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73d162840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73d162840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73d16284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73d16284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73d16284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73d16284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73d16284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73d16284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73d16284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73d16284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73d16284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73d16284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73d16284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73d16284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73d1628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73d1628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ootstrapmade.com/demo/Butterfly/" TargetMode="External"/><Relationship Id="rId4" Type="http://schemas.openxmlformats.org/officeDocument/2006/relationships/hyperlink" Target="https://bootstrapmade.com/demo/Butterfly/" TargetMode="External"/><Relationship Id="rId5" Type="http://schemas.openxmlformats.org/officeDocument/2006/relationships/hyperlink" Target="https://bootstrapmade.com/demo/Butterfly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hyperlink" Target="https://bootstrapmade.com/demo/Nova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Spectrum Meet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91353" y="10744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OOPsie!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574350" y="3669300"/>
            <a:ext cx="13785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14949" l="0" r="0" t="13591"/>
          <a:stretch/>
        </p:blipFill>
        <p:spPr>
          <a:xfrm>
            <a:off x="440350" y="2266100"/>
            <a:ext cx="8263299" cy="9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4433725" y="3669300"/>
            <a:ext cx="1581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Designers</a:t>
            </a:r>
            <a:endParaRPr/>
          </a:p>
        </p:txBody>
      </p:sp>
      <p:cxnSp>
        <p:nvCxnSpPr>
          <p:cNvPr id="138" name="Google Shape;138;p14"/>
          <p:cNvCxnSpPr/>
          <p:nvPr/>
        </p:nvCxnSpPr>
        <p:spPr>
          <a:xfrm>
            <a:off x="7581650" y="3151500"/>
            <a:ext cx="69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6818775" y="3614800"/>
            <a:ext cx="15327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Micro-Apps</a:t>
            </a:r>
            <a:endParaRPr/>
          </a:p>
        </p:txBody>
      </p:sp>
      <p:cxnSp>
        <p:nvCxnSpPr>
          <p:cNvPr id="140" name="Google Shape;140;p14"/>
          <p:cNvCxnSpPr/>
          <p:nvPr/>
        </p:nvCxnSpPr>
        <p:spPr>
          <a:xfrm>
            <a:off x="5221088" y="3214700"/>
            <a:ext cx="69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2260138" y="3183150"/>
            <a:ext cx="69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18902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Spectrum Meet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1858700" y="2909025"/>
            <a:ext cx="54243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Spectrum Meet is a platform created to help families with neurodivergent children form and create friendships in a more understanding and supportive </a:t>
            </a:r>
            <a:r>
              <a:rPr lang="en"/>
              <a:t>environment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421850" y="462675"/>
            <a:ext cx="630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Design-Logo &amp; Color Scheme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50" y="1417275"/>
            <a:ext cx="3996150" cy="32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25" y="1532100"/>
            <a:ext cx="3539374" cy="313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2724450" y="763525"/>
            <a:ext cx="36951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Design-Layout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4988450" y="1377700"/>
            <a:ext cx="37650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7">
              <a:solidFill>
                <a:srgbClr val="000000"/>
              </a:solidFill>
              <a:highlight>
                <a:srgbClr val="D6E3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8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Option 2-</a:t>
            </a:r>
            <a:r>
              <a:rPr b="1" lang="en" sz="2187">
                <a:solidFill>
                  <a:srgbClr val="000000"/>
                </a:solidFill>
                <a:highlight>
                  <a:srgbClr val="D6E3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2187" u="sng">
                <a:solidFill>
                  <a:srgbClr val="1155CC"/>
                </a:solidFill>
                <a:highlight>
                  <a:srgbClr val="D6E3FF"/>
                </a:highlight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https://bootstrapmade.com/demo/</a:t>
            </a:r>
            <a:r>
              <a:rPr b="1" lang="en" sz="2187" u="sng">
                <a:solidFill>
                  <a:srgbClr val="1155CC"/>
                </a:solidFill>
                <a:highlight>
                  <a:srgbClr val="D6E3FF"/>
                </a:highlight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Butterfly</a:t>
            </a:r>
            <a:r>
              <a:rPr b="1" lang="en" sz="2187" u="sng">
                <a:solidFill>
                  <a:srgbClr val="1155CC"/>
                </a:solidFill>
                <a:highlight>
                  <a:srgbClr val="D6E3FF"/>
                </a:highlight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 b="1" sz="2187">
              <a:solidFill>
                <a:srgbClr val="000000"/>
              </a:solidFill>
              <a:highlight>
                <a:srgbClr val="D6E3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125" y="2020925"/>
            <a:ext cx="3847627" cy="2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7">
            <a:alphaModFix/>
          </a:blip>
          <a:srcRect b="0" l="0" r="9788" t="0"/>
          <a:stretch/>
        </p:blipFill>
        <p:spPr>
          <a:xfrm>
            <a:off x="4655975" y="1977200"/>
            <a:ext cx="4097477" cy="269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614775" y="1524700"/>
            <a:ext cx="3469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7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 1-</a:t>
            </a:r>
            <a:r>
              <a:rPr b="1" lang="en" sz="3623" u="sng">
                <a:solidFill>
                  <a:srgbClr val="1155CC"/>
                </a:solidFill>
                <a:highlight>
                  <a:srgbClr val="D6E3FF"/>
                </a:highlight>
                <a:latin typeface="Verdana"/>
                <a:ea typeface="Verdana"/>
                <a:cs typeface="Verdana"/>
                <a:sym typeface="Verdan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https://bootstrapmade.com/demo/Nova/</a:t>
            </a:r>
            <a:endParaRPr b="1" sz="3623">
              <a:solidFill>
                <a:srgbClr val="000000"/>
              </a:solidFill>
              <a:highlight>
                <a:srgbClr val="D6E3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2083950" y="485475"/>
            <a:ext cx="4669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Design- Typography 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848125" y="2325525"/>
            <a:ext cx="78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478800" y="2198238"/>
            <a:ext cx="614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Whereas recognition of the inherent dignity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78800" y="1513350"/>
            <a:ext cx="6868800" cy="73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Lato - used as header font</a:t>
            </a:r>
            <a:endParaRPr sz="3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478800" y="3003200"/>
            <a:ext cx="40218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Roboto - used for body font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478800" y="3510500"/>
            <a:ext cx="78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Whereas disregard and contempt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5189750" y="3171800"/>
            <a:ext cx="34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Spectrum Meet!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376050" y="3810200"/>
            <a:ext cx="308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Welcome to our website!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418650" y="413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418650" y="1021025"/>
            <a:ext cx="35445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3"/>
              <a:buNone/>
            </a:pPr>
            <a:r>
              <a:rPr b="1" lang="en" sz="2186"/>
              <a:t>Constructed and modified the ERD to fit our specified features:</a:t>
            </a:r>
            <a:endParaRPr b="1" sz="2186"/>
          </a:p>
          <a:p>
            <a:pPr indent="-310430" lvl="0" marL="609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40">
                <a:latin typeface="Arial"/>
                <a:ea typeface="Arial"/>
                <a:cs typeface="Arial"/>
                <a:sym typeface="Arial"/>
              </a:rPr>
              <a:t>Support for an extensible amount of different mental and physical conditions.</a:t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3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40">
                <a:latin typeface="Arial"/>
                <a:ea typeface="Arial"/>
                <a:cs typeface="Arial"/>
                <a:sym typeface="Arial"/>
              </a:rPr>
              <a:t>Message Boards for parents to connect with each other.</a:t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3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40">
                <a:latin typeface="Arial"/>
                <a:ea typeface="Arial"/>
                <a:cs typeface="Arial"/>
                <a:sym typeface="Arial"/>
              </a:rPr>
              <a:t>Support for comments and replies on message boards</a:t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3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40">
                <a:latin typeface="Arial"/>
                <a:ea typeface="Arial"/>
                <a:cs typeface="Arial"/>
                <a:sym typeface="Arial"/>
              </a:rPr>
              <a:t>A tagging system to search by location, condition, age group, etc.</a:t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3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40">
                <a:latin typeface="Arial"/>
                <a:ea typeface="Arial"/>
                <a:cs typeface="Arial"/>
                <a:sym typeface="Arial"/>
              </a:rPr>
              <a:t>Private messaging between accounts</a:t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3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40">
                <a:latin typeface="Arial"/>
                <a:ea typeface="Arial"/>
                <a:cs typeface="Arial"/>
                <a:sym typeface="Arial"/>
              </a:rPr>
              <a:t>Support for users following each other's profiles to easily reconnect with one another.</a:t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1200"/>
              </a:spcAft>
              <a:buSzPct val="84615"/>
              <a:buNone/>
            </a:pPr>
            <a:r>
              <a:t/>
            </a:r>
            <a:endParaRPr sz="325"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150" y="1021025"/>
            <a:ext cx="4858850" cy="3117844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4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250000" y="202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323775" y="1060275"/>
            <a:ext cx="1773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Made 24 Total Revisions before settling on a final design. Complexity increased with features proposed to create a more complete project.</a:t>
            </a:r>
            <a:endParaRPr sz="1600"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600" y="794600"/>
            <a:ext cx="5955099" cy="38826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Flyer Design 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819150" y="1990725"/>
            <a:ext cx="4032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 flyer for the event that fit the </a:t>
            </a:r>
            <a:r>
              <a:rPr lang="en"/>
              <a:t>requirements.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Createthe design and chose the colors for the flyer .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75" y="254175"/>
            <a:ext cx="3775376" cy="462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