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08BED6-813C-4606-A24D-8A8D209836D5}">
  <a:tblStyle styleId="{5108BED6-813C-4606-A24D-8A8D209836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1789e45c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1789e45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1789e45c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1789e45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App на Android с использованием Room для управления задачами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31100" y="23859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Студент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В.В. Батов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Руководитель: М.Н. Глизница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ЮУрГУ,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40132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В современном мире управление временем и задачами стало одной из важнейших составляющих успешной жизни.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132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Цель данного проекта — создание простого и удобного мобильного приложения для управления задачами, которое помогает пользователям организовывать дела и улучшать продуктивность.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Описание проекта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функционал: создание, редактирование, удаление задач.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Используемые технологии: Room, RecyclerView, FloatingActionButton.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Проектирование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590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Диаграмма вариантов использования: взаимодействие пользователя с задачами.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857725"/>
            <a:ext cx="5867400" cy="35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Проектирование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68800" y="979400"/>
            <a:ext cx="8229600" cy="6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Диаграмма классов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00" y="2066200"/>
            <a:ext cx="8587425" cy="4549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Используемые библиотеки: Room, RecyclerView, ViewModel.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классы: Task, TaskDao, TaskDatabase.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Вид приложения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4193275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075" y="1570053"/>
            <a:ext cx="4493525" cy="470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-326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600"/>
              <a:t>ТЕСТЫ</a:t>
            </a:r>
            <a:endParaRPr sz="1600"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336100" y="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{5108BED6-813C-4606-A24D-8A8D209836D5}</a:tableStyleId>
              </a:tblPr>
              <a:tblGrid>
                <a:gridCol w="484500"/>
                <a:gridCol w="1612000"/>
                <a:gridCol w="2783550"/>
                <a:gridCol w="2827600"/>
                <a:gridCol w="643050"/>
              </a:tblGrid>
              <a:tr h="792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IID теста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Название теста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Описание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Ожидаемый результат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Результат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Тест создания задачи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Проверка возможности создания новой задачи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Новая задача появляется в списке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Пройден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Тест удаления задачи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Проверка возможности удаления задачи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Удаленная задача исчезает из списка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Пройден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Тест отображения списка задач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Проверка корректного отображения всех задач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Все задачи отображаются правильно в списке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Пройден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Тест сохранения данных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Проверка сохранения данных после закрытия приложения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Данные сохраняются и отображаются при повторном открытии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Пройден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Тест обработки пустых полей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Проверка поведения приложения при создании задачи с пустыми полями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Появляется уведомление об ошибке, задача не создается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Пройден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Тест взаимодействия с интерфейсом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Проверка интерактивности кнопок и полей ввода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Все кнопки и поля ввода работают корректно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Пройден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Тест на устойчивость к ошибкам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Проверка устойчивости приложения к неожиданным вводам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Приложение не падает, выводит соответствующие сообщения об ошибках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Пройден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Достигнутые цели: функциональное приложение для управления задачами.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Перспективы развития: напоминания, интеграция с календарем, категории задач.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