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8BDE0E-D9AA-4329-9F50-A8012B591B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90E1EF-7BEF-4552-8768-FE7F1F7302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65399E-28D5-4782-BEF1-5A8101A3CF2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849191-DC98-4933-AAC1-5E08B844700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AB6D5E0-97EC-4641-8EE1-012DC0C5435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EA7C4A2-F56E-4718-8795-DA3EAD79C22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3940E0-5389-4700-966B-9FAB3AA866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555F73C-3E3B-42CF-9C21-6AADAC8702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1A1B86-A776-44C2-B28B-846EAE90BE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9BCE17D-3C55-4B8A-A0E5-861D2BC6C3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63F27B-2838-4D40-BACD-500AA5E928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9C15F3-901B-4F40-AA31-C9D1C47743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4264DCE-B262-4C8D-9A04-0E107BAB89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FBEAD9-62E9-4C8D-ACA2-865AB6D2C3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C708470-12FB-4A59-B2E5-F4DDE78EBF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03205F-253C-4C96-97C9-4B787CE44EA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BAAFE0-9E5D-4A02-84E4-54D1E227748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7E4C69-8729-4455-9F70-EBE9D86E9C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D7385C-2F19-41FC-AC1A-242B4FF794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5FCD0B-999E-4654-9C0B-B0F21E21DF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F935AF-F16D-4A82-AF3E-6ECA0A6965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E7637B-C838-44A0-B1C1-4A06B17E1D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6EFBC0-9F4E-4068-8A32-2C5B3CFDBC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F797A7-3C77-488D-8396-14ACE91B30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Amasis MT Pro Black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CA" sz="1200" spc="-1" strike="noStrike">
                <a:solidFill>
                  <a:srgbClr val="787878"/>
                </a:solidFill>
                <a:latin typeface="Amasis MT Pro Medium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CA" sz="1200" spc="-1" strike="noStrike">
                <a:solidFill>
                  <a:srgbClr val="787878"/>
                </a:solidFill>
                <a:latin typeface="Amasis MT Pro Medium"/>
              </a:rPr>
              <a:t>2025-02-21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masis MT Pro Medium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787878"/>
                </a:solidFill>
                <a:latin typeface="Amasis MT Pro Medium"/>
              </a:rPr>
              <a:t>C3I - Pascal-Emmanuel Lachance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masis MT Pro Medium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B7D4B3-6F5C-4F01-B467-E2CF8217473A}" type="slidenum">
              <a:rPr b="0" lang="en-US" sz="1200" spc="-1" strike="noStrike">
                <a:solidFill>
                  <a:srgbClr val="787878"/>
                </a:solidFill>
                <a:latin typeface="Amasis MT Pro Medium"/>
              </a:rPr>
              <a:t>2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masis MT Pro Medium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masis MT Pro Medium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masis MT Pro Medium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masis MT Pro Medium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masis MT Pro Medium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masis MT Pro Medium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masis MT Pro Medium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masis MT Pro Medium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masis MT Pro Medium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masis MT Pro Medium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masis MT Pro Medium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masis MT Pro Medium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masis MT Pro Medium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masis MT Pro Black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masis MT Pro Medium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masis MT Pro Medium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masis MT Pro Medium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masis MT Pro Medium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masis MT Pro Medium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masis MT Pro Medium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masis MT Pro Medium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masis MT Pro Medium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CA" sz="1200" spc="-1" strike="noStrike">
                <a:solidFill>
                  <a:srgbClr val="787878"/>
                </a:solidFill>
                <a:latin typeface="Amasis MT Pro Medium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CA" sz="1200" spc="-1" strike="noStrike">
                <a:solidFill>
                  <a:srgbClr val="787878"/>
                </a:solidFill>
                <a:latin typeface="Amasis MT Pro Medium"/>
              </a:rPr>
              <a:t>&lt;date/time&gt;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masis MT Pro Medium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787878"/>
                </a:solidFill>
                <a:latin typeface="Amasis MT Pro Medium"/>
              </a:rPr>
              <a:t>&lt;footer&gt;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masis MT Pro Medium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5F380D-0E05-40E8-8854-5BB3FADAF656}" type="slidenum">
              <a:rPr b="0" lang="en-US" sz="1200" spc="-1" strike="noStrike">
                <a:solidFill>
                  <a:srgbClr val="787878"/>
                </a:solidFill>
                <a:latin typeface="Amasis MT Pro Medium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3" descr="Gros plan de la carte de circuit imprimé"/>
          <p:cNvPicPr/>
          <p:nvPr/>
        </p:nvPicPr>
        <p:blipFill>
          <a:blip r:embed="rId1"/>
          <a:srcRect l="33992" t="0" r="2039" b="3093"/>
          <a:stretch/>
        </p:blipFill>
        <p:spPr>
          <a:xfrm>
            <a:off x="5410080" y="0"/>
            <a:ext cx="6781320" cy="6857640"/>
          </a:xfrm>
          <a:prstGeom prst="rect">
            <a:avLst/>
          </a:prstGeom>
          <a:ln w="0">
            <a:noFill/>
          </a:ln>
        </p:spPr>
      </p:pic>
      <p:grpSp>
        <p:nvGrpSpPr>
          <p:cNvPr id="83" name="Groupe 1"/>
          <p:cNvGrpSpPr/>
          <p:nvPr/>
        </p:nvGrpSpPr>
        <p:grpSpPr>
          <a:xfrm>
            <a:off x="0" y="0"/>
            <a:ext cx="5409720" cy="6857640"/>
            <a:chOff x="0" y="0"/>
            <a:chExt cx="5409720" cy="6857640"/>
          </a:xfrm>
        </p:grpSpPr>
        <p:sp>
          <p:nvSpPr>
            <p:cNvPr id="84" name="Rectangle 9"/>
            <p:cNvSpPr/>
            <p:nvPr/>
          </p:nvSpPr>
          <p:spPr>
            <a:xfrm>
              <a:off x="0" y="0"/>
              <a:ext cx="5409720" cy="685764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85" name="Rectangle 11"/>
            <p:cNvSpPr/>
            <p:nvPr/>
          </p:nvSpPr>
          <p:spPr>
            <a:xfrm>
              <a:off x="786240" y="704160"/>
              <a:ext cx="3849120" cy="5449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6" name="Title 1"/>
          <p:cNvSpPr/>
          <p:nvPr/>
        </p:nvSpPr>
        <p:spPr>
          <a:xfrm>
            <a:off x="912960" y="954720"/>
            <a:ext cx="3584160" cy="202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fr-CA" sz="3200" spc="-1" strike="noStrike">
                <a:solidFill>
                  <a:srgbClr val="000000"/>
                </a:solidFill>
                <a:latin typeface="Amasis MT Pro Black"/>
              </a:rPr>
              <a:t>Titre de la présentation</a:t>
            </a:r>
            <a:endParaRPr b="0" lang="en-CA" sz="3200" spc="-1" strike="noStrike">
              <a:latin typeface="Arial"/>
            </a:endParaRPr>
          </a:p>
        </p:txBody>
      </p:sp>
      <p:sp>
        <p:nvSpPr>
          <p:cNvPr id="87" name="Subtitle 2"/>
          <p:cNvSpPr/>
          <p:nvPr/>
        </p:nvSpPr>
        <p:spPr>
          <a:xfrm>
            <a:off x="777240" y="4863960"/>
            <a:ext cx="3849120" cy="81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67000"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CA" sz="2000" spc="-1" strike="noStrike">
                <a:solidFill>
                  <a:srgbClr val="000000"/>
                </a:solidFill>
                <a:latin typeface="Amasis MT Pro"/>
              </a:rPr>
              <a:t>Présentation par :</a:t>
            </a:r>
            <a:endParaRPr b="0" lang="en-CA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CA" sz="2000" spc="-1" strike="noStrike">
                <a:solidFill>
                  <a:srgbClr val="000000"/>
                </a:solidFill>
                <a:latin typeface="Amasis MT Pro"/>
              </a:rPr>
              <a:t>Pascal-Emmanuel Lachance</a:t>
            </a:r>
            <a:endParaRPr b="0" lang="en-CA" sz="20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CA" sz="2000" spc="-1" strike="noStrike">
                <a:solidFill>
                  <a:srgbClr val="000000"/>
                </a:solidFill>
                <a:latin typeface="Amasis MT Pro"/>
              </a:rPr>
              <a:t>Groupe technique C3I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15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7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0">
                                  <p:stCondLst>
                                    <p:cond delay="15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7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958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57120" y="204840"/>
            <a:ext cx="10515240" cy="877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fr-CA" sz="4400" spc="-1" strike="noStrike">
                <a:solidFill>
                  <a:srgbClr val="f2f2f2"/>
                </a:solidFill>
                <a:latin typeface="Amasis MT Pro Black"/>
              </a:rPr>
              <a:t>Déroulement de la présentation</a:t>
            </a:r>
            <a:endParaRPr b="0" lang="en-US" sz="4400" spc="-1" strike="noStrike">
              <a:solidFill>
                <a:srgbClr val="000000"/>
              </a:solidFill>
              <a:latin typeface="Amasis MT Pro Medium"/>
            </a:endParaRPr>
          </a:p>
        </p:txBody>
      </p:sp>
      <p:grpSp>
        <p:nvGrpSpPr>
          <p:cNvPr id="89" name="Group 6"/>
          <p:cNvGrpSpPr/>
          <p:nvPr/>
        </p:nvGrpSpPr>
        <p:grpSpPr>
          <a:xfrm>
            <a:off x="2322360" y="1865880"/>
            <a:ext cx="2042280" cy="1601280"/>
            <a:chOff x="2322360" y="1865880"/>
            <a:chExt cx="2042280" cy="1601280"/>
          </a:xfrm>
        </p:grpSpPr>
        <p:grpSp>
          <p:nvGrpSpPr>
            <p:cNvPr id="90" name="Google Shape;290;p16"/>
            <p:cNvGrpSpPr/>
            <p:nvPr/>
          </p:nvGrpSpPr>
          <p:grpSpPr>
            <a:xfrm>
              <a:off x="2322360" y="1867320"/>
              <a:ext cx="2042280" cy="1599840"/>
              <a:chOff x="2322360" y="1867320"/>
              <a:chExt cx="2042280" cy="1599840"/>
            </a:xfrm>
          </p:grpSpPr>
          <p:sp>
            <p:nvSpPr>
              <p:cNvPr id="91" name="Google Shape;291;p16"/>
              <p:cNvSpPr/>
              <p:nvPr/>
            </p:nvSpPr>
            <p:spPr>
              <a:xfrm>
                <a:off x="2322360" y="1867320"/>
                <a:ext cx="2042280" cy="1524600"/>
              </a:xfrm>
              <a:custGeom>
                <a:avLst/>
                <a:gdLst/>
                <a:ahLst/>
                <a:rect l="l" t="t" r="r" b="b"/>
                <a:pathLst>
                  <a:path w="1200970" h="77453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" name="Google Shape;292;p16"/>
              <p:cNvSpPr/>
              <p:nvPr/>
            </p:nvSpPr>
            <p:spPr>
              <a:xfrm>
                <a:off x="2322360" y="1867320"/>
                <a:ext cx="1382040" cy="159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3" name="Google Shape;296;p16"/>
            <p:cNvSpPr/>
            <p:nvPr/>
          </p:nvSpPr>
          <p:spPr>
            <a:xfrm>
              <a:off x="2322360" y="2496960"/>
              <a:ext cx="2033280" cy="251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fr-CA" sz="1650" spc="-1" strike="noStrike">
                  <a:solidFill>
                    <a:srgbClr val="000000"/>
                  </a:solidFill>
                  <a:latin typeface="Amasis MT Pro Medium"/>
                  <a:ea typeface="Open Sans"/>
                </a:rPr>
                <a:t>SECTION 1</a:t>
              </a:r>
              <a:endParaRPr b="0" lang="en-CA" sz="1650" spc="-1" strike="noStrike">
                <a:latin typeface="Arial"/>
              </a:endParaRPr>
            </a:p>
          </p:txBody>
        </p:sp>
        <p:sp>
          <p:nvSpPr>
            <p:cNvPr id="94" name="Rectangle 9"/>
            <p:cNvSpPr/>
            <p:nvPr/>
          </p:nvSpPr>
          <p:spPr>
            <a:xfrm>
              <a:off x="2544120" y="1865880"/>
              <a:ext cx="430920" cy="52632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CA" sz="1800" spc="-1" strike="noStrike">
                  <a:solidFill>
                    <a:srgbClr val="ffffff"/>
                  </a:solidFill>
                  <a:latin typeface="Amasis MT Pro Medium"/>
                </a:rPr>
                <a:t>1</a:t>
              </a:r>
              <a:endParaRPr b="0" lang="en-CA" sz="1800" spc="-1" strike="noStrike">
                <a:latin typeface="Arial"/>
              </a:endParaRPr>
            </a:p>
          </p:txBody>
        </p:sp>
      </p:grpSp>
      <p:grpSp>
        <p:nvGrpSpPr>
          <p:cNvPr id="95" name="Group 13"/>
          <p:cNvGrpSpPr/>
          <p:nvPr/>
        </p:nvGrpSpPr>
        <p:grpSpPr>
          <a:xfrm>
            <a:off x="4779720" y="1865160"/>
            <a:ext cx="2052000" cy="1600560"/>
            <a:chOff x="4779720" y="1865160"/>
            <a:chExt cx="2052000" cy="1600560"/>
          </a:xfrm>
        </p:grpSpPr>
        <p:grpSp>
          <p:nvGrpSpPr>
            <p:cNvPr id="96" name="Google Shape;290;p16"/>
            <p:cNvGrpSpPr/>
            <p:nvPr/>
          </p:nvGrpSpPr>
          <p:grpSpPr>
            <a:xfrm>
              <a:off x="4789440" y="1865880"/>
              <a:ext cx="2042280" cy="1599840"/>
              <a:chOff x="4789440" y="1865880"/>
              <a:chExt cx="2042280" cy="1599840"/>
            </a:xfrm>
          </p:grpSpPr>
          <p:sp>
            <p:nvSpPr>
              <p:cNvPr id="97" name="Google Shape;291;p16"/>
              <p:cNvSpPr/>
              <p:nvPr/>
            </p:nvSpPr>
            <p:spPr>
              <a:xfrm>
                <a:off x="4789440" y="1865880"/>
                <a:ext cx="2042280" cy="1524600"/>
              </a:xfrm>
              <a:custGeom>
                <a:avLst/>
                <a:gdLst/>
                <a:ahLst/>
                <a:rect l="l" t="t" r="r" b="b"/>
                <a:pathLst>
                  <a:path w="1200970" h="77453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" name="Google Shape;292;p16"/>
              <p:cNvSpPr/>
              <p:nvPr/>
            </p:nvSpPr>
            <p:spPr>
              <a:xfrm>
                <a:off x="4789440" y="1865880"/>
                <a:ext cx="1382040" cy="159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9" name="Google Shape;296;p16"/>
            <p:cNvSpPr/>
            <p:nvPr/>
          </p:nvSpPr>
          <p:spPr>
            <a:xfrm>
              <a:off x="4779720" y="2505240"/>
              <a:ext cx="2042280" cy="251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CA" sz="1650" spc="-1" strike="noStrike">
                  <a:solidFill>
                    <a:srgbClr val="000000"/>
                  </a:solidFill>
                  <a:latin typeface="Amasis MT Pro Light"/>
                  <a:ea typeface="Open Sans"/>
                </a:rPr>
                <a:t>Section 2</a:t>
              </a:r>
              <a:endParaRPr b="0" lang="en-CA" sz="1650" spc="-1" strike="noStrike">
                <a:latin typeface="Arial"/>
              </a:endParaRPr>
            </a:p>
          </p:txBody>
        </p:sp>
        <p:sp>
          <p:nvSpPr>
            <p:cNvPr id="100" name="Rectangle 16"/>
            <p:cNvSpPr/>
            <p:nvPr/>
          </p:nvSpPr>
          <p:spPr>
            <a:xfrm>
              <a:off x="5011200" y="1865160"/>
              <a:ext cx="430920" cy="52632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CA" sz="1800" spc="-1" strike="noStrike">
                  <a:solidFill>
                    <a:srgbClr val="ffffff"/>
                  </a:solidFill>
                  <a:latin typeface="Amasis MT Pro Medium"/>
                </a:rPr>
                <a:t>2</a:t>
              </a:r>
              <a:endParaRPr b="0" lang="en-CA" sz="1800" spc="-1" strike="noStrike">
                <a:latin typeface="Arial"/>
              </a:endParaRPr>
            </a:p>
          </p:txBody>
        </p:sp>
      </p:grpSp>
      <p:grpSp>
        <p:nvGrpSpPr>
          <p:cNvPr id="101" name="Group 27"/>
          <p:cNvGrpSpPr/>
          <p:nvPr/>
        </p:nvGrpSpPr>
        <p:grpSpPr>
          <a:xfrm>
            <a:off x="7270200" y="3657240"/>
            <a:ext cx="2049840" cy="1599840"/>
            <a:chOff x="7270200" y="3657240"/>
            <a:chExt cx="2049840" cy="1599840"/>
          </a:xfrm>
        </p:grpSpPr>
        <p:grpSp>
          <p:nvGrpSpPr>
            <p:cNvPr id="102" name="Google Shape;290;p16"/>
            <p:cNvGrpSpPr/>
            <p:nvPr/>
          </p:nvGrpSpPr>
          <p:grpSpPr>
            <a:xfrm>
              <a:off x="7277760" y="3657240"/>
              <a:ext cx="2042280" cy="1599840"/>
              <a:chOff x="7277760" y="3657240"/>
              <a:chExt cx="2042280" cy="1599840"/>
            </a:xfrm>
          </p:grpSpPr>
          <p:sp>
            <p:nvSpPr>
              <p:cNvPr id="103" name="Google Shape;291;p16"/>
              <p:cNvSpPr/>
              <p:nvPr/>
            </p:nvSpPr>
            <p:spPr>
              <a:xfrm>
                <a:off x="7277760" y="3657240"/>
                <a:ext cx="2042280" cy="1524600"/>
              </a:xfrm>
              <a:custGeom>
                <a:avLst/>
                <a:gdLst/>
                <a:ahLst/>
                <a:rect l="l" t="t" r="r" b="b"/>
                <a:pathLst>
                  <a:path w="1200970" h="77453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" name="Google Shape;292;p16"/>
              <p:cNvSpPr/>
              <p:nvPr/>
            </p:nvSpPr>
            <p:spPr>
              <a:xfrm>
                <a:off x="7277760" y="3657240"/>
                <a:ext cx="1382040" cy="159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05" name="Google Shape;296;p16"/>
            <p:cNvSpPr/>
            <p:nvPr/>
          </p:nvSpPr>
          <p:spPr>
            <a:xfrm>
              <a:off x="7270200" y="4341960"/>
              <a:ext cx="2042280" cy="251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CA" sz="1650" spc="-1" strike="noStrike">
                  <a:solidFill>
                    <a:srgbClr val="000000"/>
                  </a:solidFill>
                  <a:latin typeface="Amasis MT Pro Light"/>
                  <a:ea typeface="Open Sans"/>
                </a:rPr>
                <a:t>À votre tour!</a:t>
              </a:r>
              <a:endParaRPr b="0" lang="en-CA" sz="1650" spc="-1" strike="noStrike">
                <a:latin typeface="Arial"/>
              </a:endParaRPr>
            </a:p>
          </p:txBody>
        </p:sp>
        <p:sp>
          <p:nvSpPr>
            <p:cNvPr id="106" name="Rectangle 30"/>
            <p:cNvSpPr/>
            <p:nvPr/>
          </p:nvSpPr>
          <p:spPr>
            <a:xfrm>
              <a:off x="7499880" y="3658320"/>
              <a:ext cx="430920" cy="52632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CA" sz="1800" spc="-1" strike="noStrike">
                  <a:solidFill>
                    <a:srgbClr val="ffffff"/>
                  </a:solidFill>
                  <a:latin typeface="Amasis MT Pro Medium"/>
                </a:rPr>
                <a:t>6</a:t>
              </a:r>
              <a:endParaRPr b="0" lang="en-CA" sz="1800" spc="-1" strike="noStrike">
                <a:latin typeface="Arial"/>
              </a:endParaRPr>
            </a:p>
          </p:txBody>
        </p:sp>
      </p:grpSp>
      <p:grpSp>
        <p:nvGrpSpPr>
          <p:cNvPr id="107" name="Group 41"/>
          <p:cNvGrpSpPr/>
          <p:nvPr/>
        </p:nvGrpSpPr>
        <p:grpSpPr>
          <a:xfrm>
            <a:off x="4806720" y="3664800"/>
            <a:ext cx="2046240" cy="1599840"/>
            <a:chOff x="4806720" y="3664800"/>
            <a:chExt cx="2046240" cy="1599840"/>
          </a:xfrm>
        </p:grpSpPr>
        <p:grpSp>
          <p:nvGrpSpPr>
            <p:cNvPr id="108" name="Google Shape;290;p16"/>
            <p:cNvGrpSpPr/>
            <p:nvPr/>
          </p:nvGrpSpPr>
          <p:grpSpPr>
            <a:xfrm>
              <a:off x="4810680" y="3664800"/>
              <a:ext cx="2042280" cy="1599840"/>
              <a:chOff x="4810680" y="3664800"/>
              <a:chExt cx="2042280" cy="1599840"/>
            </a:xfrm>
          </p:grpSpPr>
          <p:sp>
            <p:nvSpPr>
              <p:cNvPr id="109" name="Google Shape;291;p16"/>
              <p:cNvSpPr/>
              <p:nvPr/>
            </p:nvSpPr>
            <p:spPr>
              <a:xfrm>
                <a:off x="4810680" y="3664800"/>
                <a:ext cx="2042280" cy="1524600"/>
              </a:xfrm>
              <a:custGeom>
                <a:avLst/>
                <a:gdLst/>
                <a:ahLst/>
                <a:rect l="l" t="t" r="r" b="b"/>
                <a:pathLst>
                  <a:path w="1200970" h="77453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" name="Google Shape;292;p16"/>
              <p:cNvSpPr/>
              <p:nvPr/>
            </p:nvSpPr>
            <p:spPr>
              <a:xfrm>
                <a:off x="4810680" y="3664800"/>
                <a:ext cx="1382040" cy="159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1" name="Google Shape;296;p16"/>
            <p:cNvSpPr/>
            <p:nvPr/>
          </p:nvSpPr>
          <p:spPr>
            <a:xfrm>
              <a:off x="4806720" y="4308480"/>
              <a:ext cx="2042280" cy="259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CA" sz="1700" spc="-1" strike="noStrike">
                  <a:solidFill>
                    <a:srgbClr val="000000"/>
                  </a:solidFill>
                  <a:latin typeface="Amasis MT Pro Light"/>
                  <a:ea typeface="Open Sans"/>
                </a:rPr>
                <a:t>Période de questions</a:t>
              </a:r>
              <a:endParaRPr b="0" lang="en-CA" sz="1700" spc="-1" strike="noStrike">
                <a:latin typeface="Arial"/>
              </a:endParaRPr>
            </a:p>
          </p:txBody>
        </p:sp>
        <p:sp>
          <p:nvSpPr>
            <p:cNvPr id="112" name="Rectangle 44"/>
            <p:cNvSpPr/>
            <p:nvPr/>
          </p:nvSpPr>
          <p:spPr>
            <a:xfrm>
              <a:off x="5032800" y="3666600"/>
              <a:ext cx="430920" cy="52632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CA" sz="1800" spc="-1" strike="noStrike">
                  <a:solidFill>
                    <a:srgbClr val="ffffff"/>
                  </a:solidFill>
                  <a:latin typeface="Amasis MT Pro Medium"/>
                </a:rPr>
                <a:t>5</a:t>
              </a:r>
              <a:endParaRPr b="0" lang="en-CA" sz="1800" spc="-1" strike="noStrike">
                <a:latin typeface="Arial"/>
              </a:endParaRPr>
            </a:p>
          </p:txBody>
        </p:sp>
      </p:grpSp>
      <p:grpSp>
        <p:nvGrpSpPr>
          <p:cNvPr id="113" name="Group 55"/>
          <p:cNvGrpSpPr/>
          <p:nvPr/>
        </p:nvGrpSpPr>
        <p:grpSpPr>
          <a:xfrm>
            <a:off x="2325600" y="3657240"/>
            <a:ext cx="2046600" cy="1599840"/>
            <a:chOff x="2325600" y="3657240"/>
            <a:chExt cx="2046600" cy="1599840"/>
          </a:xfrm>
        </p:grpSpPr>
        <p:grpSp>
          <p:nvGrpSpPr>
            <p:cNvPr id="114" name="Google Shape;290;p16"/>
            <p:cNvGrpSpPr/>
            <p:nvPr/>
          </p:nvGrpSpPr>
          <p:grpSpPr>
            <a:xfrm>
              <a:off x="2329920" y="3657240"/>
              <a:ext cx="2042280" cy="1599840"/>
              <a:chOff x="2329920" y="3657240"/>
              <a:chExt cx="2042280" cy="1599840"/>
            </a:xfrm>
          </p:grpSpPr>
          <p:sp>
            <p:nvSpPr>
              <p:cNvPr id="115" name="Google Shape;291;p16"/>
              <p:cNvSpPr/>
              <p:nvPr/>
            </p:nvSpPr>
            <p:spPr>
              <a:xfrm>
                <a:off x="2329920" y="3657240"/>
                <a:ext cx="2042280" cy="1524600"/>
              </a:xfrm>
              <a:custGeom>
                <a:avLst/>
                <a:gdLst/>
                <a:ahLst/>
                <a:rect l="l" t="t" r="r" b="b"/>
                <a:pathLst>
                  <a:path w="1200970" h="77453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" name="Google Shape;292;p16"/>
              <p:cNvSpPr/>
              <p:nvPr/>
            </p:nvSpPr>
            <p:spPr>
              <a:xfrm>
                <a:off x="2329920" y="3657240"/>
                <a:ext cx="1382040" cy="159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7" name="Google Shape;296;p16"/>
            <p:cNvSpPr/>
            <p:nvPr/>
          </p:nvSpPr>
          <p:spPr>
            <a:xfrm>
              <a:off x="2325600" y="4299840"/>
              <a:ext cx="2038680" cy="251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CA" sz="1650" spc="-1" strike="noStrike">
                  <a:solidFill>
                    <a:srgbClr val="000000"/>
                  </a:solidFill>
                  <a:latin typeface="Amasis MT Pro Light"/>
                  <a:ea typeface="Open Sans"/>
                </a:rPr>
                <a:t>Section 4</a:t>
              </a:r>
              <a:endParaRPr b="0" lang="en-CA" sz="1650" spc="-1" strike="noStrike">
                <a:latin typeface="Arial"/>
              </a:endParaRPr>
            </a:p>
          </p:txBody>
        </p:sp>
        <p:sp>
          <p:nvSpPr>
            <p:cNvPr id="118" name="Rectangle 58"/>
            <p:cNvSpPr/>
            <p:nvPr/>
          </p:nvSpPr>
          <p:spPr>
            <a:xfrm>
              <a:off x="2551680" y="3659760"/>
              <a:ext cx="430920" cy="52632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CA" sz="1800" spc="-1" strike="noStrike">
                  <a:solidFill>
                    <a:srgbClr val="ffffff"/>
                  </a:solidFill>
                  <a:latin typeface="Amasis MT Pro Medium"/>
                </a:rPr>
                <a:t>4</a:t>
              </a:r>
              <a:endParaRPr b="0" lang="en-CA" sz="1800" spc="-1" strike="noStrike">
                <a:latin typeface="Arial"/>
              </a:endParaRPr>
            </a:p>
          </p:txBody>
        </p:sp>
      </p:grpSp>
      <p:grpSp>
        <p:nvGrpSpPr>
          <p:cNvPr id="119" name="Group 2"/>
          <p:cNvGrpSpPr/>
          <p:nvPr/>
        </p:nvGrpSpPr>
        <p:grpSpPr>
          <a:xfrm>
            <a:off x="7277760" y="1865160"/>
            <a:ext cx="2046600" cy="1599840"/>
            <a:chOff x="7277760" y="1865160"/>
            <a:chExt cx="2046600" cy="1599840"/>
          </a:xfrm>
        </p:grpSpPr>
        <p:grpSp>
          <p:nvGrpSpPr>
            <p:cNvPr id="120" name="Google Shape;290;p16"/>
            <p:cNvGrpSpPr/>
            <p:nvPr/>
          </p:nvGrpSpPr>
          <p:grpSpPr>
            <a:xfrm>
              <a:off x="7282080" y="1865160"/>
              <a:ext cx="2042280" cy="1599840"/>
              <a:chOff x="7282080" y="1865160"/>
              <a:chExt cx="2042280" cy="1599840"/>
            </a:xfrm>
          </p:grpSpPr>
          <p:sp>
            <p:nvSpPr>
              <p:cNvPr id="121" name="Google Shape;291;p16"/>
              <p:cNvSpPr/>
              <p:nvPr/>
            </p:nvSpPr>
            <p:spPr>
              <a:xfrm>
                <a:off x="7282080" y="1865160"/>
                <a:ext cx="2042280" cy="1524600"/>
              </a:xfrm>
              <a:custGeom>
                <a:avLst/>
                <a:gdLst/>
                <a:ahLst/>
                <a:rect l="l" t="t" r="r" b="b"/>
                <a:pathLst>
                  <a:path w="1200970" h="77453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" name="Google Shape;292;p16"/>
              <p:cNvSpPr/>
              <p:nvPr/>
            </p:nvSpPr>
            <p:spPr>
              <a:xfrm>
                <a:off x="7282080" y="1865160"/>
                <a:ext cx="1382040" cy="159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3" name="Google Shape;296;p16"/>
            <p:cNvSpPr/>
            <p:nvPr/>
          </p:nvSpPr>
          <p:spPr>
            <a:xfrm>
              <a:off x="7277760" y="2507760"/>
              <a:ext cx="2038680" cy="251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CA" sz="1650" spc="-1" strike="noStrike">
                  <a:solidFill>
                    <a:srgbClr val="000000"/>
                  </a:solidFill>
                  <a:latin typeface="Amasis MT Pro Light"/>
                  <a:ea typeface="Open Sans"/>
                </a:rPr>
                <a:t>Section 3</a:t>
              </a:r>
              <a:endParaRPr b="0" lang="en-CA" sz="1650" spc="-1" strike="noStrike">
                <a:latin typeface="Arial"/>
              </a:endParaRPr>
            </a:p>
          </p:txBody>
        </p:sp>
        <p:sp>
          <p:nvSpPr>
            <p:cNvPr id="124" name="Rectangle 5"/>
            <p:cNvSpPr/>
            <p:nvPr/>
          </p:nvSpPr>
          <p:spPr>
            <a:xfrm>
              <a:off x="7503840" y="1867680"/>
              <a:ext cx="430920" cy="526320"/>
            </a:xfrm>
            <a:prstGeom prst="rect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fr-CA" sz="1800" spc="-1" strike="noStrike">
                  <a:solidFill>
                    <a:srgbClr val="ffffff"/>
                  </a:solidFill>
                  <a:latin typeface="Amasis MT Pro Medium"/>
                </a:rPr>
                <a:t>3</a:t>
              </a:r>
              <a:endParaRPr b="0" lang="en-CA" sz="1800" spc="-1" strike="noStrike">
                <a:latin typeface="Arial"/>
              </a:endParaRPr>
            </a:p>
          </p:txBody>
        </p:sp>
      </p:grp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C3I - Pascal-Emmanuel Lachance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CCDA486-2DDE-4CB0-92F2-3545DC77F635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DA22A09A-FBA9-4432-8FC3-E6704926D27E}" type="datetime1">
              <a:rPr lang="en-CA"/>
              <a:t>2025-02-21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masis MT Pro Black"/>
              </a:rPr>
              <a:t>Section 1</a:t>
            </a:r>
            <a:endParaRPr b="0" lang="en-US" sz="44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838080" y="1439640"/>
            <a:ext cx="10515240" cy="4916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masis MT Pro Medium"/>
              </a:rPr>
              <a:t>Texte</a:t>
            </a: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masis MT Pro Medium"/>
              </a:rPr>
              <a:t>Texte</a:t>
            </a: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masis MT Pro Medium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C3I - Pascal-Emmanuel Lachance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3F7F430-15BA-49D2-AA4D-9B14220B4344}" type="slidenum">
              <a:t>3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870D6B47-DECC-4B23-8E30-D35102DB03D5}" type="datetime1">
              <a:rPr lang="en-CA"/>
              <a:t>2025-02-21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3a7d22"/>
      </a:accent1>
      <a:accent2>
        <a:srgbClr val="8ed873"/>
      </a:accent2>
      <a:accent3>
        <a:srgbClr val="d9f2d0"/>
      </a:accent3>
      <a:accent4>
        <a:srgbClr val="0b769f"/>
      </a:accent4>
      <a:accent5>
        <a:srgbClr val="60cbf3"/>
      </a:accent5>
      <a:accent6>
        <a:srgbClr val="caedfb"/>
      </a:accent6>
      <a:hlink>
        <a:srgbClr val="00b050"/>
      </a:hlink>
      <a:folHlink>
        <a:srgbClr val="92d05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3a7d22"/>
      </a:accent1>
      <a:accent2>
        <a:srgbClr val="8ed873"/>
      </a:accent2>
      <a:accent3>
        <a:srgbClr val="d9f2d0"/>
      </a:accent3>
      <a:accent4>
        <a:srgbClr val="0b769f"/>
      </a:accent4>
      <a:accent5>
        <a:srgbClr val="60cbf3"/>
      </a:accent5>
      <a:accent6>
        <a:srgbClr val="caedfb"/>
      </a:accent6>
      <a:hlink>
        <a:srgbClr val="00b050"/>
      </a:hlink>
      <a:folHlink>
        <a:srgbClr val="92d05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5dc0aba-4466-4464-ae54-e30ec1d1960e" xsi:nil="true"/>
    <lcf76f155ced4ddcb4097134ff3c332f xmlns="3ab60a15-fb7d-489d-9e0d-4f2626c05be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3BCB8DB02F314E9B33D47D2328BEE3" ma:contentTypeVersion="11" ma:contentTypeDescription="Crée un document." ma:contentTypeScope="" ma:versionID="e554ae5040b51359eb2ce52773233a0a">
  <xsd:schema xmlns:xsd="http://www.w3.org/2001/XMLSchema" xmlns:xs="http://www.w3.org/2001/XMLSchema" xmlns:p="http://schemas.microsoft.com/office/2006/metadata/properties" xmlns:ns2="3ab60a15-fb7d-489d-9e0d-4f2626c05be0" xmlns:ns3="05dc0aba-4466-4464-ae54-e30ec1d1960e" targetNamespace="http://schemas.microsoft.com/office/2006/metadata/properties" ma:root="true" ma:fieldsID="19c39bb3469a366f9905408a925319f0" ns2:_="" ns3:_="">
    <xsd:import namespace="3ab60a15-fb7d-489d-9e0d-4f2626c05be0"/>
    <xsd:import namespace="05dc0aba-4466-4464-ae54-e30ec1d196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b60a15-fb7d-489d-9e0d-4f2626c05b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Balises d’images" ma:readOnly="false" ma:fieldId="{5cf76f15-5ced-4ddc-b409-7134ff3c332f}" ma:taxonomyMulti="true" ma:sspId="d264a842-8adc-43f3-ad4e-91e5e271ce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dc0aba-4466-4464-ae54-e30ec1d1960e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0e276286-86e1-408e-aafb-3d2652486757}" ma:internalName="TaxCatchAll" ma:showField="CatchAllData" ma:web="05dc0aba-4466-4464-ae54-e30ec1d196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692212-F3B5-4029-A938-C4EA9EF8FAAE}">
  <ds:schemaRefs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3ab60a15-fb7d-489d-9e0d-4f2626c05be0"/>
    <ds:schemaRef ds:uri="http://schemas.microsoft.com/office/infopath/2007/PartnerControls"/>
    <ds:schemaRef ds:uri="http://schemas.openxmlformats.org/package/2006/metadata/core-properties"/>
    <ds:schemaRef ds:uri="05dc0aba-4466-4464-ae54-e30ec1d1960e"/>
  </ds:schemaRefs>
</ds:datastoreItem>
</file>

<file path=customXml/itemProps2.xml><?xml version="1.0" encoding="utf-8"?>
<ds:datastoreItem xmlns:ds="http://schemas.openxmlformats.org/officeDocument/2006/customXml" ds:itemID="{0BDB640A-2F1B-4996-A426-5EBBD323EB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626D07-BFC8-4086-891D-5364B7BD16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b60a15-fb7d-489d-9e0d-4f2626c05be0"/>
    <ds:schemaRef ds:uri="05dc0aba-4466-4464-ae54-e30ec1d196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4340</TotalTime>
  <Application>LibreOffice/7.3.7.2$Linux_X86_64 LibreOffice_project/30$Build-2</Application>
  <AppVersion>15.0000</AppVersion>
  <Words>216</Words>
  <Paragraphs>107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2024-06-25T23:20:03Z</dcterms:created>
  <dc:creator>Miriam Caisse</dc:creator>
  <dc:description/>
  <dc:language>en-CA</dc:language>
  <cp:lastModifiedBy>Pascal-Emmanuel Lachance</cp:lastModifiedBy>
  <dcterms:modified xsi:type="dcterms:W3CDTF">2025-02-21T11:05:00Z</dcterms:modified>
  <cp:revision>33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lianceAssetId">
    <vt:lpwstr/>
  </property>
  <property fmtid="{D5CDD505-2E9C-101B-9397-08002B2CF9AE}" pid="3" name="ContentTypeId">
    <vt:lpwstr>0x010100873BCB8DB02F314E9B33D47D2328BEE3</vt:lpwstr>
  </property>
  <property fmtid="{D5CDD505-2E9C-101B-9397-08002B2CF9AE}" pid="4" name="MediaServiceImageTags">
    <vt:lpwstr/>
  </property>
  <property fmtid="{D5CDD505-2E9C-101B-9397-08002B2CF9AE}" pid="5" name="Order">
    <vt:r8>4781600</vt:r8>
  </property>
  <property fmtid="{D5CDD505-2E9C-101B-9397-08002B2CF9AE}" pid="6" name="PresentationFormat">
    <vt:lpwstr>Widescreen</vt:lpwstr>
  </property>
  <property fmtid="{D5CDD505-2E9C-101B-9397-08002B2CF9AE}" pid="7" name="Slides">
    <vt:i4>8</vt:i4>
  </property>
  <property fmtid="{D5CDD505-2E9C-101B-9397-08002B2CF9AE}" pid="8" name="TriggerFlowInfo">
    <vt:lpwstr/>
  </property>
  <property fmtid="{D5CDD505-2E9C-101B-9397-08002B2CF9AE}" pid="9" name="_ExtendedDescription">
    <vt:lpwstr/>
  </property>
</Properties>
</file>