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2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1B7311E-75D9-47B3-98F1-1789B489CAF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6ED9823-DEA3-48FF-AC37-FD1B4083EE5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7EE9FE1-16B3-4385-8357-A7F31CBC3C7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F4164AB-FC8E-4DDA-A50D-F01C12A145B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F1858EE-8982-40F3-A21D-E12773418B2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861811A-DEE7-45F7-BEF6-5FEFA428EC6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958664D-89EF-4498-B8D6-9F32ABC6348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C8233BC-734B-4CD5-8A0D-B9F257005DE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42C49EE-7EEC-475A-B638-6F17BFC7FA5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29D666B-919F-4DA7-BD72-92038ED92EC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3833F1A-631B-424C-A388-106E4A60719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57247D0-CDC6-4AEF-A317-F151BDF18DE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DABA6E8-1AC0-4F9E-A377-899579346CC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F9D8D97-3E51-47F9-81C9-6C9423F361D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8427730-8DEA-43DC-B5A7-7C5B60127FD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2E39482-E60D-4E08-97B6-04F0AF74AAD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8745D41-7E2D-467F-8CC2-FC68B16C994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7795A4D-F977-49F3-9776-9B8DF5D111A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9B1988-9189-4944-AED2-559790F8AA3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DDF3992-0F26-466B-9FE6-CD71716CFC1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E629299-DE1A-4CEC-9581-AE83FA9C554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C67AE77-EF31-44F3-81FF-A16BD2D4D29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C76D6E3-EA61-469B-B6FB-0CD44D877B6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CE0AF2-9653-453F-AC58-BA3FC0D3D2A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CA" sz="1800" spc="-1" strike="noStrike">
                <a:latin typeface="Arial"/>
              </a:rPr>
              <a:t>Click to edit the title text format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Click to edit the outline text format</a:t>
            </a:r>
            <a:endParaRPr b="0" lang="en-CA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800" spc="-1" strike="noStrike">
                <a:latin typeface="Arial"/>
              </a:rPr>
              <a:t>Second Outline Level</a:t>
            </a:r>
            <a:endParaRPr b="0" lang="en-CA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Third Outline Level</a:t>
            </a:r>
            <a:endParaRPr b="0" lang="en-CA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800" spc="-1" strike="noStrike">
                <a:latin typeface="Arial"/>
              </a:rPr>
              <a:t>Fourth Outline Level</a:t>
            </a:r>
            <a:endParaRPr b="0" lang="en-CA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Fifth Outline Level</a:t>
            </a:r>
            <a:endParaRPr b="0" lang="en-CA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Sixth Outline Level</a:t>
            </a:r>
            <a:endParaRPr b="0" lang="en-CA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Seventh Outline Level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787878"/>
                </a:solidFill>
                <a:latin typeface="Amasis MT Pro Medium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787878"/>
                </a:solidFill>
                <a:latin typeface="Amasis MT Pro Medium"/>
              </a:rPr>
              <a:t>&lt;footer&gt;</a:t>
            </a:r>
            <a:endParaRPr b="0" lang="en-CA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787878"/>
                </a:solidFill>
                <a:latin typeface="Amasis MT Pro Medium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BB8A9DC-D718-4624-B632-60B9E79DAE6A}" type="slidenum">
              <a:rPr b="0" lang="en-US" sz="1200" spc="-1" strike="noStrike">
                <a:solidFill>
                  <a:srgbClr val="787878"/>
                </a:solidFill>
                <a:latin typeface="Amasis MT Pro Medium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CA" sz="1400" spc="-1" strike="noStrike">
                <a:latin typeface="Times New Roman"/>
              </a:defRPr>
            </a:lvl1pPr>
          </a:lstStyle>
          <a:p>
            <a:r>
              <a:rPr b="0" lang="en-CA" sz="1400" spc="-1" strike="noStrike">
                <a:latin typeface="Times New Roman"/>
              </a:rPr>
              <a:t>&lt;date/time&gt;</a:t>
            </a:r>
            <a:endParaRPr b="0" lang="en-CA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787878"/>
                </a:solidFill>
                <a:latin typeface="Amasis MT Pro Medium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787878"/>
                </a:solidFill>
                <a:latin typeface="Amasis MT Pro Medium"/>
              </a:rPr>
              <a:t>&lt;footer&gt;</a:t>
            </a:r>
            <a:endParaRPr b="0" lang="en-CA" sz="12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787878"/>
                </a:solidFill>
                <a:latin typeface="Amasis MT Pro Medium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989441C-6768-486B-9D57-33A32AEAD727}" type="slidenum">
              <a:rPr b="0" lang="en-US" sz="1200" spc="-1" strike="noStrike">
                <a:solidFill>
                  <a:srgbClr val="787878"/>
                </a:solidFill>
                <a:latin typeface="Amasis MT Pro Medium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CA" sz="1400" spc="-1" strike="noStrike">
                <a:latin typeface="Times New Roman"/>
              </a:defRPr>
            </a:lvl1pPr>
          </a:lstStyle>
          <a:p>
            <a:r>
              <a:rPr b="0" lang="en-CA" sz="1400" spc="-1" strike="noStrike">
                <a:latin typeface="Times New Roman"/>
              </a:rPr>
              <a:t>&lt;date/time&gt;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www.raesangur.com/" TargetMode="Externa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3" descr="Gros plan de la carte de circuit imprimé"/>
          <p:cNvPicPr/>
          <p:nvPr/>
        </p:nvPicPr>
        <p:blipFill>
          <a:blip r:embed="rId1"/>
          <a:srcRect l="33992" t="0" r="2039" b="3093"/>
          <a:stretch/>
        </p:blipFill>
        <p:spPr>
          <a:xfrm>
            <a:off x="5410080" y="0"/>
            <a:ext cx="6780600" cy="6856920"/>
          </a:xfrm>
          <a:prstGeom prst="rect">
            <a:avLst/>
          </a:prstGeom>
          <a:ln w="0">
            <a:noFill/>
          </a:ln>
        </p:spPr>
      </p:pic>
      <p:grpSp>
        <p:nvGrpSpPr>
          <p:cNvPr id="83" name="Groupe 1"/>
          <p:cNvGrpSpPr/>
          <p:nvPr/>
        </p:nvGrpSpPr>
        <p:grpSpPr>
          <a:xfrm>
            <a:off x="0" y="0"/>
            <a:ext cx="5409000" cy="6856920"/>
            <a:chOff x="0" y="0"/>
            <a:chExt cx="5409000" cy="6856920"/>
          </a:xfrm>
        </p:grpSpPr>
        <p:sp>
          <p:nvSpPr>
            <p:cNvPr id="84" name="Rectangle 9"/>
            <p:cNvSpPr/>
            <p:nvPr/>
          </p:nvSpPr>
          <p:spPr>
            <a:xfrm>
              <a:off x="0" y="0"/>
              <a:ext cx="5409000" cy="685692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85" name="Rectangle 11"/>
            <p:cNvSpPr/>
            <p:nvPr/>
          </p:nvSpPr>
          <p:spPr>
            <a:xfrm>
              <a:off x="786240" y="704160"/>
              <a:ext cx="3848400" cy="544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6" name="Title 1"/>
          <p:cNvSpPr/>
          <p:nvPr/>
        </p:nvSpPr>
        <p:spPr>
          <a:xfrm>
            <a:off x="912960" y="954720"/>
            <a:ext cx="3583440" cy="202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fr-CA" sz="3200" spc="-1" strike="noStrike">
                <a:solidFill>
                  <a:srgbClr val="000000"/>
                </a:solidFill>
                <a:latin typeface="Amasis MT Pro Black"/>
                <a:ea typeface="DejaVu Sans"/>
              </a:rPr>
              <a:t>Titre de la présentation</a:t>
            </a:r>
            <a:endParaRPr b="0" lang="en-CA" sz="3200" spc="-1" strike="noStrike">
              <a:latin typeface="Arial"/>
            </a:endParaRPr>
          </a:p>
        </p:txBody>
      </p:sp>
      <p:sp>
        <p:nvSpPr>
          <p:cNvPr id="87" name="Subtitle 2"/>
          <p:cNvSpPr/>
          <p:nvPr/>
        </p:nvSpPr>
        <p:spPr>
          <a:xfrm>
            <a:off x="777240" y="4863960"/>
            <a:ext cx="3848400" cy="81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67000"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fr-CA" sz="2000" spc="-1" strike="noStrike">
                <a:solidFill>
                  <a:srgbClr val="000000"/>
                </a:solidFill>
                <a:latin typeface="Amasis MT Pro"/>
                <a:ea typeface="DejaVu Sans"/>
              </a:rPr>
              <a:t>Présentation par :</a:t>
            </a:r>
            <a:endParaRPr b="0" lang="en-CA" sz="2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fr-CA" sz="2000" spc="-1" strike="noStrike">
                <a:solidFill>
                  <a:srgbClr val="000000"/>
                </a:solidFill>
                <a:latin typeface="Amasis MT Pro"/>
                <a:ea typeface="DejaVu Sans"/>
              </a:rPr>
              <a:t>Pascal-Emmanuel Lachance</a:t>
            </a:r>
            <a:endParaRPr b="0" lang="en-CA" sz="2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fr-CA" sz="2000" spc="-1" strike="noStrike">
                <a:solidFill>
                  <a:srgbClr val="000000"/>
                </a:solidFill>
                <a:latin typeface="Amasis MT Pro"/>
                <a:ea typeface="DejaVu Sans"/>
              </a:rPr>
              <a:t>Groupe technique C3I</a:t>
            </a:r>
            <a:endParaRPr b="0" lang="en-CA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0">
                                  <p:stCondLst>
                                    <p:cond delay="1000"/>
                                  </p:stCondLst>
                                  <p:iterate type="el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7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10">
                                  <p:stCondLst>
                                    <p:cond delay="1500"/>
                                  </p:stCondLst>
                                  <p:iterate type="el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" dur="7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0">
                                  <p:stCondLst>
                                    <p:cond delay="1500"/>
                                  </p:stCondLst>
                                  <p:iterate type="el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" dur="700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9581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57120" y="204840"/>
            <a:ext cx="10514520" cy="87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fr-CA" sz="4400" spc="-1" strike="noStrike">
                <a:solidFill>
                  <a:srgbClr val="f2f2f2"/>
                </a:solidFill>
                <a:latin typeface="Amasis MT Pro Black"/>
              </a:rPr>
              <a:t>Déroulement de la présentation</a:t>
            </a:r>
            <a:endParaRPr b="0" lang="en-CA" sz="4400" spc="-1" strike="noStrike">
              <a:latin typeface="Arial"/>
            </a:endParaRPr>
          </a:p>
        </p:txBody>
      </p:sp>
      <p:grpSp>
        <p:nvGrpSpPr>
          <p:cNvPr id="89" name="Group 6"/>
          <p:cNvGrpSpPr/>
          <p:nvPr/>
        </p:nvGrpSpPr>
        <p:grpSpPr>
          <a:xfrm>
            <a:off x="2322360" y="1865880"/>
            <a:ext cx="2041560" cy="1600560"/>
            <a:chOff x="2322360" y="1865880"/>
            <a:chExt cx="2041560" cy="1600560"/>
          </a:xfrm>
        </p:grpSpPr>
        <p:grpSp>
          <p:nvGrpSpPr>
            <p:cNvPr id="90" name="Google Shape;290;p16"/>
            <p:cNvGrpSpPr/>
            <p:nvPr/>
          </p:nvGrpSpPr>
          <p:grpSpPr>
            <a:xfrm>
              <a:off x="2322360" y="1867320"/>
              <a:ext cx="2041560" cy="1599120"/>
              <a:chOff x="2322360" y="1867320"/>
              <a:chExt cx="2041560" cy="1599120"/>
            </a:xfrm>
          </p:grpSpPr>
          <p:sp>
            <p:nvSpPr>
              <p:cNvPr id="91" name="Google Shape;291;p16"/>
              <p:cNvSpPr/>
              <p:nvPr/>
            </p:nvSpPr>
            <p:spPr>
              <a:xfrm>
                <a:off x="2322360" y="1867320"/>
                <a:ext cx="2041560" cy="1523880"/>
              </a:xfrm>
              <a:custGeom>
                <a:avLst/>
                <a:gdLst/>
                <a:ahLst/>
                <a:rect l="l" t="t" r="r" b="b"/>
                <a:pathLst>
                  <a:path w="1200970" h="77453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" name="Google Shape;292;p16"/>
              <p:cNvSpPr/>
              <p:nvPr/>
            </p:nvSpPr>
            <p:spPr>
              <a:xfrm>
                <a:off x="2322360" y="1867320"/>
                <a:ext cx="1381320" cy="15991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93" name="Google Shape;296;p16"/>
            <p:cNvSpPr/>
            <p:nvPr/>
          </p:nvSpPr>
          <p:spPr>
            <a:xfrm>
              <a:off x="2322360" y="2496960"/>
              <a:ext cx="2032560" cy="250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fr-CA" sz="1650" spc="-1" strike="noStrike">
                  <a:solidFill>
                    <a:srgbClr val="000000"/>
                  </a:solidFill>
                  <a:latin typeface="Amasis MT Pro Medium"/>
                  <a:ea typeface="Open Sans"/>
                </a:rPr>
                <a:t>SECTION 1</a:t>
              </a:r>
              <a:endParaRPr b="0" lang="en-CA" sz="1650" spc="-1" strike="noStrike">
                <a:latin typeface="Arial"/>
              </a:endParaRPr>
            </a:p>
          </p:txBody>
        </p:sp>
        <p:sp>
          <p:nvSpPr>
            <p:cNvPr id="94" name="Rectangle 9"/>
            <p:cNvSpPr/>
            <p:nvPr/>
          </p:nvSpPr>
          <p:spPr>
            <a:xfrm>
              <a:off x="2544120" y="1865880"/>
              <a:ext cx="430200" cy="52560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fr-CA" sz="1800" spc="-1" strike="noStrike">
                  <a:solidFill>
                    <a:srgbClr val="ffffff"/>
                  </a:solidFill>
                  <a:latin typeface="Amasis MT Pro Medium"/>
                  <a:ea typeface="DejaVu Sans"/>
                </a:rPr>
                <a:t>1</a:t>
              </a:r>
              <a:endParaRPr b="0" lang="en-CA" sz="1800" spc="-1" strike="noStrike">
                <a:latin typeface="Arial"/>
              </a:endParaRPr>
            </a:p>
          </p:txBody>
        </p:sp>
      </p:grpSp>
      <p:grpSp>
        <p:nvGrpSpPr>
          <p:cNvPr id="95" name="Group 13"/>
          <p:cNvGrpSpPr/>
          <p:nvPr/>
        </p:nvGrpSpPr>
        <p:grpSpPr>
          <a:xfrm>
            <a:off x="4779720" y="1865160"/>
            <a:ext cx="2051280" cy="1599840"/>
            <a:chOff x="4779720" y="1865160"/>
            <a:chExt cx="2051280" cy="1599840"/>
          </a:xfrm>
        </p:grpSpPr>
        <p:grpSp>
          <p:nvGrpSpPr>
            <p:cNvPr id="96" name="Google Shape;290;p16"/>
            <p:cNvGrpSpPr/>
            <p:nvPr/>
          </p:nvGrpSpPr>
          <p:grpSpPr>
            <a:xfrm>
              <a:off x="4789440" y="1865880"/>
              <a:ext cx="2041560" cy="1599120"/>
              <a:chOff x="4789440" y="1865880"/>
              <a:chExt cx="2041560" cy="1599120"/>
            </a:xfrm>
          </p:grpSpPr>
          <p:sp>
            <p:nvSpPr>
              <p:cNvPr id="97" name="Google Shape;291;p16"/>
              <p:cNvSpPr/>
              <p:nvPr/>
            </p:nvSpPr>
            <p:spPr>
              <a:xfrm>
                <a:off x="4789440" y="1865880"/>
                <a:ext cx="2041560" cy="1523880"/>
              </a:xfrm>
              <a:custGeom>
                <a:avLst/>
                <a:gdLst/>
                <a:ahLst/>
                <a:rect l="l" t="t" r="r" b="b"/>
                <a:pathLst>
                  <a:path w="1200970" h="77453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" name="Google Shape;292;p16"/>
              <p:cNvSpPr/>
              <p:nvPr/>
            </p:nvSpPr>
            <p:spPr>
              <a:xfrm>
                <a:off x="4789440" y="1865880"/>
                <a:ext cx="1381320" cy="15991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99" name="Google Shape;296;p16"/>
            <p:cNvSpPr/>
            <p:nvPr/>
          </p:nvSpPr>
          <p:spPr>
            <a:xfrm>
              <a:off x="4779720" y="2505240"/>
              <a:ext cx="2041560" cy="250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fr-CA" sz="1650" spc="-1" strike="noStrike">
                  <a:solidFill>
                    <a:srgbClr val="000000"/>
                  </a:solidFill>
                  <a:latin typeface="Amasis MT Pro Light"/>
                  <a:ea typeface="Open Sans"/>
                </a:rPr>
                <a:t>Section 2</a:t>
              </a:r>
              <a:endParaRPr b="0" lang="en-CA" sz="1650" spc="-1" strike="noStrike">
                <a:latin typeface="Arial"/>
              </a:endParaRPr>
            </a:p>
          </p:txBody>
        </p:sp>
        <p:sp>
          <p:nvSpPr>
            <p:cNvPr id="100" name="Rectangle 16"/>
            <p:cNvSpPr/>
            <p:nvPr/>
          </p:nvSpPr>
          <p:spPr>
            <a:xfrm>
              <a:off x="5011200" y="1865160"/>
              <a:ext cx="430200" cy="52560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fr-CA" sz="1800" spc="-1" strike="noStrike">
                  <a:solidFill>
                    <a:srgbClr val="ffffff"/>
                  </a:solidFill>
                  <a:latin typeface="Amasis MT Pro Medium"/>
                  <a:ea typeface="DejaVu Sans"/>
                </a:rPr>
                <a:t>2</a:t>
              </a:r>
              <a:endParaRPr b="0" lang="en-CA" sz="1800" spc="-1" strike="noStrike">
                <a:latin typeface="Arial"/>
              </a:endParaRPr>
            </a:p>
          </p:txBody>
        </p:sp>
      </p:grpSp>
      <p:grpSp>
        <p:nvGrpSpPr>
          <p:cNvPr id="101" name="Group 27"/>
          <p:cNvGrpSpPr/>
          <p:nvPr/>
        </p:nvGrpSpPr>
        <p:grpSpPr>
          <a:xfrm>
            <a:off x="7270200" y="3657240"/>
            <a:ext cx="2049120" cy="1599120"/>
            <a:chOff x="7270200" y="3657240"/>
            <a:chExt cx="2049120" cy="1599120"/>
          </a:xfrm>
        </p:grpSpPr>
        <p:grpSp>
          <p:nvGrpSpPr>
            <p:cNvPr id="102" name="Google Shape;290;p16"/>
            <p:cNvGrpSpPr/>
            <p:nvPr/>
          </p:nvGrpSpPr>
          <p:grpSpPr>
            <a:xfrm>
              <a:off x="7277760" y="3657240"/>
              <a:ext cx="2041560" cy="1599120"/>
              <a:chOff x="7277760" y="3657240"/>
              <a:chExt cx="2041560" cy="1599120"/>
            </a:xfrm>
          </p:grpSpPr>
          <p:sp>
            <p:nvSpPr>
              <p:cNvPr id="103" name="Google Shape;291;p16"/>
              <p:cNvSpPr/>
              <p:nvPr/>
            </p:nvSpPr>
            <p:spPr>
              <a:xfrm>
                <a:off x="7277760" y="3657240"/>
                <a:ext cx="2041560" cy="1523880"/>
              </a:xfrm>
              <a:custGeom>
                <a:avLst/>
                <a:gdLst/>
                <a:ahLst/>
                <a:rect l="l" t="t" r="r" b="b"/>
                <a:pathLst>
                  <a:path w="1200970" h="77453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" name="Google Shape;292;p16"/>
              <p:cNvSpPr/>
              <p:nvPr/>
            </p:nvSpPr>
            <p:spPr>
              <a:xfrm>
                <a:off x="7277760" y="3657240"/>
                <a:ext cx="1381320" cy="15991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05" name="Google Shape;296;p16"/>
            <p:cNvSpPr/>
            <p:nvPr/>
          </p:nvSpPr>
          <p:spPr>
            <a:xfrm>
              <a:off x="7270200" y="4341960"/>
              <a:ext cx="2041560" cy="250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fr-CA" sz="1650" spc="-1" strike="noStrike">
                  <a:solidFill>
                    <a:srgbClr val="000000"/>
                  </a:solidFill>
                  <a:latin typeface="Amasis MT Pro Light"/>
                  <a:ea typeface="Open Sans"/>
                </a:rPr>
                <a:t>À votre tour!</a:t>
              </a:r>
              <a:endParaRPr b="0" lang="en-CA" sz="1650" spc="-1" strike="noStrike">
                <a:latin typeface="Arial"/>
              </a:endParaRPr>
            </a:p>
          </p:txBody>
        </p:sp>
        <p:sp>
          <p:nvSpPr>
            <p:cNvPr id="106" name="Rectangle 30"/>
            <p:cNvSpPr/>
            <p:nvPr/>
          </p:nvSpPr>
          <p:spPr>
            <a:xfrm>
              <a:off x="7499880" y="3658320"/>
              <a:ext cx="430200" cy="52560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fr-CA" sz="1800" spc="-1" strike="noStrike">
                  <a:solidFill>
                    <a:srgbClr val="ffffff"/>
                  </a:solidFill>
                  <a:latin typeface="Amasis MT Pro Medium"/>
                  <a:ea typeface="DejaVu Sans"/>
                </a:rPr>
                <a:t>6</a:t>
              </a:r>
              <a:endParaRPr b="0" lang="en-CA" sz="1800" spc="-1" strike="noStrike">
                <a:latin typeface="Arial"/>
              </a:endParaRPr>
            </a:p>
          </p:txBody>
        </p:sp>
      </p:grpSp>
      <p:grpSp>
        <p:nvGrpSpPr>
          <p:cNvPr id="107" name="Group 41"/>
          <p:cNvGrpSpPr/>
          <p:nvPr/>
        </p:nvGrpSpPr>
        <p:grpSpPr>
          <a:xfrm>
            <a:off x="4806720" y="3664800"/>
            <a:ext cx="2045520" cy="1599120"/>
            <a:chOff x="4806720" y="3664800"/>
            <a:chExt cx="2045520" cy="1599120"/>
          </a:xfrm>
        </p:grpSpPr>
        <p:grpSp>
          <p:nvGrpSpPr>
            <p:cNvPr id="108" name="Google Shape;290;p16"/>
            <p:cNvGrpSpPr/>
            <p:nvPr/>
          </p:nvGrpSpPr>
          <p:grpSpPr>
            <a:xfrm>
              <a:off x="4810680" y="3664800"/>
              <a:ext cx="2041560" cy="1599120"/>
              <a:chOff x="4810680" y="3664800"/>
              <a:chExt cx="2041560" cy="1599120"/>
            </a:xfrm>
          </p:grpSpPr>
          <p:sp>
            <p:nvSpPr>
              <p:cNvPr id="109" name="Google Shape;291;p16"/>
              <p:cNvSpPr/>
              <p:nvPr/>
            </p:nvSpPr>
            <p:spPr>
              <a:xfrm>
                <a:off x="4810680" y="3664800"/>
                <a:ext cx="2041560" cy="1523880"/>
              </a:xfrm>
              <a:custGeom>
                <a:avLst/>
                <a:gdLst/>
                <a:ahLst/>
                <a:rect l="l" t="t" r="r" b="b"/>
                <a:pathLst>
                  <a:path w="1200970" h="77453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" name="Google Shape;292;p16"/>
              <p:cNvSpPr/>
              <p:nvPr/>
            </p:nvSpPr>
            <p:spPr>
              <a:xfrm>
                <a:off x="4810680" y="3664800"/>
                <a:ext cx="1381320" cy="15991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11" name="Google Shape;296;p16"/>
            <p:cNvSpPr/>
            <p:nvPr/>
          </p:nvSpPr>
          <p:spPr>
            <a:xfrm>
              <a:off x="4806720" y="4308480"/>
              <a:ext cx="2041560" cy="258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fr-CA" sz="1700" spc="-1" strike="noStrike">
                  <a:solidFill>
                    <a:srgbClr val="000000"/>
                  </a:solidFill>
                  <a:latin typeface="Amasis MT Pro Light"/>
                  <a:ea typeface="Open Sans"/>
                </a:rPr>
                <a:t>Période de questions</a:t>
              </a:r>
              <a:endParaRPr b="0" lang="en-CA" sz="1700" spc="-1" strike="noStrike">
                <a:latin typeface="Arial"/>
              </a:endParaRPr>
            </a:p>
          </p:txBody>
        </p:sp>
        <p:sp>
          <p:nvSpPr>
            <p:cNvPr id="112" name="Rectangle 44"/>
            <p:cNvSpPr/>
            <p:nvPr/>
          </p:nvSpPr>
          <p:spPr>
            <a:xfrm>
              <a:off x="5032800" y="3666600"/>
              <a:ext cx="430200" cy="52560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fr-CA" sz="1800" spc="-1" strike="noStrike">
                  <a:solidFill>
                    <a:srgbClr val="ffffff"/>
                  </a:solidFill>
                  <a:latin typeface="Amasis MT Pro Medium"/>
                  <a:ea typeface="DejaVu Sans"/>
                </a:rPr>
                <a:t>5</a:t>
              </a:r>
              <a:endParaRPr b="0" lang="en-CA" sz="1800" spc="-1" strike="noStrike">
                <a:latin typeface="Arial"/>
              </a:endParaRPr>
            </a:p>
          </p:txBody>
        </p:sp>
      </p:grpSp>
      <p:grpSp>
        <p:nvGrpSpPr>
          <p:cNvPr id="113" name="Group 55"/>
          <p:cNvGrpSpPr/>
          <p:nvPr/>
        </p:nvGrpSpPr>
        <p:grpSpPr>
          <a:xfrm>
            <a:off x="2325600" y="3657240"/>
            <a:ext cx="2045880" cy="1599120"/>
            <a:chOff x="2325600" y="3657240"/>
            <a:chExt cx="2045880" cy="1599120"/>
          </a:xfrm>
        </p:grpSpPr>
        <p:grpSp>
          <p:nvGrpSpPr>
            <p:cNvPr id="114" name="Google Shape;290;p16"/>
            <p:cNvGrpSpPr/>
            <p:nvPr/>
          </p:nvGrpSpPr>
          <p:grpSpPr>
            <a:xfrm>
              <a:off x="2329920" y="3657240"/>
              <a:ext cx="2041560" cy="1599120"/>
              <a:chOff x="2329920" y="3657240"/>
              <a:chExt cx="2041560" cy="1599120"/>
            </a:xfrm>
          </p:grpSpPr>
          <p:sp>
            <p:nvSpPr>
              <p:cNvPr id="115" name="Google Shape;291;p16"/>
              <p:cNvSpPr/>
              <p:nvPr/>
            </p:nvSpPr>
            <p:spPr>
              <a:xfrm>
                <a:off x="2329920" y="3657240"/>
                <a:ext cx="2041560" cy="1523880"/>
              </a:xfrm>
              <a:custGeom>
                <a:avLst/>
                <a:gdLst/>
                <a:ahLst/>
                <a:rect l="l" t="t" r="r" b="b"/>
                <a:pathLst>
                  <a:path w="1200970" h="77453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" name="Google Shape;292;p16"/>
              <p:cNvSpPr/>
              <p:nvPr/>
            </p:nvSpPr>
            <p:spPr>
              <a:xfrm>
                <a:off x="2329920" y="3657240"/>
                <a:ext cx="1381320" cy="15991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17" name="Google Shape;296;p16"/>
            <p:cNvSpPr/>
            <p:nvPr/>
          </p:nvSpPr>
          <p:spPr>
            <a:xfrm>
              <a:off x="2325600" y="4299840"/>
              <a:ext cx="2037960" cy="250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fr-CA" sz="1650" spc="-1" strike="noStrike">
                  <a:solidFill>
                    <a:srgbClr val="000000"/>
                  </a:solidFill>
                  <a:latin typeface="Amasis MT Pro Light"/>
                  <a:ea typeface="Open Sans"/>
                </a:rPr>
                <a:t>Section 4</a:t>
              </a:r>
              <a:endParaRPr b="0" lang="en-CA" sz="1650" spc="-1" strike="noStrike">
                <a:latin typeface="Arial"/>
              </a:endParaRPr>
            </a:p>
          </p:txBody>
        </p:sp>
        <p:sp>
          <p:nvSpPr>
            <p:cNvPr id="118" name="Rectangle 58"/>
            <p:cNvSpPr/>
            <p:nvPr/>
          </p:nvSpPr>
          <p:spPr>
            <a:xfrm>
              <a:off x="2551680" y="3659760"/>
              <a:ext cx="430200" cy="52560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fr-CA" sz="1800" spc="-1" strike="noStrike">
                  <a:solidFill>
                    <a:srgbClr val="ffffff"/>
                  </a:solidFill>
                  <a:latin typeface="Amasis MT Pro Medium"/>
                  <a:ea typeface="DejaVu Sans"/>
                </a:rPr>
                <a:t>4</a:t>
              </a:r>
              <a:endParaRPr b="0" lang="en-CA" sz="1800" spc="-1" strike="noStrike">
                <a:latin typeface="Arial"/>
              </a:endParaRPr>
            </a:p>
          </p:txBody>
        </p:sp>
      </p:grpSp>
      <p:grpSp>
        <p:nvGrpSpPr>
          <p:cNvPr id="119" name="Group 2"/>
          <p:cNvGrpSpPr/>
          <p:nvPr/>
        </p:nvGrpSpPr>
        <p:grpSpPr>
          <a:xfrm>
            <a:off x="7277760" y="1865160"/>
            <a:ext cx="2045880" cy="1599120"/>
            <a:chOff x="7277760" y="1865160"/>
            <a:chExt cx="2045880" cy="1599120"/>
          </a:xfrm>
        </p:grpSpPr>
        <p:grpSp>
          <p:nvGrpSpPr>
            <p:cNvPr id="120" name="Google Shape;290;p16"/>
            <p:cNvGrpSpPr/>
            <p:nvPr/>
          </p:nvGrpSpPr>
          <p:grpSpPr>
            <a:xfrm>
              <a:off x="7282080" y="1865160"/>
              <a:ext cx="2041560" cy="1599120"/>
              <a:chOff x="7282080" y="1865160"/>
              <a:chExt cx="2041560" cy="1599120"/>
            </a:xfrm>
          </p:grpSpPr>
          <p:sp>
            <p:nvSpPr>
              <p:cNvPr id="121" name="Google Shape;291;p16"/>
              <p:cNvSpPr/>
              <p:nvPr/>
            </p:nvSpPr>
            <p:spPr>
              <a:xfrm>
                <a:off x="7282080" y="1865160"/>
                <a:ext cx="2041560" cy="1523880"/>
              </a:xfrm>
              <a:custGeom>
                <a:avLst/>
                <a:gdLst/>
                <a:ahLst/>
                <a:rect l="l" t="t" r="r" b="b"/>
                <a:pathLst>
                  <a:path w="1200970" h="77453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" name="Google Shape;292;p16"/>
              <p:cNvSpPr/>
              <p:nvPr/>
            </p:nvSpPr>
            <p:spPr>
              <a:xfrm>
                <a:off x="7282080" y="1865160"/>
                <a:ext cx="1381320" cy="15991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23" name="Google Shape;296;p16"/>
            <p:cNvSpPr/>
            <p:nvPr/>
          </p:nvSpPr>
          <p:spPr>
            <a:xfrm>
              <a:off x="7277760" y="2507760"/>
              <a:ext cx="2037960" cy="250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fr-CA" sz="1650" spc="-1" strike="noStrike">
                  <a:solidFill>
                    <a:srgbClr val="000000"/>
                  </a:solidFill>
                  <a:latin typeface="Amasis MT Pro Light"/>
                  <a:ea typeface="Open Sans"/>
                </a:rPr>
                <a:t>Section 3</a:t>
              </a:r>
              <a:endParaRPr b="0" lang="en-CA" sz="1650" spc="-1" strike="noStrike">
                <a:latin typeface="Arial"/>
              </a:endParaRPr>
            </a:p>
          </p:txBody>
        </p:sp>
        <p:sp>
          <p:nvSpPr>
            <p:cNvPr id="124" name="Rectangle 5"/>
            <p:cNvSpPr/>
            <p:nvPr/>
          </p:nvSpPr>
          <p:spPr>
            <a:xfrm>
              <a:off x="7503840" y="1867680"/>
              <a:ext cx="430200" cy="52560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fr-CA" sz="1800" spc="-1" strike="noStrike">
                  <a:solidFill>
                    <a:srgbClr val="ffffff"/>
                  </a:solidFill>
                  <a:latin typeface="Amasis MT Pro Medium"/>
                  <a:ea typeface="DejaVu Sans"/>
                </a:rPr>
                <a:t>3</a:t>
              </a:r>
              <a:endParaRPr b="0" lang="en-CA" sz="1800" spc="-1" strike="noStrike">
                <a:latin typeface="Arial"/>
              </a:endParaRPr>
            </a:p>
          </p:txBody>
        </p:sp>
      </p:grp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C3I - Pascal-Emmanuel Lachance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73AA6F1-B584-47EC-8183-A78593BE451A}" type="slidenum">
              <a:t>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9E0D1539-5CBB-4BA8-B605-700F8F2811AA}" type="datetime1">
              <a:rPr lang="en-CA"/>
              <a:t>2025-02-21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838080" y="18000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masis MT Pro Black"/>
              </a:rPr>
              <a:t>Section 1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838080" y="1439640"/>
            <a:ext cx="10514520" cy="491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masis MT Pro Medium"/>
              </a:rPr>
              <a:t>Texte</a:t>
            </a:r>
            <a:endParaRPr b="0" lang="en-CA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masis MT Pro Medium"/>
              </a:rPr>
              <a:t>Texte</a:t>
            </a:r>
            <a:endParaRPr b="0" lang="en-CA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CA" sz="2800" spc="-1" strike="noStrike">
              <a:latin typeface="Arial"/>
            </a:endParaRPr>
          </a:p>
        </p:txBody>
      </p:sp>
      <p:pic>
        <p:nvPicPr>
          <p:cNvPr id="127" name="" descr="">
            <a:hlinkClick r:id="rId1"/>
          </p:cNvPr>
          <p:cNvPicPr/>
          <p:nvPr/>
        </p:nvPicPr>
        <p:blipFill>
          <a:blip r:embed="rId2"/>
          <a:stretch/>
        </p:blipFill>
        <p:spPr>
          <a:xfrm>
            <a:off x="11880000" y="6545880"/>
            <a:ext cx="311760" cy="311760"/>
          </a:xfrm>
          <a:prstGeom prst="rect">
            <a:avLst/>
          </a:prstGeom>
          <a:ln w="0">
            <a:noFill/>
          </a:ln>
        </p:spPr>
      </p:pic>
      <p:sp>
        <p:nvSpPr>
          <p:cNvPr id="128" name=""/>
          <p:cNvSpPr/>
          <p:nvPr/>
        </p:nvSpPr>
        <p:spPr>
          <a:xfrm>
            <a:off x="828000" y="1188000"/>
            <a:ext cx="10080000" cy="0"/>
          </a:xfrm>
          <a:prstGeom prst="line">
            <a:avLst/>
          </a:prstGeom>
          <a:ln w="3600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C3I - Pascal-Emmanuel Lachance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45E3CB8-DE10-4155-9B87-6BA6AA912128}" type="slidenum">
              <a:t>3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527381DC-01F2-4F3A-9F3B-63C91F1EF270}" type="datetime1">
              <a:rPr lang="en-CA"/>
              <a:t>2025-02-21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3a7d22"/>
      </a:accent1>
      <a:accent2>
        <a:srgbClr val="8ed873"/>
      </a:accent2>
      <a:accent3>
        <a:srgbClr val="d9f2d0"/>
      </a:accent3>
      <a:accent4>
        <a:srgbClr val="0b769f"/>
      </a:accent4>
      <a:accent5>
        <a:srgbClr val="60cbf3"/>
      </a:accent5>
      <a:accent6>
        <a:srgbClr val="caedfb"/>
      </a:accent6>
      <a:hlink>
        <a:srgbClr val="00b050"/>
      </a:hlink>
      <a:folHlink>
        <a:srgbClr val="92d05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3a7d22"/>
      </a:accent1>
      <a:accent2>
        <a:srgbClr val="8ed873"/>
      </a:accent2>
      <a:accent3>
        <a:srgbClr val="d9f2d0"/>
      </a:accent3>
      <a:accent4>
        <a:srgbClr val="0b769f"/>
      </a:accent4>
      <a:accent5>
        <a:srgbClr val="60cbf3"/>
      </a:accent5>
      <a:accent6>
        <a:srgbClr val="caedfb"/>
      </a:accent6>
      <a:hlink>
        <a:srgbClr val="00b050"/>
      </a:hlink>
      <a:folHlink>
        <a:srgbClr val="92d05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5dc0aba-4466-4464-ae54-e30ec1d1960e" xsi:nil="true"/>
    <lcf76f155ced4ddcb4097134ff3c332f xmlns="3ab60a15-fb7d-489d-9e0d-4f2626c05be0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3BCB8DB02F314E9B33D47D2328BEE3" ma:contentTypeVersion="11" ma:contentTypeDescription="Crée un document." ma:contentTypeScope="" ma:versionID="e554ae5040b51359eb2ce52773233a0a">
  <xsd:schema xmlns:xsd="http://www.w3.org/2001/XMLSchema" xmlns:xs="http://www.w3.org/2001/XMLSchema" xmlns:p="http://schemas.microsoft.com/office/2006/metadata/properties" xmlns:ns2="3ab60a15-fb7d-489d-9e0d-4f2626c05be0" xmlns:ns3="05dc0aba-4466-4464-ae54-e30ec1d1960e" targetNamespace="http://schemas.microsoft.com/office/2006/metadata/properties" ma:root="true" ma:fieldsID="19c39bb3469a366f9905408a925319f0" ns2:_="" ns3:_="">
    <xsd:import namespace="3ab60a15-fb7d-489d-9e0d-4f2626c05be0"/>
    <xsd:import namespace="05dc0aba-4466-4464-ae54-e30ec1d196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b60a15-fb7d-489d-9e0d-4f2626c05b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Balises d’images" ma:readOnly="false" ma:fieldId="{5cf76f15-5ced-4ddc-b409-7134ff3c332f}" ma:taxonomyMulti="true" ma:sspId="d264a842-8adc-43f3-ad4e-91e5e271ce1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dc0aba-4466-4464-ae54-e30ec1d1960e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0e276286-86e1-408e-aafb-3d2652486757}" ma:internalName="TaxCatchAll" ma:showField="CatchAllData" ma:web="05dc0aba-4466-4464-ae54-e30ec1d1960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692212-F3B5-4029-A938-C4EA9EF8FAAE}">
  <ds:schemaRefs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dcmitype/"/>
    <ds:schemaRef ds:uri="3ab60a15-fb7d-489d-9e0d-4f2626c05be0"/>
    <ds:schemaRef ds:uri="http://schemas.microsoft.com/office/infopath/2007/PartnerControls"/>
    <ds:schemaRef ds:uri="http://schemas.openxmlformats.org/package/2006/metadata/core-properties"/>
    <ds:schemaRef ds:uri="05dc0aba-4466-4464-ae54-e30ec1d1960e"/>
  </ds:schemaRefs>
</ds:datastoreItem>
</file>

<file path=customXml/itemProps2.xml><?xml version="1.0" encoding="utf-8"?>
<ds:datastoreItem xmlns:ds="http://schemas.openxmlformats.org/officeDocument/2006/customXml" ds:itemID="{0BDB640A-2F1B-4996-A426-5EBBD323EBD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626D07-BFC8-4086-891D-5364B7BD16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b60a15-fb7d-489d-9e0d-4f2626c05be0"/>
    <ds:schemaRef ds:uri="05dc0aba-4466-4464-ae54-e30ec1d1960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4341</TotalTime>
  <Application>LibreOffice/7.3.7.2$Linux_X86_64 LibreOffice_project/30$Build-2</Application>
  <AppVersion>15.0000</AppVersion>
  <Words>216</Words>
  <Paragraphs>107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2024-06-25T23:20:03Z</dcterms:created>
  <dc:creator>Miriam Caisse</dc:creator>
  <dc:description/>
  <dc:language>en-CA</dc:language>
  <cp:lastModifiedBy>Pascal-Emmanuel Lachance</cp:lastModifiedBy>
  <dcterms:modified xsi:type="dcterms:W3CDTF">2025-02-21T12:12:17Z</dcterms:modified>
  <cp:revision>35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mplianceAssetId">
    <vt:lpwstr/>
  </property>
  <property fmtid="{D5CDD505-2E9C-101B-9397-08002B2CF9AE}" pid="3" name="ContentTypeId">
    <vt:lpwstr>0x010100873BCB8DB02F314E9B33D47D2328BEE3</vt:lpwstr>
  </property>
  <property fmtid="{D5CDD505-2E9C-101B-9397-08002B2CF9AE}" pid="4" name="MediaServiceImageTags">
    <vt:lpwstr/>
  </property>
  <property fmtid="{D5CDD505-2E9C-101B-9397-08002B2CF9AE}" pid="5" name="Order">
    <vt:r8>4781600</vt:r8>
  </property>
  <property fmtid="{D5CDD505-2E9C-101B-9397-08002B2CF9AE}" pid="6" name="PresentationFormat">
    <vt:lpwstr>Widescreen</vt:lpwstr>
  </property>
  <property fmtid="{D5CDD505-2E9C-101B-9397-08002B2CF9AE}" pid="7" name="Slides">
    <vt:i4>8</vt:i4>
  </property>
  <property fmtid="{D5CDD505-2E9C-101B-9397-08002B2CF9AE}" pid="8" name="TriggerFlowInfo">
    <vt:lpwstr/>
  </property>
  <property fmtid="{D5CDD505-2E9C-101B-9397-08002B2CF9AE}" pid="9" name="_ExtendedDescription">
    <vt:lpwstr/>
  </property>
</Properties>
</file>