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8fc2e9605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38fc2e9605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8fc2e9605_0_2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38fc2e9605_0_2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8fc2e9605_0_5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38fc2e9605_0_5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woObjOverTx">
  <p:cSld name="TWO_OBJECTS_OVER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xAndTwoObj">
  <p:cSld name="TEXT_AND_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woObjAndTx">
  <p:cSld name="TWO_OBJECTS_AND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objOverTx">
  <p:cSld name="OBJECT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6.jp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5.gif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gif"/><Relationship Id="rId6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s plan de la carte de circuit imprimé" id="89" name="Google Shape;89;p13"/>
          <p:cNvPicPr preferRelativeResize="0"/>
          <p:nvPr/>
        </p:nvPicPr>
        <p:blipFill rotWithShape="1">
          <a:blip r:embed="rId3">
            <a:alphaModFix/>
          </a:blip>
          <a:srcRect b="3093" l="33992" r="2038" t="0"/>
          <a:stretch/>
        </p:blipFill>
        <p:spPr>
          <a:xfrm>
            <a:off x="5410080" y="0"/>
            <a:ext cx="6780240" cy="685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3"/>
          <p:cNvGrpSpPr/>
          <p:nvPr/>
        </p:nvGrpSpPr>
        <p:grpSpPr>
          <a:xfrm>
            <a:off x="0" y="0"/>
            <a:ext cx="5408640" cy="6856560"/>
            <a:chOff x="0" y="0"/>
            <a:chExt cx="5408640" cy="685656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5408640" cy="6856560"/>
            </a:xfrm>
            <a:prstGeom prst="rect">
              <a:avLst/>
            </a:prstGeom>
            <a:solidFill>
              <a:srgbClr val="52B030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86240" y="704160"/>
              <a:ext cx="3848040" cy="5448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912960" y="954720"/>
            <a:ext cx="3583080" cy="2027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PPPPP01:</a:t>
            </a:r>
            <a:endParaRPr sz="32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 est fabriqué un PCB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777240" y="4863960"/>
            <a:ext cx="3848040" cy="8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par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1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Pascal-Emmanuel Lachance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1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 technique C3I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Silkscreen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2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 lnSpcReduction="10000"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Encre sur le board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Pas juste l’assemblage!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Designators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Polarité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Valeurs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Part #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Pins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Logos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Consignes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Identifications</a:t>
            </a:r>
            <a:endParaRPr sz="2800"/>
          </a:p>
          <a:p>
            <a:pPr indent="0" lvl="0" marL="914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Un utilisateur ne devrait</a:t>
            </a:r>
            <a:endParaRPr sz="2800"/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/>
              <a:t>pas à utiliser le schéma!</a:t>
            </a:r>
            <a:endParaRPr sz="2800"/>
          </a:p>
        </p:txBody>
      </p:sp>
      <p:pic>
        <p:nvPicPr>
          <p:cNvPr id="278" name="Google Shape;278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22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2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81" name="Google Shape;281;p2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2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pic>
        <p:nvPicPr>
          <p:cNvPr descr="https://biqu.equipment/cdn/shop/products/2_1ac713a9-ae16-4d05-890b-ac669db4aef4.jpg?v=1634552005&amp;width=610" id="283" name="Google Shape;283;p22"/>
          <p:cNvPicPr preferRelativeResize="0"/>
          <p:nvPr/>
        </p:nvPicPr>
        <p:blipFill rotWithShape="1">
          <a:blip r:embed="rId5">
            <a:alphaModFix/>
          </a:blip>
          <a:srcRect b="21233" l="16118" r="16327" t="4261"/>
          <a:stretch/>
        </p:blipFill>
        <p:spPr>
          <a:xfrm>
            <a:off x="7427275" y="1330575"/>
            <a:ext cx="3924975" cy="432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/>
          <p:nvPr/>
        </p:nvSpPr>
        <p:spPr>
          <a:xfrm>
            <a:off x="7537474" y="5659500"/>
            <a:ext cx="375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https://biqu.equipment/products/rgbduino-rgb-sheild-v1-0-rgbduino-uno-v1-1-v1-2-for-arduino-uno-arduino-mega-2560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2529" y="1402605"/>
            <a:ext cx="6775524" cy="41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2"/>
          <p:cNvSpPr/>
          <p:nvPr/>
        </p:nvSpPr>
        <p:spPr>
          <a:xfrm>
            <a:off x="5322524" y="5628200"/>
            <a:ext cx="375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https://www.pcbgogo.com/blog/What_Is_Silkscreen_On_a_PCB_.html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Vias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Trou avec plating entre layers du PCB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Annular Ring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Règle du pouce: 2x trou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Différentes tailles par layer possibles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Misregistration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3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23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96" name="Google Shape;296;p23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23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pic>
        <p:nvPicPr>
          <p:cNvPr id="298" name="Google Shape;298;p23"/>
          <p:cNvPicPr preferRelativeResize="0"/>
          <p:nvPr/>
        </p:nvPicPr>
        <p:blipFill rotWithShape="1">
          <a:blip r:embed="rId5">
            <a:alphaModFix/>
          </a:blip>
          <a:srcRect b="2232" l="20875" r="21119" t="1963"/>
          <a:stretch/>
        </p:blipFill>
        <p:spPr>
          <a:xfrm>
            <a:off x="8070650" y="1439650"/>
            <a:ext cx="3598176" cy="334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/>
          <p:nvPr/>
        </p:nvSpPr>
        <p:spPr>
          <a:xfrm>
            <a:off x="8070650" y="4782375"/>
            <a:ext cx="3867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https://www.pcbpower.us/blog/what-are-vias-and-why-do-you-need-them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idx="4294967295" type="title"/>
          </p:nvPr>
        </p:nvSpPr>
        <p:spPr>
          <a:xfrm>
            <a:off x="838080" y="18000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Via Tenting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>
            <p:ph idx="4294967295" type="body"/>
          </p:nvPr>
        </p:nvSpPr>
        <p:spPr>
          <a:xfrm>
            <a:off x="838080" y="1439640"/>
            <a:ext cx="105141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Couvrir un via avec du soldermask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Le tenting peut percer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Remplir les vias à l’epoxy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4"/>
          <p:cNvCxnSpPr/>
          <p:nvPr/>
        </p:nvCxnSpPr>
        <p:spPr>
          <a:xfrm>
            <a:off x="828000" y="1188000"/>
            <a:ext cx="10080000" cy="30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24"/>
          <p:cNvSpPr txBox="1"/>
          <p:nvPr>
            <p:ph idx="11" type="ftr"/>
          </p:nvPr>
        </p:nvSpPr>
        <p:spPr>
          <a:xfrm>
            <a:off x="4038480" y="6356520"/>
            <a:ext cx="411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309" name="Google Shape;309;p24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p24"/>
          <p:cNvSpPr txBox="1"/>
          <p:nvPr>
            <p:ph idx="10" type="dt"/>
          </p:nvPr>
        </p:nvSpPr>
        <p:spPr>
          <a:xfrm>
            <a:off x="8380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5">
            <a:alphaModFix/>
          </a:blip>
          <a:srcRect b="30428" l="25066" r="27639" t="13013"/>
          <a:stretch/>
        </p:blipFill>
        <p:spPr>
          <a:xfrm>
            <a:off x="8483400" y="1821600"/>
            <a:ext cx="23876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/>
          <p:nvPr/>
        </p:nvSpPr>
        <p:spPr>
          <a:xfrm>
            <a:off x="8318300" y="3491650"/>
            <a:ext cx="2800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https://www.pcbgogo.com/current-events/What_Is_Tenting_Via_And_Why_It_Is_Important_In_PCB_Fabrication_.html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idx="4294967295" type="title"/>
          </p:nvPr>
        </p:nvSpPr>
        <p:spPr>
          <a:xfrm>
            <a:off x="838080" y="18000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1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5"/>
          <p:cNvSpPr txBox="1"/>
          <p:nvPr>
            <p:ph idx="4294967295" type="body"/>
          </p:nvPr>
        </p:nvSpPr>
        <p:spPr>
          <a:xfrm>
            <a:off x="838080" y="1439640"/>
            <a:ext cx="105141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25"/>
          <p:cNvCxnSpPr/>
          <p:nvPr/>
        </p:nvCxnSpPr>
        <p:spPr>
          <a:xfrm>
            <a:off x="828000" y="1188000"/>
            <a:ext cx="10080000" cy="30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25"/>
          <p:cNvSpPr txBox="1"/>
          <p:nvPr>
            <p:ph idx="11" type="ftr"/>
          </p:nvPr>
        </p:nvSpPr>
        <p:spPr>
          <a:xfrm>
            <a:off x="4038480" y="6356520"/>
            <a:ext cx="411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25"/>
          <p:cNvSpPr txBox="1"/>
          <p:nvPr>
            <p:ph idx="10" type="dt"/>
          </p:nvPr>
        </p:nvSpPr>
        <p:spPr>
          <a:xfrm>
            <a:off x="8380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581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4294967295" type="title"/>
          </p:nvPr>
        </p:nvSpPr>
        <p:spPr>
          <a:xfrm>
            <a:off x="357120" y="204840"/>
            <a:ext cx="10514160" cy="87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Déroulement de la présentation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2322360" y="1865880"/>
            <a:ext cx="2041200" cy="1600200"/>
            <a:chOff x="2322360" y="1865880"/>
            <a:chExt cx="2041200" cy="1600200"/>
          </a:xfrm>
        </p:grpSpPr>
        <p:grpSp>
          <p:nvGrpSpPr>
            <p:cNvPr id="101" name="Google Shape;101;p14"/>
            <p:cNvGrpSpPr/>
            <p:nvPr/>
          </p:nvGrpSpPr>
          <p:grpSpPr>
            <a:xfrm>
              <a:off x="2322360" y="1867320"/>
              <a:ext cx="2041200" cy="1598760"/>
              <a:chOff x="2322360" y="1867320"/>
              <a:chExt cx="2041200" cy="1598760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2322360" y="18673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2322360" y="18673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4"/>
            <p:cNvSpPr/>
            <p:nvPr/>
          </p:nvSpPr>
          <p:spPr>
            <a:xfrm>
              <a:off x="2322360" y="2496960"/>
              <a:ext cx="20322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Composition d’un PCB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544120" y="186588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4779720" y="1865160"/>
            <a:ext cx="2050920" cy="1599480"/>
            <a:chOff x="4779720" y="1865160"/>
            <a:chExt cx="2050920" cy="1599480"/>
          </a:xfrm>
        </p:grpSpPr>
        <p:grpSp>
          <p:nvGrpSpPr>
            <p:cNvPr id="107" name="Google Shape;107;p14"/>
            <p:cNvGrpSpPr/>
            <p:nvPr/>
          </p:nvGrpSpPr>
          <p:grpSpPr>
            <a:xfrm>
              <a:off x="4789440" y="1865880"/>
              <a:ext cx="2041200" cy="1598760"/>
              <a:chOff x="4789440" y="1865880"/>
              <a:chExt cx="2041200" cy="159876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4789440" y="186588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4789440" y="186588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" name="Google Shape;110;p14"/>
            <p:cNvSpPr/>
            <p:nvPr/>
          </p:nvSpPr>
          <p:spPr>
            <a:xfrm>
              <a:off x="4779720" y="2505240"/>
              <a:ext cx="20412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Étapes de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fabrication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11200" y="186516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7270200" y="3657240"/>
            <a:ext cx="2048760" cy="1598760"/>
            <a:chOff x="7270200" y="3657240"/>
            <a:chExt cx="2048760" cy="1598760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7277760" y="3657240"/>
              <a:ext cx="2041200" cy="1598760"/>
              <a:chOff x="7277760" y="3657240"/>
              <a:chExt cx="2041200" cy="1598760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7277760" y="365724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277760" y="365724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" name="Google Shape;116;p14"/>
            <p:cNvSpPr/>
            <p:nvPr/>
          </p:nvSpPr>
          <p:spPr>
            <a:xfrm>
              <a:off x="7270200" y="4341960"/>
              <a:ext cx="20412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Vidéo!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99880" y="365832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4806720" y="3664800"/>
            <a:ext cx="2045160" cy="1598760"/>
            <a:chOff x="4806720" y="3664800"/>
            <a:chExt cx="2045160" cy="1598760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4810680" y="3664800"/>
              <a:ext cx="2041200" cy="1598760"/>
              <a:chOff x="4810680" y="3664800"/>
              <a:chExt cx="2041200" cy="1598760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4810680" y="366480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810680" y="366480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" name="Google Shape;122;p14"/>
            <p:cNvSpPr/>
            <p:nvPr/>
          </p:nvSpPr>
          <p:spPr>
            <a:xfrm>
              <a:off x="4806720" y="4308480"/>
              <a:ext cx="2041200" cy="259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Période de questions</a:t>
              </a:r>
              <a:endPara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032800" y="366660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2325600" y="3657240"/>
            <a:ext cx="2045520" cy="1598760"/>
            <a:chOff x="2325600" y="3657240"/>
            <a:chExt cx="2045520" cy="1598760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2329920" y="3657240"/>
              <a:ext cx="2041200" cy="1598760"/>
              <a:chOff x="2329920" y="3657240"/>
              <a:chExt cx="2041200" cy="159876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329920" y="365724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329920" y="365724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" name="Google Shape;128;p14"/>
            <p:cNvSpPr/>
            <p:nvPr/>
          </p:nvSpPr>
          <p:spPr>
            <a:xfrm>
              <a:off x="2325600" y="4299840"/>
              <a:ext cx="20376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Notes au manufacturier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551680" y="365976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7277760" y="1865160"/>
            <a:ext cx="2045520" cy="1598760"/>
            <a:chOff x="7277760" y="1865160"/>
            <a:chExt cx="2045520" cy="1598760"/>
          </a:xfrm>
        </p:grpSpPr>
        <p:grpSp>
          <p:nvGrpSpPr>
            <p:cNvPr id="131" name="Google Shape;131;p14"/>
            <p:cNvGrpSpPr/>
            <p:nvPr/>
          </p:nvGrpSpPr>
          <p:grpSpPr>
            <a:xfrm>
              <a:off x="7282080" y="1865160"/>
              <a:ext cx="2041200" cy="1598760"/>
              <a:chOff x="7282080" y="1865160"/>
              <a:chExt cx="2041200" cy="159876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7282080" y="186516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7282080" y="186516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" name="Google Shape;134;p14"/>
            <p:cNvSpPr/>
            <p:nvPr/>
          </p:nvSpPr>
          <p:spPr>
            <a:xfrm>
              <a:off x="7277760" y="2507760"/>
              <a:ext cx="20376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Assemblage &amp;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Tests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503840" y="186768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4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581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4294967295" type="title"/>
          </p:nvPr>
        </p:nvSpPr>
        <p:spPr>
          <a:xfrm>
            <a:off x="357120" y="204840"/>
            <a:ext cx="10514160" cy="87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Composition d’un PCB - Stackup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5"/>
          <p:cNvGrpSpPr/>
          <p:nvPr/>
        </p:nvGrpSpPr>
        <p:grpSpPr>
          <a:xfrm>
            <a:off x="540000" y="1099080"/>
            <a:ext cx="2041200" cy="1600200"/>
            <a:chOff x="540000" y="1099080"/>
            <a:chExt cx="2041200" cy="1600200"/>
          </a:xfrm>
        </p:grpSpPr>
        <p:grpSp>
          <p:nvGrpSpPr>
            <p:cNvPr id="145" name="Google Shape;145;p15"/>
            <p:cNvGrpSpPr/>
            <p:nvPr/>
          </p:nvGrpSpPr>
          <p:grpSpPr>
            <a:xfrm>
              <a:off x="540000" y="1100520"/>
              <a:ext cx="2041200" cy="1598760"/>
              <a:chOff x="540000" y="1100520"/>
              <a:chExt cx="2041200" cy="1598760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540000" y="110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40000" y="110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15"/>
            <p:cNvSpPr/>
            <p:nvPr/>
          </p:nvSpPr>
          <p:spPr>
            <a:xfrm>
              <a:off x="540000" y="1730160"/>
              <a:ext cx="20322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Diélectrique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61760" y="109908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2700000" y="1099800"/>
            <a:ext cx="2050920" cy="1599480"/>
            <a:chOff x="2700000" y="1099800"/>
            <a:chExt cx="2050920" cy="1599480"/>
          </a:xfrm>
        </p:grpSpPr>
        <p:grpSp>
          <p:nvGrpSpPr>
            <p:cNvPr id="151" name="Google Shape;151;p15"/>
            <p:cNvGrpSpPr/>
            <p:nvPr/>
          </p:nvGrpSpPr>
          <p:grpSpPr>
            <a:xfrm>
              <a:off x="2709720" y="1100520"/>
              <a:ext cx="2041200" cy="1598760"/>
              <a:chOff x="2709720" y="1100520"/>
              <a:chExt cx="2041200" cy="159876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2709720" y="110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709720" y="110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2700000" y="1739880"/>
              <a:ext cx="20412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Cuivre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931480" y="109980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2700000" y="4320000"/>
            <a:ext cx="2048760" cy="1598760"/>
            <a:chOff x="2700000" y="4320000"/>
            <a:chExt cx="2048760" cy="1598760"/>
          </a:xfrm>
        </p:grpSpPr>
        <p:grpSp>
          <p:nvGrpSpPr>
            <p:cNvPr id="157" name="Google Shape;157;p15"/>
            <p:cNvGrpSpPr/>
            <p:nvPr/>
          </p:nvGrpSpPr>
          <p:grpSpPr>
            <a:xfrm>
              <a:off x="2707560" y="4320000"/>
              <a:ext cx="2041200" cy="1598760"/>
              <a:chOff x="2707560" y="4320000"/>
              <a:chExt cx="2041200" cy="159876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2707560" y="432000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2707560" y="432000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15"/>
            <p:cNvSpPr/>
            <p:nvPr/>
          </p:nvSpPr>
          <p:spPr>
            <a:xfrm>
              <a:off x="2700000" y="5004720"/>
              <a:ext cx="20412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Panneaux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929680" y="432108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540000" y="4340520"/>
            <a:ext cx="2045160" cy="1598760"/>
            <a:chOff x="540000" y="4340520"/>
            <a:chExt cx="2045160" cy="1598760"/>
          </a:xfrm>
        </p:grpSpPr>
        <p:grpSp>
          <p:nvGrpSpPr>
            <p:cNvPr id="163" name="Google Shape;163;p15"/>
            <p:cNvGrpSpPr/>
            <p:nvPr/>
          </p:nvGrpSpPr>
          <p:grpSpPr>
            <a:xfrm>
              <a:off x="543960" y="4340520"/>
              <a:ext cx="2041200" cy="1598760"/>
              <a:chOff x="543960" y="4340520"/>
              <a:chExt cx="2041200" cy="1598760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543960" y="434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43960" y="434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15"/>
            <p:cNvSpPr/>
            <p:nvPr/>
          </p:nvSpPr>
          <p:spPr>
            <a:xfrm>
              <a:off x="540000" y="4984200"/>
              <a:ext cx="2041200" cy="258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Vias</a:t>
              </a:r>
              <a:endPara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66080" y="434232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2709720" y="2720520"/>
            <a:ext cx="2045520" cy="1598760"/>
            <a:chOff x="2709720" y="2720520"/>
            <a:chExt cx="2045520" cy="1598760"/>
          </a:xfrm>
        </p:grpSpPr>
        <p:grpSp>
          <p:nvGrpSpPr>
            <p:cNvPr id="169" name="Google Shape;169;p15"/>
            <p:cNvGrpSpPr/>
            <p:nvPr/>
          </p:nvGrpSpPr>
          <p:grpSpPr>
            <a:xfrm>
              <a:off x="2714040" y="2720520"/>
              <a:ext cx="2041200" cy="1598760"/>
              <a:chOff x="2714040" y="2720520"/>
              <a:chExt cx="2041200" cy="1598760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2714040" y="272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2714040" y="272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" name="Google Shape;172;p15"/>
            <p:cNvSpPr/>
            <p:nvPr/>
          </p:nvSpPr>
          <p:spPr>
            <a:xfrm>
              <a:off x="2709720" y="3363120"/>
              <a:ext cx="20376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Silkscreen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935800" y="272304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540000" y="2720520"/>
            <a:ext cx="2045520" cy="1598760"/>
            <a:chOff x="540000" y="2720520"/>
            <a:chExt cx="2045520" cy="1598760"/>
          </a:xfrm>
        </p:grpSpPr>
        <p:grpSp>
          <p:nvGrpSpPr>
            <p:cNvPr id="175" name="Google Shape;175;p15"/>
            <p:cNvGrpSpPr/>
            <p:nvPr/>
          </p:nvGrpSpPr>
          <p:grpSpPr>
            <a:xfrm>
              <a:off x="544320" y="2720520"/>
              <a:ext cx="2041200" cy="1598760"/>
              <a:chOff x="544320" y="2720520"/>
              <a:chExt cx="2041200" cy="1598760"/>
            </a:xfrm>
          </p:grpSpPr>
          <p:sp>
            <p:nvSpPr>
              <p:cNvPr id="176" name="Google Shape;176;p15"/>
              <p:cNvSpPr/>
              <p:nvPr/>
            </p:nvSpPr>
            <p:spPr>
              <a:xfrm>
                <a:off x="544320" y="272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544320" y="272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" name="Google Shape;178;p15"/>
            <p:cNvSpPr/>
            <p:nvPr/>
          </p:nvSpPr>
          <p:spPr>
            <a:xfrm>
              <a:off x="540000" y="3363120"/>
              <a:ext cx="20376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Soldermask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66080" y="272304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14265" r="22237" t="0"/>
          <a:stretch/>
        </p:blipFill>
        <p:spPr>
          <a:xfrm>
            <a:off x="5220000" y="1959840"/>
            <a:ext cx="6272640" cy="30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/>
          <p:nvPr/>
        </p:nvSpPr>
        <p:spPr>
          <a:xfrm>
            <a:off x="5220000" y="4860000"/>
            <a:ext cx="59392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https://knowledgebase.nexpcb.com/articles/PCB-Layers/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15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idx="4294967295" type="title"/>
          </p:nvPr>
        </p:nvSpPr>
        <p:spPr>
          <a:xfrm>
            <a:off x="82512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Diélectrique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>
            <p:ph idx="4294967295" type="body"/>
          </p:nvPr>
        </p:nvSpPr>
        <p:spPr>
          <a:xfrm>
            <a:off x="720000" y="144000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Diélectrique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Isolant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Généralement fibre de verre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vs Prepreg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Symmétrique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0000" y="1950480"/>
            <a:ext cx="5098680" cy="25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/>
          <p:nvPr/>
        </p:nvSpPr>
        <p:spPr>
          <a:xfrm>
            <a:off x="6660000" y="4513680"/>
            <a:ext cx="59392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https://www.atlasfibre.com/g10-sheet-epoxy-fiberglass-materials/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6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6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idx="4294967295" type="title"/>
          </p:nvPr>
        </p:nvSpPr>
        <p:spPr>
          <a:xfrm>
            <a:off x="825120" y="18000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Diélectrique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 txBox="1"/>
          <p:nvPr>
            <p:ph idx="4294967295" type="body"/>
          </p:nvPr>
        </p:nvSpPr>
        <p:spPr>
          <a:xfrm>
            <a:off x="720000" y="1440000"/>
            <a:ext cx="105141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Diélectrique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Isolant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Généralement fibre de verre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vs Prepreg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Symmétrique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7"/>
          <p:cNvCxnSpPr/>
          <p:nvPr/>
        </p:nvCxnSpPr>
        <p:spPr>
          <a:xfrm>
            <a:off x="828000" y="1188000"/>
            <a:ext cx="10080000" cy="30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7"/>
          <p:cNvSpPr txBox="1"/>
          <p:nvPr>
            <p:ph idx="11" type="ftr"/>
          </p:nvPr>
        </p:nvSpPr>
        <p:spPr>
          <a:xfrm>
            <a:off x="4038480" y="6356520"/>
            <a:ext cx="411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17"/>
          <p:cNvSpPr txBox="1"/>
          <p:nvPr>
            <p:ph idx="10" type="dt"/>
          </p:nvPr>
        </p:nvSpPr>
        <p:spPr>
          <a:xfrm>
            <a:off x="8380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5">
            <a:alphaModFix/>
          </a:blip>
          <a:srcRect b="15871" l="3305" r="74817" t="4769"/>
          <a:stretch/>
        </p:blipFill>
        <p:spPr>
          <a:xfrm>
            <a:off x="7113050" y="1723825"/>
            <a:ext cx="3460976" cy="39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7"/>
          <p:cNvSpPr/>
          <p:nvPr/>
        </p:nvSpPr>
        <p:spPr>
          <a:xfrm>
            <a:off x="7611588" y="5459826"/>
            <a:ext cx="2463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https://electronics.stackexchange.com/questions/441541/4-layer-pcb-stack-up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Cuivre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8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Appliqué en film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Laminé sur le diélectrique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Etché avec de l’acide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Épaisseur en onces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1oz standard ~ 35µm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0.5oz et 2oz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Différence entre couches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8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0000" y="1620000"/>
            <a:ext cx="5078880" cy="28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>
            <a:off x="6660000" y="4477320"/>
            <a:ext cx="59392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https://blog.epectec.com/plated-vs-non-plated-pcb-through-holes-in-pcb-designs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18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Cuivre – Surface Finish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 fontScale="62500" lnSpcReduction="19999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Protège le cuivre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 une meilleure soudure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Bain d’étain en fusion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Disponible sans plomb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Cheap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ENIG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Meilleur fini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ENEPIG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OSP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écologique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 moyen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9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9"/>
          <p:cNvSpPr/>
          <p:nvPr/>
        </p:nvSpPr>
        <p:spPr>
          <a:xfrm>
            <a:off x="6300000" y="5040000"/>
            <a:ext cx="59392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https://blog.techdesign.com/5-types-pcb-surface-finishing/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0000" y="1439640"/>
            <a:ext cx="5219280" cy="3479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35" name="Google Shape;235;p19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p19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Isole électriquement et thermiquement le cuivre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la soudure – Guide l’étain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LPI vs Dry Film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Soldermask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0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5" name="Google Shape;2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0000" y="3600000"/>
            <a:ext cx="2171880" cy="19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/>
          <p:nvPr/>
        </p:nvSpPr>
        <p:spPr>
          <a:xfrm>
            <a:off x="1620000" y="5580000"/>
            <a:ext cx="215928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https://www.allaboutcircuits.com/technical-articles/a-solder-bridge-to-nowhere-what-is-a-solder-bridge-how-to-prevent/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1440" y="3600000"/>
            <a:ext cx="2427840" cy="19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0"/>
          <p:cNvSpPr/>
          <p:nvPr/>
        </p:nvSpPr>
        <p:spPr>
          <a:xfrm>
            <a:off x="2057400" y="31428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 Bridge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4500000" y="5580000"/>
            <a:ext cx="2159280" cy="4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https://www.allpcb.com/soldermask/soldermask_registration.html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4737960" y="3198600"/>
            <a:ext cx="18914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Misregistration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0000" y="3600000"/>
            <a:ext cx="4365360" cy="19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/>
          <p:nvPr/>
        </p:nvSpPr>
        <p:spPr>
          <a:xfrm>
            <a:off x="8686800" y="3198600"/>
            <a:ext cx="2286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 Escape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7380000" y="5580000"/>
            <a:ext cx="4319280" cy="4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https://www.eurocircuits.com/pcb-assembly-guidelines/solder-escape-wick/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55" name="Google Shape;255;p20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20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L’étain du pad coule dans le via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Peut mener à du Tombstoning ou du Skewing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 Escape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1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000" y="2514600"/>
            <a:ext cx="8938800" cy="335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58400" y="3986640"/>
            <a:ext cx="2026080" cy="12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10058400" y="5257800"/>
            <a:ext cx="1863000" cy="4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https://www.eurocircuits.com/blog/tips-tricks-why-do-components-tombstone/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080000" y="5429160"/>
            <a:ext cx="5579280" cy="4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https://www.elektormagazine.com/news/tips-tricks-avoiding-solder-escape-wick-during-reflow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70" name="Google Shape;270;p2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2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