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1" r:id="rId6"/>
    <p:sldId id="260" r:id="rId7"/>
    <p:sldId id="261" r:id="rId8"/>
    <p:sldId id="262" r:id="rId9"/>
    <p:sldId id="267" r:id="rId10"/>
    <p:sldId id="268" r:id="rId11"/>
    <p:sldId id="270" r:id="rId12"/>
    <p:sldId id="263" r:id="rId13"/>
    <p:sldId id="264" r:id="rId14"/>
    <p:sldId id="265" r:id="rId15"/>
    <p:sldId id="266" r:id="rId16"/>
    <p:sldId id="259" r:id="rId17"/>
    <p:sldId id="25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942F7-13BE-4BBD-8857-34A1CA5F5122}">
          <p14:sldIdLst>
            <p14:sldId id="256"/>
            <p14:sldId id="271"/>
          </p14:sldIdLst>
        </p14:section>
        <p14:section name="Untitled Section" id="{C272108E-6FD8-44F0-81F8-245F9C6255E6}">
          <p14:sldIdLst>
            <p14:sldId id="260"/>
            <p14:sldId id="261"/>
            <p14:sldId id="262"/>
          </p14:sldIdLst>
        </p14:section>
        <p14:section name="Partie 2" id="{C4044BE2-C4A0-40ED-B917-D696507D0C51}">
          <p14:sldIdLst>
            <p14:sldId id="267"/>
            <p14:sldId id="268"/>
            <p14:sldId id="270"/>
            <p14:sldId id="263"/>
            <p14:sldId id="264"/>
            <p14:sldId id="265"/>
            <p14:sldId id="266"/>
          </p14:sldIdLst>
        </p14:section>
        <p14:section name="Critères d'Évaluation" id="{03673B50-0320-4C5E-A377-671468587C06}">
          <p14:sldIdLst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90810D-687C-44F6-AFDB-DB331F3BAD9C}" v="1" dt="2024-03-27T19:08:32.427"/>
    <p1510:client id="{8249BCEF-785E-4109-921B-1E95D35C6340}" v="19" dt="2024-03-27T19:08:42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Grenier-Castillo" userId="S::grem3208@usherbrooke.ca::7de3d21a-c883-43c0-937b-1c7d15a7394b" providerId="AD" clId="Web-{FA0A1FF6-B505-4695-9895-DF398BCE7D47}"/>
    <pc:docChg chg="modSection">
      <pc:chgData name="Maxime Grenier-Castillo" userId="S::grem3208@usherbrooke.ca::7de3d21a-c883-43c0-937b-1c7d15a7394b" providerId="AD" clId="Web-{FA0A1FF6-B505-4695-9895-DF398BCE7D47}" dt="2024-03-26T00:38:34.722" v="0"/>
      <pc:docMkLst>
        <pc:docMk/>
      </pc:docMkLst>
    </pc:docChg>
  </pc:docChgLst>
  <pc:docChgLst>
    <pc:chgData name="Anthony Royer" userId="e3947783-9623-46dc-8e8c-3b886e67074a" providerId="ADAL" clId="{17933A12-6627-4A1D-B35A-C3F4647EEDAE}"/>
    <pc:docChg chg="custSel addSld delSld modSld addSection modSection">
      <pc:chgData name="Anthony Royer" userId="e3947783-9623-46dc-8e8c-3b886e67074a" providerId="ADAL" clId="{17933A12-6627-4A1D-B35A-C3F4647EEDAE}" dt="2024-03-26T01:43:07.924" v="164" actId="729"/>
      <pc:docMkLst>
        <pc:docMk/>
      </pc:docMkLst>
      <pc:sldChg chg="addSp modSp mod">
        <pc:chgData name="Anthony Royer" userId="e3947783-9623-46dc-8e8c-3b886e67074a" providerId="ADAL" clId="{17933A12-6627-4A1D-B35A-C3F4647EEDAE}" dt="2024-03-26T00:16:02.236" v="68" actId="1076"/>
        <pc:sldMkLst>
          <pc:docMk/>
          <pc:sldMk cId="109857222" sldId="256"/>
        </pc:sldMkLst>
        <pc:picChg chg="add mod">
          <ac:chgData name="Anthony Royer" userId="e3947783-9623-46dc-8e8c-3b886e67074a" providerId="ADAL" clId="{17933A12-6627-4A1D-B35A-C3F4647EEDAE}" dt="2024-03-26T00:16:02.236" v="68" actId="1076"/>
          <ac:picMkLst>
            <pc:docMk/>
            <pc:sldMk cId="109857222" sldId="256"/>
            <ac:picMk id="11" creationId="{6BFD0C0C-4FF1-1D46-3E10-AEBF00C0F4B1}"/>
          </ac:picMkLst>
        </pc:picChg>
      </pc:sldChg>
      <pc:sldChg chg="mod modShow">
        <pc:chgData name="Anthony Royer" userId="e3947783-9623-46dc-8e8c-3b886e67074a" providerId="ADAL" clId="{17933A12-6627-4A1D-B35A-C3F4647EEDAE}" dt="2024-03-26T00:32:18.052" v="154" actId="729"/>
        <pc:sldMkLst>
          <pc:docMk/>
          <pc:sldMk cId="1455567826" sldId="257"/>
        </pc:sldMkLst>
      </pc:sldChg>
      <pc:sldChg chg="mod modShow">
        <pc:chgData name="Anthony Royer" userId="e3947783-9623-46dc-8e8c-3b886e67074a" providerId="ADAL" clId="{17933A12-6627-4A1D-B35A-C3F4647EEDAE}" dt="2024-03-26T00:32:16.222" v="153" actId="729"/>
        <pc:sldMkLst>
          <pc:docMk/>
          <pc:sldMk cId="1682167363" sldId="258"/>
        </pc:sldMkLst>
      </pc:sldChg>
      <pc:sldChg chg="mod modShow">
        <pc:chgData name="Anthony Royer" userId="e3947783-9623-46dc-8e8c-3b886e67074a" providerId="ADAL" clId="{17933A12-6627-4A1D-B35A-C3F4647EEDAE}" dt="2024-03-26T00:32:23.210" v="155" actId="729"/>
        <pc:sldMkLst>
          <pc:docMk/>
          <pc:sldMk cId="4266689921" sldId="259"/>
        </pc:sldMkLst>
      </pc:sldChg>
      <pc:sldChg chg="addSp modSp mod">
        <pc:chgData name="Anthony Royer" userId="e3947783-9623-46dc-8e8c-3b886e67074a" providerId="ADAL" clId="{17933A12-6627-4A1D-B35A-C3F4647EEDAE}" dt="2024-03-26T00:33:58.696" v="163" actId="790"/>
        <pc:sldMkLst>
          <pc:docMk/>
          <pc:sldMk cId="3856519679" sldId="263"/>
        </pc:sldMkLst>
        <pc:spChg chg="mod">
          <ac:chgData name="Anthony Royer" userId="e3947783-9623-46dc-8e8c-3b886e67074a" providerId="ADAL" clId="{17933A12-6627-4A1D-B35A-C3F4647EEDAE}" dt="2024-03-26T00:33:58.696" v="163" actId="790"/>
          <ac:spMkLst>
            <pc:docMk/>
            <pc:sldMk cId="3856519679" sldId="263"/>
            <ac:spMk id="2" creationId="{1A29814F-621A-332C-C8F5-1951473CB038}"/>
          </ac:spMkLst>
        </pc:spChg>
        <pc:spChg chg="add mod">
          <ac:chgData name="Anthony Royer" userId="e3947783-9623-46dc-8e8c-3b886e67074a" providerId="ADAL" clId="{17933A12-6627-4A1D-B35A-C3F4647EEDAE}" dt="2024-03-26T00:11:33.716" v="2" actId="1582"/>
          <ac:spMkLst>
            <pc:docMk/>
            <pc:sldMk cId="3856519679" sldId="263"/>
            <ac:spMk id="3" creationId="{172A4A21-2B5F-94BF-089D-3211B8405F34}"/>
          </ac:spMkLst>
        </pc:spChg>
        <pc:spChg chg="add mod">
          <ac:chgData name="Anthony Royer" userId="e3947783-9623-46dc-8e8c-3b886e67074a" providerId="ADAL" clId="{17933A12-6627-4A1D-B35A-C3F4647EEDAE}" dt="2024-03-26T00:11:46.019" v="5" actId="14100"/>
          <ac:spMkLst>
            <pc:docMk/>
            <pc:sldMk cId="3856519679" sldId="263"/>
            <ac:spMk id="5" creationId="{B1332D09-5602-0BC6-715A-B529FEBC9F1B}"/>
          </ac:spMkLst>
        </pc:spChg>
        <pc:graphicFrameChg chg="modGraphic">
          <ac:chgData name="Anthony Royer" userId="e3947783-9623-46dc-8e8c-3b886e67074a" providerId="ADAL" clId="{17933A12-6627-4A1D-B35A-C3F4647EEDAE}" dt="2024-03-26T00:33:53.604" v="162" actId="790"/>
          <ac:graphicFrameMkLst>
            <pc:docMk/>
            <pc:sldMk cId="3856519679" sldId="263"/>
            <ac:graphicFrameMk id="4" creationId="{3CF77CE0-1C62-CE81-A688-A3CF054BDE89}"/>
          </ac:graphicFrameMkLst>
        </pc:graphicFrameChg>
      </pc:sldChg>
      <pc:sldChg chg="addSp delSp modSp new mod setBg modShow">
        <pc:chgData name="Anthony Royer" userId="e3947783-9623-46dc-8e8c-3b886e67074a" providerId="ADAL" clId="{17933A12-6627-4A1D-B35A-C3F4647EEDAE}" dt="2024-03-26T00:17:36.644" v="88" actId="242"/>
        <pc:sldMkLst>
          <pc:docMk/>
          <pc:sldMk cId="3879958325" sldId="267"/>
        </pc:sldMkLst>
        <pc:spChg chg="mod">
          <ac:chgData name="Anthony Royer" userId="e3947783-9623-46dc-8e8c-3b886e67074a" providerId="ADAL" clId="{17933A12-6627-4A1D-B35A-C3F4647EEDAE}" dt="2024-03-26T00:14:44.352" v="65" actId="26606"/>
          <ac:spMkLst>
            <pc:docMk/>
            <pc:sldMk cId="3879958325" sldId="267"/>
            <ac:spMk id="2" creationId="{7E4A4C92-9B3F-6DE9-3377-F678A0803F0D}"/>
          </ac:spMkLst>
        </pc:spChg>
        <pc:spChg chg="del">
          <ac:chgData name="Anthony Royer" userId="e3947783-9623-46dc-8e8c-3b886e67074a" providerId="ADAL" clId="{17933A12-6627-4A1D-B35A-C3F4647EEDAE}" dt="2024-03-26T00:12:50.554" v="9" actId="478"/>
          <ac:spMkLst>
            <pc:docMk/>
            <pc:sldMk cId="3879958325" sldId="267"/>
            <ac:spMk id="3" creationId="{92FF7E81-0404-E54C-7711-C9B2A1B9CF4B}"/>
          </ac:spMkLst>
        </pc:spChg>
        <pc:spChg chg="add del">
          <ac:chgData name="Anthony Royer" userId="e3947783-9623-46dc-8e8c-3b886e67074a" providerId="ADAL" clId="{17933A12-6627-4A1D-B35A-C3F4647EEDAE}" dt="2024-03-26T00:14:44.352" v="65" actId="26606"/>
          <ac:spMkLst>
            <pc:docMk/>
            <pc:sldMk cId="3879958325" sldId="267"/>
            <ac:spMk id="9" creationId="{BCED4D40-4B67-4331-AC48-79B82B4A47D8}"/>
          </ac:spMkLst>
        </pc:spChg>
        <pc:spChg chg="add del">
          <ac:chgData name="Anthony Royer" userId="e3947783-9623-46dc-8e8c-3b886e67074a" providerId="ADAL" clId="{17933A12-6627-4A1D-B35A-C3F4647EEDAE}" dt="2024-03-26T00:14:44.352" v="65" actId="26606"/>
          <ac:spMkLst>
            <pc:docMk/>
            <pc:sldMk cId="3879958325" sldId="267"/>
            <ac:spMk id="11" creationId="{670CEDEF-4F34-412E-84EE-329C1E936AF5}"/>
          </ac:spMkLst>
        </pc:spChg>
        <pc:spChg chg="add">
          <ac:chgData name="Anthony Royer" userId="e3947783-9623-46dc-8e8c-3b886e67074a" providerId="ADAL" clId="{17933A12-6627-4A1D-B35A-C3F4647EEDAE}" dt="2024-03-26T00:14:44.352" v="65" actId="26606"/>
          <ac:spMkLst>
            <pc:docMk/>
            <pc:sldMk cId="3879958325" sldId="267"/>
            <ac:spMk id="16" creationId="{A4AC5506-6312-4701-8D3C-40187889A947}"/>
          </ac:spMkLst>
        </pc:spChg>
        <pc:graphicFrameChg chg="add mod modGraphic">
          <ac:chgData name="Anthony Royer" userId="e3947783-9623-46dc-8e8c-3b886e67074a" providerId="ADAL" clId="{17933A12-6627-4A1D-B35A-C3F4647EEDAE}" dt="2024-03-26T00:17:36.644" v="88" actId="242"/>
          <ac:graphicFrameMkLst>
            <pc:docMk/>
            <pc:sldMk cId="3879958325" sldId="267"/>
            <ac:graphicFrameMk id="4" creationId="{0037BF45-3E7E-2E92-F6ED-2A0E6D4F469D}"/>
          </ac:graphicFrameMkLst>
        </pc:graphicFrameChg>
      </pc:sldChg>
      <pc:sldChg chg="addSp delSp modSp add mod">
        <pc:chgData name="Anthony Royer" userId="e3947783-9623-46dc-8e8c-3b886e67074a" providerId="ADAL" clId="{17933A12-6627-4A1D-B35A-C3F4647EEDAE}" dt="2024-03-26T00:17:11.909" v="78" actId="242"/>
        <pc:sldMkLst>
          <pc:docMk/>
          <pc:sldMk cId="347364082" sldId="268"/>
        </pc:sldMkLst>
        <pc:spChg chg="mod">
          <ac:chgData name="Anthony Royer" userId="e3947783-9623-46dc-8e8c-3b886e67074a" providerId="ADAL" clId="{17933A12-6627-4A1D-B35A-C3F4647EEDAE}" dt="2024-03-26T00:14:39.469" v="64" actId="26606"/>
          <ac:spMkLst>
            <pc:docMk/>
            <pc:sldMk cId="347364082" sldId="268"/>
            <ac:spMk id="2" creationId="{7E4A4C92-9B3F-6DE9-3377-F678A0803F0D}"/>
          </ac:spMkLst>
        </pc:spChg>
        <pc:spChg chg="del">
          <ac:chgData name="Anthony Royer" userId="e3947783-9623-46dc-8e8c-3b886e67074a" providerId="ADAL" clId="{17933A12-6627-4A1D-B35A-C3F4647EEDAE}" dt="2024-03-26T00:13:48.293" v="41" actId="26606"/>
          <ac:spMkLst>
            <pc:docMk/>
            <pc:sldMk cId="347364082" sldId="268"/>
            <ac:spMk id="9" creationId="{BCED4D40-4B67-4331-AC48-79B82B4A47D8}"/>
          </ac:spMkLst>
        </pc:spChg>
        <pc:spChg chg="del">
          <ac:chgData name="Anthony Royer" userId="e3947783-9623-46dc-8e8c-3b886e67074a" providerId="ADAL" clId="{17933A12-6627-4A1D-B35A-C3F4647EEDAE}" dt="2024-03-26T00:13:48.293" v="41" actId="26606"/>
          <ac:spMkLst>
            <pc:docMk/>
            <pc:sldMk cId="347364082" sldId="268"/>
            <ac:spMk id="11" creationId="{670CEDEF-4F34-412E-84EE-329C1E936AF5}"/>
          </ac:spMkLst>
        </pc:spChg>
        <pc:spChg chg="add del">
          <ac:chgData name="Anthony Royer" userId="e3947783-9623-46dc-8e8c-3b886e67074a" providerId="ADAL" clId="{17933A12-6627-4A1D-B35A-C3F4647EEDAE}" dt="2024-03-26T00:14:39.469" v="64" actId="26606"/>
          <ac:spMkLst>
            <pc:docMk/>
            <pc:sldMk cId="347364082" sldId="268"/>
            <ac:spMk id="16" creationId="{BCED4D40-4B67-4331-AC48-79B82B4A47D8}"/>
          </ac:spMkLst>
        </pc:spChg>
        <pc:spChg chg="add del">
          <ac:chgData name="Anthony Royer" userId="e3947783-9623-46dc-8e8c-3b886e67074a" providerId="ADAL" clId="{17933A12-6627-4A1D-B35A-C3F4647EEDAE}" dt="2024-03-26T00:14:39.469" v="64" actId="26606"/>
          <ac:spMkLst>
            <pc:docMk/>
            <pc:sldMk cId="347364082" sldId="268"/>
            <ac:spMk id="18" creationId="{670CEDEF-4F34-412E-84EE-329C1E936AF5}"/>
          </ac:spMkLst>
        </pc:spChg>
        <pc:spChg chg="add">
          <ac:chgData name="Anthony Royer" userId="e3947783-9623-46dc-8e8c-3b886e67074a" providerId="ADAL" clId="{17933A12-6627-4A1D-B35A-C3F4647EEDAE}" dt="2024-03-26T00:14:39.469" v="64" actId="26606"/>
          <ac:spMkLst>
            <pc:docMk/>
            <pc:sldMk cId="347364082" sldId="268"/>
            <ac:spMk id="23" creationId="{A4AC5506-6312-4701-8D3C-40187889A947}"/>
          </ac:spMkLst>
        </pc:spChg>
        <pc:graphicFrameChg chg="add mod modGraphic">
          <ac:chgData name="Anthony Royer" userId="e3947783-9623-46dc-8e8c-3b886e67074a" providerId="ADAL" clId="{17933A12-6627-4A1D-B35A-C3F4647EEDAE}" dt="2024-03-26T00:17:11.909" v="78" actId="242"/>
          <ac:graphicFrameMkLst>
            <pc:docMk/>
            <pc:sldMk cId="347364082" sldId="268"/>
            <ac:graphicFrameMk id="3" creationId="{F3289C1B-928C-1F64-27B1-147D2220DE9E}"/>
          </ac:graphicFrameMkLst>
        </pc:graphicFrameChg>
        <pc:graphicFrameChg chg="del">
          <ac:chgData name="Anthony Royer" userId="e3947783-9623-46dc-8e8c-3b886e67074a" providerId="ADAL" clId="{17933A12-6627-4A1D-B35A-C3F4647EEDAE}" dt="2024-03-26T00:13:27.194" v="39" actId="478"/>
          <ac:graphicFrameMkLst>
            <pc:docMk/>
            <pc:sldMk cId="347364082" sldId="268"/>
            <ac:graphicFrameMk id="4" creationId="{0037BF45-3E7E-2E92-F6ED-2A0E6D4F469D}"/>
          </ac:graphicFrameMkLst>
        </pc:graphicFrameChg>
      </pc:sldChg>
      <pc:sldChg chg="new del mod modShow">
        <pc:chgData name="Anthony Royer" userId="e3947783-9623-46dc-8e8c-3b886e67074a" providerId="ADAL" clId="{17933A12-6627-4A1D-B35A-C3F4647EEDAE}" dt="2024-03-26T00:18:16.229" v="92" actId="2696"/>
        <pc:sldMkLst>
          <pc:docMk/>
          <pc:sldMk cId="4127158510" sldId="269"/>
        </pc:sldMkLst>
      </pc:sldChg>
      <pc:sldChg chg="addSp delSp modSp add mod modShow">
        <pc:chgData name="Anthony Royer" userId="e3947783-9623-46dc-8e8c-3b886e67074a" providerId="ADAL" clId="{17933A12-6627-4A1D-B35A-C3F4647EEDAE}" dt="2024-03-26T01:43:07.924" v="164" actId="729"/>
        <pc:sldMkLst>
          <pc:docMk/>
          <pc:sldMk cId="2108427198" sldId="270"/>
        </pc:sldMkLst>
        <pc:spChg chg="mod">
          <ac:chgData name="Anthony Royer" userId="e3947783-9623-46dc-8e8c-3b886e67074a" providerId="ADAL" clId="{17933A12-6627-4A1D-B35A-C3F4647EEDAE}" dt="2024-03-26T00:25:25.550" v="140" actId="26606"/>
          <ac:spMkLst>
            <pc:docMk/>
            <pc:sldMk cId="2108427198" sldId="270"/>
            <ac:spMk id="2" creationId="{7E4A4C92-9B3F-6DE9-3377-F678A0803F0D}"/>
          </ac:spMkLst>
        </pc:spChg>
        <pc:spChg chg="del">
          <ac:chgData name="Anthony Royer" userId="e3947783-9623-46dc-8e8c-3b886e67074a" providerId="ADAL" clId="{17933A12-6627-4A1D-B35A-C3F4647EEDAE}" dt="2024-03-26T00:25:25.550" v="140" actId="26606"/>
          <ac:spMkLst>
            <pc:docMk/>
            <pc:sldMk cId="2108427198" sldId="270"/>
            <ac:spMk id="23" creationId="{A4AC5506-6312-4701-8D3C-40187889A947}"/>
          </ac:spMkLst>
        </pc:spChg>
        <pc:spChg chg="add del">
          <ac:chgData name="Anthony Royer" userId="e3947783-9623-46dc-8e8c-3b886e67074a" providerId="ADAL" clId="{17933A12-6627-4A1D-B35A-C3F4647EEDAE}" dt="2024-03-26T00:25:55.108" v="145" actId="26606"/>
          <ac:spMkLst>
            <pc:docMk/>
            <pc:sldMk cId="2108427198" sldId="270"/>
            <ac:spMk id="28" creationId="{A4AC5506-6312-4701-8D3C-40187889A947}"/>
          </ac:spMkLst>
        </pc:spChg>
        <pc:spChg chg="add del">
          <ac:chgData name="Anthony Royer" userId="e3947783-9623-46dc-8e8c-3b886e67074a" providerId="ADAL" clId="{17933A12-6627-4A1D-B35A-C3F4647EEDAE}" dt="2024-03-26T00:26:58.603" v="149" actId="26606"/>
          <ac:spMkLst>
            <pc:docMk/>
            <pc:sldMk cId="2108427198" sldId="270"/>
            <ac:spMk id="33" creationId="{A4AC5506-6312-4701-8D3C-40187889A947}"/>
          </ac:spMkLst>
        </pc:spChg>
        <pc:spChg chg="add">
          <ac:chgData name="Anthony Royer" userId="e3947783-9623-46dc-8e8c-3b886e67074a" providerId="ADAL" clId="{17933A12-6627-4A1D-B35A-C3F4647EEDAE}" dt="2024-03-26T00:26:58.603" v="149" actId="26606"/>
          <ac:spMkLst>
            <pc:docMk/>
            <pc:sldMk cId="2108427198" sldId="270"/>
            <ac:spMk id="38" creationId="{A4AC5506-6312-4701-8D3C-40187889A947}"/>
          </ac:spMkLst>
        </pc:spChg>
        <pc:graphicFrameChg chg="del">
          <ac:chgData name="Anthony Royer" userId="e3947783-9623-46dc-8e8c-3b886e67074a" providerId="ADAL" clId="{17933A12-6627-4A1D-B35A-C3F4647EEDAE}" dt="2024-03-26T00:18:45.705" v="136" actId="478"/>
          <ac:graphicFrameMkLst>
            <pc:docMk/>
            <pc:sldMk cId="2108427198" sldId="270"/>
            <ac:graphicFrameMk id="3" creationId="{F3289C1B-928C-1F64-27B1-147D2220DE9E}"/>
          </ac:graphicFrameMkLst>
        </pc:graphicFrameChg>
        <pc:graphicFrameChg chg="add del mod">
          <ac:chgData name="Anthony Royer" userId="e3947783-9623-46dc-8e8c-3b886e67074a" providerId="ADAL" clId="{17933A12-6627-4A1D-B35A-C3F4647EEDAE}" dt="2024-03-26T00:25:39.585" v="142" actId="478"/>
          <ac:graphicFrameMkLst>
            <pc:docMk/>
            <pc:sldMk cId="2108427198" sldId="270"/>
            <ac:graphicFrameMk id="4" creationId="{7B19BFC0-E8CB-9804-2815-7D34194C53F7}"/>
          </ac:graphicFrameMkLst>
        </pc:graphicFrameChg>
        <pc:graphicFrameChg chg="add del mod">
          <ac:chgData name="Anthony Royer" userId="e3947783-9623-46dc-8e8c-3b886e67074a" providerId="ADAL" clId="{17933A12-6627-4A1D-B35A-C3F4647EEDAE}" dt="2024-03-26T00:26:55.272" v="146" actId="478"/>
          <ac:graphicFrameMkLst>
            <pc:docMk/>
            <pc:sldMk cId="2108427198" sldId="270"/>
            <ac:graphicFrameMk id="5" creationId="{7B19BFC0-E8CB-9804-2815-7D34194C53F7}"/>
          </ac:graphicFrameMkLst>
        </pc:graphicFrameChg>
        <pc:graphicFrameChg chg="add mod">
          <ac:chgData name="Anthony Royer" userId="e3947783-9623-46dc-8e8c-3b886e67074a" providerId="ADAL" clId="{17933A12-6627-4A1D-B35A-C3F4647EEDAE}" dt="2024-03-26T00:26:58.603" v="149" actId="26606"/>
          <ac:graphicFrameMkLst>
            <pc:docMk/>
            <pc:sldMk cId="2108427198" sldId="270"/>
            <ac:graphicFrameMk id="6" creationId="{7B19BFC0-E8CB-9804-2815-7D34194C53F7}"/>
          </ac:graphicFrameMkLst>
        </pc:graphicFrameChg>
      </pc:sldChg>
    </pc:docChg>
  </pc:docChgLst>
  <pc:docChgLst>
    <pc:chgData name="Maxime Grenier-Castillo" userId="S::grem3208@usherbrooke.ca::7de3d21a-c883-43c0-937b-1c7d15a7394b" providerId="AD" clId="Web-{6D90810D-687C-44F6-AFDB-DB331F3BAD9C}"/>
    <pc:docChg chg="modSld">
      <pc:chgData name="Maxime Grenier-Castillo" userId="S::grem3208@usherbrooke.ca::7de3d21a-c883-43c0-937b-1c7d15a7394b" providerId="AD" clId="Web-{6D90810D-687C-44F6-AFDB-DB331F3BAD9C}" dt="2024-03-27T19:09:13.366" v="1"/>
      <pc:docMkLst>
        <pc:docMk/>
      </pc:docMkLst>
      <pc:sldChg chg="addSp delSp modSp mod setBg">
        <pc:chgData name="Maxime Grenier-Castillo" userId="S::grem3208@usherbrooke.ca::7de3d21a-c883-43c0-937b-1c7d15a7394b" providerId="AD" clId="Web-{6D90810D-687C-44F6-AFDB-DB331F3BAD9C}" dt="2024-03-27T19:09:13.366" v="1"/>
        <pc:sldMkLst>
          <pc:docMk/>
          <pc:sldMk cId="109857222" sldId="256"/>
        </pc:sldMkLst>
        <pc:spChg chg="mod ord">
          <ac:chgData name="Maxime Grenier-Castillo" userId="S::grem3208@usherbrooke.ca::7de3d21a-c883-43c0-937b-1c7d15a7394b" providerId="AD" clId="Web-{6D90810D-687C-44F6-AFDB-DB331F3BAD9C}" dt="2024-03-27T19:09:13.366" v="1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Maxime Grenier-Castillo" userId="S::grem3208@usherbrooke.ca::7de3d21a-c883-43c0-937b-1c7d15a7394b" providerId="AD" clId="Web-{6D90810D-687C-44F6-AFDB-DB331F3BAD9C}" dt="2024-03-27T19:09:13.366" v="1"/>
          <ac:spMkLst>
            <pc:docMk/>
            <pc:sldMk cId="109857222" sldId="256"/>
            <ac:spMk id="12" creationId="{3BF13B78-BADA-1BA6-895B-4EBE0546919C}"/>
          </ac:spMkLst>
        </pc:spChg>
        <pc:spChg chg="add">
          <ac:chgData name="Maxime Grenier-Castillo" userId="S::grem3208@usherbrooke.ca::7de3d21a-c883-43c0-937b-1c7d15a7394b" providerId="AD" clId="Web-{6D90810D-687C-44F6-AFDB-DB331F3BAD9C}" dt="2024-03-27T19:09:13.366" v="1"/>
          <ac:spMkLst>
            <pc:docMk/>
            <pc:sldMk cId="109857222" sldId="256"/>
            <ac:spMk id="18" creationId="{F609FF9A-4FCE-468E-A86A-C9AB525EAE71}"/>
          </ac:spMkLst>
        </pc:spChg>
        <pc:spChg chg="add">
          <ac:chgData name="Maxime Grenier-Castillo" userId="S::grem3208@usherbrooke.ca::7de3d21a-c883-43c0-937b-1c7d15a7394b" providerId="AD" clId="Web-{6D90810D-687C-44F6-AFDB-DB331F3BAD9C}" dt="2024-03-27T19:09:13.366" v="1"/>
          <ac:spMkLst>
            <pc:docMk/>
            <pc:sldMk cId="109857222" sldId="256"/>
            <ac:spMk id="20" creationId="{021E12D4-3A88-428D-8E5E-AF1AFD923D63}"/>
          </ac:spMkLst>
        </pc:spChg>
        <pc:picChg chg="del">
          <ac:chgData name="Maxime Grenier-Castillo" userId="S::grem3208@usherbrooke.ca::7de3d21a-c883-43c0-937b-1c7d15a7394b" providerId="AD" clId="Web-{6D90810D-687C-44F6-AFDB-DB331F3BAD9C}" dt="2024-03-27T19:08:32.427" v="0"/>
          <ac:picMkLst>
            <pc:docMk/>
            <pc:sldMk cId="109857222" sldId="256"/>
            <ac:picMk id="4" creationId="{90363352-3777-AEDB-247A-2DBD08EBF9FB}"/>
          </ac:picMkLst>
        </pc:picChg>
        <pc:picChg chg="add">
          <ac:chgData name="Maxime Grenier-Castillo" userId="S::grem3208@usherbrooke.ca::7de3d21a-c883-43c0-937b-1c7d15a7394b" providerId="AD" clId="Web-{6D90810D-687C-44F6-AFDB-DB331F3BAD9C}" dt="2024-03-27T19:09:13.366" v="1"/>
          <ac:picMkLst>
            <pc:docMk/>
            <pc:sldMk cId="109857222" sldId="256"/>
            <ac:picMk id="14" creationId="{C8DD5BA5-0E45-2BFB-35CE-DC0EDF6CEB14}"/>
          </ac:picMkLst>
        </pc:picChg>
      </pc:sldChg>
    </pc:docChg>
  </pc:docChgLst>
  <pc:docChgLst>
    <pc:chgData name="Maxime Grenier-Castillo" userId="S::grem3208@usherbrooke.ca::7de3d21a-c883-43c0-937b-1c7d15a7394b" providerId="AD" clId="Web-{96348C21-4574-4FFB-B5B0-4A3B0234A6F0}"/>
    <pc:docChg chg="addSld modSld">
      <pc:chgData name="Maxime Grenier-Castillo" userId="S::grem3208@usherbrooke.ca::7de3d21a-c883-43c0-937b-1c7d15a7394b" providerId="AD" clId="Web-{96348C21-4574-4FFB-B5B0-4A3B0234A6F0}" dt="2024-03-25T23:32:22.519" v="206" actId="1076"/>
      <pc:docMkLst>
        <pc:docMk/>
      </pc:docMkLst>
      <pc:sldChg chg="addSp modSp">
        <pc:chgData name="Maxime Grenier-Castillo" userId="S::grem3208@usherbrooke.ca::7de3d21a-c883-43c0-937b-1c7d15a7394b" providerId="AD" clId="Web-{96348C21-4574-4FFB-B5B0-4A3B0234A6F0}" dt="2024-03-25T23:32:22.519" v="206" actId="1076"/>
        <pc:sldMkLst>
          <pc:docMk/>
          <pc:sldMk cId="109857222" sldId="256"/>
        </pc:sldMkLst>
        <pc:spChg chg="mod ord">
          <ac:chgData name="Maxime Grenier-Castillo" userId="S::grem3208@usherbrooke.ca::7de3d21a-c883-43c0-937b-1c7d15a7394b" providerId="AD" clId="Web-{96348C21-4574-4FFB-B5B0-4A3B0234A6F0}" dt="2024-03-25T13:59:39.861" v="8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xime Grenier-Castillo" userId="S::grem3208@usherbrooke.ca::7de3d21a-c883-43c0-937b-1c7d15a7394b" providerId="AD" clId="Web-{96348C21-4574-4FFB-B5B0-4A3B0234A6F0}" dt="2024-03-25T13:59:21.080" v="78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xime Grenier-Castillo" userId="S::grem3208@usherbrooke.ca::7de3d21a-c883-43c0-937b-1c7d15a7394b" providerId="AD" clId="Web-{96348C21-4574-4FFB-B5B0-4A3B0234A6F0}" dt="2024-03-25T23:29:56.907" v="196" actId="20577"/>
          <ac:spMkLst>
            <pc:docMk/>
            <pc:sldMk cId="109857222" sldId="256"/>
            <ac:spMk id="7" creationId="{9155C6C3-5A59-22DF-E3BD-AC7F2A603020}"/>
          </ac:spMkLst>
        </pc:spChg>
        <pc:picChg chg="add mod">
          <ac:chgData name="Maxime Grenier-Castillo" userId="S::grem3208@usherbrooke.ca::7de3d21a-c883-43c0-937b-1c7d15a7394b" providerId="AD" clId="Web-{96348C21-4574-4FFB-B5B0-4A3B0234A6F0}" dt="2024-03-25T23:32:22.519" v="206" actId="1076"/>
          <ac:picMkLst>
            <pc:docMk/>
            <pc:sldMk cId="109857222" sldId="256"/>
            <ac:picMk id="4" creationId="{90363352-3777-AEDB-247A-2DBD08EBF9FB}"/>
          </ac:picMkLst>
        </pc:picChg>
        <pc:picChg chg="add mod">
          <ac:chgData name="Maxime Grenier-Castillo" userId="S::grem3208@usherbrooke.ca::7de3d21a-c883-43c0-937b-1c7d15a7394b" providerId="AD" clId="Web-{96348C21-4574-4FFB-B5B0-4A3B0234A6F0}" dt="2024-03-25T13:55:37.077" v="23" actId="1076"/>
          <ac:picMkLst>
            <pc:docMk/>
            <pc:sldMk cId="109857222" sldId="256"/>
            <ac:picMk id="5" creationId="{25E25559-4F0B-DAC9-A417-60C9956824D0}"/>
          </ac:picMkLst>
        </pc:picChg>
        <pc:picChg chg="add mod">
          <ac:chgData name="Maxime Grenier-Castillo" userId="S::grem3208@usherbrooke.ca::7de3d21a-c883-43c0-937b-1c7d15a7394b" providerId="AD" clId="Web-{96348C21-4574-4FFB-B5B0-4A3B0234A6F0}" dt="2024-03-25T13:59:17.877" v="77" actId="1076"/>
          <ac:picMkLst>
            <pc:docMk/>
            <pc:sldMk cId="109857222" sldId="256"/>
            <ac:picMk id="6" creationId="{DF6011D9-9935-2DC2-3CD3-DD63BF5672C5}"/>
          </ac:picMkLst>
        </pc:picChg>
        <pc:picChg chg="add mod">
          <ac:chgData name="Maxime Grenier-Castillo" userId="S::grem3208@usherbrooke.ca::7de3d21a-c883-43c0-937b-1c7d15a7394b" providerId="AD" clId="Web-{96348C21-4574-4FFB-B5B0-4A3B0234A6F0}" dt="2024-03-25T23:31:17.627" v="201" actId="1076"/>
          <ac:picMkLst>
            <pc:docMk/>
            <pc:sldMk cId="109857222" sldId="256"/>
            <ac:picMk id="8" creationId="{2A4B8D1B-3527-74EE-8157-B0C887579361}"/>
          </ac:picMkLst>
        </pc:picChg>
        <pc:picChg chg="add mod">
          <ac:chgData name="Maxime Grenier-Castillo" userId="S::grem3208@usherbrooke.ca::7de3d21a-c883-43c0-937b-1c7d15a7394b" providerId="AD" clId="Web-{96348C21-4574-4FFB-B5B0-4A3B0234A6F0}" dt="2024-03-25T23:32:22.112" v="205" actId="1076"/>
          <ac:picMkLst>
            <pc:docMk/>
            <pc:sldMk cId="109857222" sldId="256"/>
            <ac:picMk id="9" creationId="{8139EAB0-6D33-8DBF-F4E3-9A0D2C1A9563}"/>
          </ac:picMkLst>
        </pc:picChg>
      </pc:sldChg>
      <pc:sldChg chg="addSp delSp modSp new">
        <pc:chgData name="Maxime Grenier-Castillo" userId="S::grem3208@usherbrooke.ca::7de3d21a-c883-43c0-937b-1c7d15a7394b" providerId="AD" clId="Web-{96348C21-4574-4FFB-B5B0-4A3B0234A6F0}" dt="2024-03-25T14:05:51.084" v="91" actId="14100"/>
        <pc:sldMkLst>
          <pc:docMk/>
          <pc:sldMk cId="1455567826" sldId="257"/>
        </pc:sldMkLst>
        <pc:spChg chg="del">
          <ac:chgData name="Maxime Grenier-Castillo" userId="S::grem3208@usherbrooke.ca::7de3d21a-c883-43c0-937b-1c7d15a7394b" providerId="AD" clId="Web-{96348C21-4574-4FFB-B5B0-4A3B0234A6F0}" dt="2024-03-25T14:05:43.287" v="88"/>
          <ac:spMkLst>
            <pc:docMk/>
            <pc:sldMk cId="1455567826" sldId="257"/>
            <ac:spMk id="3" creationId="{58F7F9A1-B4E2-1686-455F-F670595ADEC1}"/>
          </ac:spMkLst>
        </pc:spChg>
        <pc:picChg chg="add mod ord">
          <ac:chgData name="Maxime Grenier-Castillo" userId="S::grem3208@usherbrooke.ca::7de3d21a-c883-43c0-937b-1c7d15a7394b" providerId="AD" clId="Web-{96348C21-4574-4FFB-B5B0-4A3B0234A6F0}" dt="2024-03-25T14:05:51.084" v="91" actId="14100"/>
          <ac:picMkLst>
            <pc:docMk/>
            <pc:sldMk cId="1455567826" sldId="257"/>
            <ac:picMk id="4" creationId="{6C6C6A88-CCA3-C6E8-9114-2177A94057A5}"/>
          </ac:picMkLst>
        </pc:picChg>
      </pc:sldChg>
      <pc:sldChg chg="addSp delSp modSp new">
        <pc:chgData name="Maxime Grenier-Castillo" userId="S::grem3208@usherbrooke.ca::7de3d21a-c883-43c0-937b-1c7d15a7394b" providerId="AD" clId="Web-{96348C21-4574-4FFB-B5B0-4A3B0234A6F0}" dt="2024-03-25T14:06:27.288" v="101" actId="1076"/>
        <pc:sldMkLst>
          <pc:docMk/>
          <pc:sldMk cId="1682167363" sldId="258"/>
        </pc:sldMkLst>
        <pc:spChg chg="del">
          <ac:chgData name="Maxime Grenier-Castillo" userId="S::grem3208@usherbrooke.ca::7de3d21a-c883-43c0-937b-1c7d15a7394b" providerId="AD" clId="Web-{96348C21-4574-4FFB-B5B0-4A3B0234A6F0}" dt="2024-03-25T14:06:07.616" v="93"/>
          <ac:spMkLst>
            <pc:docMk/>
            <pc:sldMk cId="1682167363" sldId="258"/>
            <ac:spMk id="3" creationId="{F26F2F3C-A33A-BA98-9B59-38CD12447BCF}"/>
          </ac:spMkLst>
        </pc:spChg>
        <pc:picChg chg="add mod ord">
          <ac:chgData name="Maxime Grenier-Castillo" userId="S::grem3208@usherbrooke.ca::7de3d21a-c883-43c0-937b-1c7d15a7394b" providerId="AD" clId="Web-{96348C21-4574-4FFB-B5B0-4A3B0234A6F0}" dt="2024-03-25T14:06:27.288" v="101" actId="1076"/>
          <ac:picMkLst>
            <pc:docMk/>
            <pc:sldMk cId="1682167363" sldId="258"/>
            <ac:picMk id="4" creationId="{DE9477EC-2959-6689-05B7-D5482B11EF23}"/>
          </ac:picMkLst>
        </pc:picChg>
      </pc:sldChg>
      <pc:sldChg chg="addSp delSp modSp new">
        <pc:chgData name="Maxime Grenier-Castillo" userId="S::grem3208@usherbrooke.ca::7de3d21a-c883-43c0-937b-1c7d15a7394b" providerId="AD" clId="Web-{96348C21-4574-4FFB-B5B0-4A3B0234A6F0}" dt="2024-03-25T14:07:58.023" v="109"/>
        <pc:sldMkLst>
          <pc:docMk/>
          <pc:sldMk cId="4266689921" sldId="259"/>
        </pc:sldMkLst>
        <pc:spChg chg="del">
          <ac:chgData name="Maxime Grenier-Castillo" userId="S::grem3208@usherbrooke.ca::7de3d21a-c883-43c0-937b-1c7d15a7394b" providerId="AD" clId="Web-{96348C21-4574-4FFB-B5B0-4A3B0234A6F0}" dt="2024-03-25T14:07:58.023" v="109"/>
          <ac:spMkLst>
            <pc:docMk/>
            <pc:sldMk cId="4266689921" sldId="259"/>
            <ac:spMk id="2" creationId="{E749BCDC-5934-3C11-A333-9B7C74A41EC1}"/>
          </ac:spMkLst>
        </pc:spChg>
        <pc:spChg chg="del">
          <ac:chgData name="Maxime Grenier-Castillo" userId="S::grem3208@usherbrooke.ca::7de3d21a-c883-43c0-937b-1c7d15a7394b" providerId="AD" clId="Web-{96348C21-4574-4FFB-B5B0-4A3B0234A6F0}" dt="2024-03-25T14:07:40.273" v="103"/>
          <ac:spMkLst>
            <pc:docMk/>
            <pc:sldMk cId="4266689921" sldId="259"/>
            <ac:spMk id="3" creationId="{2DBB350F-D79D-68BF-7C31-BD3136337745}"/>
          </ac:spMkLst>
        </pc:spChg>
        <pc:picChg chg="add mod ord">
          <ac:chgData name="Maxime Grenier-Castillo" userId="S::grem3208@usherbrooke.ca::7de3d21a-c883-43c0-937b-1c7d15a7394b" providerId="AD" clId="Web-{96348C21-4574-4FFB-B5B0-4A3B0234A6F0}" dt="2024-03-25T14:07:54.070" v="108" actId="1076"/>
          <ac:picMkLst>
            <pc:docMk/>
            <pc:sldMk cId="4266689921" sldId="259"/>
            <ac:picMk id="4" creationId="{2881023F-12B3-7BB5-F735-3E3697FAEBAF}"/>
          </ac:picMkLst>
        </pc:picChg>
      </pc:sldChg>
      <pc:sldChg chg="addSp delSp modSp new">
        <pc:chgData name="Maxime Grenier-Castillo" userId="S::grem3208@usherbrooke.ca::7de3d21a-c883-43c0-937b-1c7d15a7394b" providerId="AD" clId="Web-{96348C21-4574-4FFB-B5B0-4A3B0234A6F0}" dt="2024-03-25T23:29:09.031" v="178"/>
        <pc:sldMkLst>
          <pc:docMk/>
          <pc:sldMk cId="1700289909" sldId="260"/>
        </pc:sldMkLst>
        <pc:spChg chg="mod">
          <ac:chgData name="Maxime Grenier-Castillo" userId="S::grem3208@usherbrooke.ca::7de3d21a-c883-43c0-937b-1c7d15a7394b" providerId="AD" clId="Web-{96348C21-4574-4FFB-B5B0-4A3B0234A6F0}" dt="2024-03-25T14:10:01.868" v="113" actId="20577"/>
          <ac:spMkLst>
            <pc:docMk/>
            <pc:sldMk cId="1700289909" sldId="260"/>
            <ac:spMk id="2" creationId="{FE7ED81A-DB09-DBF2-0AFD-1250D4159C82}"/>
          </ac:spMkLst>
        </pc:spChg>
        <pc:spChg chg="del">
          <ac:chgData name="Maxime Grenier-Castillo" userId="S::grem3208@usherbrooke.ca::7de3d21a-c883-43c0-937b-1c7d15a7394b" providerId="AD" clId="Web-{96348C21-4574-4FFB-B5B0-4A3B0234A6F0}" dt="2024-03-25T23:29:09.031" v="178"/>
          <ac:spMkLst>
            <pc:docMk/>
            <pc:sldMk cId="1700289909" sldId="260"/>
            <ac:spMk id="3" creationId="{82A8BAAB-4C84-880C-D0C1-BF37E4CC023B}"/>
          </ac:spMkLst>
        </pc:spChg>
        <pc:picChg chg="add">
          <ac:chgData name="Maxime Grenier-Castillo" userId="S::grem3208@usherbrooke.ca::7de3d21a-c883-43c0-937b-1c7d15a7394b" providerId="AD" clId="Web-{96348C21-4574-4FFB-B5B0-4A3B0234A6F0}" dt="2024-03-25T23:29:04.031" v="177"/>
          <ac:picMkLst>
            <pc:docMk/>
            <pc:sldMk cId="1700289909" sldId="260"/>
            <ac:picMk id="5" creationId="{86951BC4-C67C-6278-83CE-175112C2C76B}"/>
          </ac:picMkLst>
        </pc:picChg>
      </pc:sldChg>
      <pc:sldChg chg="addSp delSp modSp new">
        <pc:chgData name="Maxime Grenier-Castillo" userId="S::grem3208@usherbrooke.ca::7de3d21a-c883-43c0-937b-1c7d15a7394b" providerId="AD" clId="Web-{96348C21-4574-4FFB-B5B0-4A3B0234A6F0}" dt="2024-03-25T22:55:15.599" v="171" actId="1076"/>
        <pc:sldMkLst>
          <pc:docMk/>
          <pc:sldMk cId="755744433" sldId="261"/>
        </pc:sldMkLst>
        <pc:spChg chg="mod">
          <ac:chgData name="Maxime Grenier-Castillo" userId="S::grem3208@usherbrooke.ca::7de3d21a-c883-43c0-937b-1c7d15a7394b" providerId="AD" clId="Web-{96348C21-4574-4FFB-B5B0-4A3B0234A6F0}" dt="2024-03-25T14:10:17.697" v="116" actId="20577"/>
          <ac:spMkLst>
            <pc:docMk/>
            <pc:sldMk cId="755744433" sldId="261"/>
            <ac:spMk id="2" creationId="{F5AB5906-99EA-77C1-35B1-DC6D38C5831A}"/>
          </ac:spMkLst>
        </pc:spChg>
        <pc:spChg chg="del mod">
          <ac:chgData name="Maxime Grenier-Castillo" userId="S::grem3208@usherbrooke.ca::7de3d21a-c883-43c0-937b-1c7d15a7394b" providerId="AD" clId="Web-{96348C21-4574-4FFB-B5B0-4A3B0234A6F0}" dt="2024-03-25T22:50:16.391" v="164"/>
          <ac:spMkLst>
            <pc:docMk/>
            <pc:sldMk cId="755744433" sldId="261"/>
            <ac:spMk id="3" creationId="{F3802FAF-C737-743B-1C20-4FB59A429CD9}"/>
          </ac:spMkLst>
        </pc:spChg>
        <pc:spChg chg="add del mod">
          <ac:chgData name="Maxime Grenier-Castillo" userId="S::grem3208@usherbrooke.ca::7de3d21a-c883-43c0-937b-1c7d15a7394b" providerId="AD" clId="Web-{96348C21-4574-4FFB-B5B0-4A3B0234A6F0}" dt="2024-03-25T22:50:24.016" v="165"/>
          <ac:spMkLst>
            <pc:docMk/>
            <pc:sldMk cId="755744433" sldId="261"/>
            <ac:spMk id="5" creationId="{296A749C-58D2-1DA5-FE93-C405719BC37B}"/>
          </ac:spMkLst>
        </pc:spChg>
        <pc:picChg chg="add mod">
          <ac:chgData name="Maxime Grenier-Castillo" userId="S::grem3208@usherbrooke.ca::7de3d21a-c883-43c0-937b-1c7d15a7394b" providerId="AD" clId="Web-{96348C21-4574-4FFB-B5B0-4A3B0234A6F0}" dt="2024-03-25T22:55:15.599" v="171" actId="1076"/>
          <ac:picMkLst>
            <pc:docMk/>
            <pc:sldMk cId="755744433" sldId="261"/>
            <ac:picMk id="6" creationId="{1C979890-F235-7233-1FB7-F0599E5EEC40}"/>
          </ac:picMkLst>
        </pc:picChg>
      </pc:sldChg>
      <pc:sldChg chg="addSp delSp modSp new">
        <pc:chgData name="Maxime Grenier-Castillo" userId="S::grem3208@usherbrooke.ca::7de3d21a-c883-43c0-937b-1c7d15a7394b" providerId="AD" clId="Web-{96348C21-4574-4FFB-B5B0-4A3B0234A6F0}" dt="2024-03-25T23:29:11.531" v="179"/>
        <pc:sldMkLst>
          <pc:docMk/>
          <pc:sldMk cId="2762474187" sldId="262"/>
        </pc:sldMkLst>
        <pc:spChg chg="mod">
          <ac:chgData name="Maxime Grenier-Castillo" userId="S::grem3208@usherbrooke.ca::7de3d21a-c883-43c0-937b-1c7d15a7394b" providerId="AD" clId="Web-{96348C21-4574-4FFB-B5B0-4A3B0234A6F0}" dt="2024-03-25T14:10:41.025" v="123" actId="20577"/>
          <ac:spMkLst>
            <pc:docMk/>
            <pc:sldMk cId="2762474187" sldId="262"/>
            <ac:spMk id="2" creationId="{E81AD4A1-FAB3-31CB-57E2-167C98C69979}"/>
          </ac:spMkLst>
        </pc:spChg>
        <pc:spChg chg="del">
          <ac:chgData name="Maxime Grenier-Castillo" userId="S::grem3208@usherbrooke.ca::7de3d21a-c883-43c0-937b-1c7d15a7394b" providerId="AD" clId="Web-{96348C21-4574-4FFB-B5B0-4A3B0234A6F0}" dt="2024-03-25T23:28:10.046" v="172"/>
          <ac:spMkLst>
            <pc:docMk/>
            <pc:sldMk cId="2762474187" sldId="262"/>
            <ac:spMk id="6" creationId="{924DEDDA-40D1-7B5D-E9FB-ED638D2D060A}"/>
          </ac:spMkLst>
        </pc:spChg>
        <pc:picChg chg="add del mod">
          <ac:chgData name="Maxime Grenier-Castillo" userId="S::grem3208@usherbrooke.ca::7de3d21a-c883-43c0-937b-1c7d15a7394b" providerId="AD" clId="Web-{96348C21-4574-4FFB-B5B0-4A3B0234A6F0}" dt="2024-03-25T23:29:11.531" v="179"/>
          <ac:picMkLst>
            <pc:docMk/>
            <pc:sldMk cId="2762474187" sldId="262"/>
            <ac:picMk id="3" creationId="{40C52B45-81A3-BA96-B474-50A82A04D529}"/>
          </ac:picMkLst>
        </pc:picChg>
      </pc:sldChg>
      <pc:sldChg chg="modSp new">
        <pc:chgData name="Maxime Grenier-Castillo" userId="S::grem3208@usherbrooke.ca::7de3d21a-c883-43c0-937b-1c7d15a7394b" providerId="AD" clId="Web-{96348C21-4574-4FFB-B5B0-4A3B0234A6F0}" dt="2024-03-25T14:11:17.869" v="126" actId="20577"/>
        <pc:sldMkLst>
          <pc:docMk/>
          <pc:sldMk cId="3856519679" sldId="263"/>
        </pc:sldMkLst>
        <pc:spChg chg="mod">
          <ac:chgData name="Maxime Grenier-Castillo" userId="S::grem3208@usherbrooke.ca::7de3d21a-c883-43c0-937b-1c7d15a7394b" providerId="AD" clId="Web-{96348C21-4574-4FFB-B5B0-4A3B0234A6F0}" dt="2024-03-25T14:11:17.869" v="126" actId="20577"/>
          <ac:spMkLst>
            <pc:docMk/>
            <pc:sldMk cId="3856519679" sldId="263"/>
            <ac:spMk id="2" creationId="{1A29814F-621A-332C-C8F5-1951473CB038}"/>
          </ac:spMkLst>
        </pc:spChg>
      </pc:sldChg>
      <pc:sldChg chg="modSp new">
        <pc:chgData name="Maxime Grenier-Castillo" userId="S::grem3208@usherbrooke.ca::7de3d21a-c883-43c0-937b-1c7d15a7394b" providerId="AD" clId="Web-{96348C21-4574-4FFB-B5B0-4A3B0234A6F0}" dt="2024-03-25T14:11:54.839" v="141" actId="20577"/>
        <pc:sldMkLst>
          <pc:docMk/>
          <pc:sldMk cId="3228771503" sldId="264"/>
        </pc:sldMkLst>
        <pc:spChg chg="mod">
          <ac:chgData name="Maxime Grenier-Castillo" userId="S::grem3208@usherbrooke.ca::7de3d21a-c883-43c0-937b-1c7d15a7394b" providerId="AD" clId="Web-{96348C21-4574-4FFB-B5B0-4A3B0234A6F0}" dt="2024-03-25T14:11:54.839" v="141" actId="20577"/>
          <ac:spMkLst>
            <pc:docMk/>
            <pc:sldMk cId="3228771503" sldId="264"/>
            <ac:spMk id="2" creationId="{7719368D-2137-1F56-2C95-8B600559383E}"/>
          </ac:spMkLst>
        </pc:spChg>
      </pc:sldChg>
      <pc:sldChg chg="modSp new">
        <pc:chgData name="Maxime Grenier-Castillo" userId="S::grem3208@usherbrooke.ca::7de3d21a-c883-43c0-937b-1c7d15a7394b" providerId="AD" clId="Web-{96348C21-4574-4FFB-B5B0-4A3B0234A6F0}" dt="2024-03-25T14:12:34.776" v="152" actId="20577"/>
        <pc:sldMkLst>
          <pc:docMk/>
          <pc:sldMk cId="3931508810" sldId="265"/>
        </pc:sldMkLst>
        <pc:spChg chg="mod">
          <ac:chgData name="Maxime Grenier-Castillo" userId="S::grem3208@usherbrooke.ca::7de3d21a-c883-43c0-937b-1c7d15a7394b" providerId="AD" clId="Web-{96348C21-4574-4FFB-B5B0-4A3B0234A6F0}" dt="2024-03-25T14:12:34.776" v="152" actId="20577"/>
          <ac:spMkLst>
            <pc:docMk/>
            <pc:sldMk cId="3931508810" sldId="265"/>
            <ac:spMk id="2" creationId="{93BA5409-BA08-62A4-E01B-FC64B575AAD5}"/>
          </ac:spMkLst>
        </pc:spChg>
      </pc:sldChg>
      <pc:sldChg chg="modSp new">
        <pc:chgData name="Maxime Grenier-Castillo" userId="S::grem3208@usherbrooke.ca::7de3d21a-c883-43c0-937b-1c7d15a7394b" providerId="AD" clId="Web-{96348C21-4574-4FFB-B5B0-4A3B0234A6F0}" dt="2024-03-25T14:13:17.668" v="160" actId="20577"/>
        <pc:sldMkLst>
          <pc:docMk/>
          <pc:sldMk cId="4027497316" sldId="266"/>
        </pc:sldMkLst>
        <pc:spChg chg="mod">
          <ac:chgData name="Maxime Grenier-Castillo" userId="S::grem3208@usherbrooke.ca::7de3d21a-c883-43c0-937b-1c7d15a7394b" providerId="AD" clId="Web-{96348C21-4574-4FFB-B5B0-4A3B0234A6F0}" dt="2024-03-25T14:13:17.668" v="160" actId="20577"/>
          <ac:spMkLst>
            <pc:docMk/>
            <pc:sldMk cId="4027497316" sldId="266"/>
            <ac:spMk id="2" creationId="{10B8AD2D-DA3D-FB57-86F5-2D4DE20FF53A}"/>
          </ac:spMkLst>
        </pc:spChg>
      </pc:sldChg>
    </pc:docChg>
  </pc:docChgLst>
  <pc:docChgLst>
    <pc:chgData name="Anthony Royer" userId="e3947783-9623-46dc-8e8c-3b886e67074a" providerId="ADAL" clId="{8249BCEF-785E-4109-921B-1E95D35C6340}"/>
    <pc:docChg chg="custSel addSld modSld modSection">
      <pc:chgData name="Anthony Royer" userId="e3947783-9623-46dc-8e8c-3b886e67074a" providerId="ADAL" clId="{8249BCEF-785E-4109-921B-1E95D35C6340}" dt="2024-03-27T19:08:42.757" v="16" actId="20577"/>
      <pc:docMkLst>
        <pc:docMk/>
      </pc:docMkLst>
      <pc:sldChg chg="addSp delSp modSp mod">
        <pc:chgData name="Anthony Royer" userId="e3947783-9623-46dc-8e8c-3b886e67074a" providerId="ADAL" clId="{8249BCEF-785E-4109-921B-1E95D35C6340}" dt="2024-03-27T19:08:42.757" v="16" actId="20577"/>
        <pc:sldMkLst>
          <pc:docMk/>
          <pc:sldMk cId="109857222" sldId="256"/>
        </pc:sldMkLst>
        <pc:spChg chg="del">
          <ac:chgData name="Anthony Royer" userId="e3947783-9623-46dc-8e8c-3b886e67074a" providerId="ADAL" clId="{8249BCEF-785E-4109-921B-1E95D35C6340}" dt="2024-03-27T19:08:34.114" v="8" actId="47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thony Royer" userId="e3947783-9623-46dc-8e8c-3b886e67074a" providerId="ADAL" clId="{8249BCEF-785E-4109-921B-1E95D35C6340}" dt="2024-03-27T19:08:42.757" v="16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Anthony Royer" userId="e3947783-9623-46dc-8e8c-3b886e67074a" providerId="ADAL" clId="{8249BCEF-785E-4109-921B-1E95D35C6340}" dt="2024-03-27T19:08:30.869" v="7" actId="478"/>
          <ac:spMkLst>
            <pc:docMk/>
            <pc:sldMk cId="109857222" sldId="256"/>
            <ac:spMk id="7" creationId="{9155C6C3-5A59-22DF-E3BD-AC7F2A603020}"/>
          </ac:spMkLst>
        </pc:spChg>
        <pc:spChg chg="add mod">
          <ac:chgData name="Anthony Royer" userId="e3947783-9623-46dc-8e8c-3b886e67074a" providerId="ADAL" clId="{8249BCEF-785E-4109-921B-1E95D35C6340}" dt="2024-03-27T19:08:36.959" v="14" actId="20577"/>
          <ac:spMkLst>
            <pc:docMk/>
            <pc:sldMk cId="109857222" sldId="256"/>
            <ac:spMk id="12" creationId="{3BF13B78-BADA-1BA6-895B-4EBE0546919C}"/>
          </ac:spMkLst>
        </pc:spChg>
        <pc:picChg chg="del">
          <ac:chgData name="Anthony Royer" userId="e3947783-9623-46dc-8e8c-3b886e67074a" providerId="ADAL" clId="{8249BCEF-785E-4109-921B-1E95D35C6340}" dt="2024-03-27T19:08:22.837" v="3" actId="478"/>
          <ac:picMkLst>
            <pc:docMk/>
            <pc:sldMk cId="109857222" sldId="256"/>
            <ac:picMk id="5" creationId="{25E25559-4F0B-DAC9-A417-60C9956824D0}"/>
          </ac:picMkLst>
        </pc:picChg>
        <pc:picChg chg="del">
          <ac:chgData name="Anthony Royer" userId="e3947783-9623-46dc-8e8c-3b886e67074a" providerId="ADAL" clId="{8249BCEF-785E-4109-921B-1E95D35C6340}" dt="2024-03-27T19:08:21.351" v="2" actId="478"/>
          <ac:picMkLst>
            <pc:docMk/>
            <pc:sldMk cId="109857222" sldId="256"/>
            <ac:picMk id="6" creationId="{DF6011D9-9935-2DC2-3CD3-DD63BF5672C5}"/>
          </ac:picMkLst>
        </pc:picChg>
        <pc:picChg chg="del">
          <ac:chgData name="Anthony Royer" userId="e3947783-9623-46dc-8e8c-3b886e67074a" providerId="ADAL" clId="{8249BCEF-785E-4109-921B-1E95D35C6340}" dt="2024-03-27T19:08:24.535" v="4" actId="478"/>
          <ac:picMkLst>
            <pc:docMk/>
            <pc:sldMk cId="109857222" sldId="256"/>
            <ac:picMk id="8" creationId="{2A4B8D1B-3527-74EE-8157-B0C887579361}"/>
          </ac:picMkLst>
        </pc:picChg>
        <pc:picChg chg="del">
          <ac:chgData name="Anthony Royer" userId="e3947783-9623-46dc-8e8c-3b886e67074a" providerId="ADAL" clId="{8249BCEF-785E-4109-921B-1E95D35C6340}" dt="2024-03-27T19:08:26.481" v="5" actId="478"/>
          <ac:picMkLst>
            <pc:docMk/>
            <pc:sldMk cId="109857222" sldId="256"/>
            <ac:picMk id="9" creationId="{8139EAB0-6D33-8DBF-F4E3-9A0D2C1A9563}"/>
          </ac:picMkLst>
        </pc:picChg>
        <pc:picChg chg="del">
          <ac:chgData name="Anthony Royer" userId="e3947783-9623-46dc-8e8c-3b886e67074a" providerId="ADAL" clId="{8249BCEF-785E-4109-921B-1E95D35C6340}" dt="2024-03-27T19:08:27.958" v="6" actId="478"/>
          <ac:picMkLst>
            <pc:docMk/>
            <pc:sldMk cId="109857222" sldId="256"/>
            <ac:picMk id="11" creationId="{6BFD0C0C-4FF1-1D46-3E10-AEBF00C0F4B1}"/>
          </ac:picMkLst>
        </pc:picChg>
      </pc:sldChg>
      <pc:sldChg chg="add mod modShow">
        <pc:chgData name="Anthony Royer" userId="e3947783-9623-46dc-8e8c-3b886e67074a" providerId="ADAL" clId="{8249BCEF-785E-4109-921B-1E95D35C6340}" dt="2024-03-27T19:08:17.637" v="1" actId="729"/>
        <pc:sldMkLst>
          <pc:docMk/>
          <pc:sldMk cId="1818115885" sldId="271"/>
        </pc:sldMkLst>
      </pc:sldChg>
    </pc:docChg>
  </pc:docChgLst>
  <pc:docChgLst>
    <pc:chgData name="Pascal-Emmanuel Lachance" userId="b779b0ba-f79c-45ba-9636-b08db374bd8c" providerId="ADAL" clId="{639D2B23-E98A-49D2-8050-B8C3046F7029}"/>
    <pc:docChg chg="custSel modSld">
      <pc:chgData name="Pascal-Emmanuel Lachance" userId="b779b0ba-f79c-45ba-9636-b08db374bd8c" providerId="ADAL" clId="{639D2B23-E98A-49D2-8050-B8C3046F7029}" dt="2024-03-26T00:11:22.539" v="40" actId="1076"/>
      <pc:docMkLst>
        <pc:docMk/>
      </pc:docMkLst>
      <pc:sldChg chg="addSp delSp modSp mod">
        <pc:chgData name="Pascal-Emmanuel Lachance" userId="b779b0ba-f79c-45ba-9636-b08db374bd8c" providerId="ADAL" clId="{639D2B23-E98A-49D2-8050-B8C3046F7029}" dt="2024-03-26T00:11:22.539" v="40" actId="1076"/>
        <pc:sldMkLst>
          <pc:docMk/>
          <pc:sldMk cId="2762474187" sldId="262"/>
        </pc:sldMkLst>
        <pc:spChg chg="del">
          <ac:chgData name="Pascal-Emmanuel Lachance" userId="b779b0ba-f79c-45ba-9636-b08db374bd8c" providerId="ADAL" clId="{639D2B23-E98A-49D2-8050-B8C3046F7029}" dt="2024-03-25T23:03:55.545" v="0"/>
          <ac:spMkLst>
            <pc:docMk/>
            <pc:sldMk cId="2762474187" sldId="262"/>
            <ac:spMk id="3" creationId="{C7EBB074-779B-E433-479D-C806F540D875}"/>
          </ac:spMkLst>
        </pc:spChg>
        <pc:spChg chg="add mod">
          <ac:chgData name="Pascal-Emmanuel Lachance" userId="b779b0ba-f79c-45ba-9636-b08db374bd8c" providerId="ADAL" clId="{639D2B23-E98A-49D2-8050-B8C3046F7029}" dt="2024-03-25T23:05:11.711" v="4" actId="21"/>
          <ac:spMkLst>
            <pc:docMk/>
            <pc:sldMk cId="2762474187" sldId="262"/>
            <ac:spMk id="6" creationId="{924DEDDA-40D1-7B5D-E9FB-ED638D2D060A}"/>
          </ac:spMkLst>
        </pc:spChg>
        <pc:graphicFrameChg chg="add del mod">
          <ac:chgData name="Pascal-Emmanuel Lachance" userId="b779b0ba-f79c-45ba-9636-b08db374bd8c" providerId="ADAL" clId="{639D2B23-E98A-49D2-8050-B8C3046F7029}" dt="2024-03-25T23:05:11.711" v="4" actId="21"/>
          <ac:graphicFrameMkLst>
            <pc:docMk/>
            <pc:sldMk cId="2762474187" sldId="262"/>
            <ac:graphicFrameMk id="4" creationId="{6B409F77-D295-AD7F-3D12-EF0ED52EAEC9}"/>
          </ac:graphicFrameMkLst>
        </pc:graphicFrameChg>
        <pc:graphicFrameChg chg="add mod">
          <ac:chgData name="Pascal-Emmanuel Lachance" userId="b779b0ba-f79c-45ba-9636-b08db374bd8c" providerId="ADAL" clId="{639D2B23-E98A-49D2-8050-B8C3046F7029}" dt="2024-03-26T00:11:22.539" v="40" actId="1076"/>
          <ac:graphicFrameMkLst>
            <pc:docMk/>
            <pc:sldMk cId="2762474187" sldId="262"/>
            <ac:graphicFrameMk id="7" creationId="{4B5067AF-3732-0A35-03A5-0868A0EB14E1}"/>
          </ac:graphicFrameMkLst>
        </pc:graphicFrameChg>
        <pc:graphicFrameChg chg="add mod">
          <ac:chgData name="Pascal-Emmanuel Lachance" userId="b779b0ba-f79c-45ba-9636-b08db374bd8c" providerId="ADAL" clId="{639D2B23-E98A-49D2-8050-B8C3046F7029}" dt="2024-03-26T00:11:22.539" v="40" actId="1076"/>
          <ac:graphicFrameMkLst>
            <pc:docMk/>
            <pc:sldMk cId="2762474187" sldId="262"/>
            <ac:graphicFrameMk id="8" creationId="{2B96635E-9960-4256-A3DA-DFA7F20BAFDF}"/>
          </ac:graphicFrameMkLst>
        </pc:graphicFrameChg>
        <pc:graphicFrameChg chg="add mod">
          <ac:chgData name="Pascal-Emmanuel Lachance" userId="b779b0ba-f79c-45ba-9636-b08db374bd8c" providerId="ADAL" clId="{639D2B23-E98A-49D2-8050-B8C3046F7029}" dt="2024-03-26T00:11:22.539" v="40" actId="1076"/>
          <ac:graphicFrameMkLst>
            <pc:docMk/>
            <pc:sldMk cId="2762474187" sldId="262"/>
            <ac:graphicFrameMk id="9" creationId="{E9A9E40C-1106-460B-ABD5-45E3666B305B}"/>
          </ac:graphicFrameMkLst>
        </pc:graphicFrameChg>
      </pc:sldChg>
      <pc:sldChg chg="addSp delSp modSp mod">
        <pc:chgData name="Pascal-Emmanuel Lachance" userId="b779b0ba-f79c-45ba-9636-b08db374bd8c" providerId="ADAL" clId="{639D2B23-E98A-49D2-8050-B8C3046F7029}" dt="2024-03-25T23:59:15.975" v="26" actId="13238"/>
        <pc:sldMkLst>
          <pc:docMk/>
          <pc:sldMk cId="3856519679" sldId="263"/>
        </pc:sldMkLst>
        <pc:spChg chg="del">
          <ac:chgData name="Pascal-Emmanuel Lachance" userId="b779b0ba-f79c-45ba-9636-b08db374bd8c" providerId="ADAL" clId="{639D2B23-E98A-49D2-8050-B8C3046F7029}" dt="2024-03-25T23:57:02.759" v="12"/>
          <ac:spMkLst>
            <pc:docMk/>
            <pc:sldMk cId="3856519679" sldId="263"/>
            <ac:spMk id="3" creationId="{C53DA8E7-E8BB-03E3-3FCD-5D75DB77A101}"/>
          </ac:spMkLst>
        </pc:spChg>
        <pc:graphicFrameChg chg="add mod modGraphic">
          <ac:chgData name="Pascal-Emmanuel Lachance" userId="b779b0ba-f79c-45ba-9636-b08db374bd8c" providerId="ADAL" clId="{639D2B23-E98A-49D2-8050-B8C3046F7029}" dt="2024-03-25T23:59:15.975" v="26" actId="13238"/>
          <ac:graphicFrameMkLst>
            <pc:docMk/>
            <pc:sldMk cId="3856519679" sldId="263"/>
            <ac:graphicFrameMk id="4" creationId="{3CF77CE0-1C62-CE81-A688-A3CF054BDE89}"/>
          </ac:graphicFrameMkLst>
        </pc:graphicFrameChg>
      </pc:sldChg>
      <pc:sldChg chg="addSp delSp modSp mod">
        <pc:chgData name="Pascal-Emmanuel Lachance" userId="b779b0ba-f79c-45ba-9636-b08db374bd8c" providerId="ADAL" clId="{639D2B23-E98A-49D2-8050-B8C3046F7029}" dt="2024-03-25T23:55:53.993" v="11" actId="14100"/>
        <pc:sldMkLst>
          <pc:docMk/>
          <pc:sldMk cId="3228771503" sldId="264"/>
        </pc:sldMkLst>
        <pc:spChg chg="del">
          <ac:chgData name="Pascal-Emmanuel Lachance" userId="b779b0ba-f79c-45ba-9636-b08db374bd8c" providerId="ADAL" clId="{639D2B23-E98A-49D2-8050-B8C3046F7029}" dt="2024-03-25T23:05:14.815" v="5"/>
          <ac:spMkLst>
            <pc:docMk/>
            <pc:sldMk cId="3228771503" sldId="264"/>
            <ac:spMk id="3" creationId="{7414DB09-4858-AE0A-B9DF-F11F9F85BF63}"/>
          </ac:spMkLst>
        </pc:spChg>
        <pc:spChg chg="add del mod">
          <ac:chgData name="Pascal-Emmanuel Lachance" userId="b779b0ba-f79c-45ba-9636-b08db374bd8c" providerId="ADAL" clId="{639D2B23-E98A-49D2-8050-B8C3046F7029}" dt="2024-03-25T23:55:45.788" v="9"/>
          <ac:spMkLst>
            <pc:docMk/>
            <pc:sldMk cId="3228771503" sldId="264"/>
            <ac:spMk id="6" creationId="{A4E099DF-CB15-976F-26C1-41E971042077}"/>
          </ac:spMkLst>
        </pc:spChg>
        <pc:graphicFrameChg chg="add del mod">
          <ac:chgData name="Pascal-Emmanuel Lachance" userId="b779b0ba-f79c-45ba-9636-b08db374bd8c" providerId="ADAL" clId="{639D2B23-E98A-49D2-8050-B8C3046F7029}" dt="2024-03-25T23:55:42.564" v="6" actId="478"/>
          <ac:graphicFrameMkLst>
            <pc:docMk/>
            <pc:sldMk cId="3228771503" sldId="264"/>
            <ac:graphicFrameMk id="4" creationId="{6B409F77-D295-AD7F-3D12-EF0ED52EAEC9}"/>
          </ac:graphicFrameMkLst>
        </pc:graphicFrameChg>
        <pc:graphicFrameChg chg="add mod">
          <ac:chgData name="Pascal-Emmanuel Lachance" userId="b779b0ba-f79c-45ba-9636-b08db374bd8c" providerId="ADAL" clId="{639D2B23-E98A-49D2-8050-B8C3046F7029}" dt="2024-03-25T23:55:44.790" v="8"/>
          <ac:graphicFrameMkLst>
            <pc:docMk/>
            <pc:sldMk cId="3228771503" sldId="264"/>
            <ac:graphicFrameMk id="7" creationId="{DCDC5527-B562-4622-B32D-C81545065DDA}"/>
          </ac:graphicFrameMkLst>
        </pc:graphicFrameChg>
        <pc:graphicFrameChg chg="add mod">
          <ac:chgData name="Pascal-Emmanuel Lachance" userId="b779b0ba-f79c-45ba-9636-b08db374bd8c" providerId="ADAL" clId="{639D2B23-E98A-49D2-8050-B8C3046F7029}" dt="2024-03-25T23:55:53.993" v="11" actId="14100"/>
          <ac:graphicFrameMkLst>
            <pc:docMk/>
            <pc:sldMk cId="3228771503" sldId="264"/>
            <ac:graphicFrameMk id="8" creationId="{DCDC5527-B562-4622-B32D-C81545065DDA}"/>
          </ac:graphicFrameMkLst>
        </pc:graphicFrameChg>
      </pc:sldChg>
    </pc:docChg>
  </pc:docChgLst>
  <pc:docChgLst>
    <pc:chgData name="Julien Guay" userId="53401d0a-7344-4cbe-a4d0-52ca10ad27c2" providerId="ADAL" clId="{9E07B275-05FF-4F13-93DC-1027A28E8FCB}"/>
    <pc:docChg chg="custSel modSld">
      <pc:chgData name="Julien Guay" userId="53401d0a-7344-4cbe-a4d0-52ca10ad27c2" providerId="ADAL" clId="{9E07B275-05FF-4F13-93DC-1027A28E8FCB}" dt="2024-03-26T02:50:44.556" v="32" actId="1076"/>
      <pc:docMkLst>
        <pc:docMk/>
      </pc:docMkLst>
      <pc:sldChg chg="modSp mod">
        <pc:chgData name="Julien Guay" userId="53401d0a-7344-4cbe-a4d0-52ca10ad27c2" providerId="ADAL" clId="{9E07B275-05FF-4F13-93DC-1027A28E8FCB}" dt="2024-03-25T14:32:31.919" v="9" actId="1076"/>
        <pc:sldMkLst>
          <pc:docMk/>
          <pc:sldMk cId="109857222" sldId="256"/>
        </pc:sldMkLst>
        <pc:spChg chg="mod">
          <ac:chgData name="Julien Guay" userId="53401d0a-7344-4cbe-a4d0-52ca10ad27c2" providerId="ADAL" clId="{9E07B275-05FF-4F13-93DC-1027A28E8FCB}" dt="2024-03-25T14:32:31.919" v="9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">
        <pc:chgData name="Julien Guay" userId="53401d0a-7344-4cbe-a4d0-52ca10ad27c2" providerId="ADAL" clId="{9E07B275-05FF-4F13-93DC-1027A28E8FCB}" dt="2024-03-26T02:40:00.059" v="16" actId="1076"/>
        <pc:sldMkLst>
          <pc:docMk/>
          <pc:sldMk cId="3931508810" sldId="265"/>
        </pc:sldMkLst>
        <pc:spChg chg="del">
          <ac:chgData name="Julien Guay" userId="53401d0a-7344-4cbe-a4d0-52ca10ad27c2" providerId="ADAL" clId="{9E07B275-05FF-4F13-93DC-1027A28E8FCB}" dt="2024-03-26T02:39:42.463" v="10" actId="478"/>
          <ac:spMkLst>
            <pc:docMk/>
            <pc:sldMk cId="3931508810" sldId="265"/>
            <ac:spMk id="3" creationId="{7CD77988-C12F-0EDE-8379-CDC05EDB09E2}"/>
          </ac:spMkLst>
        </pc:spChg>
        <pc:graphicFrameChg chg="add del mod">
          <ac:chgData name="Julien Guay" userId="53401d0a-7344-4cbe-a4d0-52ca10ad27c2" providerId="ADAL" clId="{9E07B275-05FF-4F13-93DC-1027A28E8FCB}" dt="2024-03-26T02:39:48.273" v="12" actId="478"/>
          <ac:graphicFrameMkLst>
            <pc:docMk/>
            <pc:sldMk cId="3931508810" sldId="265"/>
            <ac:graphicFrameMk id="4" creationId="{EBA77DEE-400C-E6F7-9187-ADE82382C6A6}"/>
          </ac:graphicFrameMkLst>
        </pc:graphicFrameChg>
        <pc:picChg chg="add mod">
          <ac:chgData name="Julien Guay" userId="53401d0a-7344-4cbe-a4d0-52ca10ad27c2" providerId="ADAL" clId="{9E07B275-05FF-4F13-93DC-1027A28E8FCB}" dt="2024-03-26T02:40:00.059" v="16" actId="1076"/>
          <ac:picMkLst>
            <pc:docMk/>
            <pc:sldMk cId="3931508810" sldId="265"/>
            <ac:picMk id="5" creationId="{7077219F-3AA9-785C-363E-707C2F4A8963}"/>
          </ac:picMkLst>
        </pc:picChg>
      </pc:sldChg>
      <pc:sldChg chg="addSp delSp modSp mod">
        <pc:chgData name="Julien Guay" userId="53401d0a-7344-4cbe-a4d0-52ca10ad27c2" providerId="ADAL" clId="{9E07B275-05FF-4F13-93DC-1027A28E8FCB}" dt="2024-03-26T02:50:44.556" v="32" actId="1076"/>
        <pc:sldMkLst>
          <pc:docMk/>
          <pc:sldMk cId="4027497316" sldId="266"/>
        </pc:sldMkLst>
        <pc:spChg chg="del">
          <ac:chgData name="Julien Guay" userId="53401d0a-7344-4cbe-a4d0-52ca10ad27c2" providerId="ADAL" clId="{9E07B275-05FF-4F13-93DC-1027A28E8FCB}" dt="2024-03-26T02:49:51.345" v="17" actId="478"/>
          <ac:spMkLst>
            <pc:docMk/>
            <pc:sldMk cId="4027497316" sldId="266"/>
            <ac:spMk id="3" creationId="{57A174BA-0D4D-D3F0-D3CA-95261B3B0476}"/>
          </ac:spMkLst>
        </pc:spChg>
        <pc:graphicFrameChg chg="add mod">
          <ac:chgData name="Julien Guay" userId="53401d0a-7344-4cbe-a4d0-52ca10ad27c2" providerId="ADAL" clId="{9E07B275-05FF-4F13-93DC-1027A28E8FCB}" dt="2024-03-26T02:49:52.717" v="18"/>
          <ac:graphicFrameMkLst>
            <pc:docMk/>
            <pc:sldMk cId="4027497316" sldId="266"/>
            <ac:graphicFrameMk id="4" creationId="{35FF7A1B-2BE6-A868-A9E6-A9DDCA73C7E9}"/>
          </ac:graphicFrameMkLst>
        </pc:graphicFrameChg>
        <pc:picChg chg="add mod">
          <ac:chgData name="Julien Guay" userId="53401d0a-7344-4cbe-a4d0-52ca10ad27c2" providerId="ADAL" clId="{9E07B275-05FF-4F13-93DC-1027A28E8FCB}" dt="2024-03-26T02:50:44.556" v="32" actId="1076"/>
          <ac:picMkLst>
            <pc:docMk/>
            <pc:sldMk cId="4027497316" sldId="266"/>
            <ac:picMk id="5" creationId="{E24CC35D-AA78-01B9-18D8-A27771190825}"/>
          </ac:picMkLst>
        </pc:picChg>
      </pc:sldChg>
    </pc:docChg>
  </pc:docChgLst>
  <pc:docChgLst>
    <pc:chgData name="Maxime Grenier-Castillo" userId="S::grem3208@usherbrooke.ca::7de3d21a-c883-43c0-937b-1c7d15a7394b" providerId="AD" clId="Web-{113AE401-086B-4141-92BF-B81C60AA75FC}"/>
    <pc:docChg chg="modSld">
      <pc:chgData name="Maxime Grenier-Castillo" userId="S::grem3208@usherbrooke.ca::7de3d21a-c883-43c0-937b-1c7d15a7394b" providerId="AD" clId="Web-{113AE401-086B-4141-92BF-B81C60AA75FC}" dt="2024-03-25T23:41:06.029" v="1" actId="1076"/>
      <pc:docMkLst>
        <pc:docMk/>
      </pc:docMkLst>
      <pc:sldChg chg="modSp">
        <pc:chgData name="Maxime Grenier-Castillo" userId="S::grem3208@usherbrooke.ca::7de3d21a-c883-43c0-937b-1c7d15a7394b" providerId="AD" clId="Web-{113AE401-086B-4141-92BF-B81C60AA75FC}" dt="2024-03-25T23:41:06.029" v="1" actId="1076"/>
        <pc:sldMkLst>
          <pc:docMk/>
          <pc:sldMk cId="109857222" sldId="256"/>
        </pc:sldMkLst>
        <pc:picChg chg="mod">
          <ac:chgData name="Maxime Grenier-Castillo" userId="S::grem3208@usherbrooke.ca::7de3d21a-c883-43c0-937b-1c7d15a7394b" providerId="AD" clId="Web-{113AE401-086B-4141-92BF-B81C60AA75FC}" dt="2024-03-25T23:41:06.029" v="1" actId="1076"/>
          <ac:picMkLst>
            <pc:docMk/>
            <pc:sldMk cId="109857222" sldId="256"/>
            <ac:picMk id="9" creationId="{8139EAB0-6D33-8DBF-F4E3-9A0D2C1A956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sherbrooke.sharepoint.com/sites/GEN700-WinniethePooisourleader/Documents%20partages/General/GEN70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sherbrooke.sharepoint.com/sites/GEN700-WinniethePooisourleader/Documents%20partages/General/GEN70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sherbrooke.sharepoint.com/sites/GEN700-WinniethePooisourleader/Documents%20partages/General/GEN70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sherbrooke.sharepoint.com/sites/GEN700-WinniethePooisourleader/Documents%20partages/General/GEN70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MagNet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'[GEN700.xlsx]Partie 1 - Ratios'!$B$34</c:f>
              <c:strCache>
                <c:ptCount val="1"/>
                <c:pt idx="0">
                  <c:v>Encaisse finale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Ratios'!$C$34:$D$34</c:f>
              <c:numCache>
                <c:formatCode>_("$"* #,##0.00_);_("$"* \(#,##0.00\);_("$"* "-"??_);_(@_)</c:formatCode>
                <c:ptCount val="2"/>
                <c:pt idx="0">
                  <c:v>1510000</c:v>
                </c:pt>
                <c:pt idx="1">
                  <c:v>1931250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B4-48B8-ADFA-AA4D9E8E02B7}"/>
            </c:ext>
          </c:extLst>
        </c:ser>
        <c:ser>
          <c:idx val="1"/>
          <c:order val="1"/>
          <c:tx>
            <c:strRef>
              <c:f>'[GEN700.xlsx]Partie 1 - Ratios'!$B$35</c:f>
              <c:strCache>
                <c:ptCount val="1"/>
                <c:pt idx="0">
                  <c:v>Actif 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Ratios'!$C$35:$D$35</c:f>
              <c:numCache>
                <c:formatCode>_("$"* #,##0.00_);_("$"* \(#,##0.00\);_("$"* "-"??_);_(@_)</c:formatCode>
                <c:ptCount val="2"/>
                <c:pt idx="0">
                  <c:v>26423000</c:v>
                </c:pt>
                <c:pt idx="1">
                  <c:v>32319250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B4-48B8-ADFA-AA4D9E8E02B7}"/>
            </c:ext>
          </c:extLst>
        </c:ser>
        <c:ser>
          <c:idx val="2"/>
          <c:order val="2"/>
          <c:tx>
            <c:strRef>
              <c:f>'[GEN700.xlsx]Partie 1 - Ratios'!$B$36</c:f>
              <c:strCache>
                <c:ptCount val="1"/>
                <c:pt idx="0">
                  <c:v>Passif 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Ratios'!$C$36:$D$36</c:f>
              <c:numCache>
                <c:formatCode>_("$"* #,##0.00_);_("$"* \(#,##0.00\);_("$"* "-"??_);_(@_)</c:formatCode>
                <c:ptCount val="2"/>
                <c:pt idx="0">
                  <c:v>14580000</c:v>
                </c:pt>
                <c:pt idx="1">
                  <c:v>12158050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B4-48B8-ADFA-AA4D9E8E02B7}"/>
            </c:ext>
          </c:extLst>
        </c:ser>
        <c:ser>
          <c:idx val="3"/>
          <c:order val="3"/>
          <c:tx>
            <c:strRef>
              <c:f>'[GEN700.xlsx]Partie 1 - Ratios'!$B$37</c:f>
              <c:strCache>
                <c:ptCount val="1"/>
                <c:pt idx="0">
                  <c:v>Capitaux Propres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Ratios'!$C$37:$D$37</c:f>
              <c:numCache>
                <c:formatCode>_("$"* #,##0.00_);_("$"* \(#,##0.00\);_("$"* "-"??_);_(@_)</c:formatCode>
                <c:ptCount val="2"/>
                <c:pt idx="0">
                  <c:v>11843000</c:v>
                </c:pt>
                <c:pt idx="1">
                  <c:v>19167200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B4-48B8-ADFA-AA4D9E8E02B7}"/>
            </c:ext>
          </c:extLst>
        </c:ser>
        <c:ser>
          <c:idx val="4"/>
          <c:order val="4"/>
          <c:tx>
            <c:strRef>
              <c:f>'[GEN700.xlsx]Partie 1 - Ratios'!$B$33</c:f>
              <c:strCache>
                <c:ptCount val="1"/>
                <c:pt idx="0">
                  <c:v>Benefice net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'[GEN700.xlsx]Partie 1 - Ratios'!$C$33:$D$33</c:f>
              <c:numCache>
                <c:formatCode>_("$"* #,##0.00_);_("$"* \(#,##0.00\);_("$"* "-"??_);_(@_)</c:formatCode>
                <c:ptCount val="2"/>
                <c:pt idx="1">
                  <c:v>7294200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2B4-48B8-ADFA-AA4D9E8E0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9322168"/>
        <c:axId val="993179680"/>
      </c:lineChart>
      <c:catAx>
        <c:axId val="919322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179680"/>
        <c:crosses val="autoZero"/>
        <c:auto val="1"/>
        <c:lblAlgn val="ctr"/>
        <c:lblOffset val="100"/>
        <c:noMultiLvlLbl val="0"/>
      </c:catAx>
      <c:valAx>
        <c:axId val="99317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322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SARLOS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'[GEN700.xlsx]Partie 1 - Ratios'!$B$34</c:f>
              <c:strCache>
                <c:ptCount val="1"/>
                <c:pt idx="0">
                  <c:v>Encaisse finale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Ratios'!$E$34:$F$34</c:f>
              <c:numCache>
                <c:formatCode>_("$"* #,##0.00_);_("$"* \(#,##0.00\);_("$"* "-"??_);_(@_)</c:formatCode>
                <c:ptCount val="2"/>
                <c:pt idx="0">
                  <c:v>38000000</c:v>
                </c:pt>
                <c:pt idx="1">
                  <c:v>43000000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B4-48B8-ADFA-AA4D9E8E02B7}"/>
            </c:ext>
          </c:extLst>
        </c:ser>
        <c:ser>
          <c:idx val="1"/>
          <c:order val="1"/>
          <c:tx>
            <c:strRef>
              <c:f>'[GEN700.xlsx]Partie 1 - Ratios'!$B$35</c:f>
              <c:strCache>
                <c:ptCount val="1"/>
                <c:pt idx="0">
                  <c:v>Actif 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Ratios'!$E$35:$F$35</c:f>
              <c:numCache>
                <c:formatCode>_("$"* #,##0.00_);_("$"* \(#,##0.00\);_("$"* "-"??_);_(@_)</c:formatCode>
                <c:ptCount val="2"/>
                <c:pt idx="0">
                  <c:v>174600000</c:v>
                </c:pt>
                <c:pt idx="1">
                  <c:v>180040000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B4-48B8-ADFA-AA4D9E8E02B7}"/>
            </c:ext>
          </c:extLst>
        </c:ser>
        <c:ser>
          <c:idx val="2"/>
          <c:order val="2"/>
          <c:tx>
            <c:strRef>
              <c:f>'[GEN700.xlsx]Partie 1 - Ratios'!$B$36</c:f>
              <c:strCache>
                <c:ptCount val="1"/>
                <c:pt idx="0">
                  <c:v>Passif 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Ratios'!$E$36:$F$36</c:f>
              <c:numCache>
                <c:formatCode>_("$"* #,##0.00_);_("$"* \(#,##0.00\);_("$"* "-"??_);_(@_)</c:formatCode>
                <c:ptCount val="2"/>
                <c:pt idx="0">
                  <c:v>69705000</c:v>
                </c:pt>
                <c:pt idx="1">
                  <c:v>62345000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B4-48B8-ADFA-AA4D9E8E02B7}"/>
            </c:ext>
          </c:extLst>
        </c:ser>
        <c:ser>
          <c:idx val="3"/>
          <c:order val="3"/>
          <c:tx>
            <c:strRef>
              <c:f>'[GEN700.xlsx]Partie 1 - Ratios'!$B$37</c:f>
              <c:strCache>
                <c:ptCount val="1"/>
                <c:pt idx="0">
                  <c:v>Capitaux Propres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Ratios'!$E$37:$F$37</c:f>
              <c:numCache>
                <c:formatCode>_("$"* #,##0.00_);_("$"* \(#,##0.00\);_("$"* "-"??_);_(@_)</c:formatCode>
                <c:ptCount val="2"/>
                <c:pt idx="0">
                  <c:v>104895000</c:v>
                </c:pt>
                <c:pt idx="1">
                  <c:v>145025000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B4-48B8-ADFA-AA4D9E8E02B7}"/>
            </c:ext>
          </c:extLst>
        </c:ser>
        <c:ser>
          <c:idx val="4"/>
          <c:order val="4"/>
          <c:tx>
            <c:strRef>
              <c:f>'[GEN700.xlsx]Partie 1 - Ratios'!$B$33</c:f>
              <c:strCache>
                <c:ptCount val="1"/>
                <c:pt idx="0">
                  <c:v>Benefice net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'[GEN700.xlsx]Partie 1 - Ratios'!$E$33:$F$33</c:f>
              <c:numCache>
                <c:formatCode>_("$"* #,##0.00_);_("$"* \(#,##0.00\);_("$"* "-"??_);_(@_)</c:formatCode>
                <c:ptCount val="2"/>
                <c:pt idx="0">
                  <c:v>31260000</c:v>
                </c:pt>
                <c:pt idx="1">
                  <c:v>43230000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E0-43EA-8EF8-558846BCC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9322168"/>
        <c:axId val="993179680"/>
      </c:lineChart>
      <c:catAx>
        <c:axId val="919322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179680"/>
        <c:crosses val="autoZero"/>
        <c:auto val="1"/>
        <c:lblAlgn val="ctr"/>
        <c:lblOffset val="100"/>
        <c:noMultiLvlLbl val="0"/>
      </c:catAx>
      <c:valAx>
        <c:axId val="99317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322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SkyTransit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'[GEN700.xlsx]Partie 1 - Ratios'!$B$34</c:f>
              <c:strCache>
                <c:ptCount val="1"/>
                <c:pt idx="0">
                  <c:v>Encaisse finale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Ratios'!$G$34:$H$34</c:f>
              <c:numCache>
                <c:formatCode>_("$"* #,##0.00_);_("$"* \(#,##0.00\);_("$"* "-"??_);_(@_)</c:formatCode>
                <c:ptCount val="2"/>
                <c:pt idx="0">
                  <c:v>120000000</c:v>
                </c:pt>
                <c:pt idx="1">
                  <c:v>249500000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7A-4345-9767-18D4A388AE3D}"/>
            </c:ext>
          </c:extLst>
        </c:ser>
        <c:ser>
          <c:idx val="1"/>
          <c:order val="1"/>
          <c:tx>
            <c:strRef>
              <c:f>'[GEN700.xlsx]Partie 1 - Ratios'!$B$35</c:f>
              <c:strCache>
                <c:ptCount val="1"/>
                <c:pt idx="0">
                  <c:v>Actif 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Ratios'!$G$35:$H$35</c:f>
              <c:numCache>
                <c:formatCode>_("$"* #,##0.00_);_("$"* \(#,##0.00\);_("$"* "-"??_);_(@_)</c:formatCode>
                <c:ptCount val="2"/>
                <c:pt idx="0">
                  <c:v>838000000</c:v>
                </c:pt>
                <c:pt idx="1">
                  <c:v>1120560000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7A-4345-9767-18D4A388AE3D}"/>
            </c:ext>
          </c:extLst>
        </c:ser>
        <c:ser>
          <c:idx val="2"/>
          <c:order val="2"/>
          <c:tx>
            <c:strRef>
              <c:f>'[GEN700.xlsx]Partie 1 - Ratios'!$B$36</c:f>
              <c:strCache>
                <c:ptCount val="1"/>
                <c:pt idx="0">
                  <c:v>Passif total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Ratios'!$G$36:$H$36</c:f>
              <c:numCache>
                <c:formatCode>_("$"* #,##0.00_);_("$"* \(#,##0.00\);_("$"* "-"??_);_(@_)</c:formatCode>
                <c:ptCount val="2"/>
                <c:pt idx="0">
                  <c:v>398500000</c:v>
                </c:pt>
                <c:pt idx="1">
                  <c:v>529700000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7A-4345-9767-18D4A388AE3D}"/>
            </c:ext>
          </c:extLst>
        </c:ser>
        <c:ser>
          <c:idx val="3"/>
          <c:order val="3"/>
          <c:tx>
            <c:strRef>
              <c:f>'[GEN700.xlsx]Partie 1 - Ratios'!$B$37</c:f>
              <c:strCache>
                <c:ptCount val="1"/>
                <c:pt idx="0">
                  <c:v>Capitaux Propres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'[GEN700.xlsx]Partie 1 - Ratios'!$C$32:$D$32</c:f>
              <c:numCache>
                <c:formatCode>General</c:formatCode>
                <c:ptCount val="2"/>
                <c:pt idx="0">
                  <c:v>2013</c:v>
                </c:pt>
                <c:pt idx="1">
                  <c:v>2014</c:v>
                </c:pt>
              </c:numCache>
            </c:numRef>
          </c:cat>
          <c:val>
            <c:numRef>
              <c:f>'[GEN700.xlsx]Partie 1 - Ratios'!$G$37:$H$37</c:f>
              <c:numCache>
                <c:formatCode>_("$"* #,##0.00_);_("$"* \(#,##0.00\);_("$"* "-"??_);_(@_)</c:formatCode>
                <c:ptCount val="2"/>
                <c:pt idx="0">
                  <c:v>439500000</c:v>
                </c:pt>
                <c:pt idx="1">
                  <c:v>590860000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7A-4345-9767-18D4A388AE3D}"/>
            </c:ext>
          </c:extLst>
        </c:ser>
        <c:ser>
          <c:idx val="4"/>
          <c:order val="4"/>
          <c:tx>
            <c:strRef>
              <c:f>'[GEN700.xlsx]Partie 1 - Ratios'!$B$33</c:f>
              <c:strCache>
                <c:ptCount val="1"/>
                <c:pt idx="0">
                  <c:v>Benefice net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'[GEN700.xlsx]Partie 1 - Ratios'!$G$33:$H$33</c:f>
              <c:numCache>
                <c:formatCode>_("$"* #,##0.00_);_("$"* \(#,##0.00\);_("$"* "-"??_);_(@_)</c:formatCode>
                <c:ptCount val="2"/>
                <c:pt idx="0">
                  <c:v>123600000</c:v>
                </c:pt>
                <c:pt idx="1">
                  <c:v>114036000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17A-4345-9767-18D4A388A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19322168"/>
        <c:axId val="993179680"/>
      </c:lineChart>
      <c:catAx>
        <c:axId val="919322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179680"/>
        <c:crosses val="autoZero"/>
        <c:auto val="1"/>
        <c:lblAlgn val="ctr"/>
        <c:lblOffset val="100"/>
        <c:noMultiLvlLbl val="0"/>
      </c:catAx>
      <c:valAx>
        <c:axId val="99317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9322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CA"/>
              <a:t>Flux</a:t>
            </a:r>
            <a:r>
              <a:rPr lang="fr-CA" baseline="0"/>
              <a:t> Monétaires Nets Actualisés</a:t>
            </a:r>
            <a:endParaRPr lang="fr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Flux Monétaire Net Actualisé (Achat)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Sheet1!$F$4:$Z$4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Sheet1!$F$5:$Z$5</c:f>
              <c:numCache>
                <c:formatCode>"$"#\ ##0.00</c:formatCode>
                <c:ptCount val="21"/>
                <c:pt idx="0">
                  <c:v>-480000</c:v>
                </c:pt>
                <c:pt idx="1">
                  <c:v>124932</c:v>
                </c:pt>
                <c:pt idx="2">
                  <c:v>101797.5</c:v>
                </c:pt>
                <c:pt idx="3">
                  <c:v>88180.819999999992</c:v>
                </c:pt>
                <c:pt idx="4">
                  <c:v>75935.041280000005</c:v>
                </c:pt>
                <c:pt idx="5">
                  <c:v>66412.814675200003</c:v>
                </c:pt>
                <c:pt idx="6">
                  <c:v>144533.29893273601</c:v>
                </c:pt>
                <c:pt idx="7">
                  <c:v>123865.13740750848</c:v>
                </c:pt>
                <c:pt idx="8">
                  <c:v>110084.81058774058</c:v>
                </c:pt>
                <c:pt idx="9">
                  <c:v>92869.856576069855</c:v>
                </c:pt>
                <c:pt idx="10">
                  <c:v>82538.864278246285</c:v>
                </c:pt>
                <c:pt idx="11">
                  <c:v>72211.325993726859</c:v>
                </c:pt>
                <c:pt idx="12">
                  <c:v>61887.045389123828</c:v>
                </c:pt>
                <c:pt idx="13">
                  <c:v>51565.83631129907</c:v>
                </c:pt>
                <c:pt idx="14">
                  <c:v>44684.815811000823</c:v>
                </c:pt>
                <c:pt idx="15">
                  <c:v>41242.58139559457</c:v>
                </c:pt>
                <c:pt idx="16">
                  <c:v>34364.865116475659</c:v>
                </c:pt>
                <c:pt idx="17">
                  <c:v>30924.963460634968</c:v>
                </c:pt>
                <c:pt idx="18">
                  <c:v>24050.199383940781</c:v>
                </c:pt>
                <c:pt idx="19">
                  <c:v>20612.35835021413</c:v>
                </c:pt>
                <c:pt idx="20">
                  <c:v>25110.344016205559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59-4AFB-9558-6E37ED30F432}"/>
            </c:ext>
          </c:extLst>
        </c:ser>
        <c:ser>
          <c:idx val="1"/>
          <c:order val="1"/>
          <c:tx>
            <c:strRef>
              <c:f>Sheet1!$E$6</c:f>
              <c:strCache>
                <c:ptCount val="1"/>
                <c:pt idx="0">
                  <c:v>Flux Monétaire Net Actualisé (Location)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Sheet1!$F$4:$Z$4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Sheet1!$F$6:$Z$6</c:f>
              <c:numCache>
                <c:formatCode>General</c:formatCode>
                <c:ptCount val="21"/>
                <c:pt idx="0">
                  <c:v>-205000</c:v>
                </c:pt>
                <c:pt idx="1">
                  <c:v>32266.125</c:v>
                </c:pt>
                <c:pt idx="2">
                  <c:v>22213.125</c:v>
                </c:pt>
                <c:pt idx="3">
                  <c:v>19457.295000000002</c:v>
                </c:pt>
                <c:pt idx="4">
                  <c:v>16933.519680000005</c:v>
                </c:pt>
                <c:pt idx="5">
                  <c:v>14959.891531200001</c:v>
                </c:pt>
                <c:pt idx="6">
                  <c:v>100573.48360281599</c:v>
                </c:pt>
                <c:pt idx="7">
                  <c:v>86302.709364602866</c:v>
                </c:pt>
                <c:pt idx="8">
                  <c:v>76796.178657794473</c:v>
                </c:pt>
                <c:pt idx="9">
                  <c:v>64863.729712813511</c:v>
                </c:pt>
                <c:pt idx="10">
                  <c:v>57713.782688267522</c:v>
                </c:pt>
                <c:pt idx="11">
                  <c:v>50547.552458144717</c:v>
                </c:pt>
                <c:pt idx="12">
                  <c:v>43365.964594130513</c:v>
                </c:pt>
                <c:pt idx="13">
                  <c:v>36169.896675304415</c:v>
                </c:pt>
                <c:pt idx="14">
                  <c:v>31373.529033853272</c:v>
                </c:pt>
                <c:pt idx="15">
                  <c:v>28983.473420768438</c:v>
                </c:pt>
                <c:pt idx="16">
                  <c:v>24171.52873661475</c:v>
                </c:pt>
                <c:pt idx="17">
                  <c:v>21770.475828435145</c:v>
                </c:pt>
                <c:pt idx="18">
                  <c:v>16944.613618564908</c:v>
                </c:pt>
                <c:pt idx="19">
                  <c:v>14533.846348990553</c:v>
                </c:pt>
                <c:pt idx="20">
                  <c:v>17468.342495030931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759-4AFB-9558-6E37ED30F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878912"/>
        <c:axId val="380879392"/>
      </c:scatterChart>
      <c:valAx>
        <c:axId val="380878912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79392"/>
        <c:crosses val="autoZero"/>
        <c:crossBetween val="midCat"/>
      </c:valAx>
      <c:valAx>
        <c:axId val="380879392"/>
        <c:scaling>
          <c:orientation val="minMax"/>
          <c:max val="150000"/>
          <c:min val="-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\ 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78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Impact</a:t>
            </a:r>
            <a:r>
              <a:rPr lang="en-US" sz="2400" baseline="0"/>
              <a:t> de la variation Px,Cf,Cx,Sx sur le flux monétaire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73017074530277"/>
          <c:y val="9.80615110164057E-2"/>
          <c:w val="0.84049902912008634"/>
          <c:h val="0.7313643447017667"/>
        </c:manualLayout>
      </c:layout>
      <c:scatterChart>
        <c:scatterStyle val="lineMarker"/>
        <c:varyColors val="0"/>
        <c:ser>
          <c:idx val="0"/>
          <c:order val="0"/>
          <c:tx>
            <c:v>Px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'[GEN700.xlsx]Partie 2B achat'!$AM$61:$AM$69</c:f>
              <c:numCache>
                <c:formatCode>0.00%</c:formatCode>
                <c:ptCount val="9"/>
                <c:pt idx="0">
                  <c:v>-0.2</c:v>
                </c:pt>
                <c:pt idx="1">
                  <c:v>-0.15</c:v>
                </c:pt>
                <c:pt idx="2">
                  <c:v>-0.1</c:v>
                </c:pt>
                <c:pt idx="3">
                  <c:v>-0.05</c:v>
                </c:pt>
                <c:pt idx="4">
                  <c:v>0</c:v>
                </c:pt>
                <c:pt idx="5">
                  <c:v>0.05</c:v>
                </c:pt>
                <c:pt idx="6">
                  <c:v>0.1</c:v>
                </c:pt>
                <c:pt idx="7">
                  <c:v>0.15</c:v>
                </c:pt>
                <c:pt idx="8">
                  <c:v>0.2</c:v>
                </c:pt>
              </c:numCache>
            </c:numRef>
          </c:xVal>
          <c:yVal>
            <c:numRef>
              <c:f>'[GEN700.xlsx]Partie 2B achat'!$BI$61:$BI$69</c:f>
              <c:numCache>
                <c:formatCode>"$"#\ ##0.00</c:formatCode>
                <c:ptCount val="9"/>
                <c:pt idx="0">
                  <c:v>545977.47896571748</c:v>
                </c:pt>
                <c:pt idx="1">
                  <c:v>657493.10396571725</c:v>
                </c:pt>
                <c:pt idx="2">
                  <c:v>769008.72896571725</c:v>
                </c:pt>
                <c:pt idx="3">
                  <c:v>880524.35396571725</c:v>
                </c:pt>
                <c:pt idx="4">
                  <c:v>992039.97896571725</c:v>
                </c:pt>
                <c:pt idx="5">
                  <c:v>1103555.6039657174</c:v>
                </c:pt>
                <c:pt idx="6">
                  <c:v>1215071.2289657174</c:v>
                </c:pt>
                <c:pt idx="7">
                  <c:v>1326586.8539657174</c:v>
                </c:pt>
                <c:pt idx="8">
                  <c:v>1438102.4789657174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47-4C6B-8A38-6CC87528CD03}"/>
            </c:ext>
          </c:extLst>
        </c:ser>
        <c:ser>
          <c:idx val="1"/>
          <c:order val="1"/>
          <c:tx>
            <c:v>Cf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'[GEN700.xlsx]Partie 2B achat'!$AM$70:$AM$78</c:f>
              <c:numCache>
                <c:formatCode>0.00%</c:formatCode>
                <c:ptCount val="9"/>
                <c:pt idx="0">
                  <c:v>-0.2</c:v>
                </c:pt>
                <c:pt idx="1">
                  <c:v>-0.15</c:v>
                </c:pt>
                <c:pt idx="2">
                  <c:v>-0.1</c:v>
                </c:pt>
                <c:pt idx="3">
                  <c:v>-0.05</c:v>
                </c:pt>
                <c:pt idx="4">
                  <c:v>0</c:v>
                </c:pt>
                <c:pt idx="5">
                  <c:v>0.05</c:v>
                </c:pt>
                <c:pt idx="6">
                  <c:v>0.1</c:v>
                </c:pt>
                <c:pt idx="7">
                  <c:v>0.15</c:v>
                </c:pt>
                <c:pt idx="8">
                  <c:v>0.2</c:v>
                </c:pt>
              </c:numCache>
            </c:numRef>
          </c:xVal>
          <c:yVal>
            <c:numRef>
              <c:f>'[GEN700.xlsx]Partie 2B achat'!$BI$70:$BI$78</c:f>
              <c:numCache>
                <c:formatCode>"$"#\ ##0.00</c:formatCode>
                <c:ptCount val="9"/>
                <c:pt idx="0">
                  <c:v>1001555.9789657175</c:v>
                </c:pt>
                <c:pt idx="1">
                  <c:v>999176.97896571772</c:v>
                </c:pt>
                <c:pt idx="2">
                  <c:v>996797.97896571737</c:v>
                </c:pt>
                <c:pt idx="3">
                  <c:v>994418.97896571737</c:v>
                </c:pt>
                <c:pt idx="4">
                  <c:v>992039.97896571725</c:v>
                </c:pt>
                <c:pt idx="5">
                  <c:v>989660.97896571748</c:v>
                </c:pt>
                <c:pt idx="6">
                  <c:v>987281.97896571772</c:v>
                </c:pt>
                <c:pt idx="7">
                  <c:v>984902.97896571737</c:v>
                </c:pt>
                <c:pt idx="8">
                  <c:v>982523.97896571737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47-4C6B-8A38-6CC87528CD03}"/>
            </c:ext>
          </c:extLst>
        </c:ser>
        <c:ser>
          <c:idx val="2"/>
          <c:order val="2"/>
          <c:tx>
            <c:v>Rx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'[GEN700.xlsx]Partie 2B achat'!$AM$79:$AM$87</c:f>
              <c:numCache>
                <c:formatCode>0.00%</c:formatCode>
                <c:ptCount val="9"/>
                <c:pt idx="0">
                  <c:v>-0.2</c:v>
                </c:pt>
                <c:pt idx="1">
                  <c:v>-0.15</c:v>
                </c:pt>
                <c:pt idx="2">
                  <c:v>-0.1</c:v>
                </c:pt>
                <c:pt idx="3">
                  <c:v>-0.05</c:v>
                </c:pt>
                <c:pt idx="4">
                  <c:v>0</c:v>
                </c:pt>
                <c:pt idx="5">
                  <c:v>0.05</c:v>
                </c:pt>
                <c:pt idx="6">
                  <c:v>0.1</c:v>
                </c:pt>
                <c:pt idx="7">
                  <c:v>0.15</c:v>
                </c:pt>
                <c:pt idx="8">
                  <c:v>0.2</c:v>
                </c:pt>
              </c:numCache>
            </c:numRef>
          </c:xVal>
          <c:yVal>
            <c:numRef>
              <c:f>'[GEN700.xlsx]Partie 2B achat'!$BI$79:$BI$87</c:f>
              <c:numCache>
                <c:formatCode>"$"#\ ##0.00</c:formatCode>
                <c:ptCount val="9"/>
                <c:pt idx="0">
                  <c:v>1027724.9789657173</c:v>
                </c:pt>
                <c:pt idx="1">
                  <c:v>1018803.7289657173</c:v>
                </c:pt>
                <c:pt idx="2">
                  <c:v>1009882.4789657173</c:v>
                </c:pt>
                <c:pt idx="3">
                  <c:v>1000961.2289657173</c:v>
                </c:pt>
                <c:pt idx="4">
                  <c:v>992039.97896571725</c:v>
                </c:pt>
                <c:pt idx="5">
                  <c:v>983118.72896571725</c:v>
                </c:pt>
                <c:pt idx="6">
                  <c:v>974197.47896571725</c:v>
                </c:pt>
                <c:pt idx="7">
                  <c:v>965276.22896571725</c:v>
                </c:pt>
                <c:pt idx="8">
                  <c:v>956354.97896571725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747-4C6B-8A38-6CC87528CD03}"/>
            </c:ext>
          </c:extLst>
        </c:ser>
        <c:ser>
          <c:idx val="3"/>
          <c:order val="3"/>
          <c:tx>
            <c:v>Sx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'[GEN700.xlsx]Partie 2B achat'!$AM$88:$AM$96</c:f>
              <c:numCache>
                <c:formatCode>0.00%</c:formatCode>
                <c:ptCount val="9"/>
                <c:pt idx="0">
                  <c:v>-0.2</c:v>
                </c:pt>
                <c:pt idx="1">
                  <c:v>-0.15</c:v>
                </c:pt>
                <c:pt idx="2">
                  <c:v>-0.1</c:v>
                </c:pt>
                <c:pt idx="3">
                  <c:v>-0.05</c:v>
                </c:pt>
                <c:pt idx="4">
                  <c:v>0</c:v>
                </c:pt>
                <c:pt idx="5">
                  <c:v>0.05</c:v>
                </c:pt>
                <c:pt idx="6">
                  <c:v>0.1</c:v>
                </c:pt>
                <c:pt idx="7">
                  <c:v>0.15</c:v>
                </c:pt>
                <c:pt idx="8">
                  <c:v>0.2</c:v>
                </c:pt>
              </c:numCache>
            </c:numRef>
          </c:xVal>
          <c:yVal>
            <c:numRef>
              <c:f>'[GEN700.xlsx]Partie 2B achat'!$BI$88:$BI$96</c:f>
              <c:numCache>
                <c:formatCode>"$"#\ ##0.00</c:formatCode>
                <c:ptCount val="9"/>
                <c:pt idx="0">
                  <c:v>990614.97896571725</c:v>
                </c:pt>
                <c:pt idx="1">
                  <c:v>990734.97896571725</c:v>
                </c:pt>
                <c:pt idx="2">
                  <c:v>990854.97896571725</c:v>
                </c:pt>
                <c:pt idx="3">
                  <c:v>990974.97896571725</c:v>
                </c:pt>
                <c:pt idx="4">
                  <c:v>991094.97896571725</c:v>
                </c:pt>
                <c:pt idx="5">
                  <c:v>991214.97896571725</c:v>
                </c:pt>
                <c:pt idx="6">
                  <c:v>991334.97896571725</c:v>
                </c:pt>
                <c:pt idx="7">
                  <c:v>991454.97896571725</c:v>
                </c:pt>
                <c:pt idx="8">
                  <c:v>991574.97896571725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747-4C6B-8A38-6CC87528C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6591520"/>
        <c:axId val="1075689488"/>
      </c:scatterChart>
      <c:valAx>
        <c:axId val="107659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800"/>
                  <a:t>Variation</a:t>
                </a:r>
                <a:r>
                  <a:rPr lang="en-CA" sz="1800" baseline="0"/>
                  <a:t> pourcentage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689488"/>
        <c:crosses val="autoZero"/>
        <c:crossBetween val="midCat"/>
      </c:valAx>
      <c:valAx>
        <c:axId val="1075689488"/>
        <c:scaling>
          <c:orientation val="minMax"/>
          <c:max val="1500000"/>
          <c:min val="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2800"/>
                  <a:t>Flux monétaire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\ ##0.00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65915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913747194644155"/>
          <c:y val="0.92727018677933082"/>
          <c:w val="0.2217249610103085"/>
          <c:h val="6.6892528229248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DD5BA5-0E45-2BFB-35CE-DC0EDF6CEB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990" r="-2" b="2223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2" name="Titre 11">
            <a:extLst>
              <a:ext uri="{FF2B5EF4-FFF2-40B4-BE49-F238E27FC236}">
                <a16:creationId xmlns:a16="http://schemas.microsoft.com/office/drawing/2014/main" id="{3BF13B78-BADA-1BA6-895B-4EBE0546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fr-CA" sz="5200">
                <a:solidFill>
                  <a:srgbClr val="FFFFFF"/>
                </a:solidFill>
              </a:rPr>
              <a:t>Gen700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Maxime Grenier-Castillo</a:t>
            </a:r>
          </a:p>
          <a:p>
            <a:r>
              <a:rPr lang="en-US" sz="1500">
                <a:solidFill>
                  <a:srgbClr val="FFFFFF"/>
                </a:solidFill>
              </a:rPr>
              <a:t>Pascal Emmanuel Lachance</a:t>
            </a:r>
          </a:p>
          <a:p>
            <a:r>
              <a:rPr lang="en-US" sz="1500">
                <a:solidFill>
                  <a:srgbClr val="FFFFFF"/>
                </a:solidFill>
              </a:rPr>
              <a:t>Julien Guay</a:t>
            </a:r>
          </a:p>
          <a:p>
            <a:r>
              <a:rPr lang="en-US" sz="1500">
                <a:solidFill>
                  <a:srgbClr val="FFFFFF"/>
                </a:solidFill>
              </a:rPr>
              <a:t>Anthony Royer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368D-2137-1F56-2C95-8B600559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ea typeface="+mj-lt"/>
                <a:cs typeface="+mj-lt"/>
              </a:rPr>
              <a:t>Ecarts</a:t>
            </a:r>
            <a:r>
              <a:rPr lang="en-US">
                <a:ea typeface="+mj-lt"/>
                <a:cs typeface="+mj-lt"/>
              </a:rPr>
              <a:t> des </a:t>
            </a:r>
            <a:r>
              <a:rPr lang="en-US" err="1">
                <a:ea typeface="+mj-lt"/>
                <a:cs typeface="+mj-lt"/>
              </a:rPr>
              <a:t>valeurs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prises</a:t>
            </a:r>
            <a:r>
              <a:rPr lang="en-US">
                <a:ea typeface="+mj-lt"/>
                <a:cs typeface="+mj-lt"/>
              </a:rPr>
              <a:t> par les variables </a:t>
            </a:r>
            <a:r>
              <a:rPr lang="en-US" err="1">
                <a:ea typeface="+mj-lt"/>
                <a:cs typeface="+mj-lt"/>
              </a:rPr>
              <a:t>d’entrée</a:t>
            </a:r>
            <a:r>
              <a:rPr lang="en-US">
                <a:ea typeface="+mj-lt"/>
                <a:cs typeface="+mj-lt"/>
              </a:rPr>
              <a:t> (+ /- 20%), </a:t>
            </a:r>
            <a:r>
              <a:rPr lang="en-US" err="1">
                <a:ea typeface="+mj-lt"/>
                <a:cs typeface="+mj-lt"/>
              </a:rPr>
              <a:t>valeurs</a:t>
            </a:r>
            <a:r>
              <a:rPr lang="en-US">
                <a:ea typeface="+mj-lt"/>
                <a:cs typeface="+mj-lt"/>
              </a:rPr>
              <a:t> de PE (</a:t>
            </a:r>
            <a:r>
              <a:rPr lang="en-US" err="1">
                <a:ea typeface="+mj-lt"/>
                <a:cs typeface="+mj-lt"/>
              </a:rPr>
              <a:t>ou</a:t>
            </a:r>
            <a:r>
              <a:rPr lang="en-US">
                <a:ea typeface="+mj-lt"/>
                <a:cs typeface="+mj-lt"/>
              </a:rPr>
              <a:t> VAN) , </a:t>
            </a:r>
            <a:r>
              <a:rPr lang="en-US" err="1">
                <a:ea typeface="+mj-lt"/>
                <a:cs typeface="+mj-lt"/>
              </a:rPr>
              <a:t>graphique</a:t>
            </a:r>
            <a:r>
              <a:rPr lang="en-US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sensibilité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8" name="Graphique 1">
            <a:extLst>
              <a:ext uri="{FF2B5EF4-FFF2-40B4-BE49-F238E27FC236}">
                <a16:creationId xmlns:a16="http://schemas.microsoft.com/office/drawing/2014/main" id="{DCDC5527-B562-4622-B32D-C81545065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338408"/>
              </p:ext>
            </p:extLst>
          </p:nvPr>
        </p:nvGraphicFramePr>
        <p:xfrm>
          <a:off x="838200" y="1825624"/>
          <a:ext cx="10515600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77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5409-BA08-62A4-E01B-FC64B575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Tableau </a:t>
            </a:r>
            <a:r>
              <a:rPr lang="en-US" err="1">
                <a:ea typeface="+mj-lt"/>
                <a:cs typeface="+mj-lt"/>
              </a:rPr>
              <a:t>sommaire</a:t>
            </a:r>
            <a:r>
              <a:rPr lang="en-US">
                <a:ea typeface="+mj-lt"/>
                <a:cs typeface="+mj-lt"/>
              </a:rPr>
              <a:t> relatives aux </a:t>
            </a:r>
            <a:r>
              <a:rPr lang="en-US" err="1">
                <a:ea typeface="+mj-lt"/>
                <a:cs typeface="+mj-lt"/>
              </a:rPr>
              <a:t>coûts</a:t>
            </a:r>
            <a:r>
              <a:rPr lang="en-US">
                <a:ea typeface="+mj-lt"/>
                <a:cs typeface="+mj-lt"/>
              </a:rPr>
              <a:t> de</a:t>
            </a:r>
          </a:p>
          <a:p>
            <a:r>
              <a:rPr lang="en-US" err="1">
                <a:ea typeface="+mj-lt"/>
                <a:cs typeface="+mj-lt"/>
              </a:rPr>
              <a:t>financement</a:t>
            </a:r>
            <a:r>
              <a:rPr lang="en-US">
                <a:ea typeface="+mj-lt"/>
                <a:cs typeface="+mj-lt"/>
              </a:rPr>
              <a:t> par </a:t>
            </a:r>
            <a:r>
              <a:rPr lang="en-US" err="1">
                <a:ea typeface="+mj-lt"/>
                <a:cs typeface="+mj-lt"/>
              </a:rPr>
              <a:t>endettement</a:t>
            </a:r>
            <a:r>
              <a:rPr lang="en-US">
                <a:ea typeface="+mj-lt"/>
                <a:cs typeface="+mj-lt"/>
              </a:rPr>
              <a:t> et par </a:t>
            </a:r>
            <a:r>
              <a:rPr lang="en-US" err="1">
                <a:ea typeface="+mj-lt"/>
                <a:cs typeface="+mj-lt"/>
              </a:rPr>
              <a:t>capitaux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propres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85E2BD-96C4-F870-BF6C-120BFCFEB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2" y="3017033"/>
            <a:ext cx="11191556" cy="22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0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AD2D-DA3D-FB57-86F5-2D4DE20F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Tableau </a:t>
            </a:r>
            <a:r>
              <a:rPr lang="en-US" err="1">
                <a:ea typeface="+mj-lt"/>
                <a:cs typeface="+mj-lt"/>
              </a:rPr>
              <a:t>sommaire</a:t>
            </a:r>
            <a:r>
              <a:rPr lang="en-US">
                <a:ea typeface="+mj-lt"/>
                <a:cs typeface="+mj-lt"/>
              </a:rPr>
              <a:t> du </a:t>
            </a:r>
            <a:r>
              <a:rPr lang="en-US" err="1">
                <a:ea typeface="+mj-lt"/>
                <a:cs typeface="+mj-lt"/>
              </a:rPr>
              <a:t>portefeuille</a:t>
            </a:r>
            <a:r>
              <a:rPr lang="en-US">
                <a:ea typeface="+mj-lt"/>
                <a:cs typeface="+mj-lt"/>
              </a:rPr>
              <a:t> de</a:t>
            </a:r>
            <a:endParaRPr lang="en-US" err="1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placement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CC35D-AA78-01B9-18D8-A2777119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6" y="2962169"/>
            <a:ext cx="11236267" cy="167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9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paper with red writing&#10;&#10;Description automatically generated">
            <a:extLst>
              <a:ext uri="{FF2B5EF4-FFF2-40B4-BE49-F238E27FC236}">
                <a16:creationId xmlns:a16="http://schemas.microsoft.com/office/drawing/2014/main" id="{2881023F-12B3-7BB5-F735-3E3697FAE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380" y="368208"/>
            <a:ext cx="5639878" cy="5572017"/>
          </a:xfrm>
        </p:spPr>
      </p:pic>
    </p:spTree>
    <p:extLst>
      <p:ext uri="{BB962C8B-B14F-4D97-AF65-F5344CB8AC3E}">
        <p14:creationId xmlns:p14="http://schemas.microsoft.com/office/powerpoint/2010/main" val="426668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E9E9-92D2-D352-DBC5-1A441D1E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6C6A88-CCA3-C6E8-9114-2177A9405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21" y="216958"/>
            <a:ext cx="11923890" cy="5657623"/>
          </a:xfrm>
        </p:spPr>
      </p:pic>
    </p:spTree>
    <p:extLst>
      <p:ext uri="{BB962C8B-B14F-4D97-AF65-F5344CB8AC3E}">
        <p14:creationId xmlns:p14="http://schemas.microsoft.com/office/powerpoint/2010/main" val="145556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DE9477EC-2959-6689-05B7-D5482B11E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04" y="635124"/>
            <a:ext cx="11943425" cy="367189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C10D69-E5B3-4C34-0D45-5BEB937A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6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F6C7485-EA0B-A5E4-3642-599465E4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3C5CD4-51E7-C2B2-EDBA-42C26863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164" y="5200019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/>
              <a:t>Maxime Grenier-Castillo</a:t>
            </a:r>
          </a:p>
          <a:p>
            <a:pPr algn="l"/>
            <a:r>
              <a:rPr lang="en-US"/>
              <a:t>Pascal Emannuel Lachance</a:t>
            </a:r>
          </a:p>
          <a:p>
            <a:pPr algn="l"/>
            <a:r>
              <a:rPr lang="en-US"/>
              <a:t>Julien Guay</a:t>
            </a:r>
          </a:p>
          <a:p>
            <a:pPr algn="l"/>
            <a:r>
              <a:rPr lang="en-US"/>
              <a:t>Anthony Royer</a:t>
            </a:r>
          </a:p>
        </p:txBody>
      </p:sp>
      <p:pic>
        <p:nvPicPr>
          <p:cNvPr id="4" name="Picture 3" descr="What Are 'Stonks'? History of GameStop-Linked Meme Explained">
            <a:extLst>
              <a:ext uri="{FF2B5EF4-FFF2-40B4-BE49-F238E27FC236}">
                <a16:creationId xmlns:a16="http://schemas.microsoft.com/office/drawing/2014/main" id="{179062E3-8B54-DEA3-E701-63291167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" y="345599"/>
            <a:ext cx="7492754" cy="56119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AD2E3-27DA-74CA-4A9D-F8A1B5AD2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5177" y="4382675"/>
            <a:ext cx="3925715" cy="2475325"/>
          </a:xfrm>
          <a:solidFill>
            <a:schemeClr val="tx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l"/>
            <a:r>
              <a:rPr lang="en-US"/>
              <a:t>GEN700</a:t>
            </a:r>
            <a:br>
              <a:rPr lang="en-US"/>
            </a:br>
            <a:r>
              <a:rPr lang="en-US"/>
              <a:t>Going to the</a:t>
            </a:r>
            <a:br>
              <a:rPr lang="en-US"/>
            </a:br>
            <a:r>
              <a:rPr lang="en-US"/>
              <a:t> moon</a:t>
            </a:r>
          </a:p>
        </p:txBody>
      </p:sp>
      <p:pic>
        <p:nvPicPr>
          <p:cNvPr id="5" name="Picture 4" descr="Diamond Hands | Hashnode Web3">
            <a:extLst>
              <a:ext uri="{FF2B5EF4-FFF2-40B4-BE49-F238E27FC236}">
                <a16:creationId xmlns:a16="http://schemas.microsoft.com/office/drawing/2014/main" id="{F2594893-1D09-A394-785F-278F1F81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070" y="30332"/>
            <a:ext cx="2743200" cy="2743200"/>
          </a:xfrm>
          <a:prstGeom prst="rect">
            <a:avLst/>
          </a:prstGeom>
        </p:spPr>
      </p:pic>
      <p:pic>
        <p:nvPicPr>
          <p:cNvPr id="6" name="Picture 5" descr="Flag of Panama - Wikipedia">
            <a:extLst>
              <a:ext uri="{FF2B5EF4-FFF2-40B4-BE49-F238E27FC236}">
                <a16:creationId xmlns:a16="http://schemas.microsoft.com/office/drawing/2014/main" id="{EDF77BA2-B6E5-0D2D-36D1-31F3A0B75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984" y="2506488"/>
            <a:ext cx="4060053" cy="2710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A81051-BA85-792F-29E8-513B1C8B8AF7}"/>
              </a:ext>
            </a:extLst>
          </p:cNvPr>
          <p:cNvSpPr txBox="1"/>
          <p:nvPr/>
        </p:nvSpPr>
        <p:spPr>
          <a:xfrm>
            <a:off x="394406" y="631051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 like the stock</a:t>
            </a:r>
          </a:p>
        </p:txBody>
      </p:sp>
      <p:pic>
        <p:nvPicPr>
          <p:cNvPr id="8" name="Picture 7" descr="GME Go Brrr&quot; Sticker for Sale by SD Studios | Redbubble">
            <a:extLst>
              <a:ext uri="{FF2B5EF4-FFF2-40B4-BE49-F238E27FC236}">
                <a16:creationId xmlns:a16="http://schemas.microsoft.com/office/drawing/2014/main" id="{92B95320-F54F-6235-3271-729B590A9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631" y="197204"/>
            <a:ext cx="1691844" cy="1699242"/>
          </a:xfrm>
          <a:prstGeom prst="rect">
            <a:avLst/>
          </a:prstGeom>
        </p:spPr>
      </p:pic>
      <p:pic>
        <p:nvPicPr>
          <p:cNvPr id="9" name="Picture 8" descr="Retro Hold Ape Together Strong GME Gorilla Rocket' Sticker | Spreadshirt">
            <a:extLst>
              <a:ext uri="{FF2B5EF4-FFF2-40B4-BE49-F238E27FC236}">
                <a16:creationId xmlns:a16="http://schemas.microsoft.com/office/drawing/2014/main" id="{377031A9-03D9-4047-07FB-FC940862D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965" y="5290351"/>
            <a:ext cx="1566909" cy="1566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E340DA-EECF-E2BD-4DD2-921E297CB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406" y="4008744"/>
            <a:ext cx="1583072" cy="23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1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D81A-DB09-DBF2-0AFD-1250D415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États Financiers</a:t>
            </a:r>
            <a:endParaRPr lang="en-US"/>
          </a:p>
          <a:p>
            <a:r>
              <a:rPr lang="en-US">
                <a:ea typeface="+mj-lt"/>
                <a:cs typeface="+mj-lt"/>
              </a:rPr>
              <a:t>(</a:t>
            </a:r>
            <a:r>
              <a:rPr lang="en-US" err="1">
                <a:ea typeface="+mj-lt"/>
                <a:cs typeface="+mj-lt"/>
              </a:rPr>
              <a:t>Bénéfice</a:t>
            </a:r>
            <a:r>
              <a:rPr lang="en-US">
                <a:ea typeface="+mj-lt"/>
                <a:cs typeface="+mj-lt"/>
              </a:rPr>
              <a:t> net, </a:t>
            </a:r>
            <a:r>
              <a:rPr lang="en-US" err="1">
                <a:ea typeface="+mj-lt"/>
                <a:cs typeface="+mj-lt"/>
              </a:rPr>
              <a:t>Encaisse</a:t>
            </a:r>
            <a:r>
              <a:rPr lang="en-US">
                <a:ea typeface="+mj-lt"/>
                <a:cs typeface="+mj-lt"/>
              </a:rPr>
              <a:t> finale, </a:t>
            </a:r>
            <a:r>
              <a:rPr lang="en-US" err="1">
                <a:ea typeface="+mj-lt"/>
                <a:cs typeface="+mj-lt"/>
              </a:rPr>
              <a:t>Actif</a:t>
            </a:r>
            <a:r>
              <a:rPr lang="en-US">
                <a:ea typeface="+mj-lt"/>
                <a:cs typeface="+mj-lt"/>
              </a:rPr>
              <a:t> total, </a:t>
            </a:r>
            <a:r>
              <a:rPr lang="en-US" err="1">
                <a:ea typeface="+mj-lt"/>
                <a:cs typeface="+mj-lt"/>
              </a:rPr>
              <a:t>Passif</a:t>
            </a:r>
            <a:r>
              <a:rPr lang="en-US">
                <a:ea typeface="+mj-lt"/>
                <a:cs typeface="+mj-lt"/>
              </a:rPr>
              <a:t> total, </a:t>
            </a:r>
            <a:r>
              <a:rPr lang="en-US" err="1">
                <a:ea typeface="+mj-lt"/>
                <a:cs typeface="+mj-lt"/>
              </a:rPr>
              <a:t>Capitaux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propres</a:t>
            </a:r>
            <a:r>
              <a:rPr lang="en-US">
                <a:ea typeface="+mj-lt"/>
                <a:cs typeface="+mj-lt"/>
              </a:rPr>
              <a:t>)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51BC4-C67C-6278-83CE-175112C2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02" y="2627050"/>
            <a:ext cx="10809395" cy="160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8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5906-99EA-77C1-35B1-DC6D38C5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Ratios </a:t>
            </a:r>
            <a:r>
              <a:rPr lang="en-US" err="1">
                <a:ea typeface="+mj-lt"/>
                <a:cs typeface="+mj-lt"/>
              </a:rPr>
              <a:t>comparatifs</a:t>
            </a:r>
            <a:r>
              <a:rPr lang="en-US">
                <a:ea typeface="+mj-lt"/>
                <a:cs typeface="+mj-lt"/>
              </a:rPr>
              <a:t> des </a:t>
            </a:r>
            <a:r>
              <a:rPr lang="en-US" err="1">
                <a:ea typeface="+mj-lt"/>
                <a:cs typeface="+mj-lt"/>
              </a:rPr>
              <a:t>bailleurs</a:t>
            </a:r>
            <a:r>
              <a:rPr lang="en-US">
                <a:ea typeface="+mj-lt"/>
                <a:cs typeface="+mj-lt"/>
              </a:rPr>
              <a:t> de fonds</a:t>
            </a:r>
            <a:endParaRPr lang="en-US"/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1C979890-F235-7233-1FB7-F0599E5E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15" y="1331883"/>
            <a:ext cx="9839971" cy="52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4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D4A1-FAB3-31CB-57E2-167C98C6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Evolution des tendances et des </a:t>
            </a:r>
            <a:r>
              <a:rPr lang="en-US" err="1">
                <a:ea typeface="+mj-lt"/>
                <a:cs typeface="+mj-lt"/>
              </a:rPr>
              <a:t>comparaisons</a:t>
            </a:r>
            <a:endParaRPr lang="en-US" err="1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5067AF-3732-0A35-03A5-0868A0EB1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474466"/>
              </p:ext>
            </p:extLst>
          </p:nvPr>
        </p:nvGraphicFramePr>
        <p:xfrm>
          <a:off x="4079715" y="1690688"/>
          <a:ext cx="3386788" cy="330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96635E-9960-4256-A3DA-DFA7F20BA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073935"/>
              </p:ext>
            </p:extLst>
          </p:nvPr>
        </p:nvGraphicFramePr>
        <p:xfrm>
          <a:off x="618372" y="1690687"/>
          <a:ext cx="3461344" cy="330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9A9E40C-1106-460B-ABD5-45E3666B30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338681"/>
              </p:ext>
            </p:extLst>
          </p:nvPr>
        </p:nvGraphicFramePr>
        <p:xfrm>
          <a:off x="7466503" y="1690688"/>
          <a:ext cx="4256236" cy="330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6247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A4C92-9B3F-6DE9-3377-F678A080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Projets avec achat d’équipement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37BF45-3E7E-2E92-F6ED-2A0E6D4F4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35771"/>
              </p:ext>
            </p:extLst>
          </p:nvPr>
        </p:nvGraphicFramePr>
        <p:xfrm>
          <a:off x="643467" y="3069007"/>
          <a:ext cx="10905071" cy="1606642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1247635">
                  <a:extLst>
                    <a:ext uri="{9D8B030D-6E8A-4147-A177-3AD203B41FA5}">
                      <a16:colId xmlns:a16="http://schemas.microsoft.com/office/drawing/2014/main" val="4012754459"/>
                    </a:ext>
                  </a:extLst>
                </a:gridCol>
                <a:gridCol w="449859">
                  <a:extLst>
                    <a:ext uri="{9D8B030D-6E8A-4147-A177-3AD203B41FA5}">
                      <a16:colId xmlns:a16="http://schemas.microsoft.com/office/drawing/2014/main" val="303194793"/>
                    </a:ext>
                  </a:extLst>
                </a:gridCol>
                <a:gridCol w="660275">
                  <a:extLst>
                    <a:ext uri="{9D8B030D-6E8A-4147-A177-3AD203B41FA5}">
                      <a16:colId xmlns:a16="http://schemas.microsoft.com/office/drawing/2014/main" val="2945557361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3819414008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3960798761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1331891770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2088192240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2054150322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3582126601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1096254059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3800423781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335061682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3120277935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4186874831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882689094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3170273385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491972199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258363224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1139074443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3583471501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145935749"/>
                    </a:ext>
                  </a:extLst>
                </a:gridCol>
                <a:gridCol w="449858">
                  <a:extLst>
                    <a:ext uri="{9D8B030D-6E8A-4147-A177-3AD203B41FA5}">
                      <a16:colId xmlns:a16="http://schemas.microsoft.com/office/drawing/2014/main" val="1057225165"/>
                    </a:ext>
                  </a:extLst>
                </a:gridCol>
              </a:tblGrid>
              <a:tr h="246752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Années 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786995"/>
                  </a:ext>
                </a:extLst>
              </a:tr>
              <a:tr h="618532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Facteur d'actualisation du Flux </a:t>
                      </a:r>
                      <a:b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(utilisation de la table d'intérêt)</a:t>
                      </a:r>
                      <a:endParaRPr lang="fr-CA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1,00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0,87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0,75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0,65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0,56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0,49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0,42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0,36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0,32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0,21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0,18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0,15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0,13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0,12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0,10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0,09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0,06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832158"/>
                  </a:ext>
                </a:extLst>
              </a:tr>
              <a:tr h="370679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Flux Monétaire Net Actualisé</a:t>
                      </a:r>
                      <a:endParaRPr lang="fr-CA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-$480 000,00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$124 932,00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$101 797,50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$88 180,82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$75 935,04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$66 412,81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$144 533,30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$123 865,14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$110 084,81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$92 869,86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$82 538,86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$72 211,33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$61 887,05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$51 565,84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$44 684,82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$41 242,58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$34 364,87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$30 924,96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$24 050,20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$20 612,36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$25 110,34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31498"/>
                  </a:ext>
                </a:extLst>
              </a:tr>
              <a:tr h="370679"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Valeur Présente du Flux monétaire PE (15%)</a:t>
                      </a:r>
                      <a:endParaRPr lang="fr-CA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$937 804,48</a:t>
                      </a:r>
                      <a:endParaRPr lang="fr-CA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CA" sz="8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Rentable ! </a:t>
                      </a:r>
                    </a:p>
                  </a:txBody>
                  <a:tcPr marL="60504" marR="1826" marT="46542" marB="4654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504" marR="1826" marT="46542" marB="46542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8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95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A4C92-9B3F-6DE9-3377-F678A080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Projets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avec location </a:t>
            </a:r>
            <a:r>
              <a:rPr lang="en-US" sz="32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d’équipement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289C1B-928C-1F64-27B1-147D2220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01037"/>
              </p:ext>
            </p:extLst>
          </p:nvPr>
        </p:nvGraphicFramePr>
        <p:xfrm>
          <a:off x="643467" y="3026082"/>
          <a:ext cx="10905069" cy="1692489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294390">
                  <a:extLst>
                    <a:ext uri="{9D8B030D-6E8A-4147-A177-3AD203B41FA5}">
                      <a16:colId xmlns:a16="http://schemas.microsoft.com/office/drawing/2014/main" val="4128366078"/>
                    </a:ext>
                  </a:extLst>
                </a:gridCol>
                <a:gridCol w="469540">
                  <a:extLst>
                    <a:ext uri="{9D8B030D-6E8A-4147-A177-3AD203B41FA5}">
                      <a16:colId xmlns:a16="http://schemas.microsoft.com/office/drawing/2014/main" val="3482342026"/>
                    </a:ext>
                  </a:extLst>
                </a:gridCol>
                <a:gridCol w="603014">
                  <a:extLst>
                    <a:ext uri="{9D8B030D-6E8A-4147-A177-3AD203B41FA5}">
                      <a16:colId xmlns:a16="http://schemas.microsoft.com/office/drawing/2014/main" val="1798006700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3753469069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2785695172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1921792305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1238926160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3681692899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1964111744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4191102928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2384520285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3692180369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2109857338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1954953175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1290038640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2937754566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2722464100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1402242834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1939516070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481015852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2809022955"/>
                    </a:ext>
                  </a:extLst>
                </a:gridCol>
                <a:gridCol w="449375">
                  <a:extLst>
                    <a:ext uri="{9D8B030D-6E8A-4147-A177-3AD203B41FA5}">
                      <a16:colId xmlns:a16="http://schemas.microsoft.com/office/drawing/2014/main" val="2818516016"/>
                    </a:ext>
                  </a:extLst>
                </a:gridCol>
              </a:tblGrid>
              <a:tr h="26180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Années 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930222"/>
                  </a:ext>
                </a:extLst>
              </a:tr>
              <a:tr h="648972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Facteur d'actualisation du Flux </a:t>
                      </a:r>
                      <a:br>
                        <a:rPr lang="fr-CA" sz="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A" sz="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(utilisation de la table d'intérêt)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1,00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0,87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0,75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0,65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0,56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0,49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0,42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0,36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0,32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0,27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0,24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0,21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0,18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0,15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0,13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0,12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0,10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0,09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0,07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0,06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0,06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63169"/>
                  </a:ext>
                </a:extLst>
              </a:tr>
              <a:tr h="39085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Flux Monétaire Net Actualisé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-$205 000,00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$32 266,13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$22 213,13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$19 457,30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$16 933,52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$14 959,89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$100 573,48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$86 302,71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$76 796,18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$64 863,73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$57 713,78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$50 547,55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$43 365,96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$36 169,90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$31 373,53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$28 983,47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$24 171,53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$21 770,48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$16 944,61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$14 533,85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$17 468,34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587674"/>
                  </a:ext>
                </a:extLst>
              </a:tr>
              <a:tr h="39085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Valeur Présente du Flux monétaire PE (15%)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$ 572 409,06 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r>
                        <a:rPr lang="fr-CA" sz="8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Rentable!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8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CA" sz="8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903" marR="4705" marT="55310" marB="5531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988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6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A4C92-9B3F-6DE9-3377-F678A080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Flux monétaires Net actualisés (achat vs location)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19BFC0-E8CB-9804-2815-7D34194C53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312991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842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14F-621A-332C-C8F5-1951473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ea typeface="+mj-lt"/>
                <a:cs typeface="+mj-lt"/>
              </a:rPr>
              <a:t>TRI et VAN pour les projets Achat</a:t>
            </a:r>
            <a:endParaRPr lang="fr-CA"/>
          </a:p>
          <a:p>
            <a:r>
              <a:rPr lang="fr-CA">
                <a:ea typeface="+mj-lt"/>
                <a:cs typeface="+mj-lt"/>
              </a:rPr>
              <a:t>d’équipement et Location d’équipement</a:t>
            </a:r>
            <a:endParaRPr lang="fr-CA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F77CE0-1C62-CE81-A688-A3CF054BD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06939"/>
              </p:ext>
            </p:extLst>
          </p:nvPr>
        </p:nvGraphicFramePr>
        <p:xfrm>
          <a:off x="2677416" y="2815563"/>
          <a:ext cx="6453427" cy="299975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00638">
                  <a:extLst>
                    <a:ext uri="{9D8B030D-6E8A-4147-A177-3AD203B41FA5}">
                      <a16:colId xmlns:a16="http://schemas.microsoft.com/office/drawing/2014/main" val="3074014486"/>
                    </a:ext>
                  </a:extLst>
                </a:gridCol>
                <a:gridCol w="2576368">
                  <a:extLst>
                    <a:ext uri="{9D8B030D-6E8A-4147-A177-3AD203B41FA5}">
                      <a16:colId xmlns:a16="http://schemas.microsoft.com/office/drawing/2014/main" val="23510586"/>
                    </a:ext>
                  </a:extLst>
                </a:gridCol>
                <a:gridCol w="2676421">
                  <a:extLst>
                    <a:ext uri="{9D8B030D-6E8A-4147-A177-3AD203B41FA5}">
                      <a16:colId xmlns:a16="http://schemas.microsoft.com/office/drawing/2014/main" val="2044874188"/>
                    </a:ext>
                  </a:extLst>
                </a:gridCol>
              </a:tblGrid>
              <a:tr h="9904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 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2000" b="1" u="none" strike="noStrike" noProof="0">
                          <a:effectLst/>
                        </a:rPr>
                        <a:t>Achat</a:t>
                      </a:r>
                      <a:endParaRPr lang="fr-CA" sz="2000" b="1" i="0" u="none" strike="noStrike" noProof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effectLst/>
                        </a:rPr>
                        <a:t>Location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5626819"/>
                  </a:ext>
                </a:extLst>
              </a:tr>
              <a:tr h="9904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effectLst/>
                        </a:rPr>
                        <a:t>TRI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solidFill>
                            <a:srgbClr val="00B050"/>
                          </a:solidFill>
                          <a:effectLst/>
                        </a:rPr>
                        <a:t>19,04%</a:t>
                      </a:r>
                      <a:endParaRPr lang="en-CA" sz="2000" b="1" i="0" u="none" strike="noStrike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solidFill>
                            <a:srgbClr val="00B050"/>
                          </a:solidFill>
                          <a:effectLst/>
                        </a:rPr>
                        <a:t>18,43%</a:t>
                      </a:r>
                      <a:endParaRPr lang="en-CA" sz="2000" b="1" i="0" u="none" strike="noStrike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0703232"/>
                  </a:ext>
                </a:extLst>
              </a:tr>
              <a:tr h="1018786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>
                          <a:effectLst/>
                        </a:rPr>
                        <a:t>VAN</a:t>
                      </a:r>
                      <a:endParaRPr lang="en-CA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$77 358,65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u="none" strike="noStrike">
                          <a:effectLst/>
                        </a:rPr>
                        <a:t>37 029,97 $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687279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2A4A21-2B5F-94BF-089D-3211B8405F34}"/>
              </a:ext>
            </a:extLst>
          </p:cNvPr>
          <p:cNvSpPr/>
          <p:nvPr/>
        </p:nvSpPr>
        <p:spPr>
          <a:xfrm>
            <a:off x="4530055" y="3967993"/>
            <a:ext cx="1249960" cy="68789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332D09-5602-0BC6-715A-B529FEBC9F1B}"/>
              </a:ext>
            </a:extLst>
          </p:cNvPr>
          <p:cNvSpPr/>
          <p:nvPr/>
        </p:nvSpPr>
        <p:spPr>
          <a:xfrm>
            <a:off x="4462943" y="4978866"/>
            <a:ext cx="1384184" cy="687897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651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4e279b-894b-4c0c-8311-d973e560474e">
      <Terms xmlns="http://schemas.microsoft.com/office/infopath/2007/PartnerControls"/>
    </lcf76f155ced4ddcb4097134ff3c332f>
    <TaxCatchAll xmlns="e7673b21-9e4a-4d8a-a7fc-518fa36769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D43948FDB4924C921C57A4764658AB" ma:contentTypeVersion="13" ma:contentTypeDescription="Crée un document." ma:contentTypeScope="" ma:versionID="6d33804c378c41158d0e0c98662bd22e">
  <xsd:schema xmlns:xsd="http://www.w3.org/2001/XMLSchema" xmlns:xs="http://www.w3.org/2001/XMLSchema" xmlns:p="http://schemas.microsoft.com/office/2006/metadata/properties" xmlns:ns2="5a4e279b-894b-4c0c-8311-d973e560474e" xmlns:ns3="e7673b21-9e4a-4d8a-a7fc-518fa36769e7" targetNamespace="http://schemas.microsoft.com/office/2006/metadata/properties" ma:root="true" ma:fieldsID="75fb38d2bb8e1d676a54c47ce2143b8e" ns2:_="" ns3:_="">
    <xsd:import namespace="5a4e279b-894b-4c0c-8311-d973e560474e"/>
    <xsd:import namespace="e7673b21-9e4a-4d8a-a7fc-518fa36769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e279b-894b-4c0c-8311-d973e56047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73b21-9e4a-4d8a-a7fc-518fa36769e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91c56bc-b366-4192-8623-0434691150d9}" ma:internalName="TaxCatchAll" ma:showField="CatchAllData" ma:web="e7673b21-9e4a-4d8a-a7fc-518fa36769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5A772D-5CD8-435F-BBCF-7170CC40A38B}">
  <ds:schemaRefs>
    <ds:schemaRef ds:uri="5a4e279b-894b-4c0c-8311-d973e56047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67DCE7-DCF0-4250-8867-FE8FE263647F}"/>
</file>

<file path=customXml/itemProps3.xml><?xml version="1.0" encoding="utf-8"?>
<ds:datastoreItem xmlns:ds="http://schemas.openxmlformats.org/officeDocument/2006/customXml" ds:itemID="{683F480F-52C8-4206-9799-AB03056885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6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Gen700</vt:lpstr>
      <vt:lpstr>GEN700 Going to the  moon</vt:lpstr>
      <vt:lpstr>États Financiers (Bénéfice net, Encaisse finale, Actif total, Passif total, Capitaux propres)</vt:lpstr>
      <vt:lpstr>Ratios comparatifs des bailleurs de fonds</vt:lpstr>
      <vt:lpstr>Evolution des tendances et des comparaisons</vt:lpstr>
      <vt:lpstr>Projets avec achat d’équipement</vt:lpstr>
      <vt:lpstr>Projets avec location d’équipement</vt:lpstr>
      <vt:lpstr>Flux monétaires Net actualisés (achat vs location)</vt:lpstr>
      <vt:lpstr>TRI et VAN pour les projets Achat d’équipement et Location d’équipement</vt:lpstr>
      <vt:lpstr>Ecarts des valeurs prises par les variables d’entrée (+ /- 20%), valeurs de PE (ou VAN) , graphique de sensibilité</vt:lpstr>
      <vt:lpstr>Tableau sommaire relatives aux coûts de financement par endettement et par capitaux propres</vt:lpstr>
      <vt:lpstr>Tableau sommaire du portefeuille de placement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2024-03-25T13:53:57Z</dcterms:created>
  <dcterms:modified xsi:type="dcterms:W3CDTF">2024-03-27T19:09:33Z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0x01010011D43948FDB4924C921C57A4764658AB</vt:lpwstr>
  </property>
</Properties>
</file>