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  <p:sldId id="265" r:id="rId9"/>
    <p:sldId id="264" r:id="rId10"/>
    <p:sldId id="269" r:id="rId11"/>
    <p:sldId id="271" r:id="rId12"/>
    <p:sldId id="270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258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2D1BA-706C-42AD-9392-9B0C21FC6435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F799BB-DEB0-43BD-A46F-09F06C8C7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065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39092" y="5446758"/>
            <a:ext cx="6400800" cy="1136924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EE 5780 Advanced VLSI CAD Project II</a:t>
            </a:r>
          </a:p>
          <a:p>
            <a:pPr algn="r"/>
            <a:r>
              <a:rPr lang="en-US" dirty="0" err="1" smtClean="0">
                <a:solidFill>
                  <a:schemeClr val="tx1"/>
                </a:solidFill>
              </a:rPr>
              <a:t>Chentao</a:t>
            </a:r>
            <a:r>
              <a:rPr lang="en-US" dirty="0" smtClean="0">
                <a:solidFill>
                  <a:schemeClr val="tx1"/>
                </a:solidFill>
              </a:rPr>
              <a:t> Zhao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5649" y="1848540"/>
            <a:ext cx="1057372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Thermal analysis problem in 2D</a:t>
            </a:r>
          </a:p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Solution 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0154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51068" y="812878"/>
            <a:ext cx="6164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Result and Verification 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459" y="1511299"/>
            <a:ext cx="7121195" cy="534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821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516" y="1511299"/>
            <a:ext cx="7121195" cy="53467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51068" y="812878"/>
            <a:ext cx="6164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Result and Verification </a:t>
            </a:r>
            <a:endParaRPr lang="en-US" sz="2800" dirty="0"/>
          </a:p>
        </p:txBody>
      </p:sp>
      <p:sp>
        <p:nvSpPr>
          <p:cNvPr id="4" name="Oval 3"/>
          <p:cNvSpPr/>
          <p:nvPr/>
        </p:nvSpPr>
        <p:spPr>
          <a:xfrm>
            <a:off x="4057424" y="1742739"/>
            <a:ext cx="1145690" cy="892885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7" name="Oval 6"/>
          <p:cNvSpPr/>
          <p:nvPr/>
        </p:nvSpPr>
        <p:spPr>
          <a:xfrm>
            <a:off x="2230417" y="4423186"/>
            <a:ext cx="1145690" cy="892885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8" name="Oval 7"/>
          <p:cNvSpPr/>
          <p:nvPr/>
        </p:nvSpPr>
        <p:spPr>
          <a:xfrm>
            <a:off x="5737410" y="3896061"/>
            <a:ext cx="1145690" cy="892885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81713" y="812878"/>
            <a:ext cx="2689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500W each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923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008" y="1443214"/>
            <a:ext cx="7121195" cy="53467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51068" y="812878"/>
            <a:ext cx="6164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Result and Verification </a:t>
            </a:r>
            <a:endParaRPr lang="en-US" sz="2800" dirty="0"/>
          </a:p>
        </p:txBody>
      </p:sp>
      <p:sp>
        <p:nvSpPr>
          <p:cNvPr id="5" name="Oval 4"/>
          <p:cNvSpPr/>
          <p:nvPr/>
        </p:nvSpPr>
        <p:spPr>
          <a:xfrm>
            <a:off x="1932930" y="4430304"/>
            <a:ext cx="1145690" cy="892885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473609" y="889822"/>
            <a:ext cx="1452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500W each</a:t>
            </a:r>
          </a:p>
        </p:txBody>
      </p:sp>
      <p:sp>
        <p:nvSpPr>
          <p:cNvPr id="7" name="Oval 6"/>
          <p:cNvSpPr/>
          <p:nvPr/>
        </p:nvSpPr>
        <p:spPr>
          <a:xfrm>
            <a:off x="4526096" y="2152406"/>
            <a:ext cx="1145690" cy="892885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8" name="Oval 7"/>
          <p:cNvSpPr/>
          <p:nvPr/>
        </p:nvSpPr>
        <p:spPr>
          <a:xfrm>
            <a:off x="5671786" y="4116564"/>
            <a:ext cx="1145690" cy="892885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530890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51068" y="812878"/>
            <a:ext cx="6164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Summery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1151068" y="1637863"/>
            <a:ext cx="102305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Need a reasonable heat map of high resolution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hundreds elements, nice parser to stamping automatically is needed.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 thousands elements, the inverse solver is slow in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more , multigrid and literation methods are necessary.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150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51068" y="828339"/>
            <a:ext cx="4561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Problem description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350" y="1663530"/>
            <a:ext cx="7486650" cy="45529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08791" y="1663530"/>
            <a:ext cx="37544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detail: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Heat conduct issue;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2D dimension problem;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Solving for static states;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8X8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elements, 64 unknowns;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point: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Conduction equation;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Reflective boundary;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Matrix dimension and stamping;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58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51068" y="828339"/>
            <a:ext cx="4561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Equation derivation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846977" y="1925619"/>
            <a:ext cx="750883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Heat conduction PDE equation: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Simplified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Fit for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 for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steady states problem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Discretization</a:t>
            </a:r>
          </a:p>
          <a:p>
            <a:endParaRPr lang="en-US" dirty="0" smtClean="0"/>
          </a:p>
          <a:p>
            <a:r>
              <a:rPr lang="fr-FR" b="1" dirty="0" smtClean="0"/>
              <a:t>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539553" y="5045671"/>
                <a:ext cx="1556773" cy="6603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𝜅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Δx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Δy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9553" y="5045671"/>
                <a:ext cx="1556773" cy="66030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194636" y="5070358"/>
                <a:ext cx="2260875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𝜅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Δy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Δx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4636" y="5070358"/>
                <a:ext cx="2260875" cy="61093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6041962" y="3910778"/>
                <a:ext cx="6096000" cy="99431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⁢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⁢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⁢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⁢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⁢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⁢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⁢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+1,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⁢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⁢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⁢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⁢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⁢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⁢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1962" y="3910778"/>
                <a:ext cx="6096000" cy="994311"/>
              </a:xfrm>
              <a:prstGeom prst="rect">
                <a:avLst/>
              </a:prstGeom>
              <a:blipFill rotWithShape="0">
                <a:blip r:embed="rId4"/>
                <a:stretch>
                  <a:fillRect b="-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041962" y="1925619"/>
                <a:ext cx="5131661" cy="629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ρ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⁢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⁢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𝛻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𝜅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⁢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⁢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⁢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1962" y="1925619"/>
                <a:ext cx="5131661" cy="62985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151068" y="3458319"/>
                <a:ext cx="4523418" cy="629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ρ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⁢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⁢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𝛻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𝜅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⁢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⁢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⁢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068" y="3458319"/>
                <a:ext cx="4523418" cy="62985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151068" y="4535757"/>
                <a:ext cx="28814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𝛻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𝜅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⁢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⁢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⁢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068" y="4535757"/>
                <a:ext cx="2881430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Down Arrow 13"/>
          <p:cNvSpPr/>
          <p:nvPr/>
        </p:nvSpPr>
        <p:spPr>
          <a:xfrm>
            <a:off x="7986062" y="2864960"/>
            <a:ext cx="514348" cy="963183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632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51068" y="828339"/>
            <a:ext cx="4561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Boundary issue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1151068" y="1648620"/>
            <a:ext cx="750883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heat performance of the element at the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boungdary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elements at 20 Celsius side; similar to node connect to constant voltage source.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the other 3 size. Reflective boundary indicates no heat transfer between these elements to boundary , equivalent to: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physics, same temperature;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Mathematically, no heat transfer term ;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en-US" dirty="0" smtClean="0"/>
          </a:p>
          <a:p>
            <a:r>
              <a:rPr lang="fr-FR" b="1" dirty="0" smtClean="0"/>
              <a:t>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1151068" y="4878967"/>
                <a:ext cx="6096000" cy="99431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⁢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⁢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⁢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⁢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⁢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⁢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⁢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+1,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⁢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⁢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⁢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⁢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⁢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⁢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068" y="4878967"/>
                <a:ext cx="6096000" cy="994311"/>
              </a:xfrm>
              <a:prstGeom prst="rect">
                <a:avLst/>
              </a:prstGeom>
              <a:blipFill rotWithShape="0">
                <a:blip r:embed="rId2"/>
                <a:stretch>
                  <a:fillRect b="-12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/>
          <p:cNvSpPr/>
          <p:nvPr/>
        </p:nvSpPr>
        <p:spPr>
          <a:xfrm>
            <a:off x="4199068" y="4980791"/>
            <a:ext cx="3048000" cy="64545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9484" y="4559449"/>
            <a:ext cx="1219200" cy="10668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10191078" y="3366622"/>
            <a:ext cx="0" cy="4315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0191078" y="4036808"/>
            <a:ext cx="0" cy="4105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9663953" y="3910777"/>
            <a:ext cx="3926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0305826" y="3910777"/>
            <a:ext cx="4410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8789880" y="3726111"/>
            <a:ext cx="827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term1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0864327" y="3706775"/>
            <a:ext cx="827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term2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9777342" y="2943346"/>
            <a:ext cx="827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term3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9777342" y="4501335"/>
            <a:ext cx="827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term4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8434436" y="4926480"/>
            <a:ext cx="290457" cy="34924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0028817" y="3746194"/>
            <a:ext cx="290457" cy="34924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05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51068" y="812878"/>
            <a:ext cx="4561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Matrix Dimension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1151067" y="1648620"/>
            <a:ext cx="102305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can we store the problem in matrix?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 the element in column sequence .(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tricky)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Reason: the right boundary will be placed at the bottom of the matrix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64 unknown, so we have  64x64 matrix G for heat conductance, 64x1 vector T for element temperature(solution vector); 64 vector I for heat power source(56) and right boundary Temperature(8)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GxT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=I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stamping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issue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543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51068" y="812878"/>
            <a:ext cx="4561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Stamping strategy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1151067" y="1648620"/>
            <a:ext cx="1023052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Try a 3x3 sample first seeking for the regulation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Regulation can be summarize as below: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have 5 kinds of  8x8 basic submatrix element (totally 64), namely Matrix A,B,C,Z,D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stamping them separately.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 assemble them into G matrix.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Submatrix Z is all zero matrix, O is unit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marix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Matrix A B C are all diagonal matrix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Beautiful strategy due to specific problem.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237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33" y="423036"/>
            <a:ext cx="5086080" cy="17445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33" y="2718339"/>
            <a:ext cx="4819650" cy="2238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521" y="423036"/>
            <a:ext cx="5487126" cy="17445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521" y="2718339"/>
            <a:ext cx="2924175" cy="22002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00714" y="2718338"/>
            <a:ext cx="2806761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212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51068" y="812878"/>
            <a:ext cx="6164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Stamping strategy </a:t>
            </a:r>
            <a:r>
              <a:rPr lang="en-US" sz="2800" dirty="0" err="1" smtClean="0"/>
              <a:t>Cont</a:t>
            </a:r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1151068" y="1637863"/>
            <a:ext cx="102305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Vector I are last step of stamping;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I (1:56) , the value is the heat power source (we assume the value ourselves)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I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(56:64)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value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the temperature at the right boundary.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then can be solve by solve the inverse of G and matrix multiply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658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51068" y="812878"/>
            <a:ext cx="6164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Result and Verification 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306" y="1411402"/>
            <a:ext cx="7121195" cy="534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59638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418</TotalTime>
  <Words>425</Words>
  <Application>Microsoft Office PowerPoint</Application>
  <PresentationFormat>Widescreen</PresentationFormat>
  <Paragraphs>98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Cambria Math</vt:lpstr>
      <vt:lpstr>Century Gothic</vt:lpstr>
      <vt:lpstr>Times New Roman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Michigan Technological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chentaoz</dc:creator>
  <cp:lastModifiedBy>chentaoz</cp:lastModifiedBy>
  <cp:revision>15</cp:revision>
  <dcterms:created xsi:type="dcterms:W3CDTF">2015-04-23T03:06:19Z</dcterms:created>
  <dcterms:modified xsi:type="dcterms:W3CDTF">2015-04-26T00:43:58Z</dcterms:modified>
</cp:coreProperties>
</file>