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64" r:id="rId6"/>
    <p:sldId id="266" r:id="rId7"/>
    <p:sldId id="259" r:id="rId8"/>
    <p:sldId id="261" r:id="rId9"/>
    <p:sldId id="265" r:id="rId10"/>
    <p:sldId id="260" r:id="rId11"/>
    <p:sldId id="262" r:id="rId12"/>
    <p:sldId id="263" r:id="rId13"/>
    <p:sldId id="267" r:id="rId14"/>
    <p:sldId id="268" r:id="rId15"/>
    <p:sldId id="270" r:id="rId16"/>
    <p:sldId id="269"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5475C-17E6-4453-9CFF-AB8EF410A5D8}"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EF384-5894-4344-8862-5957EB0720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5475C-17E6-4453-9CFF-AB8EF410A5D8}"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EF384-5894-4344-8862-5957EB0720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5475C-17E6-4453-9CFF-AB8EF410A5D8}"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EF384-5894-4344-8862-5957EB0720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5475C-17E6-4453-9CFF-AB8EF410A5D8}"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EF384-5894-4344-8862-5957EB0720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5475C-17E6-4453-9CFF-AB8EF410A5D8}"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DEF384-5894-4344-8862-5957EB0720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5475C-17E6-4453-9CFF-AB8EF410A5D8}"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EF384-5894-4344-8862-5957EB0720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5475C-17E6-4453-9CFF-AB8EF410A5D8}"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DEF384-5894-4344-8862-5957EB0720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5475C-17E6-4453-9CFF-AB8EF410A5D8}"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DEF384-5894-4344-8862-5957EB0720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5475C-17E6-4453-9CFF-AB8EF410A5D8}"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DEF384-5894-4344-8862-5957EB0720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5475C-17E6-4453-9CFF-AB8EF410A5D8}"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EF384-5894-4344-8862-5957EB0720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5475C-17E6-4453-9CFF-AB8EF410A5D8}"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DEF384-5894-4344-8862-5957EB0720D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5475C-17E6-4453-9CFF-AB8EF410A5D8}" type="datetimeFigureOut">
              <a:rPr lang="en-US" smtClean="0"/>
              <a:t>11/25/2020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EF384-5894-4344-8862-5957EB0720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MINI PROJECT</a:t>
            </a:r>
            <a:br>
              <a:rPr lang="en-IN" b="1" u="sng" dirty="0" smtClean="0"/>
            </a:br>
            <a:r>
              <a:rPr lang="en-IN" b="1" u="sng" dirty="0" smtClean="0"/>
              <a:t>SEMESTER- VI</a:t>
            </a:r>
            <a:endParaRPr lang="en-US" b="1" u="sng" dirty="0"/>
          </a:p>
        </p:txBody>
      </p:sp>
      <p:pic>
        <p:nvPicPr>
          <p:cNvPr id="7" name="Content Placeholder 6" descr="LOGO BIG.jpg"/>
          <p:cNvPicPr>
            <a:picLocks noGrp="1" noChangeAspect="1"/>
          </p:cNvPicPr>
          <p:nvPr>
            <p:ph idx="1"/>
          </p:nvPr>
        </p:nvPicPr>
        <p:blipFill>
          <a:blip r:embed="rId2"/>
          <a:stretch>
            <a:fillRect/>
          </a:stretch>
        </p:blipFill>
        <p:spPr>
          <a:xfrm>
            <a:off x="2071670" y="2071678"/>
            <a:ext cx="5357850" cy="3857652"/>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Cambria" pitchFamily="18" charset="0"/>
                <a:ea typeface="Cambria" pitchFamily="18" charset="0"/>
              </a:rPr>
              <a:t>BMI Calculator Sequence Diagram</a:t>
            </a:r>
            <a:endParaRPr lang="en-US" b="1" u="sng" dirty="0">
              <a:latin typeface="Cambria" pitchFamily="18" charset="0"/>
              <a:ea typeface="Cambria" pitchFamily="18" charset="0"/>
            </a:endParaRPr>
          </a:p>
        </p:txBody>
      </p:sp>
      <p:pic>
        <p:nvPicPr>
          <p:cNvPr id="4" name="Content Placeholder 3" descr="Screenshot (323).png"/>
          <p:cNvPicPr>
            <a:picLocks noGrp="1" noChangeAspect="1"/>
          </p:cNvPicPr>
          <p:nvPr>
            <p:ph idx="1"/>
          </p:nvPr>
        </p:nvPicPr>
        <p:blipFill>
          <a:blip r:embed="rId2"/>
          <a:stretch>
            <a:fillRect/>
          </a:stretch>
        </p:blipFill>
        <p:spPr>
          <a:xfrm>
            <a:off x="1745912" y="1600200"/>
            <a:ext cx="5652175"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mbria" pitchFamily="18" charset="0"/>
                <a:ea typeface="Cambria" pitchFamily="18" charset="0"/>
              </a:rPr>
              <a:t>Workout Sequence Diagram</a:t>
            </a:r>
            <a:endParaRPr lang="en-US" b="1" u="sng" dirty="0">
              <a:latin typeface="Cambria" pitchFamily="18" charset="0"/>
              <a:ea typeface="Cambria" pitchFamily="18" charset="0"/>
            </a:endParaRPr>
          </a:p>
        </p:txBody>
      </p:sp>
      <p:pic>
        <p:nvPicPr>
          <p:cNvPr id="4" name="Content Placeholder 3" descr="Screenshot (327).png"/>
          <p:cNvPicPr>
            <a:picLocks noGrp="1" noChangeAspect="1"/>
          </p:cNvPicPr>
          <p:nvPr>
            <p:ph idx="1"/>
          </p:nvPr>
        </p:nvPicPr>
        <p:blipFill>
          <a:blip r:embed="rId2"/>
          <a:stretch>
            <a:fillRect/>
          </a:stretch>
        </p:blipFill>
        <p:spPr>
          <a:xfrm>
            <a:off x="969243" y="1600200"/>
            <a:ext cx="7205513" cy="45259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u="sng" dirty="0" smtClean="0">
                <a:latin typeface="Cambria" pitchFamily="18" charset="0"/>
                <a:ea typeface="Cambria" pitchFamily="18" charset="0"/>
              </a:rPr>
              <a:t>Implementation And User Interface</a:t>
            </a:r>
            <a:endParaRPr lang="en-US" sz="3800" b="1" u="sng" dirty="0">
              <a:latin typeface="Cambria" pitchFamily="18" charset="0"/>
              <a:ea typeface="Cambria" pitchFamily="18" charset="0"/>
            </a:endParaRPr>
          </a:p>
        </p:txBody>
      </p:sp>
      <p:pic>
        <p:nvPicPr>
          <p:cNvPr id="4" name="Content Placeholder 3" descr="WhatsApp Image 2020-10-18 at 17.35.04.jpeg"/>
          <p:cNvPicPr>
            <a:picLocks noGrp="1" noChangeAspect="1"/>
          </p:cNvPicPr>
          <p:nvPr>
            <p:ph sz="half" idx="1"/>
          </p:nvPr>
        </p:nvPicPr>
        <p:blipFill>
          <a:blip r:embed="rId2"/>
          <a:stretch>
            <a:fillRect/>
          </a:stretch>
        </p:blipFill>
        <p:spPr>
          <a:xfrm>
            <a:off x="1203572" y="1600200"/>
            <a:ext cx="3011237" cy="4525963"/>
          </a:xfrm>
        </p:spPr>
      </p:pic>
      <p:pic>
        <p:nvPicPr>
          <p:cNvPr id="6" name="Content Placeholder 5" descr="WhatsApp Image 2020-11-25 at 13.44.47.jpeg"/>
          <p:cNvPicPr>
            <a:picLocks noGrp="1" noChangeAspect="1"/>
          </p:cNvPicPr>
          <p:nvPr>
            <p:ph sz="half" idx="2"/>
          </p:nvPr>
        </p:nvPicPr>
        <p:blipFill>
          <a:blip r:embed="rId3"/>
          <a:stretch>
            <a:fillRect/>
          </a:stretch>
        </p:blipFill>
        <p:spPr>
          <a:xfrm>
            <a:off x="5072066" y="1600200"/>
            <a:ext cx="2868361"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smtClean="0">
                <a:latin typeface="Cambria" pitchFamily="18" charset="0"/>
                <a:ea typeface="Cambria" pitchFamily="18" charset="0"/>
              </a:rPr>
              <a:t>Male Workout Selection Page</a:t>
            </a:r>
            <a:endParaRPr lang="en-US" b="1" u="sng" dirty="0">
              <a:latin typeface="Cambria" pitchFamily="18" charset="0"/>
              <a:ea typeface="Cambria" pitchFamily="18" charset="0"/>
            </a:endParaRPr>
          </a:p>
        </p:txBody>
      </p:sp>
      <p:pic>
        <p:nvPicPr>
          <p:cNvPr id="7" name="Content Placeholder 6" descr="WhatsApp Image 2020-10-17 at 19.12.27.jpeg"/>
          <p:cNvPicPr>
            <a:picLocks noGrp="1" noChangeAspect="1"/>
          </p:cNvPicPr>
          <p:nvPr>
            <p:ph sz="half" idx="1"/>
          </p:nvPr>
        </p:nvPicPr>
        <p:blipFill>
          <a:blip r:embed="rId2"/>
          <a:stretch>
            <a:fillRect/>
          </a:stretch>
        </p:blipFill>
        <p:spPr>
          <a:xfrm>
            <a:off x="1203572" y="1600200"/>
            <a:ext cx="2939799" cy="4525963"/>
          </a:xfrm>
        </p:spPr>
      </p:pic>
      <p:pic>
        <p:nvPicPr>
          <p:cNvPr id="12" name="Content Placeholder 11" descr="WhatsApp Image 2020-10-17 at 19.12.28 (1).jpeg"/>
          <p:cNvPicPr>
            <a:picLocks noGrp="1" noChangeAspect="1"/>
          </p:cNvPicPr>
          <p:nvPr>
            <p:ph sz="half" idx="2"/>
          </p:nvPr>
        </p:nvPicPr>
        <p:blipFill>
          <a:blip r:embed="rId3"/>
          <a:stretch>
            <a:fillRect/>
          </a:stretch>
        </p:blipFill>
        <p:spPr>
          <a:xfrm>
            <a:off x="4857752" y="1600200"/>
            <a:ext cx="3082675"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mbria" pitchFamily="18" charset="0"/>
                <a:ea typeface="Cambria" pitchFamily="18" charset="0"/>
              </a:rPr>
              <a:t>Female Workout Selection Page</a:t>
            </a:r>
            <a:endParaRPr lang="en-US" b="1" u="sng" dirty="0">
              <a:latin typeface="Cambria" pitchFamily="18" charset="0"/>
              <a:ea typeface="Cambria" pitchFamily="18" charset="0"/>
            </a:endParaRPr>
          </a:p>
        </p:txBody>
      </p:sp>
      <p:pic>
        <p:nvPicPr>
          <p:cNvPr id="5" name="Content Placeholder 4" descr="WhatsApp Image 2020-11-25 at 00.54.29 (1).jpeg"/>
          <p:cNvPicPr>
            <a:picLocks noGrp="1" noChangeAspect="1"/>
          </p:cNvPicPr>
          <p:nvPr>
            <p:ph idx="1"/>
          </p:nvPr>
        </p:nvPicPr>
        <p:blipFill>
          <a:blip r:embed="rId2"/>
          <a:stretch>
            <a:fillRect/>
          </a:stretch>
        </p:blipFill>
        <p:spPr>
          <a:xfrm>
            <a:off x="3299072" y="1600200"/>
            <a:ext cx="2773125" cy="45259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mbria" pitchFamily="18" charset="0"/>
                <a:ea typeface="Cambria" pitchFamily="18" charset="0"/>
              </a:rPr>
              <a:t>Exercise Page</a:t>
            </a:r>
            <a:endParaRPr lang="en-US" b="1" u="sng" dirty="0">
              <a:latin typeface="Cambria" pitchFamily="18" charset="0"/>
              <a:ea typeface="Cambria" pitchFamily="18" charset="0"/>
            </a:endParaRPr>
          </a:p>
        </p:txBody>
      </p:sp>
      <p:sp>
        <p:nvSpPr>
          <p:cNvPr id="6" name="Text Placeholder 5"/>
          <p:cNvSpPr>
            <a:spLocks noGrp="1"/>
          </p:cNvSpPr>
          <p:nvPr>
            <p:ph type="body" idx="1"/>
          </p:nvPr>
        </p:nvSpPr>
        <p:spPr/>
        <p:txBody>
          <a:bodyPr/>
          <a:lstStyle/>
          <a:p>
            <a:r>
              <a:rPr lang="en-US" dirty="0" smtClean="0"/>
              <a:t>Exercise Paused</a:t>
            </a:r>
            <a:endParaRPr lang="en-US" dirty="0"/>
          </a:p>
        </p:txBody>
      </p:sp>
      <p:pic>
        <p:nvPicPr>
          <p:cNvPr id="10" name="Content Placeholder 9" descr="WhatsApp Image 2020-11-25 at 00.55.18.jpeg"/>
          <p:cNvPicPr>
            <a:picLocks noGrp="1" noChangeAspect="1"/>
          </p:cNvPicPr>
          <p:nvPr>
            <p:ph sz="half" idx="2"/>
          </p:nvPr>
        </p:nvPicPr>
        <p:blipFill>
          <a:blip r:embed="rId2"/>
          <a:stretch>
            <a:fillRect/>
          </a:stretch>
        </p:blipFill>
        <p:spPr>
          <a:xfrm>
            <a:off x="928662" y="2174875"/>
            <a:ext cx="3000396" cy="3951288"/>
          </a:xfrm>
        </p:spPr>
      </p:pic>
      <p:sp>
        <p:nvSpPr>
          <p:cNvPr id="8" name="Text Placeholder 7"/>
          <p:cNvSpPr>
            <a:spLocks noGrp="1"/>
          </p:cNvSpPr>
          <p:nvPr>
            <p:ph type="body" sz="quarter" idx="3"/>
          </p:nvPr>
        </p:nvSpPr>
        <p:spPr/>
        <p:txBody>
          <a:bodyPr/>
          <a:lstStyle/>
          <a:p>
            <a:r>
              <a:rPr lang="en-US" dirty="0" smtClean="0"/>
              <a:t>Exercise resumed</a:t>
            </a:r>
            <a:endParaRPr lang="en-US" dirty="0"/>
          </a:p>
        </p:txBody>
      </p:sp>
      <p:pic>
        <p:nvPicPr>
          <p:cNvPr id="11" name="Content Placeholder 10" descr="WhatsApp Image 2020-11-25 at 00.55.19.jpeg"/>
          <p:cNvPicPr>
            <a:picLocks noGrp="1" noChangeAspect="1"/>
          </p:cNvPicPr>
          <p:nvPr>
            <p:ph sz="quarter" idx="4"/>
          </p:nvPr>
        </p:nvPicPr>
        <p:blipFill>
          <a:blip r:embed="rId3"/>
          <a:stretch>
            <a:fillRect/>
          </a:stretch>
        </p:blipFill>
        <p:spPr>
          <a:xfrm>
            <a:off x="4857752" y="2143116"/>
            <a:ext cx="3071834" cy="405448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BMI Calculator</a:t>
            </a:r>
            <a:endParaRPr lang="en-US" dirty="0"/>
          </a:p>
        </p:txBody>
      </p:sp>
      <p:pic>
        <p:nvPicPr>
          <p:cNvPr id="4" name="Content Placeholder 3" descr="WhatsApp Image 2020-11-25 at 00.43.47.jpeg"/>
          <p:cNvPicPr>
            <a:picLocks noGrp="1" noChangeAspect="1"/>
          </p:cNvPicPr>
          <p:nvPr>
            <p:ph idx="1"/>
          </p:nvPr>
        </p:nvPicPr>
        <p:blipFill>
          <a:blip r:embed="rId2"/>
          <a:stretch>
            <a:fillRect/>
          </a:stretch>
        </p:blipFill>
        <p:spPr>
          <a:xfrm>
            <a:off x="2786050" y="1571612"/>
            <a:ext cx="2928958" cy="4525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Cambria" pitchFamily="18" charset="0"/>
                <a:ea typeface="Cambria" pitchFamily="18" charset="0"/>
              </a:rPr>
              <a:t>BMI Result and Diet</a:t>
            </a:r>
            <a:endParaRPr lang="en-US" b="1" u="sng" dirty="0">
              <a:latin typeface="Cambria" pitchFamily="18" charset="0"/>
              <a:ea typeface="Cambria" pitchFamily="18" charset="0"/>
            </a:endParaRPr>
          </a:p>
        </p:txBody>
      </p:sp>
      <p:sp>
        <p:nvSpPr>
          <p:cNvPr id="4" name="Text Placeholder 3"/>
          <p:cNvSpPr>
            <a:spLocks noGrp="1"/>
          </p:cNvSpPr>
          <p:nvPr>
            <p:ph type="body" idx="1"/>
          </p:nvPr>
        </p:nvSpPr>
        <p:spPr/>
        <p:txBody>
          <a:bodyPr/>
          <a:lstStyle/>
          <a:p>
            <a:r>
              <a:rPr lang="en-IN" dirty="0" smtClean="0"/>
              <a:t>Underweight</a:t>
            </a:r>
            <a:endParaRPr lang="en-US" dirty="0"/>
          </a:p>
        </p:txBody>
      </p:sp>
      <p:pic>
        <p:nvPicPr>
          <p:cNvPr id="8" name="Content Placeholder 7" descr="WhatsApp Image 2020-11-25 at 00.54.27.jpeg"/>
          <p:cNvPicPr>
            <a:picLocks noGrp="1" noChangeAspect="1"/>
          </p:cNvPicPr>
          <p:nvPr>
            <p:ph sz="half" idx="2"/>
          </p:nvPr>
        </p:nvPicPr>
        <p:blipFill>
          <a:blip r:embed="rId2"/>
          <a:stretch>
            <a:fillRect/>
          </a:stretch>
        </p:blipFill>
        <p:spPr>
          <a:xfrm>
            <a:off x="1000100" y="2174875"/>
            <a:ext cx="2857520" cy="3951288"/>
          </a:xfrm>
        </p:spPr>
      </p:pic>
      <p:sp>
        <p:nvSpPr>
          <p:cNvPr id="6" name="Text Placeholder 5"/>
          <p:cNvSpPr>
            <a:spLocks noGrp="1"/>
          </p:cNvSpPr>
          <p:nvPr>
            <p:ph type="body" sz="quarter" idx="3"/>
          </p:nvPr>
        </p:nvSpPr>
        <p:spPr/>
        <p:txBody>
          <a:bodyPr/>
          <a:lstStyle/>
          <a:p>
            <a:r>
              <a:rPr lang="en-IN" dirty="0" smtClean="0"/>
              <a:t>Overweight</a:t>
            </a:r>
            <a:endParaRPr lang="en-US" dirty="0"/>
          </a:p>
        </p:txBody>
      </p:sp>
      <p:pic>
        <p:nvPicPr>
          <p:cNvPr id="9" name="Content Placeholder 8" descr="WhatsApp Image 2020-11-25 at 00.43.48.jpeg"/>
          <p:cNvPicPr>
            <a:picLocks noGrp="1" noChangeAspect="1"/>
          </p:cNvPicPr>
          <p:nvPr>
            <p:ph sz="quarter" idx="4"/>
          </p:nvPr>
        </p:nvPicPr>
        <p:blipFill>
          <a:blip r:embed="rId3"/>
          <a:stretch>
            <a:fillRect/>
          </a:stretch>
        </p:blipFill>
        <p:spPr>
          <a:xfrm>
            <a:off x="4857752" y="2174875"/>
            <a:ext cx="3071834" cy="395128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b="1" u="sng" dirty="0" smtClean="0">
                <a:latin typeface="Cambria" pitchFamily="18" charset="0"/>
                <a:ea typeface="Cambria" pitchFamily="18" charset="0"/>
              </a:rPr>
              <a:t>Day Selection Page</a:t>
            </a:r>
            <a:endParaRPr lang="en-US" b="1" u="sng" dirty="0">
              <a:latin typeface="Cambria" pitchFamily="18" charset="0"/>
              <a:ea typeface="Cambria" pitchFamily="18" charset="0"/>
            </a:endParaRPr>
          </a:p>
        </p:txBody>
      </p:sp>
      <p:pic>
        <p:nvPicPr>
          <p:cNvPr id="9" name="Content Placeholder 8" descr="WhatsApp Image 2020-11-25 at 02.45.44.jpeg"/>
          <p:cNvPicPr>
            <a:picLocks noGrp="1" noChangeAspect="1"/>
          </p:cNvPicPr>
          <p:nvPr>
            <p:ph idx="1"/>
          </p:nvPr>
        </p:nvPicPr>
        <p:blipFill>
          <a:blip r:embed="rId2"/>
          <a:stretch>
            <a:fillRect/>
          </a:stretch>
        </p:blipFill>
        <p:spPr>
          <a:xfrm>
            <a:off x="3000364" y="1600200"/>
            <a:ext cx="3429024" cy="45259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Cambria" pitchFamily="18" charset="0"/>
                <a:ea typeface="Cambria" pitchFamily="18" charset="0"/>
              </a:rPr>
              <a:t>Diet Chart</a:t>
            </a:r>
            <a:endParaRPr lang="en-US" b="1" u="sng" dirty="0">
              <a:latin typeface="Cambria" pitchFamily="18" charset="0"/>
              <a:ea typeface="Cambria" pitchFamily="18" charset="0"/>
            </a:endParaRPr>
          </a:p>
        </p:txBody>
      </p:sp>
      <p:pic>
        <p:nvPicPr>
          <p:cNvPr id="6" name="Content Placeholder 5" descr="WhatsApp Image 2020-10-18 at 19.47.40.jpeg"/>
          <p:cNvPicPr>
            <a:picLocks noGrp="1"/>
          </p:cNvPicPr>
          <p:nvPr>
            <p:ph sz="half" idx="1"/>
          </p:nvPr>
        </p:nvPicPr>
        <p:blipFill>
          <a:blip r:embed="rId2"/>
          <a:stretch>
            <a:fillRect/>
          </a:stretch>
        </p:blipFill>
        <p:spPr>
          <a:xfrm>
            <a:off x="1071538" y="1600200"/>
            <a:ext cx="2786081" cy="4525963"/>
          </a:xfrm>
          <a:prstGeom prst="rect">
            <a:avLst/>
          </a:prstGeom>
        </p:spPr>
      </p:pic>
      <p:pic>
        <p:nvPicPr>
          <p:cNvPr id="7" name="Content Placeholder 6" descr="WhatsApp Image 2020-10-18 at 19.47.39.jpeg"/>
          <p:cNvPicPr>
            <a:picLocks noGrp="1"/>
          </p:cNvPicPr>
          <p:nvPr>
            <p:ph sz="half" idx="2"/>
          </p:nvPr>
        </p:nvPicPr>
        <p:blipFill>
          <a:blip r:embed="rId3"/>
          <a:stretch>
            <a:fillRect/>
          </a:stretch>
        </p:blipFill>
        <p:spPr>
          <a:xfrm>
            <a:off x="5072066" y="1600200"/>
            <a:ext cx="2786082" cy="4525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Cambria" pitchFamily="18" charset="0"/>
                <a:ea typeface="Cambria" pitchFamily="18" charset="0"/>
              </a:rPr>
              <a:t>HOME WORKOUT APP</a:t>
            </a:r>
            <a:endParaRPr lang="en-US" b="1" u="sng" dirty="0">
              <a:latin typeface="Cambria" pitchFamily="18" charset="0"/>
              <a:ea typeface="Cambria" pitchFamily="18" charset="0"/>
            </a:endParaRPr>
          </a:p>
        </p:txBody>
      </p:sp>
      <p:sp>
        <p:nvSpPr>
          <p:cNvPr id="3" name="Content Placeholder 2"/>
          <p:cNvSpPr>
            <a:spLocks noGrp="1"/>
          </p:cNvSpPr>
          <p:nvPr>
            <p:ph idx="1"/>
          </p:nvPr>
        </p:nvSpPr>
        <p:spPr/>
        <p:txBody>
          <a:bodyPr/>
          <a:lstStyle/>
          <a:p>
            <a:pPr>
              <a:buNone/>
            </a:pPr>
            <a:r>
              <a:rPr lang="en-IN" dirty="0" smtClean="0"/>
              <a:t>Submitted to:                                  Developed by:</a:t>
            </a:r>
          </a:p>
          <a:p>
            <a:pPr>
              <a:buNone/>
            </a:pPr>
            <a:r>
              <a:rPr lang="en-US" dirty="0" smtClean="0"/>
              <a:t>Mr.Neeraj Khanna                 Raeyan </a:t>
            </a:r>
            <a:r>
              <a:rPr lang="en-US" dirty="0"/>
              <a:t>(181500530)</a:t>
            </a:r>
          </a:p>
          <a:p>
            <a:pPr algn="r">
              <a:buNone/>
            </a:pPr>
            <a:r>
              <a:rPr lang="en-US" dirty="0"/>
              <a:t>Gopal Singh (181500241)</a:t>
            </a:r>
          </a:p>
          <a:p>
            <a:pPr algn="r">
              <a:buNone/>
            </a:pPr>
            <a:r>
              <a:rPr lang="en-US" dirty="0"/>
              <a:t>Priyanshi Goyal (181500512)</a:t>
            </a:r>
          </a:p>
          <a:p>
            <a:pPr algn="r">
              <a:buNone/>
            </a:pPr>
            <a:r>
              <a:rPr lang="en-US" dirty="0"/>
              <a:t>Kushal Maurya (181500298)</a:t>
            </a:r>
          </a:p>
          <a:p>
            <a:pPr algn="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Cambria" pitchFamily="18" charset="0"/>
                <a:ea typeface="Cambria" pitchFamily="18" charset="0"/>
              </a:rPr>
              <a:t>Navigation Bar</a:t>
            </a:r>
            <a:endParaRPr lang="en-US" b="1" u="sng" dirty="0">
              <a:latin typeface="Cambria" pitchFamily="18" charset="0"/>
              <a:ea typeface="Cambria" pitchFamily="18" charset="0"/>
            </a:endParaRPr>
          </a:p>
        </p:txBody>
      </p:sp>
      <p:pic>
        <p:nvPicPr>
          <p:cNvPr id="6" name="Content Placeholder 5" descr="WhatsApp Image 2020-11-25 at 00.36.17.jpeg"/>
          <p:cNvPicPr>
            <a:picLocks noGrp="1" noChangeAspect="1"/>
          </p:cNvPicPr>
          <p:nvPr>
            <p:ph idx="1"/>
          </p:nvPr>
        </p:nvPicPr>
        <p:blipFill>
          <a:blip r:embed="rId2"/>
          <a:stretch>
            <a:fillRect/>
          </a:stretch>
        </p:blipFill>
        <p:spPr>
          <a:xfrm>
            <a:off x="3143240" y="1600200"/>
            <a:ext cx="3143271" cy="4525963"/>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Cambria" pitchFamily="18" charset="0"/>
                <a:ea typeface="Cambria" pitchFamily="18" charset="0"/>
              </a:rPr>
              <a:t>Conclusion</a:t>
            </a:r>
            <a:endParaRPr lang="en-US" b="1" u="sng" dirty="0">
              <a:latin typeface="Cambria" pitchFamily="18" charset="0"/>
              <a:ea typeface="Cambria" pitchFamily="18" charset="0"/>
            </a:endParaRPr>
          </a:p>
        </p:txBody>
      </p:sp>
      <p:sp>
        <p:nvSpPr>
          <p:cNvPr id="3" name="Content Placeholder 2"/>
          <p:cNvSpPr>
            <a:spLocks noGrp="1"/>
          </p:cNvSpPr>
          <p:nvPr>
            <p:ph idx="1"/>
          </p:nvPr>
        </p:nvSpPr>
        <p:spPr/>
        <p:txBody>
          <a:bodyPr>
            <a:normAutofit fontScale="85000" lnSpcReduction="20000"/>
          </a:bodyPr>
          <a:lstStyle/>
          <a:p>
            <a:pPr>
              <a:buNone/>
            </a:pPr>
            <a:r>
              <a:rPr lang="en-US" sz="26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The </a:t>
            </a:r>
            <a:r>
              <a:rPr lang="en-US" sz="2300" dirty="0">
                <a:latin typeface="Times New Roman" pitchFamily="18" charset="0"/>
                <a:cs typeface="Times New Roman" pitchFamily="18" charset="0"/>
              </a:rPr>
              <a:t>main purpose of our project is to develop an application that offers new aspects of a healthy lifestyle in lifestyle area. Most of the available apps are entertainment-based, which mostly do not contribute to the heath of individuals. The significance of this project it's importance in helping anyone want to be healthy or want to have fitness. It will help the people have a way to monitor the healthy food they are consuming. People will get everything at a single place without engaging in different applications. This project adds values in the areas of health and fitness by add active application on mobile devices aimed to have the same functionality. The market needs an applications facilitate people save and archive with their data which this application </a:t>
            </a:r>
            <a:r>
              <a:rPr lang="en-US" sz="2600" dirty="0">
                <a:latin typeface="Times New Roman" pitchFamily="18" charset="0"/>
                <a:cs typeface="Times New Roman" pitchFamily="18" charset="0"/>
              </a:rPr>
              <a:t>designed to do it.</a:t>
            </a:r>
          </a:p>
          <a:p>
            <a:pPr>
              <a:buNone/>
            </a:pPr>
            <a:r>
              <a:rPr lang="en-US" sz="2600" dirty="0" smtClean="0">
                <a:latin typeface="Times New Roman" pitchFamily="18" charset="0"/>
                <a:cs typeface="Times New Roman" pitchFamily="18" charset="0"/>
              </a:rPr>
              <a:t>    This </a:t>
            </a:r>
            <a:r>
              <a:rPr lang="en-US" sz="2600" dirty="0">
                <a:latin typeface="Times New Roman" pitchFamily="18" charset="0"/>
                <a:cs typeface="Times New Roman" pitchFamily="18" charset="0"/>
              </a:rPr>
              <a:t>app contains exercises that can be easily done at home based on your gender. It also contains diet chart on a weekly basis according to your weight along with a BMI calculator. We have found that the data collection process is hard and time-consuming, but it can be managed by a team work. We hope that other developers will take advantage from our experience/from our development.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buNone/>
            </a:pPr>
            <a:endParaRPr lang="en-IN" sz="4400" b="1" u="sng" dirty="0" smtClean="0">
              <a:latin typeface="Cambria" pitchFamily="18" charset="0"/>
              <a:ea typeface="Cambria" pitchFamily="18" charset="0"/>
            </a:endParaRPr>
          </a:p>
          <a:p>
            <a:pPr algn="ctr">
              <a:buNone/>
            </a:pPr>
            <a:r>
              <a:rPr lang="en-IN" sz="4400" b="1" u="sng" dirty="0" smtClean="0">
                <a:latin typeface="Cambria" pitchFamily="18" charset="0"/>
                <a:ea typeface="Cambria" pitchFamily="18" charset="0"/>
              </a:rPr>
              <a:t>THANK YOU</a:t>
            </a:r>
            <a:endParaRPr lang="en-US" sz="4400" b="1" u="sng" dirty="0">
              <a:latin typeface="Cambria" pitchFamily="18" charset="0"/>
              <a:ea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mbria" pitchFamily="18" charset="0"/>
                <a:ea typeface="Cambria" pitchFamily="18" charset="0"/>
                <a:cs typeface="Times New Roman" pitchFamily="18" charset="0"/>
              </a:rPr>
              <a:t>Introduction</a:t>
            </a:r>
            <a:endParaRPr lang="en-US" b="1" u="sng" dirty="0">
              <a:latin typeface="Cambria" pitchFamily="18" charset="0"/>
              <a:ea typeface="Cambria"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itchFamily="18" charset="0"/>
                <a:cs typeface="Times New Roman" pitchFamily="18" charset="0"/>
              </a:rPr>
              <a:t>The application is aimed at developing a workout model for people who needed to perform exercises in a conformable procedure. It is a mobile application designed with Android technology. Regular exercise has health and physical benefits which are hard to ignore. Health and physical fitness are the fundamental targets for the Application. It is designed to contain the built-in categories of workouts. The collection of workouts is meant to contain descriptions and procedures on how the workouts should be performed. The project is an Android Application targeted at people who like to keeps fit and keep track of their workout tasks and sets of workouts done at regular interval. A huge number of people work out without any workout plans, some do have plans but not well documented.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Cambria" pitchFamily="18" charset="0"/>
                <a:ea typeface="Cambria" pitchFamily="18" charset="0"/>
              </a:rPr>
              <a:t>Problem Statement</a:t>
            </a:r>
            <a:endParaRPr lang="en-US" sz="4000" b="1" u="sng" dirty="0">
              <a:latin typeface="Cambria" pitchFamily="18" charset="0"/>
              <a:ea typeface="Cambria"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itchFamily="18" charset="0"/>
                <a:cs typeface="Times New Roman" pitchFamily="18" charset="0"/>
              </a:rPr>
              <a:t>In the modern era there has been an increasing amount of interest in physical fitness and health with the most people, there are people who have a full desire for that, but it may force them time or place conditions on the sometimes unsteadiness on a specific date for the exercise. Based on that project provided a mobile application for the exercise of fitness in every place and at any time, thus facilitated a lot trouble discipline on a specific place or a specific time in the day and helped them to calculate calories that are burned through sport exercise and eat healthy food. There are lot of applications that are interested in health, fitness and nutrition, but the user needs one application combines between them to facilitate the deal and user does not distract.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mbria" pitchFamily="18" charset="0"/>
                <a:ea typeface="Cambria" pitchFamily="18" charset="0"/>
              </a:rPr>
              <a:t>Objective</a:t>
            </a:r>
            <a:endParaRPr lang="en-US" b="1" u="sng" dirty="0">
              <a:latin typeface="Cambria" pitchFamily="18" charset="0"/>
              <a:ea typeface="Cambria" pitchFamily="18" charset="0"/>
            </a:endParaRPr>
          </a:p>
        </p:txBody>
      </p:sp>
      <p:sp>
        <p:nvSpPr>
          <p:cNvPr id="3" name="Content Placeholder 2"/>
          <p:cNvSpPr>
            <a:spLocks noGrp="1"/>
          </p:cNvSpPr>
          <p:nvPr>
            <p:ph idx="1"/>
          </p:nvPr>
        </p:nvSpPr>
        <p:spPr/>
        <p:txBody>
          <a:bodyPr/>
          <a:lstStyle/>
          <a:p>
            <a:pPr lvl="0">
              <a:lnSpc>
                <a:spcPct val="150000"/>
              </a:lnSpc>
            </a:pPr>
            <a:r>
              <a:rPr lang="en-US" sz="1800" dirty="0">
                <a:latin typeface="Times New Roman" pitchFamily="18" charset="0"/>
                <a:cs typeface="Times New Roman" pitchFamily="18" charset="0"/>
              </a:rPr>
              <a:t>Provide guidelines to workout for different gender groups</a:t>
            </a:r>
          </a:p>
          <a:p>
            <a:pPr lvl="0">
              <a:lnSpc>
                <a:spcPct val="150000"/>
              </a:lnSpc>
            </a:pPr>
            <a:r>
              <a:rPr lang="en-US" sz="1800" dirty="0">
                <a:latin typeface="Times New Roman" pitchFamily="18" charset="0"/>
                <a:cs typeface="Times New Roman" pitchFamily="18" charset="0"/>
              </a:rPr>
              <a:t>Provide guidelines for healthy eating habits</a:t>
            </a:r>
          </a:p>
          <a:p>
            <a:pPr lvl="0">
              <a:lnSpc>
                <a:spcPct val="150000"/>
              </a:lnSpc>
            </a:pPr>
            <a:r>
              <a:rPr lang="en-US" sz="1800" dirty="0">
                <a:latin typeface="Times New Roman" pitchFamily="18" charset="0"/>
                <a:cs typeface="Times New Roman" pitchFamily="18" charset="0"/>
              </a:rPr>
              <a:t>Helps in monitoring the exercise pattern</a:t>
            </a:r>
          </a:p>
          <a:p>
            <a:pPr lvl="0">
              <a:lnSpc>
                <a:spcPct val="150000"/>
              </a:lnSpc>
            </a:pPr>
            <a:r>
              <a:rPr lang="en-US" sz="1800" dirty="0">
                <a:latin typeface="Times New Roman" pitchFamily="18" charset="0"/>
                <a:cs typeface="Times New Roman" pitchFamily="18" charset="0"/>
              </a:rPr>
              <a:t>To manage the health life system in health fitness and </a:t>
            </a:r>
            <a:r>
              <a:rPr lang="en-US" sz="1800" dirty="0" smtClean="0">
                <a:latin typeface="Times New Roman" pitchFamily="18" charset="0"/>
                <a:cs typeface="Times New Roman" pitchFamily="18" charset="0"/>
              </a:rPr>
              <a:t>nutrition</a:t>
            </a:r>
          </a:p>
          <a:p>
            <a:pPr>
              <a:lnSpc>
                <a:spcPct val="150000"/>
              </a:lnSpc>
            </a:pPr>
            <a:r>
              <a:rPr lang="en-US" sz="1800" dirty="0" smtClean="0">
                <a:latin typeface="Times New Roman" pitchFamily="18" charset="0"/>
                <a:cs typeface="Times New Roman" pitchFamily="18" charset="0"/>
              </a:rPr>
              <a:t>To motivate the interest of health and physical fitness and nutrition</a:t>
            </a:r>
            <a:r>
              <a:rPr lang="en-US" sz="1800" dirty="0" smtClean="0"/>
              <a:t>.</a:t>
            </a:r>
          </a:p>
          <a:p>
            <a:pPr lvl="0">
              <a:lnSpc>
                <a:spcPct val="150000"/>
              </a:lnSpc>
            </a:pPr>
            <a:endParaRPr lang="en-US" sz="1800" dirty="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mbria" pitchFamily="18" charset="0"/>
                <a:ea typeface="Cambria" pitchFamily="18" charset="0"/>
              </a:rPr>
              <a:t>Modules</a:t>
            </a:r>
            <a:endParaRPr lang="en-US" b="1" u="sng" dirty="0">
              <a:latin typeface="Cambria" pitchFamily="18" charset="0"/>
              <a:ea typeface="Cambria" pitchFamily="18" charset="0"/>
            </a:endParaRPr>
          </a:p>
        </p:txBody>
      </p:sp>
      <p:sp>
        <p:nvSpPr>
          <p:cNvPr id="3" name="Content Placeholder 2"/>
          <p:cNvSpPr>
            <a:spLocks noGrp="1"/>
          </p:cNvSpPr>
          <p:nvPr>
            <p:ph idx="1"/>
          </p:nvPr>
        </p:nvSpPr>
        <p:spPr/>
        <p:txBody>
          <a:bodyPr/>
          <a:lstStyle/>
          <a:p>
            <a:r>
              <a:rPr lang="en-US" dirty="0" smtClean="0"/>
              <a:t>Main page</a:t>
            </a:r>
          </a:p>
          <a:p>
            <a:r>
              <a:rPr lang="en-US" dirty="0" smtClean="0"/>
              <a:t>Male workout page</a:t>
            </a:r>
          </a:p>
          <a:p>
            <a:r>
              <a:rPr lang="en-US" dirty="0" smtClean="0"/>
              <a:t>Female workout page</a:t>
            </a:r>
          </a:p>
          <a:p>
            <a:r>
              <a:rPr lang="en-US" dirty="0" smtClean="0"/>
              <a:t>BMI Calculator</a:t>
            </a:r>
          </a:p>
          <a:p>
            <a:r>
              <a:rPr lang="en-US" dirty="0" smtClean="0"/>
              <a:t>Diet chart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ambria" pitchFamily="18" charset="0"/>
                <a:ea typeface="Cambria" pitchFamily="18" charset="0"/>
              </a:rPr>
              <a:t>Technologies </a:t>
            </a:r>
            <a:r>
              <a:rPr lang="en-US" b="1" u="sng" dirty="0">
                <a:latin typeface="Cambria" pitchFamily="18" charset="0"/>
                <a:ea typeface="Cambria" pitchFamily="18" charset="0"/>
              </a:rPr>
              <a:t>U</a:t>
            </a:r>
            <a:r>
              <a:rPr lang="en-US" b="1" u="sng" dirty="0" smtClean="0">
                <a:latin typeface="Cambria" pitchFamily="18" charset="0"/>
                <a:ea typeface="Cambria" pitchFamily="18" charset="0"/>
              </a:rPr>
              <a:t>sed</a:t>
            </a:r>
            <a:endParaRPr lang="en-US" b="1" u="sng" dirty="0">
              <a:latin typeface="Cambria" pitchFamily="18" charset="0"/>
              <a:ea typeface="Cambria" pitchFamily="18" charset="0"/>
            </a:endParaRPr>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Android Studio</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4400" b="1" u="sng" dirty="0" smtClean="0">
              <a:latin typeface="Cambria" pitchFamily="18" charset="0"/>
              <a:ea typeface="Cambria" pitchFamily="18" charset="0"/>
            </a:endParaRPr>
          </a:p>
          <a:p>
            <a:pPr algn="ctr">
              <a:buNone/>
            </a:pPr>
            <a:r>
              <a:rPr lang="en-US" sz="4400" b="1" u="sng" dirty="0" smtClean="0">
                <a:latin typeface="Cambria" pitchFamily="18" charset="0"/>
                <a:ea typeface="Cambria" pitchFamily="18" charset="0"/>
              </a:rPr>
              <a:t>SOFTWARE DESIGN DIAGRAMS</a:t>
            </a:r>
            <a:endParaRPr lang="en-US" sz="4400" b="1" u="sng"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Diagram</a:t>
            </a:r>
            <a:endParaRPr lang="en-US" dirty="0"/>
          </a:p>
        </p:txBody>
      </p:sp>
      <p:pic>
        <p:nvPicPr>
          <p:cNvPr id="4" name="Content Placeholder 3" descr="Screenshot (325).png"/>
          <p:cNvPicPr>
            <a:picLocks noGrp="1" noChangeAspect="1"/>
          </p:cNvPicPr>
          <p:nvPr>
            <p:ph idx="1"/>
          </p:nvPr>
        </p:nvPicPr>
        <p:blipFill>
          <a:blip r:embed="rId2"/>
          <a:stretch>
            <a:fillRect/>
          </a:stretch>
        </p:blipFill>
        <p:spPr>
          <a:xfrm>
            <a:off x="1148614" y="1600200"/>
            <a:ext cx="6846772"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637</Words>
  <Application>Microsoft Office PowerPoint</Application>
  <PresentationFormat>On-screen Show (4:3)</PresentationFormat>
  <Paragraphs>48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MINI PROJECT SEMESTER- VI</vt:lpstr>
      <vt:lpstr>HOME WORKOUT APP</vt:lpstr>
      <vt:lpstr>Introduction</vt:lpstr>
      <vt:lpstr>Problem Statement</vt:lpstr>
      <vt:lpstr>Objective</vt:lpstr>
      <vt:lpstr>Modules</vt:lpstr>
      <vt:lpstr>Technologies Used</vt:lpstr>
      <vt:lpstr>Slide 8</vt:lpstr>
      <vt:lpstr>Usecase Diagram</vt:lpstr>
      <vt:lpstr>BMI Calculator Sequence Diagram</vt:lpstr>
      <vt:lpstr>Workout Sequence Diagram</vt:lpstr>
      <vt:lpstr>Implementation And User Interface</vt:lpstr>
      <vt:lpstr>Male Workout Selection Page</vt:lpstr>
      <vt:lpstr>Female Workout Selection Page</vt:lpstr>
      <vt:lpstr>Exercise Page</vt:lpstr>
      <vt:lpstr>BMI Calculator</vt:lpstr>
      <vt:lpstr>BMI Result and Diet</vt:lpstr>
      <vt:lpstr>Day Selection Page</vt:lpstr>
      <vt:lpstr>Diet Chart</vt:lpstr>
      <vt:lpstr>Navigation Bar</vt:lpstr>
      <vt:lpstr>Conclusion</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WORKOUT APP</dc:title>
  <dc:creator>Priyanshi Goyal</dc:creator>
  <cp:lastModifiedBy>Priyanshi Goyal</cp:lastModifiedBy>
  <cp:revision>11</cp:revision>
  <dcterms:created xsi:type="dcterms:W3CDTF">2020-11-25T14:34:49Z</dcterms:created>
  <dcterms:modified xsi:type="dcterms:W3CDTF">2020-11-25T16:29:06Z</dcterms:modified>
</cp:coreProperties>
</file>