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542E5-5EF6-42AB-AF9A-8C6281B9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5EFCE8-C1A3-4639-BE6F-AC7FE2BB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B82B-12DC-4876-A89A-503C17D9FB9D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FBDAF8-C341-49E4-A903-7C7A2FD7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5BFE3CE-38C1-42D5-B93A-E3F0EDAA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DF73-4392-4B65-9CB7-C6FA078EF0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0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B64A484-4ADB-4819-B9A5-CBC96BB9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9A0DD8-0328-40A8-B65D-8FFD0EE96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185F2E-AA21-4949-9CDC-EAA0B241F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B82B-12DC-4876-A89A-503C17D9FB9D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BBFC14-523E-4B29-A497-3E9505ED0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5F6C38-53B3-4BA9-9F2D-3CA2ADBEB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DF73-4392-4B65-9CB7-C6FA078EF0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3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52D38911-EAB5-4C25-9EF3-DBB336BF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sz="13000" b="1"/>
              <a:t>F</a:t>
            </a:r>
            <a:endParaRPr lang="en-GB" sz="13000" b="1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0B65AA7-A217-4603-A928-2EB40302B8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9BD4E12D-5D7C-4579-89FC-820CB4A1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sz="9000" b="1"/>
              <a:t>“SPACE”</a:t>
            </a:r>
            <a:endParaRPr lang="en-GB" sz="9000" b="1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1DA66C3-4B74-41A0-9EBC-2211595CE6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10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Breedbeeld</PresentationFormat>
  <Paragraphs>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F</vt:lpstr>
      <vt:lpstr>“SPACE”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</dc:title>
  <dc:creator>Sofie Raeymakers</dc:creator>
  <cp:lastModifiedBy>Sofie Raeymakers</cp:lastModifiedBy>
  <cp:revision>1</cp:revision>
  <dcterms:created xsi:type="dcterms:W3CDTF">2021-10-17T14:53:33Z</dcterms:created>
  <dcterms:modified xsi:type="dcterms:W3CDTF">2021-10-17T14:53:33Z</dcterms:modified>
</cp:coreProperties>
</file>