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1F410-9CB8-4F68-A6FB-477B4E9E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65DC82-E71D-44E3-9EAE-34C55DA55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7B4C2-6EBE-474B-84D6-464B905B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19C1DA-941E-459C-B834-3B65269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A5E196-4484-44BD-B46F-83D3298D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36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7DDD0-E495-44AC-BD38-61419F16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983B14-820C-4E23-A87E-6BD5FB022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AFF15C-34EB-401E-82C9-7956CE57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5EF662-9C5C-45A5-A5C4-F85C426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E8EA2D-3CA8-4025-AF3C-D2C8A28D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82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AD4F47B-7223-4409-9E38-F29126110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33CDFC-28F8-4BC4-A913-BC941DF2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1B20A1-BDBB-4419-8C69-E339E3A4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ADAA69-483D-4A54-924D-4F52A01E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10EB65-54F9-44D3-AF64-1ABD5630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951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3C1DF-9570-4EED-9B51-9CF2E95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834E4-5002-4176-A236-3111F02F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5C771-8C3D-4C32-8858-784CDCFA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8A0B4A-0AEB-4671-8BC9-5BA8992E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B0A5D4-F896-4E88-9C86-2EDF477E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2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792CE-B42C-4952-B0FB-88D7F51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C1893C-C386-4E70-97A9-BDB52690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60517A-DD9F-47D3-93A8-49297706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FC1C64-5DD5-4DD7-B6FF-ADFDF991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A57147-DBC5-4184-838C-AFB7066E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58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2198D-5E9D-4A0A-8D4D-3031D728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F92472-76B5-407D-9E29-449EEE3E8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E6B0F5-07CA-452C-B7FA-F3E0EF565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FF63414-DC70-4FEF-AD69-23A8A321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BDA2AA-7D19-4163-A705-56AEA2E0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0C71F8-5116-4649-80F6-627877E8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052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87D8-FFAE-4D37-8047-3CD2865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49FDEE-A62C-43B8-9260-8DAE3F0E3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D07093-182F-4299-97A0-C2D2DBEE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FE29BC-FFAE-4FB9-80CB-850E7EA1D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289E2B-AB6B-4FD2-89C5-3AD03B493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776F36A-D389-4C2F-B329-E66DFA13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5A5567E-68F7-4AF7-AAD2-AFDA3AC7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EC6425-C50F-4F7E-A61D-141CE709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7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36E09-D2DA-4C11-8FFF-B55CCEA3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4906242-6CDF-425C-8B5A-014BD12D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5233256-5BB7-4488-A9C7-6BCD121F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D5DD05-9A8C-44FF-B9A7-C0C84FBE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88B2A83-80E1-477F-A51E-B4633A60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882F20-D414-4135-B7C8-33CCD1D1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AA042F-3EF8-4A42-812B-15610F3A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96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C1698-E125-48B1-BA67-32DCBB3F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4BD06C-4CF6-47D5-A249-CBDDB85E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68FD3E-9715-4507-9211-A51E27E2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EE06D0-A629-406C-A999-93B4DCB4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D4300AA-1B38-4B36-9782-5D89B084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DE3300-C0F3-46CB-9F77-781C22CE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57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D0797-A28E-4449-8763-7E5C8660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EC92745-59CF-4199-963B-C4801178F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0A08E58-26BE-4B0D-8368-A7D3E4AC3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8CB239-D258-497E-9148-A12F4E82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53E368-DB6D-4A81-97CD-FBA60CD7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C7FD6B-E9CD-45CE-B8D5-2DFD8632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844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114E598-3588-44B8-87D6-D20F66A4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9636E2-C8B2-4AC7-9905-65D6509A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FE5D3-E650-44BC-BDA7-89B8E20E1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3902-4124-4F86-B0F6-A67CDECA7CF3}" type="datetimeFigureOut">
              <a:rPr lang="nl-BE" smtClean="0"/>
              <a:t>6/09/2021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A4F610-63D1-4E2B-BB6C-958D92FE0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1A6C7-1135-4F34-BCF1-A7A95D72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B19B-A941-4274-AAD8-C94A4E27F12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27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A78A5-28FE-438A-9B96-92BDF1CE74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42825-4E61-4BEA-9350-599B1035F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81102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Sofie Raeymakers</dc:creator>
  <cp:lastModifiedBy>Sofie Raeymakers</cp:lastModifiedBy>
  <cp:revision>1</cp:revision>
  <dcterms:created xsi:type="dcterms:W3CDTF">2021-09-06T12:56:32Z</dcterms:created>
  <dcterms:modified xsi:type="dcterms:W3CDTF">2021-09-06T12:56:59Z</dcterms:modified>
</cp:coreProperties>
</file>