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B111A-0075-4DF4-A9DA-25E9375E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31EF8D-676A-4A8C-907F-B1FE9F32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E12-6E92-4C87-9E90-13E13058A3E5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F8D96B2-19FB-40EF-88C1-F0C2C822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FF5508B-D3BD-4761-A67B-70D565B1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6ECE-EBCC-499F-88D2-40941DABAE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36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E487A43-5D25-4B9E-84F1-0A714CA2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21AB44-145F-41A3-86ED-E77A7377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B7A634-D36A-45F8-9C28-AC9011BEC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DE12-6E92-4C87-9E90-13E13058A3E5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25E66E-6E57-4F01-8791-7403FDCA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15A408-DF6A-475F-8D43-A40A3835C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6ECE-EBCC-499F-88D2-40941DABAE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29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9381510C-5333-4C0A-BB1E-D8963295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65DAF44-A11B-4A9B-B6A9-C997EC55B4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D35B555-BEC4-4181-921C-244EB188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873974B-6995-4FB9-B7B8-5E48863C67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AF268AC-A16C-4403-AC53-7AA93197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526ABEF-6E81-432A-8EDB-AA92A51397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5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7468507-41D8-4A94-9D29-FE5347E0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CBC272B-5474-4DCA-86A5-A4AE8CB7B9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2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F2AF24DB-BB1A-4946-BCA7-C7D2F911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2E9E390-6A7B-4404-BE0F-69A190AAEE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6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299C86DC-7301-47F6-8547-79EB7D0B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21CC692-3B93-4F98-8906-4785437330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11461A4-B184-46D2-A295-E97002B8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DCE3B4-EC4D-4076-BF7D-01D6667F2C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1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FBDEB1A-0532-45CA-9878-436491D8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3357A5F-DCB0-489D-9904-6FE5588696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138E3C8-A602-418A-B3B3-9085D840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563A85-84BF-4A7E-8D8F-DC3D937C6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0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6DBC14C-4F54-4EBC-9DA1-03A8AB82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B3BCB69-A4D0-4633-AF66-EA864FB10F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1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2613D62D-36A4-44BF-88FA-18040C83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F496FF9-42C3-4B28-92A5-F9F1947C11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5640A8E-0B1E-4244-9B4D-2025CABC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768F973-D5AF-4780-B63D-4C87C149D4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7A33451E-24FB-416F-9FE5-56D82CB4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20F7137-BDF5-4F3A-9450-F5A9A903A4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8A9B7B7-DF2F-42F2-BE19-7B3515AE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ADCEA98-4D25-4287-97D5-4D22B46214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6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E428ECB-BAB0-4E6B-9FF7-7D3949E9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44AABB1-4046-46AA-B3DC-31D69DDF53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0A7BA47F-59FB-42EC-8EF5-3B32D629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A485E3F-E04C-4A45-8382-EC92890C79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24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Sofie Raeymakers</dc:creator>
  <cp:lastModifiedBy>Sofie Raeymakers</cp:lastModifiedBy>
  <cp:revision>1</cp:revision>
  <dcterms:created xsi:type="dcterms:W3CDTF">2021-09-06T17:47:34Z</dcterms:created>
  <dcterms:modified xsi:type="dcterms:W3CDTF">2021-09-06T17:47:34Z</dcterms:modified>
</cp:coreProperties>
</file>