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50" r:id="rId2"/>
    <p:sldId id="477" r:id="rId3"/>
    <p:sldId id="484" r:id="rId4"/>
    <p:sldId id="547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51" r:id="rId13"/>
    <p:sldId id="563" r:id="rId14"/>
    <p:sldId id="564" r:id="rId15"/>
    <p:sldId id="496" r:id="rId16"/>
    <p:sldId id="537" r:id="rId17"/>
    <p:sldId id="498" r:id="rId18"/>
    <p:sldId id="4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epiker" initials="F" lastIdx="1" clrIdx="0">
    <p:extLst>
      <p:ext uri="{19B8F6BF-5375-455C-9EA6-DF929625EA0E}">
        <p15:presenceInfo xmlns:p15="http://schemas.microsoft.com/office/powerpoint/2012/main" userId="Freepiker" providerId="None"/>
      </p:ext>
    </p:extLst>
  </p:cmAuthor>
  <p:cmAuthor id="2" name="NS" initials="N" lastIdx="1" clrIdx="1">
    <p:extLst>
      <p:ext uri="{19B8F6BF-5375-455C-9EA6-DF929625EA0E}">
        <p15:presenceInfo xmlns:p15="http://schemas.microsoft.com/office/powerpoint/2012/main" userId="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7013"/>
  </p:normalViewPr>
  <p:slideViewPr>
    <p:cSldViewPr snapToGrid="0" snapToObjects="1">
      <p:cViewPr varScale="1">
        <p:scale>
          <a:sx n="69" d="100"/>
          <a:sy n="69" d="100"/>
        </p:scale>
        <p:origin x="810" y="7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2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F1CD92-DA11-42CA-9E28-F57FD4F371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37265-C715-4164-8B30-E32A9AE553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2FC6-64DD-41BE-A95D-2E3785E1B9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5297-E8C3-4A56-9516-E18309FF2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28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10FA5-98E6-FB4E-97B6-D4EB979E8963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2E1E8-19DD-9846-964E-7494B0E7F5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88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3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52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76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39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60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70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98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40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1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4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7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5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6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16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8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2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8DD14-B881-4390-8F43-A3123952BC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1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2" name="Picture Placeholder 231">
            <a:extLst>
              <a:ext uri="{FF2B5EF4-FFF2-40B4-BE49-F238E27FC236}">
                <a16:creationId xmlns:a16="http://schemas.microsoft.com/office/drawing/2014/main" id="{E166382E-2F15-44A4-9A50-7CAE5734C8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429000"/>
            <a:ext cx="12192000" cy="2626321"/>
          </a:xfrm>
          <a:custGeom>
            <a:avLst/>
            <a:gdLst>
              <a:gd name="connsiteX0" fmla="*/ 0 w 12192000"/>
              <a:gd name="connsiteY0" fmla="*/ 0 h 2626321"/>
              <a:gd name="connsiteX1" fmla="*/ 12192000 w 12192000"/>
              <a:gd name="connsiteY1" fmla="*/ 0 h 2626321"/>
              <a:gd name="connsiteX2" fmla="*/ 12192000 w 12192000"/>
              <a:gd name="connsiteY2" fmla="*/ 2626321 h 2626321"/>
              <a:gd name="connsiteX3" fmla="*/ 0 w 12192000"/>
              <a:gd name="connsiteY3" fmla="*/ 2626321 h 262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26321">
                <a:moveTo>
                  <a:pt x="0" y="0"/>
                </a:moveTo>
                <a:lnTo>
                  <a:pt x="12192000" y="0"/>
                </a:lnTo>
                <a:lnTo>
                  <a:pt x="12192000" y="2626321"/>
                </a:lnTo>
                <a:lnTo>
                  <a:pt x="0" y="2626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5B0343D-950E-45D8-8FA7-CD22C7140AF3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1C6FA906-AF80-4358-BCB3-1FAF65258D47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4" name="Slide Number Placeholder 13">
            <a:extLst>
              <a:ext uri="{FF2B5EF4-FFF2-40B4-BE49-F238E27FC236}">
                <a16:creationId xmlns:a16="http://schemas.microsoft.com/office/drawing/2014/main" id="{64B9BBAF-580E-43AD-9440-858505C3D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2EAEC86-FCCC-4B66-B1A0-9720454892D1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6">
            <a:extLst>
              <a:ext uri="{FF2B5EF4-FFF2-40B4-BE49-F238E27FC236}">
                <a16:creationId xmlns:a16="http://schemas.microsoft.com/office/drawing/2014/main" id="{D4662EE3-9C3F-41D7-97F4-7E2BF83770B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1" name="Picture Placeholder 2">
            <a:extLst>
              <a:ext uri="{FF2B5EF4-FFF2-40B4-BE49-F238E27FC236}">
                <a16:creationId xmlns:a16="http://schemas.microsoft.com/office/drawing/2014/main" id="{1E87D04E-29C7-43DB-B26E-21EDCFF9E3C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61981" y="2185894"/>
            <a:ext cx="2068659" cy="36205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845D700-C852-480A-8C81-3B5F63A4A8CF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FCA6490-A423-419F-A633-D2B87F2C31F5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4" name="Slide Number Placeholder 13">
            <a:extLst>
              <a:ext uri="{FF2B5EF4-FFF2-40B4-BE49-F238E27FC236}">
                <a16:creationId xmlns:a16="http://schemas.microsoft.com/office/drawing/2014/main" id="{C6AD2282-C94B-43AB-92E3-2E973C0C2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86594117-6F01-4A9E-BB71-9E02BDA277B4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6">
            <a:extLst>
              <a:ext uri="{FF2B5EF4-FFF2-40B4-BE49-F238E27FC236}">
                <a16:creationId xmlns:a16="http://schemas.microsoft.com/office/drawing/2014/main" id="{FE7E0201-C7D5-4BEA-A021-A12D7FF45FD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0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2" name="Picture Placeholder 4">
            <a:extLst>
              <a:ext uri="{FF2B5EF4-FFF2-40B4-BE49-F238E27FC236}">
                <a16:creationId xmlns:a16="http://schemas.microsoft.com/office/drawing/2014/main" id="{8D55EFD8-8B9E-4E8F-BD9E-18F9574134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9860" y="1883626"/>
            <a:ext cx="4557800" cy="2588752"/>
          </a:xfrm>
          <a:custGeom>
            <a:avLst/>
            <a:gdLst>
              <a:gd name="connsiteX0" fmla="*/ 0 w 3509775"/>
              <a:gd name="connsiteY0" fmla="*/ 0 h 1983075"/>
              <a:gd name="connsiteX1" fmla="*/ 3509775 w 3509775"/>
              <a:gd name="connsiteY1" fmla="*/ 0 h 1983075"/>
              <a:gd name="connsiteX2" fmla="*/ 3509775 w 3509775"/>
              <a:gd name="connsiteY2" fmla="*/ 1983075 h 1983075"/>
              <a:gd name="connsiteX3" fmla="*/ 0 w 3509775"/>
              <a:gd name="connsiteY3" fmla="*/ 1983075 h 198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9775" h="1983075">
                <a:moveTo>
                  <a:pt x="0" y="0"/>
                </a:moveTo>
                <a:lnTo>
                  <a:pt x="3509775" y="0"/>
                </a:lnTo>
                <a:lnTo>
                  <a:pt x="3509775" y="1983075"/>
                </a:lnTo>
                <a:lnTo>
                  <a:pt x="0" y="19830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E8555F2-3813-40E3-83D8-8ED2801EB5AA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D3AE8610-7D1C-4BD1-8E76-25216D8D443C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4" name="Slide Number Placeholder 13">
            <a:extLst>
              <a:ext uri="{FF2B5EF4-FFF2-40B4-BE49-F238E27FC236}">
                <a16:creationId xmlns:a16="http://schemas.microsoft.com/office/drawing/2014/main" id="{D971728D-8E04-4C56-AAA8-C4CA4C937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A4483A6-B462-43D4-A685-515E99138732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6">
            <a:extLst>
              <a:ext uri="{FF2B5EF4-FFF2-40B4-BE49-F238E27FC236}">
                <a16:creationId xmlns:a16="http://schemas.microsoft.com/office/drawing/2014/main" id="{10A1DF6C-5EFA-4024-90FA-D8ECF30B837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9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1" name="Picture Placeholder 2">
            <a:extLst>
              <a:ext uri="{FF2B5EF4-FFF2-40B4-BE49-F238E27FC236}">
                <a16:creationId xmlns:a16="http://schemas.microsoft.com/office/drawing/2014/main" id="{C7353AC5-A8F9-47F9-BA93-27C20C6B673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1162" y="2358787"/>
            <a:ext cx="4784394" cy="299430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CE97083-65E7-494A-BFAF-06A9DEDFDC96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CBD28A9-D0BE-40CF-BEA3-BDD7D2707D96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4" name="Slide Number Placeholder 13">
            <a:extLst>
              <a:ext uri="{FF2B5EF4-FFF2-40B4-BE49-F238E27FC236}">
                <a16:creationId xmlns:a16="http://schemas.microsoft.com/office/drawing/2014/main" id="{50C2F9C9-DFC7-4470-AE4D-89392E5D9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8C6F8E5-CBB5-4DF0-B5B4-2CE2F65DE175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6">
            <a:extLst>
              <a:ext uri="{FF2B5EF4-FFF2-40B4-BE49-F238E27FC236}">
                <a16:creationId xmlns:a16="http://schemas.microsoft.com/office/drawing/2014/main" id="{153BEA81-3BA0-4227-9B26-FC6E79A1D21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1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278290-1526-495A-A47C-55982D9E952C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3B447EF9-76AA-49EC-9663-714870B4DCA6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0" name="Slide Number Placeholder 13">
            <a:extLst>
              <a:ext uri="{FF2B5EF4-FFF2-40B4-BE49-F238E27FC236}">
                <a16:creationId xmlns:a16="http://schemas.microsoft.com/office/drawing/2014/main" id="{350868CC-DE05-4AA8-A12F-ABF936911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306DFD-3BF9-4B95-9804-BF0A9FDFD156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reeform 6">
            <a:extLst>
              <a:ext uri="{FF2B5EF4-FFF2-40B4-BE49-F238E27FC236}">
                <a16:creationId xmlns:a16="http://schemas.microsoft.com/office/drawing/2014/main" id="{A2D72D9D-D1E7-4543-B935-4BA16BA06D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7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icture Placeholder 233">
            <a:extLst>
              <a:ext uri="{FF2B5EF4-FFF2-40B4-BE49-F238E27FC236}">
                <a16:creationId xmlns:a16="http://schemas.microsoft.com/office/drawing/2014/main" id="{8B5443F3-54CE-4F0F-A17E-EA90C79752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48979" y="2577811"/>
            <a:ext cx="2312894" cy="2312894"/>
          </a:xfrm>
          <a:custGeom>
            <a:avLst/>
            <a:gdLst>
              <a:gd name="connsiteX0" fmla="*/ 1156447 w 2312894"/>
              <a:gd name="connsiteY0" fmla="*/ 0 h 2312894"/>
              <a:gd name="connsiteX1" fmla="*/ 2312894 w 2312894"/>
              <a:gd name="connsiteY1" fmla="*/ 1156447 h 2312894"/>
              <a:gd name="connsiteX2" fmla="*/ 1156447 w 2312894"/>
              <a:gd name="connsiteY2" fmla="*/ 2312894 h 2312894"/>
              <a:gd name="connsiteX3" fmla="*/ 0 w 2312894"/>
              <a:gd name="connsiteY3" fmla="*/ 1156447 h 2312894"/>
              <a:gd name="connsiteX4" fmla="*/ 1156447 w 2312894"/>
              <a:gd name="connsiteY4" fmla="*/ 0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894" h="2312894">
                <a:moveTo>
                  <a:pt x="1156447" y="0"/>
                </a:moveTo>
                <a:cubicBezTo>
                  <a:pt x="1795135" y="0"/>
                  <a:pt x="2312894" y="517759"/>
                  <a:pt x="2312894" y="1156447"/>
                </a:cubicBezTo>
                <a:cubicBezTo>
                  <a:pt x="2312894" y="1795135"/>
                  <a:pt x="1795135" y="2312894"/>
                  <a:pt x="1156447" y="2312894"/>
                </a:cubicBezTo>
                <a:cubicBezTo>
                  <a:pt x="517759" y="2312894"/>
                  <a:pt x="0" y="1795135"/>
                  <a:pt x="0" y="1156447"/>
                </a:cubicBezTo>
                <a:cubicBezTo>
                  <a:pt x="0" y="517759"/>
                  <a:pt x="517759" y="0"/>
                  <a:pt x="11564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9F5CF2F-9C1E-4B26-99D5-8B7A8D279127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772CC535-C6E4-4244-A7D6-B492F84318CA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Slide Number Placeholder 13">
            <a:extLst>
              <a:ext uri="{FF2B5EF4-FFF2-40B4-BE49-F238E27FC236}">
                <a16:creationId xmlns:a16="http://schemas.microsoft.com/office/drawing/2014/main" id="{DBABBDD2-34DA-4593-9BBB-268F4CEA0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CC6970F-CFBF-451D-8E58-547F2476AA45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6">
            <a:extLst>
              <a:ext uri="{FF2B5EF4-FFF2-40B4-BE49-F238E27FC236}">
                <a16:creationId xmlns:a16="http://schemas.microsoft.com/office/drawing/2014/main" id="{48CC1F22-2DCF-412C-B050-53C47FEB05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4" name="Picture Placeholder 233">
            <a:extLst>
              <a:ext uri="{FF2B5EF4-FFF2-40B4-BE49-F238E27FC236}">
                <a16:creationId xmlns:a16="http://schemas.microsoft.com/office/drawing/2014/main" id="{F1F79C17-F31E-4192-81B0-D127C268BA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2" y="1814286"/>
            <a:ext cx="2986987" cy="5043714"/>
          </a:xfrm>
          <a:custGeom>
            <a:avLst/>
            <a:gdLst>
              <a:gd name="connsiteX0" fmla="*/ 0 w 2986987"/>
              <a:gd name="connsiteY0" fmla="*/ 0 h 5043714"/>
              <a:gd name="connsiteX1" fmla="*/ 2986987 w 2986987"/>
              <a:gd name="connsiteY1" fmla="*/ 0 h 5043714"/>
              <a:gd name="connsiteX2" fmla="*/ 2986987 w 2986987"/>
              <a:gd name="connsiteY2" fmla="*/ 5043714 h 5043714"/>
              <a:gd name="connsiteX3" fmla="*/ 0 w 2986987"/>
              <a:gd name="connsiteY3" fmla="*/ 5043714 h 504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987" h="5043714">
                <a:moveTo>
                  <a:pt x="0" y="0"/>
                </a:moveTo>
                <a:lnTo>
                  <a:pt x="2986987" y="0"/>
                </a:lnTo>
                <a:lnTo>
                  <a:pt x="2986987" y="5043714"/>
                </a:lnTo>
                <a:lnTo>
                  <a:pt x="0" y="50437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5" name="Picture Placeholder 234">
            <a:extLst>
              <a:ext uri="{FF2B5EF4-FFF2-40B4-BE49-F238E27FC236}">
                <a16:creationId xmlns:a16="http://schemas.microsoft.com/office/drawing/2014/main" id="{1193C8B4-CFD5-4F9B-BAE2-1A324F9108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5015" y="1814286"/>
            <a:ext cx="2986987" cy="5043714"/>
          </a:xfrm>
          <a:custGeom>
            <a:avLst/>
            <a:gdLst>
              <a:gd name="connsiteX0" fmla="*/ 0 w 2986987"/>
              <a:gd name="connsiteY0" fmla="*/ 0 h 5043714"/>
              <a:gd name="connsiteX1" fmla="*/ 2986987 w 2986987"/>
              <a:gd name="connsiteY1" fmla="*/ 0 h 5043714"/>
              <a:gd name="connsiteX2" fmla="*/ 2986987 w 2986987"/>
              <a:gd name="connsiteY2" fmla="*/ 5043714 h 5043714"/>
              <a:gd name="connsiteX3" fmla="*/ 0 w 2986987"/>
              <a:gd name="connsiteY3" fmla="*/ 5043714 h 504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987" h="5043714">
                <a:moveTo>
                  <a:pt x="0" y="0"/>
                </a:moveTo>
                <a:lnTo>
                  <a:pt x="2986987" y="0"/>
                </a:lnTo>
                <a:lnTo>
                  <a:pt x="2986987" y="5043714"/>
                </a:lnTo>
                <a:lnTo>
                  <a:pt x="0" y="50437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278290-1526-495A-A47C-55982D9E952C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3B447EF9-76AA-49EC-9663-714870B4DCA6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0" name="Slide Number Placeholder 13">
            <a:extLst>
              <a:ext uri="{FF2B5EF4-FFF2-40B4-BE49-F238E27FC236}">
                <a16:creationId xmlns:a16="http://schemas.microsoft.com/office/drawing/2014/main" id="{350868CC-DE05-4AA8-A12F-ABF936911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306DFD-3BF9-4B95-9804-BF0A9FDFD156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reeform 6">
            <a:extLst>
              <a:ext uri="{FF2B5EF4-FFF2-40B4-BE49-F238E27FC236}">
                <a16:creationId xmlns:a16="http://schemas.microsoft.com/office/drawing/2014/main" id="{A2D72D9D-D1E7-4543-B935-4BA16BA06D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95EB168-88F0-4DD8-A943-4BE07C86B19F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9972737A-5B75-4C13-93C0-4141FBDA3075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Slide Number Placeholder 13">
            <a:extLst>
              <a:ext uri="{FF2B5EF4-FFF2-40B4-BE49-F238E27FC236}">
                <a16:creationId xmlns:a16="http://schemas.microsoft.com/office/drawing/2014/main" id="{7D8A105B-9A76-4521-A689-F87955D3C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8F9D5D2-8BC7-4272-AD69-D9E961D18D8F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Freeform 6">
            <a:extLst>
              <a:ext uri="{FF2B5EF4-FFF2-40B4-BE49-F238E27FC236}">
                <a16:creationId xmlns:a16="http://schemas.microsoft.com/office/drawing/2014/main" id="{4056E020-8023-4A33-BD61-19BC0BA6DC2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7" name="Picture Placeholder 246">
            <a:extLst>
              <a:ext uri="{FF2B5EF4-FFF2-40B4-BE49-F238E27FC236}">
                <a16:creationId xmlns:a16="http://schemas.microsoft.com/office/drawing/2014/main" id="{8464B6FE-3B10-48A2-9EF5-3797561D24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8851" y="3829051"/>
            <a:ext cx="2568575" cy="2174875"/>
          </a:xfrm>
          <a:custGeom>
            <a:avLst/>
            <a:gdLst>
              <a:gd name="connsiteX0" fmla="*/ 0 w 2568575"/>
              <a:gd name="connsiteY0" fmla="*/ 0 h 2174875"/>
              <a:gd name="connsiteX1" fmla="*/ 2568575 w 2568575"/>
              <a:gd name="connsiteY1" fmla="*/ 0 h 2174875"/>
              <a:gd name="connsiteX2" fmla="*/ 2568575 w 2568575"/>
              <a:gd name="connsiteY2" fmla="*/ 2174875 h 2174875"/>
              <a:gd name="connsiteX3" fmla="*/ 0 w 2568575"/>
              <a:gd name="connsiteY3" fmla="*/ 2174875 h 217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8575" h="2174875">
                <a:moveTo>
                  <a:pt x="0" y="0"/>
                </a:moveTo>
                <a:lnTo>
                  <a:pt x="2568575" y="0"/>
                </a:lnTo>
                <a:lnTo>
                  <a:pt x="2568575" y="2174875"/>
                </a:lnTo>
                <a:lnTo>
                  <a:pt x="0" y="21748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6" name="Picture Placeholder 245">
            <a:extLst>
              <a:ext uri="{FF2B5EF4-FFF2-40B4-BE49-F238E27FC236}">
                <a16:creationId xmlns:a16="http://schemas.microsoft.com/office/drawing/2014/main" id="{5978DD69-D5EB-4DF5-862E-9F1514AE23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7426" y="1652588"/>
            <a:ext cx="2568575" cy="2176462"/>
          </a:xfrm>
          <a:custGeom>
            <a:avLst/>
            <a:gdLst>
              <a:gd name="connsiteX0" fmla="*/ 0 w 2568575"/>
              <a:gd name="connsiteY0" fmla="*/ 0 h 2176462"/>
              <a:gd name="connsiteX1" fmla="*/ 2568575 w 2568575"/>
              <a:gd name="connsiteY1" fmla="*/ 0 h 2176462"/>
              <a:gd name="connsiteX2" fmla="*/ 2568575 w 2568575"/>
              <a:gd name="connsiteY2" fmla="*/ 2176462 h 2176462"/>
              <a:gd name="connsiteX3" fmla="*/ 0 w 2568575"/>
              <a:gd name="connsiteY3" fmla="*/ 2176462 h 21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8575" h="2176462">
                <a:moveTo>
                  <a:pt x="0" y="0"/>
                </a:moveTo>
                <a:lnTo>
                  <a:pt x="2568575" y="0"/>
                </a:lnTo>
                <a:lnTo>
                  <a:pt x="2568575" y="2176462"/>
                </a:lnTo>
                <a:lnTo>
                  <a:pt x="0" y="21764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5" name="Picture Placeholder 244">
            <a:extLst>
              <a:ext uri="{FF2B5EF4-FFF2-40B4-BE49-F238E27FC236}">
                <a16:creationId xmlns:a16="http://schemas.microsoft.com/office/drawing/2014/main" id="{582D5488-F8FA-4D54-B7CC-3BA196D1D0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3829051"/>
            <a:ext cx="2568575" cy="2174875"/>
          </a:xfrm>
          <a:custGeom>
            <a:avLst/>
            <a:gdLst>
              <a:gd name="connsiteX0" fmla="*/ 0 w 2568575"/>
              <a:gd name="connsiteY0" fmla="*/ 0 h 2174875"/>
              <a:gd name="connsiteX1" fmla="*/ 2568575 w 2568575"/>
              <a:gd name="connsiteY1" fmla="*/ 0 h 2174875"/>
              <a:gd name="connsiteX2" fmla="*/ 2568575 w 2568575"/>
              <a:gd name="connsiteY2" fmla="*/ 2174875 h 2174875"/>
              <a:gd name="connsiteX3" fmla="*/ 0 w 2568575"/>
              <a:gd name="connsiteY3" fmla="*/ 2174875 h 217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8575" h="2174875">
                <a:moveTo>
                  <a:pt x="0" y="0"/>
                </a:moveTo>
                <a:lnTo>
                  <a:pt x="2568575" y="0"/>
                </a:lnTo>
                <a:lnTo>
                  <a:pt x="2568575" y="2174875"/>
                </a:lnTo>
                <a:lnTo>
                  <a:pt x="0" y="21748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4" name="Picture Placeholder 243">
            <a:extLst>
              <a:ext uri="{FF2B5EF4-FFF2-40B4-BE49-F238E27FC236}">
                <a16:creationId xmlns:a16="http://schemas.microsoft.com/office/drawing/2014/main" id="{902CB1B9-B29C-4E51-9770-B5A6385BA1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64576" y="1652588"/>
            <a:ext cx="2568575" cy="2176462"/>
          </a:xfrm>
          <a:custGeom>
            <a:avLst/>
            <a:gdLst>
              <a:gd name="connsiteX0" fmla="*/ 0 w 2568575"/>
              <a:gd name="connsiteY0" fmla="*/ 0 h 2176462"/>
              <a:gd name="connsiteX1" fmla="*/ 2568575 w 2568575"/>
              <a:gd name="connsiteY1" fmla="*/ 0 h 2176462"/>
              <a:gd name="connsiteX2" fmla="*/ 2568575 w 2568575"/>
              <a:gd name="connsiteY2" fmla="*/ 2176462 h 2176462"/>
              <a:gd name="connsiteX3" fmla="*/ 0 w 2568575"/>
              <a:gd name="connsiteY3" fmla="*/ 2176462 h 21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8575" h="2176462">
                <a:moveTo>
                  <a:pt x="0" y="0"/>
                </a:moveTo>
                <a:lnTo>
                  <a:pt x="2568575" y="0"/>
                </a:lnTo>
                <a:lnTo>
                  <a:pt x="2568575" y="2176462"/>
                </a:lnTo>
                <a:lnTo>
                  <a:pt x="0" y="21764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DBC8157-AD2B-4C45-ACDE-A73065DAFF0D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DB02F082-141F-4A0A-9A4C-64E5586EBEF6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Slide Number Placeholder 13">
            <a:extLst>
              <a:ext uri="{FF2B5EF4-FFF2-40B4-BE49-F238E27FC236}">
                <a16:creationId xmlns:a16="http://schemas.microsoft.com/office/drawing/2014/main" id="{FEFFF49E-2556-4C77-A9CE-446D77486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97C0EEE9-72D8-4283-85B5-17F930F7E5F7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Freeform 6">
            <a:extLst>
              <a:ext uri="{FF2B5EF4-FFF2-40B4-BE49-F238E27FC236}">
                <a16:creationId xmlns:a16="http://schemas.microsoft.com/office/drawing/2014/main" id="{B20E77A2-7172-49F8-91C8-10592F65436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3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3" name="Picture Placeholder 242">
            <a:extLst>
              <a:ext uri="{FF2B5EF4-FFF2-40B4-BE49-F238E27FC236}">
                <a16:creationId xmlns:a16="http://schemas.microsoft.com/office/drawing/2014/main" id="{BD4A1ADA-44F0-4953-B25E-249DE9791F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5506" y="1747887"/>
            <a:ext cx="4675962" cy="4170484"/>
          </a:xfrm>
          <a:custGeom>
            <a:avLst/>
            <a:gdLst>
              <a:gd name="connsiteX0" fmla="*/ 0 w 4675962"/>
              <a:gd name="connsiteY0" fmla="*/ 0 h 4170484"/>
              <a:gd name="connsiteX1" fmla="*/ 4675962 w 4675962"/>
              <a:gd name="connsiteY1" fmla="*/ 0 h 4170484"/>
              <a:gd name="connsiteX2" fmla="*/ 4675962 w 4675962"/>
              <a:gd name="connsiteY2" fmla="*/ 4170484 h 4170484"/>
              <a:gd name="connsiteX3" fmla="*/ 0 w 4675962"/>
              <a:gd name="connsiteY3" fmla="*/ 4170484 h 417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5962" h="4170484">
                <a:moveTo>
                  <a:pt x="0" y="0"/>
                </a:moveTo>
                <a:lnTo>
                  <a:pt x="4675962" y="0"/>
                </a:lnTo>
                <a:lnTo>
                  <a:pt x="4675962" y="4170484"/>
                </a:lnTo>
                <a:lnTo>
                  <a:pt x="0" y="41704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BBC4807-D855-476B-B04D-75030B1A5DE9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939EE4CC-606C-4760-AFE9-07F4CD62034E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Slide Number Placeholder 13">
            <a:extLst>
              <a:ext uri="{FF2B5EF4-FFF2-40B4-BE49-F238E27FC236}">
                <a16:creationId xmlns:a16="http://schemas.microsoft.com/office/drawing/2014/main" id="{3BCA5E88-4A9A-4D2B-8DF2-E1EDA800D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C680565-9E27-477B-8C28-A50FD273062F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6">
            <a:extLst>
              <a:ext uri="{FF2B5EF4-FFF2-40B4-BE49-F238E27FC236}">
                <a16:creationId xmlns:a16="http://schemas.microsoft.com/office/drawing/2014/main" id="{F48B56E6-938E-453C-8614-C9B70897A1F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8" name="Picture Placeholder 237">
            <a:extLst>
              <a:ext uri="{FF2B5EF4-FFF2-40B4-BE49-F238E27FC236}">
                <a16:creationId xmlns:a16="http://schemas.microsoft.com/office/drawing/2014/main" id="{89DDC427-E981-4D9B-AF97-A29EA85000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91238" y="1682615"/>
            <a:ext cx="4300762" cy="4243294"/>
          </a:xfrm>
          <a:custGeom>
            <a:avLst/>
            <a:gdLst>
              <a:gd name="connsiteX0" fmla="*/ 929394 w 4300762"/>
              <a:gd name="connsiteY0" fmla="*/ 802074 h 4243294"/>
              <a:gd name="connsiteX1" fmla="*/ 929394 w 4300762"/>
              <a:gd name="connsiteY1" fmla="*/ 4243294 h 4243294"/>
              <a:gd name="connsiteX2" fmla="*/ 0 w 4300762"/>
              <a:gd name="connsiteY2" fmla="*/ 4243294 h 4243294"/>
              <a:gd name="connsiteX3" fmla="*/ 0 w 4300762"/>
              <a:gd name="connsiteY3" fmla="*/ 1490318 h 4243294"/>
              <a:gd name="connsiteX4" fmla="*/ 1036862 w 4300762"/>
              <a:gd name="connsiteY4" fmla="*/ 0 h 4243294"/>
              <a:gd name="connsiteX5" fmla="*/ 4300762 w 4300762"/>
              <a:gd name="connsiteY5" fmla="*/ 0 h 4243294"/>
              <a:gd name="connsiteX6" fmla="*/ 4300762 w 4300762"/>
              <a:gd name="connsiteY6" fmla="*/ 4243293 h 4243294"/>
              <a:gd name="connsiteX7" fmla="*/ 1036862 w 4300762"/>
              <a:gd name="connsiteY7" fmla="*/ 4243293 h 424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0762" h="4243294">
                <a:moveTo>
                  <a:pt x="929394" y="802074"/>
                </a:moveTo>
                <a:lnTo>
                  <a:pt x="929394" y="4243294"/>
                </a:lnTo>
                <a:lnTo>
                  <a:pt x="0" y="4243294"/>
                </a:lnTo>
                <a:lnTo>
                  <a:pt x="0" y="1490318"/>
                </a:lnTo>
                <a:close/>
                <a:moveTo>
                  <a:pt x="1036862" y="0"/>
                </a:moveTo>
                <a:lnTo>
                  <a:pt x="4300762" y="0"/>
                </a:lnTo>
                <a:lnTo>
                  <a:pt x="4300762" y="4243293"/>
                </a:lnTo>
                <a:lnTo>
                  <a:pt x="1036862" y="42432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0D742FA0-66BB-4995-A4BC-58A5E76F38A4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3E1E856-1B5A-4D4B-BA69-A9FF3585E444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Slide Number Placeholder 13">
            <a:extLst>
              <a:ext uri="{FF2B5EF4-FFF2-40B4-BE49-F238E27FC236}">
                <a16:creationId xmlns:a16="http://schemas.microsoft.com/office/drawing/2014/main" id="{01B336FD-6CCF-4956-89E7-BFD2CA548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76DB2E4-49CC-4626-A7EC-9B5AF8789094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Freeform 6">
            <a:extLst>
              <a:ext uri="{FF2B5EF4-FFF2-40B4-BE49-F238E27FC236}">
                <a16:creationId xmlns:a16="http://schemas.microsoft.com/office/drawing/2014/main" id="{CE0EC340-DF1D-42EA-A0F2-317DFE59F95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6" name="Picture Placeholder 12">
            <a:extLst>
              <a:ext uri="{FF2B5EF4-FFF2-40B4-BE49-F238E27FC236}">
                <a16:creationId xmlns:a16="http://schemas.microsoft.com/office/drawing/2014/main" id="{5EF49252-8553-44D0-8F91-556EDCDDE8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13630" y="1729156"/>
            <a:ext cx="2675836" cy="4320480"/>
          </a:xfrm>
          <a:custGeom>
            <a:avLst/>
            <a:gdLst>
              <a:gd name="connsiteX0" fmla="*/ 981927 w 2675836"/>
              <a:gd name="connsiteY0" fmla="*/ 0 h 4320480"/>
              <a:gd name="connsiteX1" fmla="*/ 2675836 w 2675836"/>
              <a:gd name="connsiteY1" fmla="*/ 0 h 4320480"/>
              <a:gd name="connsiteX2" fmla="*/ 1693909 w 2675836"/>
              <a:gd name="connsiteY2" fmla="*/ 4320480 h 4320480"/>
              <a:gd name="connsiteX3" fmla="*/ 0 w 2675836"/>
              <a:gd name="connsiteY3" fmla="*/ 4320480 h 432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836" h="4320480">
                <a:moveTo>
                  <a:pt x="981927" y="0"/>
                </a:moveTo>
                <a:lnTo>
                  <a:pt x="2675836" y="0"/>
                </a:lnTo>
                <a:lnTo>
                  <a:pt x="1693909" y="4320480"/>
                </a:lnTo>
                <a:lnTo>
                  <a:pt x="0" y="4320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7" name="Picture Placeholder 13">
            <a:extLst>
              <a:ext uri="{FF2B5EF4-FFF2-40B4-BE49-F238E27FC236}">
                <a16:creationId xmlns:a16="http://schemas.microsoft.com/office/drawing/2014/main" id="{FD12CF86-D95A-4A76-B9E0-7B559F04DF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66581" y="1729156"/>
            <a:ext cx="2675836" cy="4320480"/>
          </a:xfrm>
          <a:custGeom>
            <a:avLst/>
            <a:gdLst>
              <a:gd name="connsiteX0" fmla="*/ 981927 w 2675836"/>
              <a:gd name="connsiteY0" fmla="*/ 0 h 4320480"/>
              <a:gd name="connsiteX1" fmla="*/ 2675836 w 2675836"/>
              <a:gd name="connsiteY1" fmla="*/ 0 h 4320480"/>
              <a:gd name="connsiteX2" fmla="*/ 1693909 w 2675836"/>
              <a:gd name="connsiteY2" fmla="*/ 4320480 h 4320480"/>
              <a:gd name="connsiteX3" fmla="*/ 0 w 2675836"/>
              <a:gd name="connsiteY3" fmla="*/ 4320480 h 432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836" h="4320480">
                <a:moveTo>
                  <a:pt x="981927" y="0"/>
                </a:moveTo>
                <a:lnTo>
                  <a:pt x="2675836" y="0"/>
                </a:lnTo>
                <a:lnTo>
                  <a:pt x="1693909" y="4320480"/>
                </a:lnTo>
                <a:lnTo>
                  <a:pt x="0" y="4320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9" name="Picture Placeholder 14">
            <a:extLst>
              <a:ext uri="{FF2B5EF4-FFF2-40B4-BE49-F238E27FC236}">
                <a16:creationId xmlns:a16="http://schemas.microsoft.com/office/drawing/2014/main" id="{2BF2CED4-82A4-4398-BCD0-2127F884D9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9532" y="1729156"/>
            <a:ext cx="2675836" cy="4320480"/>
          </a:xfrm>
          <a:custGeom>
            <a:avLst/>
            <a:gdLst>
              <a:gd name="connsiteX0" fmla="*/ 981927 w 2675836"/>
              <a:gd name="connsiteY0" fmla="*/ 0 h 4320480"/>
              <a:gd name="connsiteX1" fmla="*/ 2675836 w 2675836"/>
              <a:gd name="connsiteY1" fmla="*/ 0 h 4320480"/>
              <a:gd name="connsiteX2" fmla="*/ 1693909 w 2675836"/>
              <a:gd name="connsiteY2" fmla="*/ 4320480 h 4320480"/>
              <a:gd name="connsiteX3" fmla="*/ 0 w 2675836"/>
              <a:gd name="connsiteY3" fmla="*/ 4320480 h 432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836" h="4320480">
                <a:moveTo>
                  <a:pt x="981927" y="0"/>
                </a:moveTo>
                <a:lnTo>
                  <a:pt x="2675836" y="0"/>
                </a:lnTo>
                <a:lnTo>
                  <a:pt x="1693909" y="4320480"/>
                </a:lnTo>
                <a:lnTo>
                  <a:pt x="0" y="4320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0" name="Picture Placeholder 14">
            <a:extLst>
              <a:ext uri="{FF2B5EF4-FFF2-40B4-BE49-F238E27FC236}">
                <a16:creationId xmlns:a16="http://schemas.microsoft.com/office/drawing/2014/main" id="{4C81A1AC-C461-408B-9F0E-AC3042647C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72484" y="1729156"/>
            <a:ext cx="2675836" cy="4320480"/>
          </a:xfrm>
          <a:custGeom>
            <a:avLst/>
            <a:gdLst>
              <a:gd name="connsiteX0" fmla="*/ 981927 w 2675836"/>
              <a:gd name="connsiteY0" fmla="*/ 0 h 4320480"/>
              <a:gd name="connsiteX1" fmla="*/ 2675836 w 2675836"/>
              <a:gd name="connsiteY1" fmla="*/ 0 h 4320480"/>
              <a:gd name="connsiteX2" fmla="*/ 1693909 w 2675836"/>
              <a:gd name="connsiteY2" fmla="*/ 4320480 h 4320480"/>
              <a:gd name="connsiteX3" fmla="*/ 0 w 2675836"/>
              <a:gd name="connsiteY3" fmla="*/ 4320480 h 432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836" h="4320480">
                <a:moveTo>
                  <a:pt x="981927" y="0"/>
                </a:moveTo>
                <a:lnTo>
                  <a:pt x="2675836" y="0"/>
                </a:lnTo>
                <a:lnTo>
                  <a:pt x="1693909" y="4320480"/>
                </a:lnTo>
                <a:lnTo>
                  <a:pt x="0" y="4320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B9205CE-FB0A-4661-BF06-787141D3376D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BFE4A045-D031-43FD-81DE-19CC28FF764A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Slide Number Placeholder 13">
            <a:extLst>
              <a:ext uri="{FF2B5EF4-FFF2-40B4-BE49-F238E27FC236}">
                <a16:creationId xmlns:a16="http://schemas.microsoft.com/office/drawing/2014/main" id="{E1085AD9-986E-48B8-9859-D109D29C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127F511-B3DC-4BD3-BD16-9F7F333DA140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Freeform 6">
            <a:extLst>
              <a:ext uri="{FF2B5EF4-FFF2-40B4-BE49-F238E27FC236}">
                <a16:creationId xmlns:a16="http://schemas.microsoft.com/office/drawing/2014/main" id="{29BA6BC0-FC64-40BE-A8D9-334BDFDEE6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8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21280-44BC-4FB5-8C5F-8A6195855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07100" y="6356350"/>
            <a:ext cx="214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B828-8C16-4F20-B586-A9D09493C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2011-D481-45FB-9785-75D7E31F88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630509-4152-457F-85A4-1C58B4ECA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9" r:id="rId2"/>
    <p:sldLayoutId id="2147483749" r:id="rId3"/>
    <p:sldLayoutId id="2147483750" r:id="rId4"/>
    <p:sldLayoutId id="2147483748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learn/" TargetMode="External"/><Relationship Id="rId7" Type="http://schemas.openxmlformats.org/officeDocument/2006/relationships/hyperlink" Target="https://www.youtube.com/c/Freecodecam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ProgrammerZamanNow" TargetMode="External"/><Relationship Id="rId5" Type="http://schemas.openxmlformats.org/officeDocument/2006/relationships/hyperlink" Target="https://www.youtube.com/c/WebProgrammingUNPAS" TargetMode="External"/><Relationship Id="rId4" Type="http://schemas.openxmlformats.org/officeDocument/2006/relationships/hyperlink" Target="https://www.w3schools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FAF182A3-225C-4065-AFA3-EA8ADCCF4B70}"/>
              </a:ext>
            </a:extLst>
          </p:cNvPr>
          <p:cNvGrpSpPr/>
          <p:nvPr/>
        </p:nvGrpSpPr>
        <p:grpSpPr>
          <a:xfrm>
            <a:off x="0" y="1407169"/>
            <a:ext cx="4831606" cy="4560527"/>
            <a:chOff x="-5553075" y="2611438"/>
            <a:chExt cx="4329112" cy="4086225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8100000" scaled="1"/>
            <a:tileRect/>
          </a:gradFill>
        </p:grpSpPr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DDF27BD-35C9-4407-B57E-C76B7424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BF7B5BA-E06B-4FCF-8438-AFF0BFB71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4BE720A-2B62-4C00-9C42-1B29F5A60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192F044-193C-48AE-90D0-18F9A8C4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5F37842-89C8-4155-9870-BF606359E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3F319E8-C632-440C-A818-195943168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2AC79F26-BBCC-41E8-AEAF-110E2672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8D7198E-8942-4FE6-83B2-EDA8512B7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3562350"/>
              <a:ext cx="1071562" cy="1238250"/>
            </a:xfrm>
            <a:custGeom>
              <a:avLst/>
              <a:gdLst>
                <a:gd name="T0" fmla="*/ 338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8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8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8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8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593F71F-4342-44DA-A7FD-75D309C9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06DFD2E-EE4F-4A52-9AAB-98162D10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4D1899F-B2D3-4B0E-9DD6-5BC9C49A3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4E2F18A3-8220-41A9-8533-5C4847F68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C6B9EFF8-64DD-4522-A6E6-80F3752EB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07F34A9D-565A-4956-8CE0-EE5B44776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CF6CDF-5FE3-4892-8259-4C7B175E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35C1F08D-B4D2-4ECA-B259-850D75C47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248">
            <a:extLst>
              <a:ext uri="{FF2B5EF4-FFF2-40B4-BE49-F238E27FC236}">
                <a16:creationId xmlns:a16="http://schemas.microsoft.com/office/drawing/2014/main" id="{090D1C2E-5E40-460A-8D6C-49A172EA2951}"/>
              </a:ext>
            </a:extLst>
          </p:cNvPr>
          <p:cNvGrpSpPr>
            <a:grpSpLocks/>
          </p:cNvGrpSpPr>
          <p:nvPr/>
        </p:nvGrpSpPr>
        <p:grpSpPr bwMode="auto">
          <a:xfrm>
            <a:off x="1080652" y="3969"/>
            <a:ext cx="1033463" cy="4344988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755" name="Oval 48">
              <a:extLst>
                <a:ext uri="{FF2B5EF4-FFF2-40B4-BE49-F238E27FC236}">
                  <a16:creationId xmlns:a16="http://schemas.microsoft.com/office/drawing/2014/main" id="{1949DC07-9877-4822-B441-58DDD7E7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Oval 49">
              <a:extLst>
                <a:ext uri="{FF2B5EF4-FFF2-40B4-BE49-F238E27FC236}">
                  <a16:creationId xmlns:a16="http://schemas.microsoft.com/office/drawing/2014/main" id="{AC54CE30-9B6A-418C-A961-597E9C4D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Oval 50">
              <a:extLst>
                <a:ext uri="{FF2B5EF4-FFF2-40B4-BE49-F238E27FC236}">
                  <a16:creationId xmlns:a16="http://schemas.microsoft.com/office/drawing/2014/main" id="{3CDBCD04-BA49-478D-B85E-02F88C46C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Oval 51">
              <a:extLst>
                <a:ext uri="{FF2B5EF4-FFF2-40B4-BE49-F238E27FC236}">
                  <a16:creationId xmlns:a16="http://schemas.microsoft.com/office/drawing/2014/main" id="{BE198202-D401-4C77-BB46-DEA9ABB74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Oval 52">
              <a:extLst>
                <a:ext uri="{FF2B5EF4-FFF2-40B4-BE49-F238E27FC236}">
                  <a16:creationId xmlns:a16="http://schemas.microsoft.com/office/drawing/2014/main" id="{8DCCCB7C-468F-4B48-B822-257AA956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Oval 53">
              <a:extLst>
                <a:ext uri="{FF2B5EF4-FFF2-40B4-BE49-F238E27FC236}">
                  <a16:creationId xmlns:a16="http://schemas.microsoft.com/office/drawing/2014/main" id="{6762C538-A3D9-4673-AFAD-B9C329E0E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Oval 54">
              <a:extLst>
                <a:ext uri="{FF2B5EF4-FFF2-40B4-BE49-F238E27FC236}">
                  <a16:creationId xmlns:a16="http://schemas.microsoft.com/office/drawing/2014/main" id="{AF2A4D85-003B-46A5-BE72-BEA803A94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Oval 55">
              <a:extLst>
                <a:ext uri="{FF2B5EF4-FFF2-40B4-BE49-F238E27FC236}">
                  <a16:creationId xmlns:a16="http://schemas.microsoft.com/office/drawing/2014/main" id="{272A604D-91BE-463B-989D-D580C83D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Oval 56">
              <a:extLst>
                <a:ext uri="{FF2B5EF4-FFF2-40B4-BE49-F238E27FC236}">
                  <a16:creationId xmlns:a16="http://schemas.microsoft.com/office/drawing/2014/main" id="{377EE01A-37BF-4BAE-93B8-FCD03307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Oval 57">
              <a:extLst>
                <a:ext uri="{FF2B5EF4-FFF2-40B4-BE49-F238E27FC236}">
                  <a16:creationId xmlns:a16="http://schemas.microsoft.com/office/drawing/2014/main" id="{C82D715E-986A-4224-AE6F-51BF26F3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Oval 58">
              <a:extLst>
                <a:ext uri="{FF2B5EF4-FFF2-40B4-BE49-F238E27FC236}">
                  <a16:creationId xmlns:a16="http://schemas.microsoft.com/office/drawing/2014/main" id="{8B8EECB6-6D7B-4B00-A492-DC83BB129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Oval 59">
              <a:extLst>
                <a:ext uri="{FF2B5EF4-FFF2-40B4-BE49-F238E27FC236}">
                  <a16:creationId xmlns:a16="http://schemas.microsoft.com/office/drawing/2014/main" id="{FF0D2359-761F-4360-B4C0-3F8E12B22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Oval 60">
              <a:extLst>
                <a:ext uri="{FF2B5EF4-FFF2-40B4-BE49-F238E27FC236}">
                  <a16:creationId xmlns:a16="http://schemas.microsoft.com/office/drawing/2014/main" id="{DFA82FE7-09E0-48E0-A1B9-5188C7A6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Oval 61">
              <a:extLst>
                <a:ext uri="{FF2B5EF4-FFF2-40B4-BE49-F238E27FC236}">
                  <a16:creationId xmlns:a16="http://schemas.microsoft.com/office/drawing/2014/main" id="{E483D270-A092-42A8-9F89-E524E751D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Oval 62">
              <a:extLst>
                <a:ext uri="{FF2B5EF4-FFF2-40B4-BE49-F238E27FC236}">
                  <a16:creationId xmlns:a16="http://schemas.microsoft.com/office/drawing/2014/main" id="{150A23C6-64AA-4892-9BE3-44D3FF5E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Oval 63">
              <a:extLst>
                <a:ext uri="{FF2B5EF4-FFF2-40B4-BE49-F238E27FC236}">
                  <a16:creationId xmlns:a16="http://schemas.microsoft.com/office/drawing/2014/main" id="{D75728C9-D9BF-4B40-98A2-2503A2F5A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Oval 64">
              <a:extLst>
                <a:ext uri="{FF2B5EF4-FFF2-40B4-BE49-F238E27FC236}">
                  <a16:creationId xmlns:a16="http://schemas.microsoft.com/office/drawing/2014/main" id="{0E86D57B-4F60-4B08-BADE-E357F97D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Oval 65">
              <a:extLst>
                <a:ext uri="{FF2B5EF4-FFF2-40B4-BE49-F238E27FC236}">
                  <a16:creationId xmlns:a16="http://schemas.microsoft.com/office/drawing/2014/main" id="{2F8E986D-546A-4056-80FA-83712EADE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Oval 66">
              <a:extLst>
                <a:ext uri="{FF2B5EF4-FFF2-40B4-BE49-F238E27FC236}">
                  <a16:creationId xmlns:a16="http://schemas.microsoft.com/office/drawing/2014/main" id="{35EA53B4-73CA-4A65-BAAB-9BC04F0F5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Oval 67">
              <a:extLst>
                <a:ext uri="{FF2B5EF4-FFF2-40B4-BE49-F238E27FC236}">
                  <a16:creationId xmlns:a16="http://schemas.microsoft.com/office/drawing/2014/main" id="{1C948E9E-CC24-48E4-B1B0-D4202431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Oval 68">
              <a:extLst>
                <a:ext uri="{FF2B5EF4-FFF2-40B4-BE49-F238E27FC236}">
                  <a16:creationId xmlns:a16="http://schemas.microsoft.com/office/drawing/2014/main" id="{E7B2729B-705C-44B2-B1AB-D43D9BE30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Oval 69">
              <a:extLst>
                <a:ext uri="{FF2B5EF4-FFF2-40B4-BE49-F238E27FC236}">
                  <a16:creationId xmlns:a16="http://schemas.microsoft.com/office/drawing/2014/main" id="{A8D4C295-9C2F-4E69-BF9E-5E81D27D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Oval 70">
              <a:extLst>
                <a:ext uri="{FF2B5EF4-FFF2-40B4-BE49-F238E27FC236}">
                  <a16:creationId xmlns:a16="http://schemas.microsoft.com/office/drawing/2014/main" id="{6FE085E2-06EA-48F0-A999-FD9EB45D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Oval 71">
              <a:extLst>
                <a:ext uri="{FF2B5EF4-FFF2-40B4-BE49-F238E27FC236}">
                  <a16:creationId xmlns:a16="http://schemas.microsoft.com/office/drawing/2014/main" id="{C316610F-5B71-42B6-B2B6-BB6193945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Oval 72">
              <a:extLst>
                <a:ext uri="{FF2B5EF4-FFF2-40B4-BE49-F238E27FC236}">
                  <a16:creationId xmlns:a16="http://schemas.microsoft.com/office/drawing/2014/main" id="{48D97BD6-4935-4B04-9B86-7AF3CCC0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Oval 73">
              <a:extLst>
                <a:ext uri="{FF2B5EF4-FFF2-40B4-BE49-F238E27FC236}">
                  <a16:creationId xmlns:a16="http://schemas.microsoft.com/office/drawing/2014/main" id="{4C206BA9-1376-4593-A779-0665CACA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Oval 74">
              <a:extLst>
                <a:ext uri="{FF2B5EF4-FFF2-40B4-BE49-F238E27FC236}">
                  <a16:creationId xmlns:a16="http://schemas.microsoft.com/office/drawing/2014/main" id="{C6CA2CE3-EC38-431D-801C-4701D853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Oval 75">
              <a:extLst>
                <a:ext uri="{FF2B5EF4-FFF2-40B4-BE49-F238E27FC236}">
                  <a16:creationId xmlns:a16="http://schemas.microsoft.com/office/drawing/2014/main" id="{689C1705-3AED-4AD6-B34D-CBB0D5EA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Oval 76">
              <a:extLst>
                <a:ext uri="{FF2B5EF4-FFF2-40B4-BE49-F238E27FC236}">
                  <a16:creationId xmlns:a16="http://schemas.microsoft.com/office/drawing/2014/main" id="{57D4675F-7F57-4B71-A173-69000DEE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Oval 77">
              <a:extLst>
                <a:ext uri="{FF2B5EF4-FFF2-40B4-BE49-F238E27FC236}">
                  <a16:creationId xmlns:a16="http://schemas.microsoft.com/office/drawing/2014/main" id="{62C757A9-FDDD-4198-A925-9FFA14A6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Oval 78">
              <a:extLst>
                <a:ext uri="{FF2B5EF4-FFF2-40B4-BE49-F238E27FC236}">
                  <a16:creationId xmlns:a16="http://schemas.microsoft.com/office/drawing/2014/main" id="{7B0A7022-795D-4E18-AFFD-02A45EF2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Oval 79">
              <a:extLst>
                <a:ext uri="{FF2B5EF4-FFF2-40B4-BE49-F238E27FC236}">
                  <a16:creationId xmlns:a16="http://schemas.microsoft.com/office/drawing/2014/main" id="{1A2846F0-2112-4990-8A23-9C52E5910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Oval 80">
              <a:extLst>
                <a:ext uri="{FF2B5EF4-FFF2-40B4-BE49-F238E27FC236}">
                  <a16:creationId xmlns:a16="http://schemas.microsoft.com/office/drawing/2014/main" id="{0812AC34-974D-427C-A961-8274B91C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Oval 81">
              <a:extLst>
                <a:ext uri="{FF2B5EF4-FFF2-40B4-BE49-F238E27FC236}">
                  <a16:creationId xmlns:a16="http://schemas.microsoft.com/office/drawing/2014/main" id="{96225CA4-2C93-4FE0-9796-F00B798F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Oval 82">
              <a:extLst>
                <a:ext uri="{FF2B5EF4-FFF2-40B4-BE49-F238E27FC236}">
                  <a16:creationId xmlns:a16="http://schemas.microsoft.com/office/drawing/2014/main" id="{A0FD958E-EEF5-46F7-B14B-8FC67CB6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Oval 83">
              <a:extLst>
                <a:ext uri="{FF2B5EF4-FFF2-40B4-BE49-F238E27FC236}">
                  <a16:creationId xmlns:a16="http://schemas.microsoft.com/office/drawing/2014/main" id="{51C61B90-5FE3-41D4-936B-F365B0599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Oval 84">
              <a:extLst>
                <a:ext uri="{FF2B5EF4-FFF2-40B4-BE49-F238E27FC236}">
                  <a16:creationId xmlns:a16="http://schemas.microsoft.com/office/drawing/2014/main" id="{D7496B2B-09C3-413D-BFBA-F8A073A2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Oval 85">
              <a:extLst>
                <a:ext uri="{FF2B5EF4-FFF2-40B4-BE49-F238E27FC236}">
                  <a16:creationId xmlns:a16="http://schemas.microsoft.com/office/drawing/2014/main" id="{36785697-4E8F-4241-AE9C-F8F4D93D5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Oval 86">
              <a:extLst>
                <a:ext uri="{FF2B5EF4-FFF2-40B4-BE49-F238E27FC236}">
                  <a16:creationId xmlns:a16="http://schemas.microsoft.com/office/drawing/2014/main" id="{15E3F034-EB95-463E-AB2D-2C7882A8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Oval 87">
              <a:extLst>
                <a:ext uri="{FF2B5EF4-FFF2-40B4-BE49-F238E27FC236}">
                  <a16:creationId xmlns:a16="http://schemas.microsoft.com/office/drawing/2014/main" id="{4640E88D-6FF3-4233-A9A1-977E96BDC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Oval 88">
              <a:extLst>
                <a:ext uri="{FF2B5EF4-FFF2-40B4-BE49-F238E27FC236}">
                  <a16:creationId xmlns:a16="http://schemas.microsoft.com/office/drawing/2014/main" id="{99C02E49-FE31-411A-967E-31E353C5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Oval 89">
              <a:extLst>
                <a:ext uri="{FF2B5EF4-FFF2-40B4-BE49-F238E27FC236}">
                  <a16:creationId xmlns:a16="http://schemas.microsoft.com/office/drawing/2014/main" id="{E244F55D-51FD-45CE-A3B1-03F23506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Oval 90">
              <a:extLst>
                <a:ext uri="{FF2B5EF4-FFF2-40B4-BE49-F238E27FC236}">
                  <a16:creationId xmlns:a16="http://schemas.microsoft.com/office/drawing/2014/main" id="{0FDF636E-92EC-41A9-9F8A-CFDFC7CF1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Oval 91">
              <a:extLst>
                <a:ext uri="{FF2B5EF4-FFF2-40B4-BE49-F238E27FC236}">
                  <a16:creationId xmlns:a16="http://schemas.microsoft.com/office/drawing/2014/main" id="{E2D483F0-5061-4691-9BC7-E574AB4A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Oval 92">
              <a:extLst>
                <a:ext uri="{FF2B5EF4-FFF2-40B4-BE49-F238E27FC236}">
                  <a16:creationId xmlns:a16="http://schemas.microsoft.com/office/drawing/2014/main" id="{08BD50EF-6CEC-4BEF-824F-ADD93A1B8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Oval 93">
              <a:extLst>
                <a:ext uri="{FF2B5EF4-FFF2-40B4-BE49-F238E27FC236}">
                  <a16:creationId xmlns:a16="http://schemas.microsoft.com/office/drawing/2014/main" id="{E710A45F-28F1-42CD-8D69-275EC9AD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Oval 94">
              <a:extLst>
                <a:ext uri="{FF2B5EF4-FFF2-40B4-BE49-F238E27FC236}">
                  <a16:creationId xmlns:a16="http://schemas.microsoft.com/office/drawing/2014/main" id="{FFF9481E-A0F9-41DC-9C35-25F5D280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Oval 95">
              <a:extLst>
                <a:ext uri="{FF2B5EF4-FFF2-40B4-BE49-F238E27FC236}">
                  <a16:creationId xmlns:a16="http://schemas.microsoft.com/office/drawing/2014/main" id="{5449F13D-6EBA-4298-B901-8AD66237D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Oval 96">
              <a:extLst>
                <a:ext uri="{FF2B5EF4-FFF2-40B4-BE49-F238E27FC236}">
                  <a16:creationId xmlns:a16="http://schemas.microsoft.com/office/drawing/2014/main" id="{31A66584-14CD-4CBD-B9AC-D8F8C87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Oval 97">
              <a:extLst>
                <a:ext uri="{FF2B5EF4-FFF2-40B4-BE49-F238E27FC236}">
                  <a16:creationId xmlns:a16="http://schemas.microsoft.com/office/drawing/2014/main" id="{6836CFCE-A03F-439C-841B-61E83095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Oval 98">
              <a:extLst>
                <a:ext uri="{FF2B5EF4-FFF2-40B4-BE49-F238E27FC236}">
                  <a16:creationId xmlns:a16="http://schemas.microsoft.com/office/drawing/2014/main" id="{C35C37D6-CBBC-4698-893B-9B7A1315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Oval 99">
              <a:extLst>
                <a:ext uri="{FF2B5EF4-FFF2-40B4-BE49-F238E27FC236}">
                  <a16:creationId xmlns:a16="http://schemas.microsoft.com/office/drawing/2014/main" id="{188B552A-86B8-4491-B04A-E58C4E5E2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Oval 100">
              <a:extLst>
                <a:ext uri="{FF2B5EF4-FFF2-40B4-BE49-F238E27FC236}">
                  <a16:creationId xmlns:a16="http://schemas.microsoft.com/office/drawing/2014/main" id="{7E616E49-D654-47F9-8D04-D73E7DD94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Oval 101">
              <a:extLst>
                <a:ext uri="{FF2B5EF4-FFF2-40B4-BE49-F238E27FC236}">
                  <a16:creationId xmlns:a16="http://schemas.microsoft.com/office/drawing/2014/main" id="{AECEF763-3417-4EA0-B95B-3AF911D4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Oval 102">
              <a:extLst>
                <a:ext uri="{FF2B5EF4-FFF2-40B4-BE49-F238E27FC236}">
                  <a16:creationId xmlns:a16="http://schemas.microsoft.com/office/drawing/2014/main" id="{2343022C-980B-4A5C-AEE6-74828F048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Oval 103">
              <a:extLst>
                <a:ext uri="{FF2B5EF4-FFF2-40B4-BE49-F238E27FC236}">
                  <a16:creationId xmlns:a16="http://schemas.microsoft.com/office/drawing/2014/main" id="{88564F78-34B1-4D62-A571-3BE3C75B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Oval 104">
              <a:extLst>
                <a:ext uri="{FF2B5EF4-FFF2-40B4-BE49-F238E27FC236}">
                  <a16:creationId xmlns:a16="http://schemas.microsoft.com/office/drawing/2014/main" id="{12F04558-D198-4596-B220-0BDEB164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Oval 105">
              <a:extLst>
                <a:ext uri="{FF2B5EF4-FFF2-40B4-BE49-F238E27FC236}">
                  <a16:creationId xmlns:a16="http://schemas.microsoft.com/office/drawing/2014/main" id="{312312DC-5E9A-49B8-85BE-637019FD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Oval 106">
              <a:extLst>
                <a:ext uri="{FF2B5EF4-FFF2-40B4-BE49-F238E27FC236}">
                  <a16:creationId xmlns:a16="http://schemas.microsoft.com/office/drawing/2014/main" id="{514E69EF-3883-4F51-B55D-CEFCE4FDB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Oval 107">
              <a:extLst>
                <a:ext uri="{FF2B5EF4-FFF2-40B4-BE49-F238E27FC236}">
                  <a16:creationId xmlns:a16="http://schemas.microsoft.com/office/drawing/2014/main" id="{0CDD89F4-FC3A-4671-AAAA-3AED1CFE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Oval 108">
              <a:extLst>
                <a:ext uri="{FF2B5EF4-FFF2-40B4-BE49-F238E27FC236}">
                  <a16:creationId xmlns:a16="http://schemas.microsoft.com/office/drawing/2014/main" id="{E4D494A1-2A38-470A-A132-76EED0725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Oval 109">
              <a:extLst>
                <a:ext uri="{FF2B5EF4-FFF2-40B4-BE49-F238E27FC236}">
                  <a16:creationId xmlns:a16="http://schemas.microsoft.com/office/drawing/2014/main" id="{E952B3D7-A7BC-4E57-9CC7-C51F188E7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Oval 110">
              <a:extLst>
                <a:ext uri="{FF2B5EF4-FFF2-40B4-BE49-F238E27FC236}">
                  <a16:creationId xmlns:a16="http://schemas.microsoft.com/office/drawing/2014/main" id="{B6FED8D1-CF0E-4370-8FE8-29B3B9D0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Oval 111">
              <a:extLst>
                <a:ext uri="{FF2B5EF4-FFF2-40B4-BE49-F238E27FC236}">
                  <a16:creationId xmlns:a16="http://schemas.microsoft.com/office/drawing/2014/main" id="{CD3B89D7-1324-43FE-BA75-8136D8B0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Oval 112">
              <a:extLst>
                <a:ext uri="{FF2B5EF4-FFF2-40B4-BE49-F238E27FC236}">
                  <a16:creationId xmlns:a16="http://schemas.microsoft.com/office/drawing/2014/main" id="{53ED8333-1487-4E9D-BC65-5E05A05D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Oval 113">
              <a:extLst>
                <a:ext uri="{FF2B5EF4-FFF2-40B4-BE49-F238E27FC236}">
                  <a16:creationId xmlns:a16="http://schemas.microsoft.com/office/drawing/2014/main" id="{4140547F-7154-49A8-8BDC-3A229BC6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Oval 114">
              <a:extLst>
                <a:ext uri="{FF2B5EF4-FFF2-40B4-BE49-F238E27FC236}">
                  <a16:creationId xmlns:a16="http://schemas.microsoft.com/office/drawing/2014/main" id="{E23CF126-A596-4EF0-8481-C6A4B2C7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Oval 115">
              <a:extLst>
                <a:ext uri="{FF2B5EF4-FFF2-40B4-BE49-F238E27FC236}">
                  <a16:creationId xmlns:a16="http://schemas.microsoft.com/office/drawing/2014/main" id="{F0F3079C-4BD6-4EDA-A80A-2293DA4D6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Oval 116">
              <a:extLst>
                <a:ext uri="{FF2B5EF4-FFF2-40B4-BE49-F238E27FC236}">
                  <a16:creationId xmlns:a16="http://schemas.microsoft.com/office/drawing/2014/main" id="{201EB119-1F5B-4479-B6CA-0F57676EC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Oval 117">
              <a:extLst>
                <a:ext uri="{FF2B5EF4-FFF2-40B4-BE49-F238E27FC236}">
                  <a16:creationId xmlns:a16="http://schemas.microsoft.com/office/drawing/2014/main" id="{B4AABD18-F7AD-47A7-B1A7-1FCD65E6B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Oval 118">
              <a:extLst>
                <a:ext uri="{FF2B5EF4-FFF2-40B4-BE49-F238E27FC236}">
                  <a16:creationId xmlns:a16="http://schemas.microsoft.com/office/drawing/2014/main" id="{616FF724-399D-4CD0-8D40-2F1F22FF4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Oval 119">
              <a:extLst>
                <a:ext uri="{FF2B5EF4-FFF2-40B4-BE49-F238E27FC236}">
                  <a16:creationId xmlns:a16="http://schemas.microsoft.com/office/drawing/2014/main" id="{8F388AF7-F18E-47C5-A725-875FFE3FA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Oval 120">
              <a:extLst>
                <a:ext uri="{FF2B5EF4-FFF2-40B4-BE49-F238E27FC236}">
                  <a16:creationId xmlns:a16="http://schemas.microsoft.com/office/drawing/2014/main" id="{18984043-5645-49BD-9B6B-B560B35D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Oval 121">
              <a:extLst>
                <a:ext uri="{FF2B5EF4-FFF2-40B4-BE49-F238E27FC236}">
                  <a16:creationId xmlns:a16="http://schemas.microsoft.com/office/drawing/2014/main" id="{23DC317E-025E-4DA8-A551-601F3964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Oval 122">
              <a:extLst>
                <a:ext uri="{FF2B5EF4-FFF2-40B4-BE49-F238E27FC236}">
                  <a16:creationId xmlns:a16="http://schemas.microsoft.com/office/drawing/2014/main" id="{058B8695-E3D4-44EE-9CF1-32E44FE8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Oval 123">
              <a:extLst>
                <a:ext uri="{FF2B5EF4-FFF2-40B4-BE49-F238E27FC236}">
                  <a16:creationId xmlns:a16="http://schemas.microsoft.com/office/drawing/2014/main" id="{D1F272C9-574E-4E0D-A3C6-C22B03E8E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Oval 124">
              <a:extLst>
                <a:ext uri="{FF2B5EF4-FFF2-40B4-BE49-F238E27FC236}">
                  <a16:creationId xmlns:a16="http://schemas.microsoft.com/office/drawing/2014/main" id="{4547D3D3-54F3-4956-9E47-F582CD28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Oval 125">
              <a:extLst>
                <a:ext uri="{FF2B5EF4-FFF2-40B4-BE49-F238E27FC236}">
                  <a16:creationId xmlns:a16="http://schemas.microsoft.com/office/drawing/2014/main" id="{A3740D45-2155-43B1-B839-CA7F1DE7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Oval 126">
              <a:extLst>
                <a:ext uri="{FF2B5EF4-FFF2-40B4-BE49-F238E27FC236}">
                  <a16:creationId xmlns:a16="http://schemas.microsoft.com/office/drawing/2014/main" id="{CD589A55-DD20-429C-A306-B08338A1D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Oval 127">
              <a:extLst>
                <a:ext uri="{FF2B5EF4-FFF2-40B4-BE49-F238E27FC236}">
                  <a16:creationId xmlns:a16="http://schemas.microsoft.com/office/drawing/2014/main" id="{890567A3-A1E1-4CD0-8DFD-70F9590D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Oval 128">
              <a:extLst>
                <a:ext uri="{FF2B5EF4-FFF2-40B4-BE49-F238E27FC236}">
                  <a16:creationId xmlns:a16="http://schemas.microsoft.com/office/drawing/2014/main" id="{0AC38D77-0F57-4D01-92A3-D3E4D0AD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Oval 129">
              <a:extLst>
                <a:ext uri="{FF2B5EF4-FFF2-40B4-BE49-F238E27FC236}">
                  <a16:creationId xmlns:a16="http://schemas.microsoft.com/office/drawing/2014/main" id="{25234C29-662D-4AEE-98A6-C7362E5E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Oval 130">
              <a:extLst>
                <a:ext uri="{FF2B5EF4-FFF2-40B4-BE49-F238E27FC236}">
                  <a16:creationId xmlns:a16="http://schemas.microsoft.com/office/drawing/2014/main" id="{068D415C-3ED2-400E-BD68-5BE65799F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Oval 131">
              <a:extLst>
                <a:ext uri="{FF2B5EF4-FFF2-40B4-BE49-F238E27FC236}">
                  <a16:creationId xmlns:a16="http://schemas.microsoft.com/office/drawing/2014/main" id="{2284A6AD-A016-412F-BB14-A015071E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Oval 132">
              <a:extLst>
                <a:ext uri="{FF2B5EF4-FFF2-40B4-BE49-F238E27FC236}">
                  <a16:creationId xmlns:a16="http://schemas.microsoft.com/office/drawing/2014/main" id="{7CDB906E-AAE2-4397-B410-B77BC358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Oval 133">
              <a:extLst>
                <a:ext uri="{FF2B5EF4-FFF2-40B4-BE49-F238E27FC236}">
                  <a16:creationId xmlns:a16="http://schemas.microsoft.com/office/drawing/2014/main" id="{F73844A4-E67E-4733-B448-097EB95B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Oval 134">
              <a:extLst>
                <a:ext uri="{FF2B5EF4-FFF2-40B4-BE49-F238E27FC236}">
                  <a16:creationId xmlns:a16="http://schemas.microsoft.com/office/drawing/2014/main" id="{B3BCD731-E3B2-405C-ACFF-86B1D801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Oval 135">
              <a:extLst>
                <a:ext uri="{FF2B5EF4-FFF2-40B4-BE49-F238E27FC236}">
                  <a16:creationId xmlns:a16="http://schemas.microsoft.com/office/drawing/2014/main" id="{63BC2FEE-E815-4BB5-B7D3-2D95F1B7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Oval 136">
              <a:extLst>
                <a:ext uri="{FF2B5EF4-FFF2-40B4-BE49-F238E27FC236}">
                  <a16:creationId xmlns:a16="http://schemas.microsoft.com/office/drawing/2014/main" id="{443BC02D-019F-4D11-A70C-3C26E3545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Oval 137">
              <a:extLst>
                <a:ext uri="{FF2B5EF4-FFF2-40B4-BE49-F238E27FC236}">
                  <a16:creationId xmlns:a16="http://schemas.microsoft.com/office/drawing/2014/main" id="{EED53809-8E62-40F6-BFE7-80FFA65B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Oval 138">
              <a:extLst>
                <a:ext uri="{FF2B5EF4-FFF2-40B4-BE49-F238E27FC236}">
                  <a16:creationId xmlns:a16="http://schemas.microsoft.com/office/drawing/2014/main" id="{0AA38E96-2885-4598-A80F-DF68C300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Oval 139">
              <a:extLst>
                <a:ext uri="{FF2B5EF4-FFF2-40B4-BE49-F238E27FC236}">
                  <a16:creationId xmlns:a16="http://schemas.microsoft.com/office/drawing/2014/main" id="{241920DF-6633-4348-984E-2EB4C2CAE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Oval 140">
              <a:extLst>
                <a:ext uri="{FF2B5EF4-FFF2-40B4-BE49-F238E27FC236}">
                  <a16:creationId xmlns:a16="http://schemas.microsoft.com/office/drawing/2014/main" id="{BBB0832F-58B9-47B8-8176-D879A50AA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Oval 141">
              <a:extLst>
                <a:ext uri="{FF2B5EF4-FFF2-40B4-BE49-F238E27FC236}">
                  <a16:creationId xmlns:a16="http://schemas.microsoft.com/office/drawing/2014/main" id="{A6B8B0BB-C6D5-47D0-B5B4-694CB74B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Oval 142">
              <a:extLst>
                <a:ext uri="{FF2B5EF4-FFF2-40B4-BE49-F238E27FC236}">
                  <a16:creationId xmlns:a16="http://schemas.microsoft.com/office/drawing/2014/main" id="{54EC53D2-9812-400A-BC1B-47CFCA810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Oval 143">
              <a:extLst>
                <a:ext uri="{FF2B5EF4-FFF2-40B4-BE49-F238E27FC236}">
                  <a16:creationId xmlns:a16="http://schemas.microsoft.com/office/drawing/2014/main" id="{DE2BDA63-36E2-4502-81A5-1ED01E56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Oval 144">
              <a:extLst>
                <a:ext uri="{FF2B5EF4-FFF2-40B4-BE49-F238E27FC236}">
                  <a16:creationId xmlns:a16="http://schemas.microsoft.com/office/drawing/2014/main" id="{367570A2-1B0B-480B-8EAD-5E5178A39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Oval 145">
              <a:extLst>
                <a:ext uri="{FF2B5EF4-FFF2-40B4-BE49-F238E27FC236}">
                  <a16:creationId xmlns:a16="http://schemas.microsoft.com/office/drawing/2014/main" id="{9958B8F0-58E9-4C1D-8EA1-172D75799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Oval 146">
              <a:extLst>
                <a:ext uri="{FF2B5EF4-FFF2-40B4-BE49-F238E27FC236}">
                  <a16:creationId xmlns:a16="http://schemas.microsoft.com/office/drawing/2014/main" id="{BF5C0719-ABE1-4DDF-867C-F68E7C822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Oval 147">
              <a:extLst>
                <a:ext uri="{FF2B5EF4-FFF2-40B4-BE49-F238E27FC236}">
                  <a16:creationId xmlns:a16="http://schemas.microsoft.com/office/drawing/2014/main" id="{5E0E8163-42F5-4FA5-91BE-9E61E0FA5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Oval 148">
              <a:extLst>
                <a:ext uri="{FF2B5EF4-FFF2-40B4-BE49-F238E27FC236}">
                  <a16:creationId xmlns:a16="http://schemas.microsoft.com/office/drawing/2014/main" id="{4B99FA1C-9C44-4201-A8E2-E5EA4F7DE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Oval 149">
              <a:extLst>
                <a:ext uri="{FF2B5EF4-FFF2-40B4-BE49-F238E27FC236}">
                  <a16:creationId xmlns:a16="http://schemas.microsoft.com/office/drawing/2014/main" id="{B25CE6CB-4985-4736-B96F-3EB3787B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Oval 150">
              <a:extLst>
                <a:ext uri="{FF2B5EF4-FFF2-40B4-BE49-F238E27FC236}">
                  <a16:creationId xmlns:a16="http://schemas.microsoft.com/office/drawing/2014/main" id="{A619DE21-2418-4738-826E-FCAF609F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Oval 151">
              <a:extLst>
                <a:ext uri="{FF2B5EF4-FFF2-40B4-BE49-F238E27FC236}">
                  <a16:creationId xmlns:a16="http://schemas.microsoft.com/office/drawing/2014/main" id="{D4ACB6DB-A6F5-46F2-8BDF-29C324EF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Oval 152">
              <a:extLst>
                <a:ext uri="{FF2B5EF4-FFF2-40B4-BE49-F238E27FC236}">
                  <a16:creationId xmlns:a16="http://schemas.microsoft.com/office/drawing/2014/main" id="{707F79F4-ADBE-4A94-9E16-D8C20808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Oval 153">
              <a:extLst>
                <a:ext uri="{FF2B5EF4-FFF2-40B4-BE49-F238E27FC236}">
                  <a16:creationId xmlns:a16="http://schemas.microsoft.com/office/drawing/2014/main" id="{9E8212B9-79C7-491E-8A52-F7B1EE66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Oval 154">
              <a:extLst>
                <a:ext uri="{FF2B5EF4-FFF2-40B4-BE49-F238E27FC236}">
                  <a16:creationId xmlns:a16="http://schemas.microsoft.com/office/drawing/2014/main" id="{90DF08BF-3AE0-43BE-ABB9-E17A5F4A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Oval 155">
              <a:extLst>
                <a:ext uri="{FF2B5EF4-FFF2-40B4-BE49-F238E27FC236}">
                  <a16:creationId xmlns:a16="http://schemas.microsoft.com/office/drawing/2014/main" id="{1E653703-F7AC-4021-8605-A098A9D88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Oval 156">
              <a:extLst>
                <a:ext uri="{FF2B5EF4-FFF2-40B4-BE49-F238E27FC236}">
                  <a16:creationId xmlns:a16="http://schemas.microsoft.com/office/drawing/2014/main" id="{419A0BD0-F4CA-4B17-9FC6-04B8359F7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Oval 157">
              <a:extLst>
                <a:ext uri="{FF2B5EF4-FFF2-40B4-BE49-F238E27FC236}">
                  <a16:creationId xmlns:a16="http://schemas.microsoft.com/office/drawing/2014/main" id="{D0825793-EC2F-42CA-9889-5D4061264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Oval 158">
              <a:extLst>
                <a:ext uri="{FF2B5EF4-FFF2-40B4-BE49-F238E27FC236}">
                  <a16:creationId xmlns:a16="http://schemas.microsoft.com/office/drawing/2014/main" id="{2A29F497-F44A-4EAF-87DC-BEB53D07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Oval 159">
              <a:extLst>
                <a:ext uri="{FF2B5EF4-FFF2-40B4-BE49-F238E27FC236}">
                  <a16:creationId xmlns:a16="http://schemas.microsoft.com/office/drawing/2014/main" id="{7F2827C0-8805-4C3E-AEC8-E793FA46A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Oval 160">
              <a:extLst>
                <a:ext uri="{FF2B5EF4-FFF2-40B4-BE49-F238E27FC236}">
                  <a16:creationId xmlns:a16="http://schemas.microsoft.com/office/drawing/2014/main" id="{32A2F908-22D1-4505-B306-CD681E7A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Oval 161">
              <a:extLst>
                <a:ext uri="{FF2B5EF4-FFF2-40B4-BE49-F238E27FC236}">
                  <a16:creationId xmlns:a16="http://schemas.microsoft.com/office/drawing/2014/main" id="{3265C95F-F916-47B8-9160-A3AA20114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Oval 162">
              <a:extLst>
                <a:ext uri="{FF2B5EF4-FFF2-40B4-BE49-F238E27FC236}">
                  <a16:creationId xmlns:a16="http://schemas.microsoft.com/office/drawing/2014/main" id="{7BE91CC1-97F7-4CA5-A7BA-18BF0A35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Oval 163">
              <a:extLst>
                <a:ext uri="{FF2B5EF4-FFF2-40B4-BE49-F238E27FC236}">
                  <a16:creationId xmlns:a16="http://schemas.microsoft.com/office/drawing/2014/main" id="{88AD789B-BF3B-4C9E-A480-056B04503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Oval 164">
              <a:extLst>
                <a:ext uri="{FF2B5EF4-FFF2-40B4-BE49-F238E27FC236}">
                  <a16:creationId xmlns:a16="http://schemas.microsoft.com/office/drawing/2014/main" id="{1F269833-34D5-40EE-A658-67F2DD38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Oval 165">
              <a:extLst>
                <a:ext uri="{FF2B5EF4-FFF2-40B4-BE49-F238E27FC236}">
                  <a16:creationId xmlns:a16="http://schemas.microsoft.com/office/drawing/2014/main" id="{F9069843-6183-413F-9941-C0A47758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Oval 166">
              <a:extLst>
                <a:ext uri="{FF2B5EF4-FFF2-40B4-BE49-F238E27FC236}">
                  <a16:creationId xmlns:a16="http://schemas.microsoft.com/office/drawing/2014/main" id="{4AFD03AE-D12D-42FF-AAFE-9BD0DE1B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Oval 167">
              <a:extLst>
                <a:ext uri="{FF2B5EF4-FFF2-40B4-BE49-F238E27FC236}">
                  <a16:creationId xmlns:a16="http://schemas.microsoft.com/office/drawing/2014/main" id="{14B52C93-2F73-4C7B-AFEA-823840CB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Oval 168">
              <a:extLst>
                <a:ext uri="{FF2B5EF4-FFF2-40B4-BE49-F238E27FC236}">
                  <a16:creationId xmlns:a16="http://schemas.microsoft.com/office/drawing/2014/main" id="{6D2F008C-C7A2-458E-82A4-772554831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Oval 169">
              <a:extLst>
                <a:ext uri="{FF2B5EF4-FFF2-40B4-BE49-F238E27FC236}">
                  <a16:creationId xmlns:a16="http://schemas.microsoft.com/office/drawing/2014/main" id="{E0C7B37F-3F69-4553-9532-4D05F2D3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Oval 170">
              <a:extLst>
                <a:ext uri="{FF2B5EF4-FFF2-40B4-BE49-F238E27FC236}">
                  <a16:creationId xmlns:a16="http://schemas.microsoft.com/office/drawing/2014/main" id="{9C07940E-7AD6-4FA4-BA21-897AEF27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Oval 171">
              <a:extLst>
                <a:ext uri="{FF2B5EF4-FFF2-40B4-BE49-F238E27FC236}">
                  <a16:creationId xmlns:a16="http://schemas.microsoft.com/office/drawing/2014/main" id="{B515F487-DBA4-4C7E-A06D-6E2F63FB0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Oval 172">
              <a:extLst>
                <a:ext uri="{FF2B5EF4-FFF2-40B4-BE49-F238E27FC236}">
                  <a16:creationId xmlns:a16="http://schemas.microsoft.com/office/drawing/2014/main" id="{99EE8447-56F3-43BA-8DC7-A90AC3AC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Oval 173">
              <a:extLst>
                <a:ext uri="{FF2B5EF4-FFF2-40B4-BE49-F238E27FC236}">
                  <a16:creationId xmlns:a16="http://schemas.microsoft.com/office/drawing/2014/main" id="{795D7DFC-48C5-4830-BBC9-74B1CA49D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Oval 174">
              <a:extLst>
                <a:ext uri="{FF2B5EF4-FFF2-40B4-BE49-F238E27FC236}">
                  <a16:creationId xmlns:a16="http://schemas.microsoft.com/office/drawing/2014/main" id="{4DE0BF3A-9F2B-4C40-9D68-4BBAAC30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Oval 175">
              <a:extLst>
                <a:ext uri="{FF2B5EF4-FFF2-40B4-BE49-F238E27FC236}">
                  <a16:creationId xmlns:a16="http://schemas.microsoft.com/office/drawing/2014/main" id="{0A5F7AEC-01D1-4817-B169-C5A482AB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Oval 176">
              <a:extLst>
                <a:ext uri="{FF2B5EF4-FFF2-40B4-BE49-F238E27FC236}">
                  <a16:creationId xmlns:a16="http://schemas.microsoft.com/office/drawing/2014/main" id="{FC52D803-510F-4618-BED2-FB3FF6C3A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Oval 177">
              <a:extLst>
                <a:ext uri="{FF2B5EF4-FFF2-40B4-BE49-F238E27FC236}">
                  <a16:creationId xmlns:a16="http://schemas.microsoft.com/office/drawing/2014/main" id="{DEC25E23-BFD6-4A57-9365-B3E27D404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Oval 178">
              <a:extLst>
                <a:ext uri="{FF2B5EF4-FFF2-40B4-BE49-F238E27FC236}">
                  <a16:creationId xmlns:a16="http://schemas.microsoft.com/office/drawing/2014/main" id="{FC43323A-FA67-45E1-B8BC-4E378F95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Oval 179">
              <a:extLst>
                <a:ext uri="{FF2B5EF4-FFF2-40B4-BE49-F238E27FC236}">
                  <a16:creationId xmlns:a16="http://schemas.microsoft.com/office/drawing/2014/main" id="{8E647F7C-A62F-45EB-9788-6A59F1DF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Oval 180">
              <a:extLst>
                <a:ext uri="{FF2B5EF4-FFF2-40B4-BE49-F238E27FC236}">
                  <a16:creationId xmlns:a16="http://schemas.microsoft.com/office/drawing/2014/main" id="{D0B0339F-E2CE-4BB5-822F-FC9118E53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Oval 181">
              <a:extLst>
                <a:ext uri="{FF2B5EF4-FFF2-40B4-BE49-F238E27FC236}">
                  <a16:creationId xmlns:a16="http://schemas.microsoft.com/office/drawing/2014/main" id="{9FB367D5-AFC1-4A70-84D9-07116C56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Oval 182">
              <a:extLst>
                <a:ext uri="{FF2B5EF4-FFF2-40B4-BE49-F238E27FC236}">
                  <a16:creationId xmlns:a16="http://schemas.microsoft.com/office/drawing/2014/main" id="{F2C95DEB-1AFD-462B-8A9F-04C08BA51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Oval 183">
              <a:extLst>
                <a:ext uri="{FF2B5EF4-FFF2-40B4-BE49-F238E27FC236}">
                  <a16:creationId xmlns:a16="http://schemas.microsoft.com/office/drawing/2014/main" id="{8A8D7513-178D-4997-9E4C-DF88DCF21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Oval 184">
              <a:extLst>
                <a:ext uri="{FF2B5EF4-FFF2-40B4-BE49-F238E27FC236}">
                  <a16:creationId xmlns:a16="http://schemas.microsoft.com/office/drawing/2014/main" id="{9E9BD16C-512E-47E0-ACFE-BDFE4E7A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Oval 185">
              <a:extLst>
                <a:ext uri="{FF2B5EF4-FFF2-40B4-BE49-F238E27FC236}">
                  <a16:creationId xmlns:a16="http://schemas.microsoft.com/office/drawing/2014/main" id="{E0CE6961-8794-4E75-A3F7-1A9AEF8B0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Oval 186">
              <a:extLst>
                <a:ext uri="{FF2B5EF4-FFF2-40B4-BE49-F238E27FC236}">
                  <a16:creationId xmlns:a16="http://schemas.microsoft.com/office/drawing/2014/main" id="{1BAD9AD9-CB4B-436D-BC38-57E903693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Oval 187">
              <a:extLst>
                <a:ext uri="{FF2B5EF4-FFF2-40B4-BE49-F238E27FC236}">
                  <a16:creationId xmlns:a16="http://schemas.microsoft.com/office/drawing/2014/main" id="{95B5844C-0F46-43A3-AE06-649A3DCD5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Oval 188">
              <a:extLst>
                <a:ext uri="{FF2B5EF4-FFF2-40B4-BE49-F238E27FC236}">
                  <a16:creationId xmlns:a16="http://schemas.microsoft.com/office/drawing/2014/main" id="{0D4C6E5A-C698-45F4-9D77-5FF7D083F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Oval 189">
              <a:extLst>
                <a:ext uri="{FF2B5EF4-FFF2-40B4-BE49-F238E27FC236}">
                  <a16:creationId xmlns:a16="http://schemas.microsoft.com/office/drawing/2014/main" id="{5067FED3-9914-4C44-87B1-0D6F3B20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Oval 190">
              <a:extLst>
                <a:ext uri="{FF2B5EF4-FFF2-40B4-BE49-F238E27FC236}">
                  <a16:creationId xmlns:a16="http://schemas.microsoft.com/office/drawing/2014/main" id="{179B96E5-557E-4061-92D0-46E7893FF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Oval 191">
              <a:extLst>
                <a:ext uri="{FF2B5EF4-FFF2-40B4-BE49-F238E27FC236}">
                  <a16:creationId xmlns:a16="http://schemas.microsoft.com/office/drawing/2014/main" id="{277931A6-65D9-4D15-948B-3BB2BCD7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Oval 192">
              <a:extLst>
                <a:ext uri="{FF2B5EF4-FFF2-40B4-BE49-F238E27FC236}">
                  <a16:creationId xmlns:a16="http://schemas.microsoft.com/office/drawing/2014/main" id="{2B57E7EC-C392-4032-830B-6B135A688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Oval 193">
              <a:extLst>
                <a:ext uri="{FF2B5EF4-FFF2-40B4-BE49-F238E27FC236}">
                  <a16:creationId xmlns:a16="http://schemas.microsoft.com/office/drawing/2014/main" id="{C0BF5A24-28E6-4395-ACA5-E1881A59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Oval 194">
              <a:extLst>
                <a:ext uri="{FF2B5EF4-FFF2-40B4-BE49-F238E27FC236}">
                  <a16:creationId xmlns:a16="http://schemas.microsoft.com/office/drawing/2014/main" id="{271F4B09-554E-4EC8-B072-EAA13C778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Oval 195">
              <a:extLst>
                <a:ext uri="{FF2B5EF4-FFF2-40B4-BE49-F238E27FC236}">
                  <a16:creationId xmlns:a16="http://schemas.microsoft.com/office/drawing/2014/main" id="{5BD7BB39-B3E0-44F2-B622-00ED0A3D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Oval 196">
              <a:extLst>
                <a:ext uri="{FF2B5EF4-FFF2-40B4-BE49-F238E27FC236}">
                  <a16:creationId xmlns:a16="http://schemas.microsoft.com/office/drawing/2014/main" id="{90760331-0458-4DEB-BDF1-4B03AAE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Oval 197">
              <a:extLst>
                <a:ext uri="{FF2B5EF4-FFF2-40B4-BE49-F238E27FC236}">
                  <a16:creationId xmlns:a16="http://schemas.microsoft.com/office/drawing/2014/main" id="{ADFE2B20-E76D-4397-819C-D136E015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Oval 198">
              <a:extLst>
                <a:ext uri="{FF2B5EF4-FFF2-40B4-BE49-F238E27FC236}">
                  <a16:creationId xmlns:a16="http://schemas.microsoft.com/office/drawing/2014/main" id="{24180EC1-BF02-49EA-AC44-07844A25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Oval 199">
              <a:extLst>
                <a:ext uri="{FF2B5EF4-FFF2-40B4-BE49-F238E27FC236}">
                  <a16:creationId xmlns:a16="http://schemas.microsoft.com/office/drawing/2014/main" id="{E35EB115-D67E-4E27-AAF4-EC363672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Oval 200">
              <a:extLst>
                <a:ext uri="{FF2B5EF4-FFF2-40B4-BE49-F238E27FC236}">
                  <a16:creationId xmlns:a16="http://schemas.microsoft.com/office/drawing/2014/main" id="{35BA83B7-366D-458A-89CA-6CBB1ACF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Oval 201">
              <a:extLst>
                <a:ext uri="{FF2B5EF4-FFF2-40B4-BE49-F238E27FC236}">
                  <a16:creationId xmlns:a16="http://schemas.microsoft.com/office/drawing/2014/main" id="{2F01A9F8-8DDF-47AF-A771-5E3751BCB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Oval 202">
              <a:extLst>
                <a:ext uri="{FF2B5EF4-FFF2-40B4-BE49-F238E27FC236}">
                  <a16:creationId xmlns:a16="http://schemas.microsoft.com/office/drawing/2014/main" id="{BBF79668-7971-43A3-B5F6-8B86606B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Oval 203">
              <a:extLst>
                <a:ext uri="{FF2B5EF4-FFF2-40B4-BE49-F238E27FC236}">
                  <a16:creationId xmlns:a16="http://schemas.microsoft.com/office/drawing/2014/main" id="{7B1A3BDE-DC75-4D66-8CAA-83D472EE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Oval 204">
              <a:extLst>
                <a:ext uri="{FF2B5EF4-FFF2-40B4-BE49-F238E27FC236}">
                  <a16:creationId xmlns:a16="http://schemas.microsoft.com/office/drawing/2014/main" id="{AEFE42C9-4F39-4227-9FE7-71DE8286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Oval 205">
              <a:extLst>
                <a:ext uri="{FF2B5EF4-FFF2-40B4-BE49-F238E27FC236}">
                  <a16:creationId xmlns:a16="http://schemas.microsoft.com/office/drawing/2014/main" id="{DF44B00D-CE07-4D9B-B732-CEFEC5605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Oval 206">
              <a:extLst>
                <a:ext uri="{FF2B5EF4-FFF2-40B4-BE49-F238E27FC236}">
                  <a16:creationId xmlns:a16="http://schemas.microsoft.com/office/drawing/2014/main" id="{50FD6BAB-DDF2-417F-83E6-D0813340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Oval 207">
              <a:extLst>
                <a:ext uri="{FF2B5EF4-FFF2-40B4-BE49-F238E27FC236}">
                  <a16:creationId xmlns:a16="http://schemas.microsoft.com/office/drawing/2014/main" id="{CCC041B2-F5CF-431A-B10B-E9C564AA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Oval 208">
              <a:extLst>
                <a:ext uri="{FF2B5EF4-FFF2-40B4-BE49-F238E27FC236}">
                  <a16:creationId xmlns:a16="http://schemas.microsoft.com/office/drawing/2014/main" id="{B6B1E4B9-5E27-4E18-82A8-7FA2DDC1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Oval 209">
              <a:extLst>
                <a:ext uri="{FF2B5EF4-FFF2-40B4-BE49-F238E27FC236}">
                  <a16:creationId xmlns:a16="http://schemas.microsoft.com/office/drawing/2014/main" id="{6C71D2FB-4EE9-48CE-A6DF-F9367C00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Oval 210">
              <a:extLst>
                <a:ext uri="{FF2B5EF4-FFF2-40B4-BE49-F238E27FC236}">
                  <a16:creationId xmlns:a16="http://schemas.microsoft.com/office/drawing/2014/main" id="{2263293E-A5C6-4752-BFB9-BE3B69E9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Oval 211">
              <a:extLst>
                <a:ext uri="{FF2B5EF4-FFF2-40B4-BE49-F238E27FC236}">
                  <a16:creationId xmlns:a16="http://schemas.microsoft.com/office/drawing/2014/main" id="{D51238F3-DF33-430B-8CC6-956C3EA5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Oval 212">
              <a:extLst>
                <a:ext uri="{FF2B5EF4-FFF2-40B4-BE49-F238E27FC236}">
                  <a16:creationId xmlns:a16="http://schemas.microsoft.com/office/drawing/2014/main" id="{888D61B4-D972-4B92-B359-6E61C902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Oval 213">
              <a:extLst>
                <a:ext uri="{FF2B5EF4-FFF2-40B4-BE49-F238E27FC236}">
                  <a16:creationId xmlns:a16="http://schemas.microsoft.com/office/drawing/2014/main" id="{45F1ABD1-EBA2-41AB-8D1E-7F75FBC2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Oval 214">
              <a:extLst>
                <a:ext uri="{FF2B5EF4-FFF2-40B4-BE49-F238E27FC236}">
                  <a16:creationId xmlns:a16="http://schemas.microsoft.com/office/drawing/2014/main" id="{7F3342AA-A956-4F34-AD86-922977251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Oval 215">
              <a:extLst>
                <a:ext uri="{FF2B5EF4-FFF2-40B4-BE49-F238E27FC236}">
                  <a16:creationId xmlns:a16="http://schemas.microsoft.com/office/drawing/2014/main" id="{92B3E3A4-0F03-4A71-8300-F57E664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Oval 216">
              <a:extLst>
                <a:ext uri="{FF2B5EF4-FFF2-40B4-BE49-F238E27FC236}">
                  <a16:creationId xmlns:a16="http://schemas.microsoft.com/office/drawing/2014/main" id="{F5B35AC7-E6C5-45E3-A66F-3D3643CD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Oval 217">
              <a:extLst>
                <a:ext uri="{FF2B5EF4-FFF2-40B4-BE49-F238E27FC236}">
                  <a16:creationId xmlns:a16="http://schemas.microsoft.com/office/drawing/2014/main" id="{51B240D4-BB92-4545-8341-CC98E448E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Oval 218">
              <a:extLst>
                <a:ext uri="{FF2B5EF4-FFF2-40B4-BE49-F238E27FC236}">
                  <a16:creationId xmlns:a16="http://schemas.microsoft.com/office/drawing/2014/main" id="{1E1CB855-1678-498C-B8F2-5F3CB0FDD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Oval 219">
              <a:extLst>
                <a:ext uri="{FF2B5EF4-FFF2-40B4-BE49-F238E27FC236}">
                  <a16:creationId xmlns:a16="http://schemas.microsoft.com/office/drawing/2014/main" id="{6631CF8A-BED3-4187-9128-E4B856FD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Oval 220">
              <a:extLst>
                <a:ext uri="{FF2B5EF4-FFF2-40B4-BE49-F238E27FC236}">
                  <a16:creationId xmlns:a16="http://schemas.microsoft.com/office/drawing/2014/main" id="{05B32E48-2B2E-46FD-ADC9-73AEEC29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Oval 221">
              <a:extLst>
                <a:ext uri="{FF2B5EF4-FFF2-40B4-BE49-F238E27FC236}">
                  <a16:creationId xmlns:a16="http://schemas.microsoft.com/office/drawing/2014/main" id="{26DC4D47-E258-44C7-B6A3-21931109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Oval 222">
              <a:extLst>
                <a:ext uri="{FF2B5EF4-FFF2-40B4-BE49-F238E27FC236}">
                  <a16:creationId xmlns:a16="http://schemas.microsoft.com/office/drawing/2014/main" id="{DAC9A269-4CCC-4A55-8C3D-09B40C73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Oval 223">
              <a:extLst>
                <a:ext uri="{FF2B5EF4-FFF2-40B4-BE49-F238E27FC236}">
                  <a16:creationId xmlns:a16="http://schemas.microsoft.com/office/drawing/2014/main" id="{AC4D30A6-5404-4F7D-AEDD-C9C309A3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Oval 224">
              <a:extLst>
                <a:ext uri="{FF2B5EF4-FFF2-40B4-BE49-F238E27FC236}">
                  <a16:creationId xmlns:a16="http://schemas.microsoft.com/office/drawing/2014/main" id="{075EF750-A7D0-480F-ACDC-59DC64B6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Oval 225">
              <a:extLst>
                <a:ext uri="{FF2B5EF4-FFF2-40B4-BE49-F238E27FC236}">
                  <a16:creationId xmlns:a16="http://schemas.microsoft.com/office/drawing/2014/main" id="{0EFED505-3764-45B8-B3F9-0D170E14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Oval 226">
              <a:extLst>
                <a:ext uri="{FF2B5EF4-FFF2-40B4-BE49-F238E27FC236}">
                  <a16:creationId xmlns:a16="http://schemas.microsoft.com/office/drawing/2014/main" id="{F1EFF181-F946-43E1-A58B-80DBEF34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Oval 227">
              <a:extLst>
                <a:ext uri="{FF2B5EF4-FFF2-40B4-BE49-F238E27FC236}">
                  <a16:creationId xmlns:a16="http://schemas.microsoft.com/office/drawing/2014/main" id="{7CF090C4-C8CE-4552-8BF1-C967D32E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Oval 228">
              <a:extLst>
                <a:ext uri="{FF2B5EF4-FFF2-40B4-BE49-F238E27FC236}">
                  <a16:creationId xmlns:a16="http://schemas.microsoft.com/office/drawing/2014/main" id="{A248A63E-02FD-4527-8AE3-EFCF43F9E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Oval 229">
              <a:extLst>
                <a:ext uri="{FF2B5EF4-FFF2-40B4-BE49-F238E27FC236}">
                  <a16:creationId xmlns:a16="http://schemas.microsoft.com/office/drawing/2014/main" id="{1E2E0678-B4D9-436D-84D8-78E5DF9B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Oval 230">
              <a:extLst>
                <a:ext uri="{FF2B5EF4-FFF2-40B4-BE49-F238E27FC236}">
                  <a16:creationId xmlns:a16="http://schemas.microsoft.com/office/drawing/2014/main" id="{EB34DFB6-3A37-47E8-A387-B57FF0C5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Oval 231">
              <a:extLst>
                <a:ext uri="{FF2B5EF4-FFF2-40B4-BE49-F238E27FC236}">
                  <a16:creationId xmlns:a16="http://schemas.microsoft.com/office/drawing/2014/main" id="{841425B0-2A5B-4D1A-8350-ACB1F3819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Oval 232">
              <a:extLst>
                <a:ext uri="{FF2B5EF4-FFF2-40B4-BE49-F238E27FC236}">
                  <a16:creationId xmlns:a16="http://schemas.microsoft.com/office/drawing/2014/main" id="{9C0ADCBD-E717-4B98-AF48-8A31F963B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Oval 233">
              <a:extLst>
                <a:ext uri="{FF2B5EF4-FFF2-40B4-BE49-F238E27FC236}">
                  <a16:creationId xmlns:a16="http://schemas.microsoft.com/office/drawing/2014/main" id="{4DAB0063-6D9F-498F-97EE-AC6955FF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Oval 234">
              <a:extLst>
                <a:ext uri="{FF2B5EF4-FFF2-40B4-BE49-F238E27FC236}">
                  <a16:creationId xmlns:a16="http://schemas.microsoft.com/office/drawing/2014/main" id="{B21FE4D9-B697-473E-8274-7BDF58336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Oval 235">
              <a:extLst>
                <a:ext uri="{FF2B5EF4-FFF2-40B4-BE49-F238E27FC236}">
                  <a16:creationId xmlns:a16="http://schemas.microsoft.com/office/drawing/2014/main" id="{C1BA24C2-A568-43E3-8DBA-A435072C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Oval 236">
              <a:extLst>
                <a:ext uri="{FF2B5EF4-FFF2-40B4-BE49-F238E27FC236}">
                  <a16:creationId xmlns:a16="http://schemas.microsoft.com/office/drawing/2014/main" id="{8FE15038-9FCE-4E4B-9D1C-6B1ADE312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Oval 237">
              <a:extLst>
                <a:ext uri="{FF2B5EF4-FFF2-40B4-BE49-F238E27FC236}">
                  <a16:creationId xmlns:a16="http://schemas.microsoft.com/office/drawing/2014/main" id="{7B47C8B5-5FEF-4B52-9185-61456CFC4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Oval 238">
              <a:extLst>
                <a:ext uri="{FF2B5EF4-FFF2-40B4-BE49-F238E27FC236}">
                  <a16:creationId xmlns:a16="http://schemas.microsoft.com/office/drawing/2014/main" id="{3AC8B2E6-5167-4C1C-836A-3395BEF3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Oval 239">
              <a:extLst>
                <a:ext uri="{FF2B5EF4-FFF2-40B4-BE49-F238E27FC236}">
                  <a16:creationId xmlns:a16="http://schemas.microsoft.com/office/drawing/2014/main" id="{B6AF4CD4-C020-4ECA-8EC5-9234ABFD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Oval 240">
              <a:extLst>
                <a:ext uri="{FF2B5EF4-FFF2-40B4-BE49-F238E27FC236}">
                  <a16:creationId xmlns:a16="http://schemas.microsoft.com/office/drawing/2014/main" id="{C624FC37-89F6-4D67-B964-E71015E2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Oval 241">
              <a:extLst>
                <a:ext uri="{FF2B5EF4-FFF2-40B4-BE49-F238E27FC236}">
                  <a16:creationId xmlns:a16="http://schemas.microsoft.com/office/drawing/2014/main" id="{AE1A7006-229E-45AF-AA6B-CADC48A4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Oval 242">
              <a:extLst>
                <a:ext uri="{FF2B5EF4-FFF2-40B4-BE49-F238E27FC236}">
                  <a16:creationId xmlns:a16="http://schemas.microsoft.com/office/drawing/2014/main" id="{498EC682-294B-445F-9F79-A0D85685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Oval 243">
              <a:extLst>
                <a:ext uri="{FF2B5EF4-FFF2-40B4-BE49-F238E27FC236}">
                  <a16:creationId xmlns:a16="http://schemas.microsoft.com/office/drawing/2014/main" id="{C6A3CFBF-7E74-468F-BA7E-0772E217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Oval 244">
              <a:extLst>
                <a:ext uri="{FF2B5EF4-FFF2-40B4-BE49-F238E27FC236}">
                  <a16:creationId xmlns:a16="http://schemas.microsoft.com/office/drawing/2014/main" id="{62D28561-5299-4700-8075-37F0D787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Oval 245">
              <a:extLst>
                <a:ext uri="{FF2B5EF4-FFF2-40B4-BE49-F238E27FC236}">
                  <a16:creationId xmlns:a16="http://schemas.microsoft.com/office/drawing/2014/main" id="{F99D16D2-0371-4907-834D-330011FB9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Oval 246">
              <a:extLst>
                <a:ext uri="{FF2B5EF4-FFF2-40B4-BE49-F238E27FC236}">
                  <a16:creationId xmlns:a16="http://schemas.microsoft.com/office/drawing/2014/main" id="{F2B17E79-6849-4BC6-B0CD-A2EE2EFB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Oval 247">
              <a:extLst>
                <a:ext uri="{FF2B5EF4-FFF2-40B4-BE49-F238E27FC236}">
                  <a16:creationId xmlns:a16="http://schemas.microsoft.com/office/drawing/2014/main" id="{00FBBCC0-C7B8-48E5-AB92-6C6FF9F4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8" name="Group 1357">
            <a:extLst>
              <a:ext uri="{FF2B5EF4-FFF2-40B4-BE49-F238E27FC236}">
                <a16:creationId xmlns:a16="http://schemas.microsoft.com/office/drawing/2014/main" id="{17EB349E-EEB5-454E-AB6B-F98AD99D1841}"/>
              </a:ext>
            </a:extLst>
          </p:cNvPr>
          <p:cNvGrpSpPr/>
          <p:nvPr/>
        </p:nvGrpSpPr>
        <p:grpSpPr>
          <a:xfrm>
            <a:off x="10792818" y="692150"/>
            <a:ext cx="1033463" cy="6162675"/>
            <a:chOff x="-3740262" y="692150"/>
            <a:chExt cx="1033463" cy="6162675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1000">
                <a:schemeClr val="tx1">
                  <a:lumMod val="75000"/>
                  <a:lumOff val="25000"/>
                  <a:alpha val="80000"/>
                </a:schemeClr>
              </a:gs>
            </a:gsLst>
            <a:lin ang="5400000" scaled="1"/>
            <a:tileRect/>
          </a:gradFill>
        </p:grpSpPr>
        <p:grpSp>
          <p:nvGrpSpPr>
            <p:cNvPr id="58" name="Group 650">
              <a:extLst>
                <a:ext uri="{FF2B5EF4-FFF2-40B4-BE49-F238E27FC236}">
                  <a16:creationId xmlns:a16="http://schemas.microsoft.com/office/drawing/2014/main" id="{368A8BF3-F195-48D1-B44A-DD5185FA1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20763" cy="6008688"/>
              <a:chOff x="2537" y="436"/>
              <a:chExt cx="643" cy="3785"/>
            </a:xfrm>
            <a:grpFill/>
          </p:grpSpPr>
          <p:sp>
            <p:nvSpPr>
              <p:cNvPr id="355" name="Oval 450">
                <a:extLst>
                  <a:ext uri="{FF2B5EF4-FFF2-40B4-BE49-F238E27FC236}">
                    <a16:creationId xmlns:a16="http://schemas.microsoft.com/office/drawing/2014/main" id="{1EDF0B9D-7632-4E0B-A0E7-336B6626A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268"/>
                <a:ext cx="15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Oval 451">
                <a:extLst>
                  <a:ext uri="{FF2B5EF4-FFF2-40B4-BE49-F238E27FC236}">
                    <a16:creationId xmlns:a16="http://schemas.microsoft.com/office/drawing/2014/main" id="{3CBB634D-5E7E-4327-9893-9BD15564F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371"/>
                <a:ext cx="15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452">
                <a:extLst>
                  <a:ext uri="{FF2B5EF4-FFF2-40B4-BE49-F238E27FC236}">
                    <a16:creationId xmlns:a16="http://schemas.microsoft.com/office/drawing/2014/main" id="{899152F7-8F9B-4657-B0DC-614BB7DF7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475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453">
                <a:extLst>
                  <a:ext uri="{FF2B5EF4-FFF2-40B4-BE49-F238E27FC236}">
                    <a16:creationId xmlns:a16="http://schemas.microsoft.com/office/drawing/2014/main" id="{B317094E-119F-459A-A5B3-F051632B8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580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454">
                <a:extLst>
                  <a:ext uri="{FF2B5EF4-FFF2-40B4-BE49-F238E27FC236}">
                    <a16:creationId xmlns:a16="http://schemas.microsoft.com/office/drawing/2014/main" id="{1A50634D-58AD-464E-B556-1FFA6E85B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68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455">
                <a:extLst>
                  <a:ext uri="{FF2B5EF4-FFF2-40B4-BE49-F238E27FC236}">
                    <a16:creationId xmlns:a16="http://schemas.microsoft.com/office/drawing/2014/main" id="{448036F0-13AC-4A82-8BE9-9899DA650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787"/>
                <a:ext cx="23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456">
                <a:extLst>
                  <a:ext uri="{FF2B5EF4-FFF2-40B4-BE49-F238E27FC236}">
                    <a16:creationId xmlns:a16="http://schemas.microsoft.com/office/drawing/2014/main" id="{6CC6A48A-FC8D-4307-A53B-C03EB93C4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890"/>
                <a:ext cx="23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457">
                <a:extLst>
                  <a:ext uri="{FF2B5EF4-FFF2-40B4-BE49-F238E27FC236}">
                    <a16:creationId xmlns:a16="http://schemas.microsoft.com/office/drawing/2014/main" id="{4CDC194C-AC33-49FB-BA86-9C7CE45A0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994"/>
                <a:ext cx="27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458">
                <a:extLst>
                  <a:ext uri="{FF2B5EF4-FFF2-40B4-BE49-F238E27FC236}">
                    <a16:creationId xmlns:a16="http://schemas.microsoft.com/office/drawing/2014/main" id="{9F2BE62B-F5F9-4094-8FA3-96F77F4C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099"/>
                <a:ext cx="27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459">
                <a:extLst>
                  <a:ext uri="{FF2B5EF4-FFF2-40B4-BE49-F238E27FC236}">
                    <a16:creationId xmlns:a16="http://schemas.microsoft.com/office/drawing/2014/main" id="{763755C4-B92E-4885-96AE-6AEB29BCA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460">
                <a:extLst>
                  <a:ext uri="{FF2B5EF4-FFF2-40B4-BE49-F238E27FC236}">
                    <a16:creationId xmlns:a16="http://schemas.microsoft.com/office/drawing/2014/main" id="{F9374D48-96D2-47FA-8138-3C67CB33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461">
                <a:extLst>
                  <a:ext uri="{FF2B5EF4-FFF2-40B4-BE49-F238E27FC236}">
                    <a16:creationId xmlns:a16="http://schemas.microsoft.com/office/drawing/2014/main" id="{41C7B05B-2067-4BBB-BE20-E6F34DEF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462">
                <a:extLst>
                  <a:ext uri="{FF2B5EF4-FFF2-40B4-BE49-F238E27FC236}">
                    <a16:creationId xmlns:a16="http://schemas.microsoft.com/office/drawing/2014/main" id="{CDAD4179-19CA-4AE5-905B-9010CDB12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463">
                <a:extLst>
                  <a:ext uri="{FF2B5EF4-FFF2-40B4-BE49-F238E27FC236}">
                    <a16:creationId xmlns:a16="http://schemas.microsoft.com/office/drawing/2014/main" id="{02F84273-8038-4B57-8F03-32A1258CE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464">
                <a:extLst>
                  <a:ext uri="{FF2B5EF4-FFF2-40B4-BE49-F238E27FC236}">
                    <a16:creationId xmlns:a16="http://schemas.microsoft.com/office/drawing/2014/main" id="{641F85A7-2767-47DB-88C5-4E45EC363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465">
                <a:extLst>
                  <a:ext uri="{FF2B5EF4-FFF2-40B4-BE49-F238E27FC236}">
                    <a16:creationId xmlns:a16="http://schemas.microsoft.com/office/drawing/2014/main" id="{B5CE3D32-A996-470F-A538-B48AD671C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466">
                <a:extLst>
                  <a:ext uri="{FF2B5EF4-FFF2-40B4-BE49-F238E27FC236}">
                    <a16:creationId xmlns:a16="http://schemas.microsoft.com/office/drawing/2014/main" id="{8C30C93E-96AA-4152-A8BE-A50D8451C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467">
                <a:extLst>
                  <a:ext uri="{FF2B5EF4-FFF2-40B4-BE49-F238E27FC236}">
                    <a16:creationId xmlns:a16="http://schemas.microsoft.com/office/drawing/2014/main" id="{13BAD95F-EA42-4919-BA83-DD95731B7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468">
                <a:extLst>
                  <a:ext uri="{FF2B5EF4-FFF2-40B4-BE49-F238E27FC236}">
                    <a16:creationId xmlns:a16="http://schemas.microsoft.com/office/drawing/2014/main" id="{2B0FF2C5-DD43-4974-BDA3-DBDA4AA16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469">
                <a:extLst>
                  <a:ext uri="{FF2B5EF4-FFF2-40B4-BE49-F238E27FC236}">
                    <a16:creationId xmlns:a16="http://schemas.microsoft.com/office/drawing/2014/main" id="{4BA6AEED-A7C7-407E-9BBB-55D2A07BC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470">
                <a:extLst>
                  <a:ext uri="{FF2B5EF4-FFF2-40B4-BE49-F238E27FC236}">
                    <a16:creationId xmlns:a16="http://schemas.microsoft.com/office/drawing/2014/main" id="{EC597A99-C4BD-46CC-A2DB-2DCF3914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471">
                <a:extLst>
                  <a:ext uri="{FF2B5EF4-FFF2-40B4-BE49-F238E27FC236}">
                    <a16:creationId xmlns:a16="http://schemas.microsoft.com/office/drawing/2014/main" id="{05708134-54B8-4E48-A36F-0CC70149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472">
                <a:extLst>
                  <a:ext uri="{FF2B5EF4-FFF2-40B4-BE49-F238E27FC236}">
                    <a16:creationId xmlns:a16="http://schemas.microsoft.com/office/drawing/2014/main" id="{3F71F636-C4C3-4B8F-8CF9-12573F787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473">
                <a:extLst>
                  <a:ext uri="{FF2B5EF4-FFF2-40B4-BE49-F238E27FC236}">
                    <a16:creationId xmlns:a16="http://schemas.microsoft.com/office/drawing/2014/main" id="{27A67F99-C65D-470A-A1BB-E7670B2E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474">
                <a:extLst>
                  <a:ext uri="{FF2B5EF4-FFF2-40B4-BE49-F238E27FC236}">
                    <a16:creationId xmlns:a16="http://schemas.microsoft.com/office/drawing/2014/main" id="{EF664F71-39C8-4EE6-BE04-16824490F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475">
                <a:extLst>
                  <a:ext uri="{FF2B5EF4-FFF2-40B4-BE49-F238E27FC236}">
                    <a16:creationId xmlns:a16="http://schemas.microsoft.com/office/drawing/2014/main" id="{ACEC2673-2D62-46DC-B969-441B065EA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476">
                <a:extLst>
                  <a:ext uri="{FF2B5EF4-FFF2-40B4-BE49-F238E27FC236}">
                    <a16:creationId xmlns:a16="http://schemas.microsoft.com/office/drawing/2014/main" id="{66BFBF57-37AB-4551-9712-F89E8231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477">
                <a:extLst>
                  <a:ext uri="{FF2B5EF4-FFF2-40B4-BE49-F238E27FC236}">
                    <a16:creationId xmlns:a16="http://schemas.microsoft.com/office/drawing/2014/main" id="{6CA581E2-C526-444D-B76C-B1EDF994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478">
                <a:extLst>
                  <a:ext uri="{FF2B5EF4-FFF2-40B4-BE49-F238E27FC236}">
                    <a16:creationId xmlns:a16="http://schemas.microsoft.com/office/drawing/2014/main" id="{605452C9-F2CA-429A-B57A-92AFB718A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479">
                <a:extLst>
                  <a:ext uri="{FF2B5EF4-FFF2-40B4-BE49-F238E27FC236}">
                    <a16:creationId xmlns:a16="http://schemas.microsoft.com/office/drawing/2014/main" id="{CA772692-E80A-406C-90AE-EBE3F5CE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80">
                <a:extLst>
                  <a:ext uri="{FF2B5EF4-FFF2-40B4-BE49-F238E27FC236}">
                    <a16:creationId xmlns:a16="http://schemas.microsoft.com/office/drawing/2014/main" id="{2EE91824-9D43-45A0-92F1-41982873C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481">
                <a:extLst>
                  <a:ext uri="{FF2B5EF4-FFF2-40B4-BE49-F238E27FC236}">
                    <a16:creationId xmlns:a16="http://schemas.microsoft.com/office/drawing/2014/main" id="{13BAC3C8-DBBF-4F8B-B805-854054AB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482">
                <a:extLst>
                  <a:ext uri="{FF2B5EF4-FFF2-40B4-BE49-F238E27FC236}">
                    <a16:creationId xmlns:a16="http://schemas.microsoft.com/office/drawing/2014/main" id="{4E4B2E50-3726-4CE3-8025-DDA2449AC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83">
                <a:extLst>
                  <a:ext uri="{FF2B5EF4-FFF2-40B4-BE49-F238E27FC236}">
                    <a16:creationId xmlns:a16="http://schemas.microsoft.com/office/drawing/2014/main" id="{74729EBF-15DA-4DCD-8DDB-B37DFD729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484">
                <a:extLst>
                  <a:ext uri="{FF2B5EF4-FFF2-40B4-BE49-F238E27FC236}">
                    <a16:creationId xmlns:a16="http://schemas.microsoft.com/office/drawing/2014/main" id="{299EFBF7-8FB4-4566-A3A5-325D38798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485">
                <a:extLst>
                  <a:ext uri="{FF2B5EF4-FFF2-40B4-BE49-F238E27FC236}">
                    <a16:creationId xmlns:a16="http://schemas.microsoft.com/office/drawing/2014/main" id="{10360B57-4BBC-45E1-BFAD-675A3CF90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486">
                <a:extLst>
                  <a:ext uri="{FF2B5EF4-FFF2-40B4-BE49-F238E27FC236}">
                    <a16:creationId xmlns:a16="http://schemas.microsoft.com/office/drawing/2014/main" id="{FA3483B7-26C4-4DB9-B7E3-CA82CE5FE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487">
                <a:extLst>
                  <a:ext uri="{FF2B5EF4-FFF2-40B4-BE49-F238E27FC236}">
                    <a16:creationId xmlns:a16="http://schemas.microsoft.com/office/drawing/2014/main" id="{E60E8101-53A1-46AD-984C-C627DD38D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488">
                <a:extLst>
                  <a:ext uri="{FF2B5EF4-FFF2-40B4-BE49-F238E27FC236}">
                    <a16:creationId xmlns:a16="http://schemas.microsoft.com/office/drawing/2014/main" id="{90F039B7-D062-48CE-AAF4-706217974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489">
                <a:extLst>
                  <a:ext uri="{FF2B5EF4-FFF2-40B4-BE49-F238E27FC236}">
                    <a16:creationId xmlns:a16="http://schemas.microsoft.com/office/drawing/2014/main" id="{1EC52001-EB8A-491A-9F7D-A6604039F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490">
                <a:extLst>
                  <a:ext uri="{FF2B5EF4-FFF2-40B4-BE49-F238E27FC236}">
                    <a16:creationId xmlns:a16="http://schemas.microsoft.com/office/drawing/2014/main" id="{09B7F9C0-C137-4C25-988D-16D8311B3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491">
                <a:extLst>
                  <a:ext uri="{FF2B5EF4-FFF2-40B4-BE49-F238E27FC236}">
                    <a16:creationId xmlns:a16="http://schemas.microsoft.com/office/drawing/2014/main" id="{CBA335C3-CEC4-49E7-A8A1-23510472C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492">
                <a:extLst>
                  <a:ext uri="{FF2B5EF4-FFF2-40B4-BE49-F238E27FC236}">
                    <a16:creationId xmlns:a16="http://schemas.microsoft.com/office/drawing/2014/main" id="{34D0C28D-8DE1-43CC-AB93-57E9C985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493">
                <a:extLst>
                  <a:ext uri="{FF2B5EF4-FFF2-40B4-BE49-F238E27FC236}">
                    <a16:creationId xmlns:a16="http://schemas.microsoft.com/office/drawing/2014/main" id="{20397DC0-EE42-4699-BB9E-3BB0AE2FB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494">
                <a:extLst>
                  <a:ext uri="{FF2B5EF4-FFF2-40B4-BE49-F238E27FC236}">
                    <a16:creationId xmlns:a16="http://schemas.microsoft.com/office/drawing/2014/main" id="{07A7B3E2-D62A-47BA-93B9-2B9D40DDB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495">
                <a:extLst>
                  <a:ext uri="{FF2B5EF4-FFF2-40B4-BE49-F238E27FC236}">
                    <a16:creationId xmlns:a16="http://schemas.microsoft.com/office/drawing/2014/main" id="{217A0CB3-7B19-41C9-939D-8801F93E4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496">
                <a:extLst>
                  <a:ext uri="{FF2B5EF4-FFF2-40B4-BE49-F238E27FC236}">
                    <a16:creationId xmlns:a16="http://schemas.microsoft.com/office/drawing/2014/main" id="{F2EB1EA9-5434-4C31-9156-041BB5128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Oval 497">
                <a:extLst>
                  <a:ext uri="{FF2B5EF4-FFF2-40B4-BE49-F238E27FC236}">
                    <a16:creationId xmlns:a16="http://schemas.microsoft.com/office/drawing/2014/main" id="{A0592845-0D2B-4E76-99E8-90D8C9DD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Oval 498">
                <a:extLst>
                  <a:ext uri="{FF2B5EF4-FFF2-40B4-BE49-F238E27FC236}">
                    <a16:creationId xmlns:a16="http://schemas.microsoft.com/office/drawing/2014/main" id="{3D3E5A34-CE2C-4947-8174-E4E0506C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Oval 499">
                <a:extLst>
                  <a:ext uri="{FF2B5EF4-FFF2-40B4-BE49-F238E27FC236}">
                    <a16:creationId xmlns:a16="http://schemas.microsoft.com/office/drawing/2014/main" id="{4E267955-6881-4610-A6B3-F1B821BA5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500">
                <a:extLst>
                  <a:ext uri="{FF2B5EF4-FFF2-40B4-BE49-F238E27FC236}">
                    <a16:creationId xmlns:a16="http://schemas.microsoft.com/office/drawing/2014/main" id="{F1EE20E9-58E4-4276-B684-8A2371F7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Oval 501">
                <a:extLst>
                  <a:ext uri="{FF2B5EF4-FFF2-40B4-BE49-F238E27FC236}">
                    <a16:creationId xmlns:a16="http://schemas.microsoft.com/office/drawing/2014/main" id="{BE9F5497-597D-4C2C-9961-F795DD5AE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Oval 502">
                <a:extLst>
                  <a:ext uri="{FF2B5EF4-FFF2-40B4-BE49-F238E27FC236}">
                    <a16:creationId xmlns:a16="http://schemas.microsoft.com/office/drawing/2014/main" id="{39080B7E-659B-4492-984B-1A6A82292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Oval 503">
                <a:extLst>
                  <a:ext uri="{FF2B5EF4-FFF2-40B4-BE49-F238E27FC236}">
                    <a16:creationId xmlns:a16="http://schemas.microsoft.com/office/drawing/2014/main" id="{F8249A61-6B4A-4C30-BB1B-F0ADA89C3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Oval 504">
                <a:extLst>
                  <a:ext uri="{FF2B5EF4-FFF2-40B4-BE49-F238E27FC236}">
                    <a16:creationId xmlns:a16="http://schemas.microsoft.com/office/drawing/2014/main" id="{042CCFAD-D58B-42B4-A4E9-34D3DA92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Oval 505">
                <a:extLst>
                  <a:ext uri="{FF2B5EF4-FFF2-40B4-BE49-F238E27FC236}">
                    <a16:creationId xmlns:a16="http://schemas.microsoft.com/office/drawing/2014/main" id="{FFC6C971-DFD8-4F8F-A809-F0114BF9C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Oval 506">
                <a:extLst>
                  <a:ext uri="{FF2B5EF4-FFF2-40B4-BE49-F238E27FC236}">
                    <a16:creationId xmlns:a16="http://schemas.microsoft.com/office/drawing/2014/main" id="{D2F93088-ECA3-4A9F-921F-479C1B50C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Oval 507">
                <a:extLst>
                  <a:ext uri="{FF2B5EF4-FFF2-40B4-BE49-F238E27FC236}">
                    <a16:creationId xmlns:a16="http://schemas.microsoft.com/office/drawing/2014/main" id="{1194F74B-9746-4508-9678-FC67300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Oval 508">
                <a:extLst>
                  <a:ext uri="{FF2B5EF4-FFF2-40B4-BE49-F238E27FC236}">
                    <a16:creationId xmlns:a16="http://schemas.microsoft.com/office/drawing/2014/main" id="{EFE7A746-9696-4838-919E-9B39ED4C8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Oval 509">
                <a:extLst>
                  <a:ext uri="{FF2B5EF4-FFF2-40B4-BE49-F238E27FC236}">
                    <a16:creationId xmlns:a16="http://schemas.microsoft.com/office/drawing/2014/main" id="{BE995F76-18BE-46CF-9CA8-D3E4115B4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510">
                <a:extLst>
                  <a:ext uri="{FF2B5EF4-FFF2-40B4-BE49-F238E27FC236}">
                    <a16:creationId xmlns:a16="http://schemas.microsoft.com/office/drawing/2014/main" id="{A5FF23E7-F568-49FA-BC10-9B4D8972E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Oval 511">
                <a:extLst>
                  <a:ext uri="{FF2B5EF4-FFF2-40B4-BE49-F238E27FC236}">
                    <a16:creationId xmlns:a16="http://schemas.microsoft.com/office/drawing/2014/main" id="{149802C4-0F99-4AA1-94ED-CAAA1C521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Oval 512">
                <a:extLst>
                  <a:ext uri="{FF2B5EF4-FFF2-40B4-BE49-F238E27FC236}">
                    <a16:creationId xmlns:a16="http://schemas.microsoft.com/office/drawing/2014/main" id="{4CCE4DDF-569E-48F3-B230-0622AB9D4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Oval 513">
                <a:extLst>
                  <a:ext uri="{FF2B5EF4-FFF2-40B4-BE49-F238E27FC236}">
                    <a16:creationId xmlns:a16="http://schemas.microsoft.com/office/drawing/2014/main" id="{ABBDB4E8-49C7-4DE7-9B91-6B4DDAC6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Oval 514">
                <a:extLst>
                  <a:ext uri="{FF2B5EF4-FFF2-40B4-BE49-F238E27FC236}">
                    <a16:creationId xmlns:a16="http://schemas.microsoft.com/office/drawing/2014/main" id="{B52419FE-5FE4-4584-A91B-78F145D69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Oval 515">
                <a:extLst>
                  <a:ext uri="{FF2B5EF4-FFF2-40B4-BE49-F238E27FC236}">
                    <a16:creationId xmlns:a16="http://schemas.microsoft.com/office/drawing/2014/main" id="{A00D22F7-9AFD-4265-A862-0E0CE9293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Oval 516">
                <a:extLst>
                  <a:ext uri="{FF2B5EF4-FFF2-40B4-BE49-F238E27FC236}">
                    <a16:creationId xmlns:a16="http://schemas.microsoft.com/office/drawing/2014/main" id="{F1992F26-8149-48A1-906E-B2573073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Oval 517">
                <a:extLst>
                  <a:ext uri="{FF2B5EF4-FFF2-40B4-BE49-F238E27FC236}">
                    <a16:creationId xmlns:a16="http://schemas.microsoft.com/office/drawing/2014/main" id="{E85AEA7C-A93F-4B5E-9EE1-D8E4F9055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Oval 518">
                <a:extLst>
                  <a:ext uri="{FF2B5EF4-FFF2-40B4-BE49-F238E27FC236}">
                    <a16:creationId xmlns:a16="http://schemas.microsoft.com/office/drawing/2014/main" id="{B39A0E3D-C065-418E-8BC9-122E574D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Oval 519">
                <a:extLst>
                  <a:ext uri="{FF2B5EF4-FFF2-40B4-BE49-F238E27FC236}">
                    <a16:creationId xmlns:a16="http://schemas.microsoft.com/office/drawing/2014/main" id="{D0734224-4C25-4CE9-B8B1-D6B89429B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Oval 520">
                <a:extLst>
                  <a:ext uri="{FF2B5EF4-FFF2-40B4-BE49-F238E27FC236}">
                    <a16:creationId xmlns:a16="http://schemas.microsoft.com/office/drawing/2014/main" id="{00DEFC1E-1C45-438B-A73A-613518003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521">
                <a:extLst>
                  <a:ext uri="{FF2B5EF4-FFF2-40B4-BE49-F238E27FC236}">
                    <a16:creationId xmlns:a16="http://schemas.microsoft.com/office/drawing/2014/main" id="{7E3FAD2A-AE43-4375-A9DF-EE3AFCB9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Oval 522">
                <a:extLst>
                  <a:ext uri="{FF2B5EF4-FFF2-40B4-BE49-F238E27FC236}">
                    <a16:creationId xmlns:a16="http://schemas.microsoft.com/office/drawing/2014/main" id="{F921299A-1411-4A46-8066-5E3F62151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523">
                <a:extLst>
                  <a:ext uri="{FF2B5EF4-FFF2-40B4-BE49-F238E27FC236}">
                    <a16:creationId xmlns:a16="http://schemas.microsoft.com/office/drawing/2014/main" id="{527AC082-BEF1-4298-A7F4-5D9217DEA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Oval 524">
                <a:extLst>
                  <a:ext uri="{FF2B5EF4-FFF2-40B4-BE49-F238E27FC236}">
                    <a16:creationId xmlns:a16="http://schemas.microsoft.com/office/drawing/2014/main" id="{305CF648-FA29-4332-BE2E-5B8291ECD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Oval 525">
                <a:extLst>
                  <a:ext uri="{FF2B5EF4-FFF2-40B4-BE49-F238E27FC236}">
                    <a16:creationId xmlns:a16="http://schemas.microsoft.com/office/drawing/2014/main" id="{0DF4A591-E4FA-4DAB-9902-C30979502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Oval 526">
                <a:extLst>
                  <a:ext uri="{FF2B5EF4-FFF2-40B4-BE49-F238E27FC236}">
                    <a16:creationId xmlns:a16="http://schemas.microsoft.com/office/drawing/2014/main" id="{DE6556B4-AEA5-4950-BA33-A233E486A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Oval 527">
                <a:extLst>
                  <a:ext uri="{FF2B5EF4-FFF2-40B4-BE49-F238E27FC236}">
                    <a16:creationId xmlns:a16="http://schemas.microsoft.com/office/drawing/2014/main" id="{2DAE5A79-9BB6-4378-8AB3-6DDBC841B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Oval 528">
                <a:extLst>
                  <a:ext uri="{FF2B5EF4-FFF2-40B4-BE49-F238E27FC236}">
                    <a16:creationId xmlns:a16="http://schemas.microsoft.com/office/drawing/2014/main" id="{1DA8D0E8-B5C3-41E1-BD72-CBCA0E3CA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Oval 529">
                <a:extLst>
                  <a:ext uri="{FF2B5EF4-FFF2-40B4-BE49-F238E27FC236}">
                    <a16:creationId xmlns:a16="http://schemas.microsoft.com/office/drawing/2014/main" id="{CDCDDCDE-556D-4D80-8D07-E049F689C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Oval 530">
                <a:extLst>
                  <a:ext uri="{FF2B5EF4-FFF2-40B4-BE49-F238E27FC236}">
                    <a16:creationId xmlns:a16="http://schemas.microsoft.com/office/drawing/2014/main" id="{822D2111-B4F7-427E-A26D-B0653EBD4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531">
                <a:extLst>
                  <a:ext uri="{FF2B5EF4-FFF2-40B4-BE49-F238E27FC236}">
                    <a16:creationId xmlns:a16="http://schemas.microsoft.com/office/drawing/2014/main" id="{72EE6F6B-ABDE-4F2C-BC0A-2EF22387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532">
                <a:extLst>
                  <a:ext uri="{FF2B5EF4-FFF2-40B4-BE49-F238E27FC236}">
                    <a16:creationId xmlns:a16="http://schemas.microsoft.com/office/drawing/2014/main" id="{60F94753-3264-46F5-B56F-C6DA4B928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533">
                <a:extLst>
                  <a:ext uri="{FF2B5EF4-FFF2-40B4-BE49-F238E27FC236}">
                    <a16:creationId xmlns:a16="http://schemas.microsoft.com/office/drawing/2014/main" id="{5E4B402C-0635-4440-B441-4802C0A33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Oval 534">
                <a:extLst>
                  <a:ext uri="{FF2B5EF4-FFF2-40B4-BE49-F238E27FC236}">
                    <a16:creationId xmlns:a16="http://schemas.microsoft.com/office/drawing/2014/main" id="{11D5C040-01FA-457E-ABC1-A02846DA5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Oval 535">
                <a:extLst>
                  <a:ext uri="{FF2B5EF4-FFF2-40B4-BE49-F238E27FC236}">
                    <a16:creationId xmlns:a16="http://schemas.microsoft.com/office/drawing/2014/main" id="{94EF7018-DDEE-4997-947C-BE2784DB0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536">
                <a:extLst>
                  <a:ext uri="{FF2B5EF4-FFF2-40B4-BE49-F238E27FC236}">
                    <a16:creationId xmlns:a16="http://schemas.microsoft.com/office/drawing/2014/main" id="{AC4EB371-CD1C-4003-912F-ACA4ABB06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537">
                <a:extLst>
                  <a:ext uri="{FF2B5EF4-FFF2-40B4-BE49-F238E27FC236}">
                    <a16:creationId xmlns:a16="http://schemas.microsoft.com/office/drawing/2014/main" id="{F50B3ADD-DC6E-47FA-932D-2BEA5BF80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Oval 538">
                <a:extLst>
                  <a:ext uri="{FF2B5EF4-FFF2-40B4-BE49-F238E27FC236}">
                    <a16:creationId xmlns:a16="http://schemas.microsoft.com/office/drawing/2014/main" id="{2744331E-EFC7-46E9-B953-0A509DA0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Oval 539">
                <a:extLst>
                  <a:ext uri="{FF2B5EF4-FFF2-40B4-BE49-F238E27FC236}">
                    <a16:creationId xmlns:a16="http://schemas.microsoft.com/office/drawing/2014/main" id="{D04DF5A3-7082-43B8-B90D-260DE43A7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Oval 540">
                <a:extLst>
                  <a:ext uri="{FF2B5EF4-FFF2-40B4-BE49-F238E27FC236}">
                    <a16:creationId xmlns:a16="http://schemas.microsoft.com/office/drawing/2014/main" id="{DA2E3593-757F-4751-814A-218234467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Oval 541">
                <a:extLst>
                  <a:ext uri="{FF2B5EF4-FFF2-40B4-BE49-F238E27FC236}">
                    <a16:creationId xmlns:a16="http://schemas.microsoft.com/office/drawing/2014/main" id="{27807C01-72E5-459E-A4F4-D1B9479A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542">
                <a:extLst>
                  <a:ext uri="{FF2B5EF4-FFF2-40B4-BE49-F238E27FC236}">
                    <a16:creationId xmlns:a16="http://schemas.microsoft.com/office/drawing/2014/main" id="{28B662E5-58C9-415E-B70A-767F616FD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Oval 543">
                <a:extLst>
                  <a:ext uri="{FF2B5EF4-FFF2-40B4-BE49-F238E27FC236}">
                    <a16:creationId xmlns:a16="http://schemas.microsoft.com/office/drawing/2014/main" id="{ED4AB810-78DD-452E-8BCE-C339D5E6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Oval 544">
                <a:extLst>
                  <a:ext uri="{FF2B5EF4-FFF2-40B4-BE49-F238E27FC236}">
                    <a16:creationId xmlns:a16="http://schemas.microsoft.com/office/drawing/2014/main" id="{49D091EA-1050-4915-B5EB-79B3CA2C9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Oval 545">
                <a:extLst>
                  <a:ext uri="{FF2B5EF4-FFF2-40B4-BE49-F238E27FC236}">
                    <a16:creationId xmlns:a16="http://schemas.microsoft.com/office/drawing/2014/main" id="{A866831F-A8FC-45B2-9276-1B3CD68F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Oval 546">
                <a:extLst>
                  <a:ext uri="{FF2B5EF4-FFF2-40B4-BE49-F238E27FC236}">
                    <a16:creationId xmlns:a16="http://schemas.microsoft.com/office/drawing/2014/main" id="{CA8A7F6F-80C2-4F3A-9861-DE86722D4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Oval 547">
                <a:extLst>
                  <a:ext uri="{FF2B5EF4-FFF2-40B4-BE49-F238E27FC236}">
                    <a16:creationId xmlns:a16="http://schemas.microsoft.com/office/drawing/2014/main" id="{71260799-B161-4764-9637-BB3194DC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Oval 548">
                <a:extLst>
                  <a:ext uri="{FF2B5EF4-FFF2-40B4-BE49-F238E27FC236}">
                    <a16:creationId xmlns:a16="http://schemas.microsoft.com/office/drawing/2014/main" id="{20516432-94CF-4754-ABD2-B84360C83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Oval 549">
                <a:extLst>
                  <a:ext uri="{FF2B5EF4-FFF2-40B4-BE49-F238E27FC236}">
                    <a16:creationId xmlns:a16="http://schemas.microsoft.com/office/drawing/2014/main" id="{722FD35E-7B12-48E5-A46E-4CEEE0452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Oval 550">
                <a:extLst>
                  <a:ext uri="{FF2B5EF4-FFF2-40B4-BE49-F238E27FC236}">
                    <a16:creationId xmlns:a16="http://schemas.microsoft.com/office/drawing/2014/main" id="{C00A4193-8E3B-4D50-BCF2-753813AFC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Oval 551">
                <a:extLst>
                  <a:ext uri="{FF2B5EF4-FFF2-40B4-BE49-F238E27FC236}">
                    <a16:creationId xmlns:a16="http://schemas.microsoft.com/office/drawing/2014/main" id="{D81D7F0E-59AB-42A6-823B-407778DCA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552">
                <a:extLst>
                  <a:ext uri="{FF2B5EF4-FFF2-40B4-BE49-F238E27FC236}">
                    <a16:creationId xmlns:a16="http://schemas.microsoft.com/office/drawing/2014/main" id="{A58F0F83-4C86-4619-8F48-5FB5912D1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Oval 553">
                <a:extLst>
                  <a:ext uri="{FF2B5EF4-FFF2-40B4-BE49-F238E27FC236}">
                    <a16:creationId xmlns:a16="http://schemas.microsoft.com/office/drawing/2014/main" id="{95BC75E2-BA97-495C-827F-44DD352E9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Oval 554">
                <a:extLst>
                  <a:ext uri="{FF2B5EF4-FFF2-40B4-BE49-F238E27FC236}">
                    <a16:creationId xmlns:a16="http://schemas.microsoft.com/office/drawing/2014/main" id="{AC274AD9-CAF6-404C-A902-833EF1BC0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Oval 555">
                <a:extLst>
                  <a:ext uri="{FF2B5EF4-FFF2-40B4-BE49-F238E27FC236}">
                    <a16:creationId xmlns:a16="http://schemas.microsoft.com/office/drawing/2014/main" id="{0CB6435B-6C90-4F6D-AB7E-767A6765B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Oval 556">
                <a:extLst>
                  <a:ext uri="{FF2B5EF4-FFF2-40B4-BE49-F238E27FC236}">
                    <a16:creationId xmlns:a16="http://schemas.microsoft.com/office/drawing/2014/main" id="{F0FE9BCD-495E-448E-B70E-B47CA4570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Oval 557">
                <a:extLst>
                  <a:ext uri="{FF2B5EF4-FFF2-40B4-BE49-F238E27FC236}">
                    <a16:creationId xmlns:a16="http://schemas.microsoft.com/office/drawing/2014/main" id="{C1F0989C-9E98-4625-9CF1-731EED83B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Oval 558">
                <a:extLst>
                  <a:ext uri="{FF2B5EF4-FFF2-40B4-BE49-F238E27FC236}">
                    <a16:creationId xmlns:a16="http://schemas.microsoft.com/office/drawing/2014/main" id="{F471FAF9-5DA8-46F8-A116-56E97B8B3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Oval 559">
                <a:extLst>
                  <a:ext uri="{FF2B5EF4-FFF2-40B4-BE49-F238E27FC236}">
                    <a16:creationId xmlns:a16="http://schemas.microsoft.com/office/drawing/2014/main" id="{51AF76D3-20D6-4456-B50A-F08EA54B0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Oval 560">
                <a:extLst>
                  <a:ext uri="{FF2B5EF4-FFF2-40B4-BE49-F238E27FC236}">
                    <a16:creationId xmlns:a16="http://schemas.microsoft.com/office/drawing/2014/main" id="{CB472372-7B39-4FD3-8E78-3C85B2727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Oval 561">
                <a:extLst>
                  <a:ext uri="{FF2B5EF4-FFF2-40B4-BE49-F238E27FC236}">
                    <a16:creationId xmlns:a16="http://schemas.microsoft.com/office/drawing/2014/main" id="{0F3AA0CC-7964-42CF-85E6-9FD56422E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Oval 562">
                <a:extLst>
                  <a:ext uri="{FF2B5EF4-FFF2-40B4-BE49-F238E27FC236}">
                    <a16:creationId xmlns:a16="http://schemas.microsoft.com/office/drawing/2014/main" id="{18781E86-933E-44D5-BCB2-2BD91F602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Oval 563">
                <a:extLst>
                  <a:ext uri="{FF2B5EF4-FFF2-40B4-BE49-F238E27FC236}">
                    <a16:creationId xmlns:a16="http://schemas.microsoft.com/office/drawing/2014/main" id="{34008E46-7934-4230-AD07-7983EF6A9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Oval 564">
                <a:extLst>
                  <a:ext uri="{FF2B5EF4-FFF2-40B4-BE49-F238E27FC236}">
                    <a16:creationId xmlns:a16="http://schemas.microsoft.com/office/drawing/2014/main" id="{5B5EDC8A-07E9-465F-908E-4A52101CD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Oval 565">
                <a:extLst>
                  <a:ext uri="{FF2B5EF4-FFF2-40B4-BE49-F238E27FC236}">
                    <a16:creationId xmlns:a16="http://schemas.microsoft.com/office/drawing/2014/main" id="{9B229F59-4A2B-4587-998D-9591EC070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Oval 566">
                <a:extLst>
                  <a:ext uri="{FF2B5EF4-FFF2-40B4-BE49-F238E27FC236}">
                    <a16:creationId xmlns:a16="http://schemas.microsoft.com/office/drawing/2014/main" id="{83749131-59F9-4B4C-9351-CF3853085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567">
                <a:extLst>
                  <a:ext uri="{FF2B5EF4-FFF2-40B4-BE49-F238E27FC236}">
                    <a16:creationId xmlns:a16="http://schemas.microsoft.com/office/drawing/2014/main" id="{DE4BA023-2912-44B0-8DC7-417AF73FE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Oval 568">
                <a:extLst>
                  <a:ext uri="{FF2B5EF4-FFF2-40B4-BE49-F238E27FC236}">
                    <a16:creationId xmlns:a16="http://schemas.microsoft.com/office/drawing/2014/main" id="{FE611295-41C8-4593-9E5E-D66606F6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Oval 569">
                <a:extLst>
                  <a:ext uri="{FF2B5EF4-FFF2-40B4-BE49-F238E27FC236}">
                    <a16:creationId xmlns:a16="http://schemas.microsoft.com/office/drawing/2014/main" id="{3D99954B-086E-4808-AA8C-AD89F3C3A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Oval 570">
                <a:extLst>
                  <a:ext uri="{FF2B5EF4-FFF2-40B4-BE49-F238E27FC236}">
                    <a16:creationId xmlns:a16="http://schemas.microsoft.com/office/drawing/2014/main" id="{5856770D-743B-4CDF-9C28-1C6C8FD5D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Oval 571">
                <a:extLst>
                  <a:ext uri="{FF2B5EF4-FFF2-40B4-BE49-F238E27FC236}">
                    <a16:creationId xmlns:a16="http://schemas.microsoft.com/office/drawing/2014/main" id="{A0089A1D-C5C2-4A8D-B7E0-423FD8100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Oval 572">
                <a:extLst>
                  <a:ext uri="{FF2B5EF4-FFF2-40B4-BE49-F238E27FC236}">
                    <a16:creationId xmlns:a16="http://schemas.microsoft.com/office/drawing/2014/main" id="{B8CEF3BD-7E37-4997-93C6-94AE2E7CE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573">
                <a:extLst>
                  <a:ext uri="{FF2B5EF4-FFF2-40B4-BE49-F238E27FC236}">
                    <a16:creationId xmlns:a16="http://schemas.microsoft.com/office/drawing/2014/main" id="{BDF31A02-415A-4875-B9D0-77BD0007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574">
                <a:extLst>
                  <a:ext uri="{FF2B5EF4-FFF2-40B4-BE49-F238E27FC236}">
                    <a16:creationId xmlns:a16="http://schemas.microsoft.com/office/drawing/2014/main" id="{33CE0D67-B6D7-4798-8215-8636A05A8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Oval 575">
                <a:extLst>
                  <a:ext uri="{FF2B5EF4-FFF2-40B4-BE49-F238E27FC236}">
                    <a16:creationId xmlns:a16="http://schemas.microsoft.com/office/drawing/2014/main" id="{EED132A4-27A5-45FF-B158-D7E4DA5CF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Oval 576">
                <a:extLst>
                  <a:ext uri="{FF2B5EF4-FFF2-40B4-BE49-F238E27FC236}">
                    <a16:creationId xmlns:a16="http://schemas.microsoft.com/office/drawing/2014/main" id="{04F4035D-09DF-4C9E-BEE0-DBF728A73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Oval 577">
                <a:extLst>
                  <a:ext uri="{FF2B5EF4-FFF2-40B4-BE49-F238E27FC236}">
                    <a16:creationId xmlns:a16="http://schemas.microsoft.com/office/drawing/2014/main" id="{0027EFE0-45D9-4B58-9154-213BD53A3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578">
                <a:extLst>
                  <a:ext uri="{FF2B5EF4-FFF2-40B4-BE49-F238E27FC236}">
                    <a16:creationId xmlns:a16="http://schemas.microsoft.com/office/drawing/2014/main" id="{726258B4-DC12-4903-B954-3E210D1A3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Oval 579">
                <a:extLst>
                  <a:ext uri="{FF2B5EF4-FFF2-40B4-BE49-F238E27FC236}">
                    <a16:creationId xmlns:a16="http://schemas.microsoft.com/office/drawing/2014/main" id="{DB0FF6B4-F623-4B60-8497-418C60B7F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Oval 580">
                <a:extLst>
                  <a:ext uri="{FF2B5EF4-FFF2-40B4-BE49-F238E27FC236}">
                    <a16:creationId xmlns:a16="http://schemas.microsoft.com/office/drawing/2014/main" id="{1D32FA0B-84D7-4D6D-9DB9-7DCD0C974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581">
                <a:extLst>
                  <a:ext uri="{FF2B5EF4-FFF2-40B4-BE49-F238E27FC236}">
                    <a16:creationId xmlns:a16="http://schemas.microsoft.com/office/drawing/2014/main" id="{BBCA7B7C-CCFE-4A63-84E1-D49585902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Oval 582">
                <a:extLst>
                  <a:ext uri="{FF2B5EF4-FFF2-40B4-BE49-F238E27FC236}">
                    <a16:creationId xmlns:a16="http://schemas.microsoft.com/office/drawing/2014/main" id="{33020969-4854-40FF-B235-A83B28CEF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Oval 583">
                <a:extLst>
                  <a:ext uri="{FF2B5EF4-FFF2-40B4-BE49-F238E27FC236}">
                    <a16:creationId xmlns:a16="http://schemas.microsoft.com/office/drawing/2014/main" id="{3419E0A3-8483-4D60-8F39-87EAF8465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584">
                <a:extLst>
                  <a:ext uri="{FF2B5EF4-FFF2-40B4-BE49-F238E27FC236}">
                    <a16:creationId xmlns:a16="http://schemas.microsoft.com/office/drawing/2014/main" id="{2413FE8D-52AB-434B-9A38-4F59F294B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Oval 585">
                <a:extLst>
                  <a:ext uri="{FF2B5EF4-FFF2-40B4-BE49-F238E27FC236}">
                    <a16:creationId xmlns:a16="http://schemas.microsoft.com/office/drawing/2014/main" id="{ECD3A265-A6F8-45D0-ADE5-7388173EE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Oval 586">
                <a:extLst>
                  <a:ext uri="{FF2B5EF4-FFF2-40B4-BE49-F238E27FC236}">
                    <a16:creationId xmlns:a16="http://schemas.microsoft.com/office/drawing/2014/main" id="{E84BE7BB-EA31-42AE-8279-9AFE75A3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587">
                <a:extLst>
                  <a:ext uri="{FF2B5EF4-FFF2-40B4-BE49-F238E27FC236}">
                    <a16:creationId xmlns:a16="http://schemas.microsoft.com/office/drawing/2014/main" id="{B0DD05AB-A32E-4A17-80EB-74AE1FA6D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588">
                <a:extLst>
                  <a:ext uri="{FF2B5EF4-FFF2-40B4-BE49-F238E27FC236}">
                    <a16:creationId xmlns:a16="http://schemas.microsoft.com/office/drawing/2014/main" id="{69874C17-A34B-45D7-949D-89390BE4A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Oval 589">
                <a:extLst>
                  <a:ext uri="{FF2B5EF4-FFF2-40B4-BE49-F238E27FC236}">
                    <a16:creationId xmlns:a16="http://schemas.microsoft.com/office/drawing/2014/main" id="{D83AFFC1-1E24-41CB-B731-DA64937FA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Oval 590">
                <a:extLst>
                  <a:ext uri="{FF2B5EF4-FFF2-40B4-BE49-F238E27FC236}">
                    <a16:creationId xmlns:a16="http://schemas.microsoft.com/office/drawing/2014/main" id="{D4B411CD-D740-4515-8484-C8AB762F1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Oval 591">
                <a:extLst>
                  <a:ext uri="{FF2B5EF4-FFF2-40B4-BE49-F238E27FC236}">
                    <a16:creationId xmlns:a16="http://schemas.microsoft.com/office/drawing/2014/main" id="{2D093AC5-4807-47A1-A6FF-1B323149B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Oval 592">
                <a:extLst>
                  <a:ext uri="{FF2B5EF4-FFF2-40B4-BE49-F238E27FC236}">
                    <a16:creationId xmlns:a16="http://schemas.microsoft.com/office/drawing/2014/main" id="{2FE6A6D4-9EE9-41DE-9145-55280FDD0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Oval 593">
                <a:extLst>
                  <a:ext uri="{FF2B5EF4-FFF2-40B4-BE49-F238E27FC236}">
                    <a16:creationId xmlns:a16="http://schemas.microsoft.com/office/drawing/2014/main" id="{ACCEF1DD-483F-43C2-A036-2669C98F9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Oval 594">
                <a:extLst>
                  <a:ext uri="{FF2B5EF4-FFF2-40B4-BE49-F238E27FC236}">
                    <a16:creationId xmlns:a16="http://schemas.microsoft.com/office/drawing/2014/main" id="{5508D4C6-6A95-4F57-8FBB-533B6D8FA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Oval 595">
                <a:extLst>
                  <a:ext uri="{FF2B5EF4-FFF2-40B4-BE49-F238E27FC236}">
                    <a16:creationId xmlns:a16="http://schemas.microsoft.com/office/drawing/2014/main" id="{0BA8336E-598B-48C8-A635-D9FEEF615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Oval 596">
                <a:extLst>
                  <a:ext uri="{FF2B5EF4-FFF2-40B4-BE49-F238E27FC236}">
                    <a16:creationId xmlns:a16="http://schemas.microsoft.com/office/drawing/2014/main" id="{7F9FC1BB-EECD-4D7A-BB19-57704A70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Oval 597">
                <a:extLst>
                  <a:ext uri="{FF2B5EF4-FFF2-40B4-BE49-F238E27FC236}">
                    <a16:creationId xmlns:a16="http://schemas.microsoft.com/office/drawing/2014/main" id="{EBA0BD3E-1862-4187-9FBC-D82BB353B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598">
                <a:extLst>
                  <a:ext uri="{FF2B5EF4-FFF2-40B4-BE49-F238E27FC236}">
                    <a16:creationId xmlns:a16="http://schemas.microsoft.com/office/drawing/2014/main" id="{60ACF372-0267-4A98-9AB6-F361E328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Oval 599">
                <a:extLst>
                  <a:ext uri="{FF2B5EF4-FFF2-40B4-BE49-F238E27FC236}">
                    <a16:creationId xmlns:a16="http://schemas.microsoft.com/office/drawing/2014/main" id="{10497F92-2899-4688-9D7E-E9EBCC267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600">
                <a:extLst>
                  <a:ext uri="{FF2B5EF4-FFF2-40B4-BE49-F238E27FC236}">
                    <a16:creationId xmlns:a16="http://schemas.microsoft.com/office/drawing/2014/main" id="{63A84AE4-F020-4F66-BCAB-3CECA41B4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Oval 601">
                <a:extLst>
                  <a:ext uri="{FF2B5EF4-FFF2-40B4-BE49-F238E27FC236}">
                    <a16:creationId xmlns:a16="http://schemas.microsoft.com/office/drawing/2014/main" id="{BB69BFD9-2E57-4C84-B74F-7501CA9D4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Oval 602">
                <a:extLst>
                  <a:ext uri="{FF2B5EF4-FFF2-40B4-BE49-F238E27FC236}">
                    <a16:creationId xmlns:a16="http://schemas.microsoft.com/office/drawing/2014/main" id="{38C8B2BF-1783-4BFC-AB5C-746056F4B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Oval 603">
                <a:extLst>
                  <a:ext uri="{FF2B5EF4-FFF2-40B4-BE49-F238E27FC236}">
                    <a16:creationId xmlns:a16="http://schemas.microsoft.com/office/drawing/2014/main" id="{2D3A1C9E-3341-4B64-8E72-661FB1D65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Oval 604">
                <a:extLst>
                  <a:ext uri="{FF2B5EF4-FFF2-40B4-BE49-F238E27FC236}">
                    <a16:creationId xmlns:a16="http://schemas.microsoft.com/office/drawing/2014/main" id="{8CE7CE4C-53FC-46E1-BFB5-BABF29C6C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Oval 605">
                <a:extLst>
                  <a:ext uri="{FF2B5EF4-FFF2-40B4-BE49-F238E27FC236}">
                    <a16:creationId xmlns:a16="http://schemas.microsoft.com/office/drawing/2014/main" id="{A77FC0B9-E4A7-4ADA-B841-ED8DB75A6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Oval 606">
                <a:extLst>
                  <a:ext uri="{FF2B5EF4-FFF2-40B4-BE49-F238E27FC236}">
                    <a16:creationId xmlns:a16="http://schemas.microsoft.com/office/drawing/2014/main" id="{DB842ACD-D925-41C4-BDF7-82B81707B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Oval 607">
                <a:extLst>
                  <a:ext uri="{FF2B5EF4-FFF2-40B4-BE49-F238E27FC236}">
                    <a16:creationId xmlns:a16="http://schemas.microsoft.com/office/drawing/2014/main" id="{CC15982B-6CF1-434B-A2DE-67C49A69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Oval 608">
                <a:extLst>
                  <a:ext uri="{FF2B5EF4-FFF2-40B4-BE49-F238E27FC236}">
                    <a16:creationId xmlns:a16="http://schemas.microsoft.com/office/drawing/2014/main" id="{50430716-6707-43D0-91D2-15502AFB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Oval 609">
                <a:extLst>
                  <a:ext uri="{FF2B5EF4-FFF2-40B4-BE49-F238E27FC236}">
                    <a16:creationId xmlns:a16="http://schemas.microsoft.com/office/drawing/2014/main" id="{C25D1C9B-BB48-4945-BB1D-F41F5FE9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610">
                <a:extLst>
                  <a:ext uri="{FF2B5EF4-FFF2-40B4-BE49-F238E27FC236}">
                    <a16:creationId xmlns:a16="http://schemas.microsoft.com/office/drawing/2014/main" id="{D1ADF5D5-E94A-44E9-BFF6-05EFFF070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Oval 611">
                <a:extLst>
                  <a:ext uri="{FF2B5EF4-FFF2-40B4-BE49-F238E27FC236}">
                    <a16:creationId xmlns:a16="http://schemas.microsoft.com/office/drawing/2014/main" id="{A2EB60BE-4974-4AA4-A526-3F4CD87B2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612">
                <a:extLst>
                  <a:ext uri="{FF2B5EF4-FFF2-40B4-BE49-F238E27FC236}">
                    <a16:creationId xmlns:a16="http://schemas.microsoft.com/office/drawing/2014/main" id="{C8B13F83-645B-40E8-800C-CD6E85753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Oval 613">
                <a:extLst>
                  <a:ext uri="{FF2B5EF4-FFF2-40B4-BE49-F238E27FC236}">
                    <a16:creationId xmlns:a16="http://schemas.microsoft.com/office/drawing/2014/main" id="{E38FF47C-69CE-41AD-B968-3FE3C30DC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614">
                <a:extLst>
                  <a:ext uri="{FF2B5EF4-FFF2-40B4-BE49-F238E27FC236}">
                    <a16:creationId xmlns:a16="http://schemas.microsoft.com/office/drawing/2014/main" id="{88F5547F-8895-464F-B86F-844182FBD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Oval 615">
                <a:extLst>
                  <a:ext uri="{FF2B5EF4-FFF2-40B4-BE49-F238E27FC236}">
                    <a16:creationId xmlns:a16="http://schemas.microsoft.com/office/drawing/2014/main" id="{3B2A842E-4AE7-435D-A600-671B804BC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616">
                <a:extLst>
                  <a:ext uri="{FF2B5EF4-FFF2-40B4-BE49-F238E27FC236}">
                    <a16:creationId xmlns:a16="http://schemas.microsoft.com/office/drawing/2014/main" id="{D6A41AB8-9CB9-45E6-95EE-7FACBBF9E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Oval 617">
                <a:extLst>
                  <a:ext uri="{FF2B5EF4-FFF2-40B4-BE49-F238E27FC236}">
                    <a16:creationId xmlns:a16="http://schemas.microsoft.com/office/drawing/2014/main" id="{A55D1639-3A60-4556-B549-3BBF73B3F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618">
                <a:extLst>
                  <a:ext uri="{FF2B5EF4-FFF2-40B4-BE49-F238E27FC236}">
                    <a16:creationId xmlns:a16="http://schemas.microsoft.com/office/drawing/2014/main" id="{E731DC8B-8087-424D-8A37-A576A7F06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Oval 619">
                <a:extLst>
                  <a:ext uri="{FF2B5EF4-FFF2-40B4-BE49-F238E27FC236}">
                    <a16:creationId xmlns:a16="http://schemas.microsoft.com/office/drawing/2014/main" id="{783BE581-FA04-467E-ACCC-13A686496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620">
                <a:extLst>
                  <a:ext uri="{FF2B5EF4-FFF2-40B4-BE49-F238E27FC236}">
                    <a16:creationId xmlns:a16="http://schemas.microsoft.com/office/drawing/2014/main" id="{31D241EE-5C56-4EA6-AE24-62046145F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Oval 621">
                <a:extLst>
                  <a:ext uri="{FF2B5EF4-FFF2-40B4-BE49-F238E27FC236}">
                    <a16:creationId xmlns:a16="http://schemas.microsoft.com/office/drawing/2014/main" id="{E9B810AB-DFFF-4B31-BB28-FBCC6363E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622">
                <a:extLst>
                  <a:ext uri="{FF2B5EF4-FFF2-40B4-BE49-F238E27FC236}">
                    <a16:creationId xmlns:a16="http://schemas.microsoft.com/office/drawing/2014/main" id="{B5DA4D50-45F7-4C3C-BE8B-49C5C36F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Oval 623">
                <a:extLst>
                  <a:ext uri="{FF2B5EF4-FFF2-40B4-BE49-F238E27FC236}">
                    <a16:creationId xmlns:a16="http://schemas.microsoft.com/office/drawing/2014/main" id="{B8F0F28B-D017-4067-BF35-66B31C6AC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624">
                <a:extLst>
                  <a:ext uri="{FF2B5EF4-FFF2-40B4-BE49-F238E27FC236}">
                    <a16:creationId xmlns:a16="http://schemas.microsoft.com/office/drawing/2014/main" id="{327DADBF-E707-4254-A889-68BDC74D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Oval 625">
                <a:extLst>
                  <a:ext uri="{FF2B5EF4-FFF2-40B4-BE49-F238E27FC236}">
                    <a16:creationId xmlns:a16="http://schemas.microsoft.com/office/drawing/2014/main" id="{40CD3230-B546-4768-9DFA-E4C1D0776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626">
                <a:extLst>
                  <a:ext uri="{FF2B5EF4-FFF2-40B4-BE49-F238E27FC236}">
                    <a16:creationId xmlns:a16="http://schemas.microsoft.com/office/drawing/2014/main" id="{CB9A9185-1AA5-427A-84E1-E515859DD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Oval 627">
                <a:extLst>
                  <a:ext uri="{FF2B5EF4-FFF2-40B4-BE49-F238E27FC236}">
                    <a16:creationId xmlns:a16="http://schemas.microsoft.com/office/drawing/2014/main" id="{D9F285A6-37AB-4627-A720-510C2C6D2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628">
                <a:extLst>
                  <a:ext uri="{FF2B5EF4-FFF2-40B4-BE49-F238E27FC236}">
                    <a16:creationId xmlns:a16="http://schemas.microsoft.com/office/drawing/2014/main" id="{77080BF5-0ED0-40A2-9F12-20402E7B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Oval 629">
                <a:extLst>
                  <a:ext uri="{FF2B5EF4-FFF2-40B4-BE49-F238E27FC236}">
                    <a16:creationId xmlns:a16="http://schemas.microsoft.com/office/drawing/2014/main" id="{EF681867-C8EE-45D7-B4BB-B525FEAE5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630">
                <a:extLst>
                  <a:ext uri="{FF2B5EF4-FFF2-40B4-BE49-F238E27FC236}">
                    <a16:creationId xmlns:a16="http://schemas.microsoft.com/office/drawing/2014/main" id="{E294D490-2B20-4D6C-994B-EC7DE7A3E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Oval 631">
                <a:extLst>
                  <a:ext uri="{FF2B5EF4-FFF2-40B4-BE49-F238E27FC236}">
                    <a16:creationId xmlns:a16="http://schemas.microsoft.com/office/drawing/2014/main" id="{409247E5-2FA1-4266-A8BA-157DF8C3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632">
                <a:extLst>
                  <a:ext uri="{FF2B5EF4-FFF2-40B4-BE49-F238E27FC236}">
                    <a16:creationId xmlns:a16="http://schemas.microsoft.com/office/drawing/2014/main" id="{BD6681F9-2149-456F-A41B-32010383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Oval 633">
                <a:extLst>
                  <a:ext uri="{FF2B5EF4-FFF2-40B4-BE49-F238E27FC236}">
                    <a16:creationId xmlns:a16="http://schemas.microsoft.com/office/drawing/2014/main" id="{5A54B570-5090-4351-8163-586865198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634">
                <a:extLst>
                  <a:ext uri="{FF2B5EF4-FFF2-40B4-BE49-F238E27FC236}">
                    <a16:creationId xmlns:a16="http://schemas.microsoft.com/office/drawing/2014/main" id="{C66EBCDB-E6D5-42AA-AC9F-3BDD9156E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Oval 635">
                <a:extLst>
                  <a:ext uri="{FF2B5EF4-FFF2-40B4-BE49-F238E27FC236}">
                    <a16:creationId xmlns:a16="http://schemas.microsoft.com/office/drawing/2014/main" id="{30B3230E-58A6-4898-B696-1BD4BE125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636">
                <a:extLst>
                  <a:ext uri="{FF2B5EF4-FFF2-40B4-BE49-F238E27FC236}">
                    <a16:creationId xmlns:a16="http://schemas.microsoft.com/office/drawing/2014/main" id="{99F1A148-E529-443F-8688-7A37845F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Oval 637">
                <a:extLst>
                  <a:ext uri="{FF2B5EF4-FFF2-40B4-BE49-F238E27FC236}">
                    <a16:creationId xmlns:a16="http://schemas.microsoft.com/office/drawing/2014/main" id="{9B3F2B22-08E7-4262-90CE-9AE4F49F7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638">
                <a:extLst>
                  <a:ext uri="{FF2B5EF4-FFF2-40B4-BE49-F238E27FC236}">
                    <a16:creationId xmlns:a16="http://schemas.microsoft.com/office/drawing/2014/main" id="{8AE4DC61-C489-4529-9334-40658528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Oval 639">
                <a:extLst>
                  <a:ext uri="{FF2B5EF4-FFF2-40B4-BE49-F238E27FC236}">
                    <a16:creationId xmlns:a16="http://schemas.microsoft.com/office/drawing/2014/main" id="{07EDE593-F58F-4E52-B2D4-45936449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640">
                <a:extLst>
                  <a:ext uri="{FF2B5EF4-FFF2-40B4-BE49-F238E27FC236}">
                    <a16:creationId xmlns:a16="http://schemas.microsoft.com/office/drawing/2014/main" id="{D723CF51-BDF4-44F9-A836-C4491B7DF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Oval 641">
                <a:extLst>
                  <a:ext uri="{FF2B5EF4-FFF2-40B4-BE49-F238E27FC236}">
                    <a16:creationId xmlns:a16="http://schemas.microsoft.com/office/drawing/2014/main" id="{CF4E33F0-010C-470D-A0BB-786827D7A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Oval 642">
                <a:extLst>
                  <a:ext uri="{FF2B5EF4-FFF2-40B4-BE49-F238E27FC236}">
                    <a16:creationId xmlns:a16="http://schemas.microsoft.com/office/drawing/2014/main" id="{E4656E42-F262-4F70-80DE-35BA25588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Oval 643">
                <a:extLst>
                  <a:ext uri="{FF2B5EF4-FFF2-40B4-BE49-F238E27FC236}">
                    <a16:creationId xmlns:a16="http://schemas.microsoft.com/office/drawing/2014/main" id="{1BA33F75-0432-4114-AC66-52000B5D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Oval 644">
                <a:extLst>
                  <a:ext uri="{FF2B5EF4-FFF2-40B4-BE49-F238E27FC236}">
                    <a16:creationId xmlns:a16="http://schemas.microsoft.com/office/drawing/2014/main" id="{06FA1432-85C3-4DF8-9023-9127224DF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Oval 645">
                <a:extLst>
                  <a:ext uri="{FF2B5EF4-FFF2-40B4-BE49-F238E27FC236}">
                    <a16:creationId xmlns:a16="http://schemas.microsoft.com/office/drawing/2014/main" id="{0D15BEBD-E299-48E4-B603-C5641776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542"/>
                <a:ext cx="2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Oval 646">
                <a:extLst>
                  <a:ext uri="{FF2B5EF4-FFF2-40B4-BE49-F238E27FC236}">
                    <a16:creationId xmlns:a16="http://schemas.microsoft.com/office/drawing/2014/main" id="{92979E86-AFE7-4D0D-9339-295A62246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645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Oval 647">
                <a:extLst>
                  <a:ext uri="{FF2B5EF4-FFF2-40B4-BE49-F238E27FC236}">
                    <a16:creationId xmlns:a16="http://schemas.microsoft.com/office/drawing/2014/main" id="{E826F5E8-0462-4DCA-AB4B-F788423FF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749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Oval 648">
                <a:extLst>
                  <a:ext uri="{FF2B5EF4-FFF2-40B4-BE49-F238E27FC236}">
                    <a16:creationId xmlns:a16="http://schemas.microsoft.com/office/drawing/2014/main" id="{A327E2B9-F586-44A0-90CB-1707CDB8E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54"/>
                <a:ext cx="6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Oval 649">
                <a:extLst>
                  <a:ext uri="{FF2B5EF4-FFF2-40B4-BE49-F238E27FC236}">
                    <a16:creationId xmlns:a16="http://schemas.microsoft.com/office/drawing/2014/main" id="{0B19919B-088A-46E2-A009-6033E04D6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5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851">
              <a:extLst>
                <a:ext uri="{FF2B5EF4-FFF2-40B4-BE49-F238E27FC236}">
                  <a16:creationId xmlns:a16="http://schemas.microsoft.com/office/drawing/2014/main" id="{D1866D0C-A9B8-4106-832B-7EFDEE9AD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33463" cy="6162675"/>
              <a:chOff x="2537" y="436"/>
              <a:chExt cx="651" cy="3882"/>
            </a:xfrm>
            <a:grpFill/>
          </p:grpSpPr>
          <p:sp>
            <p:nvSpPr>
              <p:cNvPr id="155" name="Oval 651">
                <a:extLst>
                  <a:ext uri="{FF2B5EF4-FFF2-40B4-BE49-F238E27FC236}">
                    <a16:creationId xmlns:a16="http://schemas.microsoft.com/office/drawing/2014/main" id="{C2951126-CB3E-44AB-93EB-A90B03366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061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652">
                <a:extLst>
                  <a:ext uri="{FF2B5EF4-FFF2-40B4-BE49-F238E27FC236}">
                    <a16:creationId xmlns:a16="http://schemas.microsoft.com/office/drawing/2014/main" id="{EBBC2BA7-3D8A-4C26-A862-C645537B9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166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653">
                <a:extLst>
                  <a:ext uri="{FF2B5EF4-FFF2-40B4-BE49-F238E27FC236}">
                    <a16:creationId xmlns:a16="http://schemas.microsoft.com/office/drawing/2014/main" id="{741349D7-E72D-4B26-A0FE-30896AE2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270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654">
                <a:extLst>
                  <a:ext uri="{FF2B5EF4-FFF2-40B4-BE49-F238E27FC236}">
                    <a16:creationId xmlns:a16="http://schemas.microsoft.com/office/drawing/2014/main" id="{DEAE9380-8809-427C-BF6E-C0C908D95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373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655">
                <a:extLst>
                  <a:ext uri="{FF2B5EF4-FFF2-40B4-BE49-F238E27FC236}">
                    <a16:creationId xmlns:a16="http://schemas.microsoft.com/office/drawing/2014/main" id="{463E0DB5-23F8-4860-BCD4-25559E2E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79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656">
                <a:extLst>
                  <a:ext uri="{FF2B5EF4-FFF2-40B4-BE49-F238E27FC236}">
                    <a16:creationId xmlns:a16="http://schemas.microsoft.com/office/drawing/2014/main" id="{ACB7B07D-B00C-4803-8A71-47FC2C065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582"/>
                <a:ext cx="14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657">
                <a:extLst>
                  <a:ext uri="{FF2B5EF4-FFF2-40B4-BE49-F238E27FC236}">
                    <a16:creationId xmlns:a16="http://schemas.microsoft.com/office/drawing/2014/main" id="{9F205165-B33E-44A7-8CD3-0B2A030E7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686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658">
                <a:extLst>
                  <a:ext uri="{FF2B5EF4-FFF2-40B4-BE49-F238E27FC236}">
                    <a16:creationId xmlns:a16="http://schemas.microsoft.com/office/drawing/2014/main" id="{5BD1F430-94F5-44B4-A742-8F7F2F0FC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791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659">
                <a:extLst>
                  <a:ext uri="{FF2B5EF4-FFF2-40B4-BE49-F238E27FC236}">
                    <a16:creationId xmlns:a16="http://schemas.microsoft.com/office/drawing/2014/main" id="{9322E572-64C0-4CB8-9736-791684165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894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660">
                <a:extLst>
                  <a:ext uri="{FF2B5EF4-FFF2-40B4-BE49-F238E27FC236}">
                    <a16:creationId xmlns:a16="http://schemas.microsoft.com/office/drawing/2014/main" id="{45072E0E-D83A-4D9A-8484-64C112719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98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661">
                <a:extLst>
                  <a:ext uri="{FF2B5EF4-FFF2-40B4-BE49-F238E27FC236}">
                    <a16:creationId xmlns:a16="http://schemas.microsoft.com/office/drawing/2014/main" id="{495A7B3C-196C-440E-B240-CCAD17ECA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03"/>
                <a:ext cx="18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662">
                <a:extLst>
                  <a:ext uri="{FF2B5EF4-FFF2-40B4-BE49-F238E27FC236}">
                    <a16:creationId xmlns:a16="http://schemas.microsoft.com/office/drawing/2014/main" id="{E4C1F251-35D8-400E-91A0-79D0D1F45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07"/>
                <a:ext cx="18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663">
                <a:extLst>
                  <a:ext uri="{FF2B5EF4-FFF2-40B4-BE49-F238E27FC236}">
                    <a16:creationId xmlns:a16="http://schemas.microsoft.com/office/drawing/2014/main" id="{008223B2-ECB9-4F0A-9DF6-B22009DA7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10"/>
                <a:ext cx="20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664">
                <a:extLst>
                  <a:ext uri="{FF2B5EF4-FFF2-40B4-BE49-F238E27FC236}">
                    <a16:creationId xmlns:a16="http://schemas.microsoft.com/office/drawing/2014/main" id="{1B84534D-71D1-4479-A529-F1C60B459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16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665">
                <a:extLst>
                  <a:ext uri="{FF2B5EF4-FFF2-40B4-BE49-F238E27FC236}">
                    <a16:creationId xmlns:a16="http://schemas.microsoft.com/office/drawing/2014/main" id="{7D3036C7-4208-4BF5-B671-E9C1769AD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21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666">
                <a:extLst>
                  <a:ext uri="{FF2B5EF4-FFF2-40B4-BE49-F238E27FC236}">
                    <a16:creationId xmlns:a16="http://schemas.microsoft.com/office/drawing/2014/main" id="{DF5EF0F4-13DF-416F-A5EB-93CDCCF0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625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67">
                <a:extLst>
                  <a:ext uri="{FF2B5EF4-FFF2-40B4-BE49-F238E27FC236}">
                    <a16:creationId xmlns:a16="http://schemas.microsoft.com/office/drawing/2014/main" id="{7870B421-D5D4-4BFD-A87D-B6433D2C0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730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668">
                <a:extLst>
                  <a:ext uri="{FF2B5EF4-FFF2-40B4-BE49-F238E27FC236}">
                    <a16:creationId xmlns:a16="http://schemas.microsoft.com/office/drawing/2014/main" id="{139BD9A8-4D4F-4D24-B48E-A4BA86A3C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833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669">
                <a:extLst>
                  <a:ext uri="{FF2B5EF4-FFF2-40B4-BE49-F238E27FC236}">
                    <a16:creationId xmlns:a16="http://schemas.microsoft.com/office/drawing/2014/main" id="{1F95B1F8-BF57-4F43-AD0F-529984BB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39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670">
                <a:extLst>
                  <a:ext uri="{FF2B5EF4-FFF2-40B4-BE49-F238E27FC236}">
                    <a16:creationId xmlns:a16="http://schemas.microsoft.com/office/drawing/2014/main" id="{F29B3B19-D7D7-4E03-8298-CE7EF389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044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671">
                <a:extLst>
                  <a:ext uri="{FF2B5EF4-FFF2-40B4-BE49-F238E27FC236}">
                    <a16:creationId xmlns:a16="http://schemas.microsoft.com/office/drawing/2014/main" id="{1AC54956-D9DA-4979-ACA7-83C7513CD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148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672">
                <a:extLst>
                  <a:ext uri="{FF2B5EF4-FFF2-40B4-BE49-F238E27FC236}">
                    <a16:creationId xmlns:a16="http://schemas.microsoft.com/office/drawing/2014/main" id="{874AE966-FAA2-489E-BE4E-BF183ABB4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253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673">
                <a:extLst>
                  <a:ext uri="{FF2B5EF4-FFF2-40B4-BE49-F238E27FC236}">
                    <a16:creationId xmlns:a16="http://schemas.microsoft.com/office/drawing/2014/main" id="{AD047DB1-F32A-45B2-A020-D66B5BEB3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35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674">
                <a:extLst>
                  <a:ext uri="{FF2B5EF4-FFF2-40B4-BE49-F238E27FC236}">
                    <a16:creationId xmlns:a16="http://schemas.microsoft.com/office/drawing/2014/main" id="{029F22F8-5A50-482C-B43B-1A04A290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462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675">
                <a:extLst>
                  <a:ext uri="{FF2B5EF4-FFF2-40B4-BE49-F238E27FC236}">
                    <a16:creationId xmlns:a16="http://schemas.microsoft.com/office/drawing/2014/main" id="{2D869B3A-969E-441C-9BD9-CC6742239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568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676">
                <a:extLst>
                  <a:ext uri="{FF2B5EF4-FFF2-40B4-BE49-F238E27FC236}">
                    <a16:creationId xmlns:a16="http://schemas.microsoft.com/office/drawing/2014/main" id="{3C520606-266C-4287-AE7A-ED52759FE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671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677">
                <a:extLst>
                  <a:ext uri="{FF2B5EF4-FFF2-40B4-BE49-F238E27FC236}">
                    <a16:creationId xmlns:a16="http://schemas.microsoft.com/office/drawing/2014/main" id="{8A21C1A5-1BAB-4A24-B6B5-065A1EF60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77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678">
                <a:extLst>
                  <a:ext uri="{FF2B5EF4-FFF2-40B4-BE49-F238E27FC236}">
                    <a16:creationId xmlns:a16="http://schemas.microsoft.com/office/drawing/2014/main" id="{33264A0D-B752-4C8A-BF8D-53DAA2FBF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880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679">
                <a:extLst>
                  <a:ext uri="{FF2B5EF4-FFF2-40B4-BE49-F238E27FC236}">
                    <a16:creationId xmlns:a16="http://schemas.microsoft.com/office/drawing/2014/main" id="{035D8CC7-935C-48F2-81B2-AFF68146E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985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680">
                <a:extLst>
                  <a:ext uri="{FF2B5EF4-FFF2-40B4-BE49-F238E27FC236}">
                    <a16:creationId xmlns:a16="http://schemas.microsoft.com/office/drawing/2014/main" id="{186F27B9-DFA5-4558-947C-31213B21C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194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681">
                <a:extLst>
                  <a:ext uri="{FF2B5EF4-FFF2-40B4-BE49-F238E27FC236}">
                    <a16:creationId xmlns:a16="http://schemas.microsoft.com/office/drawing/2014/main" id="{C8E4BE36-CA68-4B33-9C68-30AA5D5D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089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82">
                <a:extLst>
                  <a:ext uri="{FF2B5EF4-FFF2-40B4-BE49-F238E27FC236}">
                    <a16:creationId xmlns:a16="http://schemas.microsoft.com/office/drawing/2014/main" id="{E40F3F2D-AE7E-4CF3-8C3C-989AC2DA5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4300"/>
                <a:ext cx="21" cy="18"/>
              </a:xfrm>
              <a:custGeom>
                <a:avLst/>
                <a:gdLst>
                  <a:gd name="T0" fmla="*/ 10 w 10"/>
                  <a:gd name="T1" fmla="*/ 5 h 9"/>
                  <a:gd name="T2" fmla="*/ 5 w 10"/>
                  <a:gd name="T3" fmla="*/ 0 h 9"/>
                  <a:gd name="T4" fmla="*/ 0 w 10"/>
                  <a:gd name="T5" fmla="*/ 5 h 9"/>
                  <a:gd name="T6" fmla="*/ 3 w 10"/>
                  <a:gd name="T7" fmla="*/ 9 h 9"/>
                  <a:gd name="T8" fmla="*/ 7 w 10"/>
                  <a:gd name="T9" fmla="*/ 9 h 9"/>
                  <a:gd name="T10" fmla="*/ 10 w 10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cubicBezTo>
                      <a:pt x="10" y="3"/>
                      <a:pt x="8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9" y="8"/>
                      <a:pt x="10" y="7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683">
                <a:extLst>
                  <a:ext uri="{FF2B5EF4-FFF2-40B4-BE49-F238E27FC236}">
                    <a16:creationId xmlns:a16="http://schemas.microsoft.com/office/drawing/2014/main" id="{7DF8320F-209A-46C9-A69F-4F2F91E9C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684">
                <a:extLst>
                  <a:ext uri="{FF2B5EF4-FFF2-40B4-BE49-F238E27FC236}">
                    <a16:creationId xmlns:a16="http://schemas.microsoft.com/office/drawing/2014/main" id="{3AEF5CC9-9FFB-411B-81B6-B81A5420B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685">
                <a:extLst>
                  <a:ext uri="{FF2B5EF4-FFF2-40B4-BE49-F238E27FC236}">
                    <a16:creationId xmlns:a16="http://schemas.microsoft.com/office/drawing/2014/main" id="{B55F84E5-29DC-4E25-8EFD-829A7E21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686">
                <a:extLst>
                  <a:ext uri="{FF2B5EF4-FFF2-40B4-BE49-F238E27FC236}">
                    <a16:creationId xmlns:a16="http://schemas.microsoft.com/office/drawing/2014/main" id="{B4953AA8-0E11-49C4-AC33-BC30D839B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687">
                <a:extLst>
                  <a:ext uri="{FF2B5EF4-FFF2-40B4-BE49-F238E27FC236}">
                    <a16:creationId xmlns:a16="http://schemas.microsoft.com/office/drawing/2014/main" id="{B1003E0C-A6B5-4BEB-9DC1-11323E453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688">
                <a:extLst>
                  <a:ext uri="{FF2B5EF4-FFF2-40B4-BE49-F238E27FC236}">
                    <a16:creationId xmlns:a16="http://schemas.microsoft.com/office/drawing/2014/main" id="{428CE584-4480-4A9F-8797-0C4909B25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Oval 689">
                <a:extLst>
                  <a:ext uri="{FF2B5EF4-FFF2-40B4-BE49-F238E27FC236}">
                    <a16:creationId xmlns:a16="http://schemas.microsoft.com/office/drawing/2014/main" id="{0879ED09-CA3C-4827-89E5-C72233941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690">
                <a:extLst>
                  <a:ext uri="{FF2B5EF4-FFF2-40B4-BE49-F238E27FC236}">
                    <a16:creationId xmlns:a16="http://schemas.microsoft.com/office/drawing/2014/main" id="{8B66DE00-83DB-4826-B109-AFF81F5C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691">
                <a:extLst>
                  <a:ext uri="{FF2B5EF4-FFF2-40B4-BE49-F238E27FC236}">
                    <a16:creationId xmlns:a16="http://schemas.microsoft.com/office/drawing/2014/main" id="{5D6DDC7C-7002-452A-B328-C5DB0086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692">
                <a:extLst>
                  <a:ext uri="{FF2B5EF4-FFF2-40B4-BE49-F238E27FC236}">
                    <a16:creationId xmlns:a16="http://schemas.microsoft.com/office/drawing/2014/main" id="{404E5806-D4CD-4648-BA89-7D751D9F5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693">
                <a:extLst>
                  <a:ext uri="{FF2B5EF4-FFF2-40B4-BE49-F238E27FC236}">
                    <a16:creationId xmlns:a16="http://schemas.microsoft.com/office/drawing/2014/main" id="{8B4CED82-BEAC-46B4-80C6-31FC97E3A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694">
                <a:extLst>
                  <a:ext uri="{FF2B5EF4-FFF2-40B4-BE49-F238E27FC236}">
                    <a16:creationId xmlns:a16="http://schemas.microsoft.com/office/drawing/2014/main" id="{9125C8AA-6772-448B-90C0-03147AD15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695">
                <a:extLst>
                  <a:ext uri="{FF2B5EF4-FFF2-40B4-BE49-F238E27FC236}">
                    <a16:creationId xmlns:a16="http://schemas.microsoft.com/office/drawing/2014/main" id="{76BA8B07-B317-438B-9342-F2EB8D42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696">
                <a:extLst>
                  <a:ext uri="{FF2B5EF4-FFF2-40B4-BE49-F238E27FC236}">
                    <a16:creationId xmlns:a16="http://schemas.microsoft.com/office/drawing/2014/main" id="{807B672D-6A30-41F4-BFAC-E6F01D8DA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697">
                <a:extLst>
                  <a:ext uri="{FF2B5EF4-FFF2-40B4-BE49-F238E27FC236}">
                    <a16:creationId xmlns:a16="http://schemas.microsoft.com/office/drawing/2014/main" id="{954E48FC-EF73-4163-BC80-1F2DC5761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698">
                <a:extLst>
                  <a:ext uri="{FF2B5EF4-FFF2-40B4-BE49-F238E27FC236}">
                    <a16:creationId xmlns:a16="http://schemas.microsoft.com/office/drawing/2014/main" id="{025C7129-2F9B-4E33-AED9-383946CD1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699">
                <a:extLst>
                  <a:ext uri="{FF2B5EF4-FFF2-40B4-BE49-F238E27FC236}">
                    <a16:creationId xmlns:a16="http://schemas.microsoft.com/office/drawing/2014/main" id="{774CE78B-745B-4FBB-8326-3E7DAA5B6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700">
                <a:extLst>
                  <a:ext uri="{FF2B5EF4-FFF2-40B4-BE49-F238E27FC236}">
                    <a16:creationId xmlns:a16="http://schemas.microsoft.com/office/drawing/2014/main" id="{BF5AEB25-665E-4150-98DB-898880623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701">
                <a:extLst>
                  <a:ext uri="{FF2B5EF4-FFF2-40B4-BE49-F238E27FC236}">
                    <a16:creationId xmlns:a16="http://schemas.microsoft.com/office/drawing/2014/main" id="{0EE7D75E-00DB-4BCC-87F6-48D0ABFD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702">
                <a:extLst>
                  <a:ext uri="{FF2B5EF4-FFF2-40B4-BE49-F238E27FC236}">
                    <a16:creationId xmlns:a16="http://schemas.microsoft.com/office/drawing/2014/main" id="{A9D5265A-F690-40D4-96FF-D47393455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703">
                <a:extLst>
                  <a:ext uri="{FF2B5EF4-FFF2-40B4-BE49-F238E27FC236}">
                    <a16:creationId xmlns:a16="http://schemas.microsoft.com/office/drawing/2014/main" id="{557C13A6-0065-4C6B-9149-9DAED15F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704">
                <a:extLst>
                  <a:ext uri="{FF2B5EF4-FFF2-40B4-BE49-F238E27FC236}">
                    <a16:creationId xmlns:a16="http://schemas.microsoft.com/office/drawing/2014/main" id="{A81CB93B-1F88-4201-B1A8-9A1649DFA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705">
                <a:extLst>
                  <a:ext uri="{FF2B5EF4-FFF2-40B4-BE49-F238E27FC236}">
                    <a16:creationId xmlns:a16="http://schemas.microsoft.com/office/drawing/2014/main" id="{A1CD1AEA-3A85-428D-8640-EF2395FEE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706">
                <a:extLst>
                  <a:ext uri="{FF2B5EF4-FFF2-40B4-BE49-F238E27FC236}">
                    <a16:creationId xmlns:a16="http://schemas.microsoft.com/office/drawing/2014/main" id="{A36EEA5A-C332-4B15-B490-A157B3462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707">
                <a:extLst>
                  <a:ext uri="{FF2B5EF4-FFF2-40B4-BE49-F238E27FC236}">
                    <a16:creationId xmlns:a16="http://schemas.microsoft.com/office/drawing/2014/main" id="{BB1011FC-84C9-445F-AB71-469C539B5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708">
                <a:extLst>
                  <a:ext uri="{FF2B5EF4-FFF2-40B4-BE49-F238E27FC236}">
                    <a16:creationId xmlns:a16="http://schemas.microsoft.com/office/drawing/2014/main" id="{A402E23E-9A9C-43F8-BEAF-43E913A23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709">
                <a:extLst>
                  <a:ext uri="{FF2B5EF4-FFF2-40B4-BE49-F238E27FC236}">
                    <a16:creationId xmlns:a16="http://schemas.microsoft.com/office/drawing/2014/main" id="{13ACDB6C-DB9D-41F3-97EB-20E2BFFD1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710">
                <a:extLst>
                  <a:ext uri="{FF2B5EF4-FFF2-40B4-BE49-F238E27FC236}">
                    <a16:creationId xmlns:a16="http://schemas.microsoft.com/office/drawing/2014/main" id="{4AB0EF98-E166-4470-8C39-61D26125C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711">
                <a:extLst>
                  <a:ext uri="{FF2B5EF4-FFF2-40B4-BE49-F238E27FC236}">
                    <a16:creationId xmlns:a16="http://schemas.microsoft.com/office/drawing/2014/main" id="{2ABC194A-9B2F-4B7D-8B94-06ED4023F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Oval 712">
                <a:extLst>
                  <a:ext uri="{FF2B5EF4-FFF2-40B4-BE49-F238E27FC236}">
                    <a16:creationId xmlns:a16="http://schemas.microsoft.com/office/drawing/2014/main" id="{4014D8BB-B233-4611-8796-6C00536C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713">
                <a:extLst>
                  <a:ext uri="{FF2B5EF4-FFF2-40B4-BE49-F238E27FC236}">
                    <a16:creationId xmlns:a16="http://schemas.microsoft.com/office/drawing/2014/main" id="{F69B886F-E56F-4374-8EE1-359432676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714">
                <a:extLst>
                  <a:ext uri="{FF2B5EF4-FFF2-40B4-BE49-F238E27FC236}">
                    <a16:creationId xmlns:a16="http://schemas.microsoft.com/office/drawing/2014/main" id="{B3E152ED-D96A-49DE-98DF-7EB4D3A47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715">
                <a:extLst>
                  <a:ext uri="{FF2B5EF4-FFF2-40B4-BE49-F238E27FC236}">
                    <a16:creationId xmlns:a16="http://schemas.microsoft.com/office/drawing/2014/main" id="{F3505E33-C8A6-41E5-A709-69295F6E8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716">
                <a:extLst>
                  <a:ext uri="{FF2B5EF4-FFF2-40B4-BE49-F238E27FC236}">
                    <a16:creationId xmlns:a16="http://schemas.microsoft.com/office/drawing/2014/main" id="{9377E526-BDF1-428C-8DAD-72F77022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717">
                <a:extLst>
                  <a:ext uri="{FF2B5EF4-FFF2-40B4-BE49-F238E27FC236}">
                    <a16:creationId xmlns:a16="http://schemas.microsoft.com/office/drawing/2014/main" id="{6AA529D1-BB33-46C5-B217-22D16705A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718">
                <a:extLst>
                  <a:ext uri="{FF2B5EF4-FFF2-40B4-BE49-F238E27FC236}">
                    <a16:creationId xmlns:a16="http://schemas.microsoft.com/office/drawing/2014/main" id="{3EC0EAEE-0378-4A44-AC99-AE4BFB644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19">
                <a:extLst>
                  <a:ext uri="{FF2B5EF4-FFF2-40B4-BE49-F238E27FC236}">
                    <a16:creationId xmlns:a16="http://schemas.microsoft.com/office/drawing/2014/main" id="{761919DD-F19B-4289-B3B1-1683D544B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4296"/>
                <a:ext cx="31" cy="22"/>
              </a:xfrm>
              <a:custGeom>
                <a:avLst/>
                <a:gdLst>
                  <a:gd name="T0" fmla="*/ 8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8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8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720">
                <a:extLst>
                  <a:ext uri="{FF2B5EF4-FFF2-40B4-BE49-F238E27FC236}">
                    <a16:creationId xmlns:a16="http://schemas.microsoft.com/office/drawing/2014/main" id="{46C932FF-4A98-40C3-BD30-31A2499A5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721">
                <a:extLst>
                  <a:ext uri="{FF2B5EF4-FFF2-40B4-BE49-F238E27FC236}">
                    <a16:creationId xmlns:a16="http://schemas.microsoft.com/office/drawing/2014/main" id="{D0639E44-9B86-47F7-87C0-F1C4AD62B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722">
                <a:extLst>
                  <a:ext uri="{FF2B5EF4-FFF2-40B4-BE49-F238E27FC236}">
                    <a16:creationId xmlns:a16="http://schemas.microsoft.com/office/drawing/2014/main" id="{65CDC0B9-565E-4ECB-8237-BFC7CFBB7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723">
                <a:extLst>
                  <a:ext uri="{FF2B5EF4-FFF2-40B4-BE49-F238E27FC236}">
                    <a16:creationId xmlns:a16="http://schemas.microsoft.com/office/drawing/2014/main" id="{C1D3B8E4-52DB-413D-8C8B-944F832F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724">
                <a:extLst>
                  <a:ext uri="{FF2B5EF4-FFF2-40B4-BE49-F238E27FC236}">
                    <a16:creationId xmlns:a16="http://schemas.microsoft.com/office/drawing/2014/main" id="{8CE5D4B3-C3DC-45A4-80B7-0647769A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725">
                <a:extLst>
                  <a:ext uri="{FF2B5EF4-FFF2-40B4-BE49-F238E27FC236}">
                    <a16:creationId xmlns:a16="http://schemas.microsoft.com/office/drawing/2014/main" id="{213DD3C0-4792-475A-8B9A-DF323918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726">
                <a:extLst>
                  <a:ext uri="{FF2B5EF4-FFF2-40B4-BE49-F238E27FC236}">
                    <a16:creationId xmlns:a16="http://schemas.microsoft.com/office/drawing/2014/main" id="{38479B2F-0C3B-4D82-A569-92F3E9555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727">
                <a:extLst>
                  <a:ext uri="{FF2B5EF4-FFF2-40B4-BE49-F238E27FC236}">
                    <a16:creationId xmlns:a16="http://schemas.microsoft.com/office/drawing/2014/main" id="{EF595152-7C5B-4453-A9C0-AC8F938A3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728">
                <a:extLst>
                  <a:ext uri="{FF2B5EF4-FFF2-40B4-BE49-F238E27FC236}">
                    <a16:creationId xmlns:a16="http://schemas.microsoft.com/office/drawing/2014/main" id="{D1ACBFB2-9938-481F-A881-B2FDC2E0A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729">
                <a:extLst>
                  <a:ext uri="{FF2B5EF4-FFF2-40B4-BE49-F238E27FC236}">
                    <a16:creationId xmlns:a16="http://schemas.microsoft.com/office/drawing/2014/main" id="{ECB53EE4-0D86-4758-8BC2-6128D33FB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730">
                <a:extLst>
                  <a:ext uri="{FF2B5EF4-FFF2-40B4-BE49-F238E27FC236}">
                    <a16:creationId xmlns:a16="http://schemas.microsoft.com/office/drawing/2014/main" id="{F242635C-83F4-488A-B713-AAEE4EBD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731">
                <a:extLst>
                  <a:ext uri="{FF2B5EF4-FFF2-40B4-BE49-F238E27FC236}">
                    <a16:creationId xmlns:a16="http://schemas.microsoft.com/office/drawing/2014/main" id="{826BD472-F2F6-4C30-B255-75D0E6F84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732">
                <a:extLst>
                  <a:ext uri="{FF2B5EF4-FFF2-40B4-BE49-F238E27FC236}">
                    <a16:creationId xmlns:a16="http://schemas.microsoft.com/office/drawing/2014/main" id="{EAA5EB65-A3C1-4876-B375-6EA7D942D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733">
                <a:extLst>
                  <a:ext uri="{FF2B5EF4-FFF2-40B4-BE49-F238E27FC236}">
                    <a16:creationId xmlns:a16="http://schemas.microsoft.com/office/drawing/2014/main" id="{87CB1349-62DA-4030-8578-6EFD3938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734">
                <a:extLst>
                  <a:ext uri="{FF2B5EF4-FFF2-40B4-BE49-F238E27FC236}">
                    <a16:creationId xmlns:a16="http://schemas.microsoft.com/office/drawing/2014/main" id="{367C9D53-1521-4834-9219-2D5454882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735">
                <a:extLst>
                  <a:ext uri="{FF2B5EF4-FFF2-40B4-BE49-F238E27FC236}">
                    <a16:creationId xmlns:a16="http://schemas.microsoft.com/office/drawing/2014/main" id="{670B2D84-6D7F-4EC2-B64B-5CC7622AA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736">
                <a:extLst>
                  <a:ext uri="{FF2B5EF4-FFF2-40B4-BE49-F238E27FC236}">
                    <a16:creationId xmlns:a16="http://schemas.microsoft.com/office/drawing/2014/main" id="{CBB6F34D-43CF-4076-9178-8DB02D5DA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737">
                <a:extLst>
                  <a:ext uri="{FF2B5EF4-FFF2-40B4-BE49-F238E27FC236}">
                    <a16:creationId xmlns:a16="http://schemas.microsoft.com/office/drawing/2014/main" id="{173BE154-5EA4-475F-B5A4-331C21544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738">
                <a:extLst>
                  <a:ext uri="{FF2B5EF4-FFF2-40B4-BE49-F238E27FC236}">
                    <a16:creationId xmlns:a16="http://schemas.microsoft.com/office/drawing/2014/main" id="{440971E6-AB39-4CE3-A77C-7F5C421D7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739">
                <a:extLst>
                  <a:ext uri="{FF2B5EF4-FFF2-40B4-BE49-F238E27FC236}">
                    <a16:creationId xmlns:a16="http://schemas.microsoft.com/office/drawing/2014/main" id="{1CC1B586-B16A-40DF-9A0E-54EDA7788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740">
                <a:extLst>
                  <a:ext uri="{FF2B5EF4-FFF2-40B4-BE49-F238E27FC236}">
                    <a16:creationId xmlns:a16="http://schemas.microsoft.com/office/drawing/2014/main" id="{30B9E27F-FB5A-4EE9-AA46-582C4224D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741">
                <a:extLst>
                  <a:ext uri="{FF2B5EF4-FFF2-40B4-BE49-F238E27FC236}">
                    <a16:creationId xmlns:a16="http://schemas.microsoft.com/office/drawing/2014/main" id="{2B3FB179-B07C-462E-8149-7B2039EE3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742">
                <a:extLst>
                  <a:ext uri="{FF2B5EF4-FFF2-40B4-BE49-F238E27FC236}">
                    <a16:creationId xmlns:a16="http://schemas.microsoft.com/office/drawing/2014/main" id="{B6CC35FC-2A5C-4BA4-9E03-458F6D6C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743">
                <a:extLst>
                  <a:ext uri="{FF2B5EF4-FFF2-40B4-BE49-F238E27FC236}">
                    <a16:creationId xmlns:a16="http://schemas.microsoft.com/office/drawing/2014/main" id="{A826C2D9-2C1B-4FEE-870C-1B976429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744">
                <a:extLst>
                  <a:ext uri="{FF2B5EF4-FFF2-40B4-BE49-F238E27FC236}">
                    <a16:creationId xmlns:a16="http://schemas.microsoft.com/office/drawing/2014/main" id="{1A3AF407-63CA-4316-963E-0256F909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745">
                <a:extLst>
                  <a:ext uri="{FF2B5EF4-FFF2-40B4-BE49-F238E27FC236}">
                    <a16:creationId xmlns:a16="http://schemas.microsoft.com/office/drawing/2014/main" id="{48DB0974-E9C1-4C3A-A811-65AEC1423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746">
                <a:extLst>
                  <a:ext uri="{FF2B5EF4-FFF2-40B4-BE49-F238E27FC236}">
                    <a16:creationId xmlns:a16="http://schemas.microsoft.com/office/drawing/2014/main" id="{20C4708D-275E-4300-9B5F-B3083BABF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747">
                <a:extLst>
                  <a:ext uri="{FF2B5EF4-FFF2-40B4-BE49-F238E27FC236}">
                    <a16:creationId xmlns:a16="http://schemas.microsoft.com/office/drawing/2014/main" id="{88240EE5-C198-413E-9EC6-8B0FC53D4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748">
                <a:extLst>
                  <a:ext uri="{FF2B5EF4-FFF2-40B4-BE49-F238E27FC236}">
                    <a16:creationId xmlns:a16="http://schemas.microsoft.com/office/drawing/2014/main" id="{726BFD63-532D-40BD-BE5D-17A9DD1A7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749">
                <a:extLst>
                  <a:ext uri="{FF2B5EF4-FFF2-40B4-BE49-F238E27FC236}">
                    <a16:creationId xmlns:a16="http://schemas.microsoft.com/office/drawing/2014/main" id="{712EBF7F-93D8-44BC-9D29-85595562D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750">
                <a:extLst>
                  <a:ext uri="{FF2B5EF4-FFF2-40B4-BE49-F238E27FC236}">
                    <a16:creationId xmlns:a16="http://schemas.microsoft.com/office/drawing/2014/main" id="{F6D0E5E3-46C5-4134-9EE4-6987B1C52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751">
                <a:extLst>
                  <a:ext uri="{FF2B5EF4-FFF2-40B4-BE49-F238E27FC236}">
                    <a16:creationId xmlns:a16="http://schemas.microsoft.com/office/drawing/2014/main" id="{136501D4-9760-4789-9486-1E871BB3E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752">
                <a:extLst>
                  <a:ext uri="{FF2B5EF4-FFF2-40B4-BE49-F238E27FC236}">
                    <a16:creationId xmlns:a16="http://schemas.microsoft.com/office/drawing/2014/main" id="{CB57965F-8260-4B77-BD31-8E6154E54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753">
                <a:extLst>
                  <a:ext uri="{FF2B5EF4-FFF2-40B4-BE49-F238E27FC236}">
                    <a16:creationId xmlns:a16="http://schemas.microsoft.com/office/drawing/2014/main" id="{59A274D4-17ED-4E1B-8853-8FF0F3395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754">
                <a:extLst>
                  <a:ext uri="{FF2B5EF4-FFF2-40B4-BE49-F238E27FC236}">
                    <a16:creationId xmlns:a16="http://schemas.microsoft.com/office/drawing/2014/main" id="{4CB04710-4C77-4E95-A199-EDB75C1A2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755">
                <a:extLst>
                  <a:ext uri="{FF2B5EF4-FFF2-40B4-BE49-F238E27FC236}">
                    <a16:creationId xmlns:a16="http://schemas.microsoft.com/office/drawing/2014/main" id="{6442B763-C675-49E0-B03D-25C696BF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756">
                <a:extLst>
                  <a:ext uri="{FF2B5EF4-FFF2-40B4-BE49-F238E27FC236}">
                    <a16:creationId xmlns:a16="http://schemas.microsoft.com/office/drawing/2014/main" id="{26D57657-3F99-4E6A-A5AE-3B71464D3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757">
                <a:extLst>
                  <a:ext uri="{FF2B5EF4-FFF2-40B4-BE49-F238E27FC236}">
                    <a16:creationId xmlns:a16="http://schemas.microsoft.com/office/drawing/2014/main" id="{8D76B63B-B8CA-4C4F-837D-5C2611BA9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758">
                <a:extLst>
                  <a:ext uri="{FF2B5EF4-FFF2-40B4-BE49-F238E27FC236}">
                    <a16:creationId xmlns:a16="http://schemas.microsoft.com/office/drawing/2014/main" id="{3E638854-C067-489C-86B4-92B9BEC20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759">
                <a:extLst>
                  <a:ext uri="{FF2B5EF4-FFF2-40B4-BE49-F238E27FC236}">
                    <a16:creationId xmlns:a16="http://schemas.microsoft.com/office/drawing/2014/main" id="{134761F1-B4DA-4343-919A-14392339E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760">
                <a:extLst>
                  <a:ext uri="{FF2B5EF4-FFF2-40B4-BE49-F238E27FC236}">
                    <a16:creationId xmlns:a16="http://schemas.microsoft.com/office/drawing/2014/main" id="{46581B66-9944-4D1B-9F30-79E62162F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761">
                <a:extLst>
                  <a:ext uri="{FF2B5EF4-FFF2-40B4-BE49-F238E27FC236}">
                    <a16:creationId xmlns:a16="http://schemas.microsoft.com/office/drawing/2014/main" id="{1F7C560C-37A8-4394-8166-CF229B56A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762">
                <a:extLst>
                  <a:ext uri="{FF2B5EF4-FFF2-40B4-BE49-F238E27FC236}">
                    <a16:creationId xmlns:a16="http://schemas.microsoft.com/office/drawing/2014/main" id="{797D5318-D915-44C3-9C09-396FEC25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763">
                <a:extLst>
                  <a:ext uri="{FF2B5EF4-FFF2-40B4-BE49-F238E27FC236}">
                    <a16:creationId xmlns:a16="http://schemas.microsoft.com/office/drawing/2014/main" id="{F2AA7B77-7032-4E8A-9B43-62D6C631F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764">
                <a:extLst>
                  <a:ext uri="{FF2B5EF4-FFF2-40B4-BE49-F238E27FC236}">
                    <a16:creationId xmlns:a16="http://schemas.microsoft.com/office/drawing/2014/main" id="{ED9C79E4-CEE1-423F-8D9D-B1B7B111E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765">
                <a:extLst>
                  <a:ext uri="{FF2B5EF4-FFF2-40B4-BE49-F238E27FC236}">
                    <a16:creationId xmlns:a16="http://schemas.microsoft.com/office/drawing/2014/main" id="{22CF735D-2170-4A5D-8CD3-89D72D917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766">
                <a:extLst>
                  <a:ext uri="{FF2B5EF4-FFF2-40B4-BE49-F238E27FC236}">
                    <a16:creationId xmlns:a16="http://schemas.microsoft.com/office/drawing/2014/main" id="{C4668F5F-0806-48B5-A0FD-975E455CC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767">
                <a:extLst>
                  <a:ext uri="{FF2B5EF4-FFF2-40B4-BE49-F238E27FC236}">
                    <a16:creationId xmlns:a16="http://schemas.microsoft.com/office/drawing/2014/main" id="{E9D658ED-D54E-497E-A008-84C11742F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768">
                <a:extLst>
                  <a:ext uri="{FF2B5EF4-FFF2-40B4-BE49-F238E27FC236}">
                    <a16:creationId xmlns:a16="http://schemas.microsoft.com/office/drawing/2014/main" id="{5E31AD0C-F1DD-46C1-A3B4-432C3A763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769">
                <a:extLst>
                  <a:ext uri="{FF2B5EF4-FFF2-40B4-BE49-F238E27FC236}">
                    <a16:creationId xmlns:a16="http://schemas.microsoft.com/office/drawing/2014/main" id="{6F40C31E-67A5-4999-8F33-6E827E746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770">
                <a:extLst>
                  <a:ext uri="{FF2B5EF4-FFF2-40B4-BE49-F238E27FC236}">
                    <a16:creationId xmlns:a16="http://schemas.microsoft.com/office/drawing/2014/main" id="{BCBD835D-1560-4AFC-B3BF-49557EB17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771">
                <a:extLst>
                  <a:ext uri="{FF2B5EF4-FFF2-40B4-BE49-F238E27FC236}">
                    <a16:creationId xmlns:a16="http://schemas.microsoft.com/office/drawing/2014/main" id="{97A2CE08-D4EA-41E3-9784-7B9CEB3A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772">
                <a:extLst>
                  <a:ext uri="{FF2B5EF4-FFF2-40B4-BE49-F238E27FC236}">
                    <a16:creationId xmlns:a16="http://schemas.microsoft.com/office/drawing/2014/main" id="{5D275CA8-13BB-408A-828E-8146448AB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773">
                <a:extLst>
                  <a:ext uri="{FF2B5EF4-FFF2-40B4-BE49-F238E27FC236}">
                    <a16:creationId xmlns:a16="http://schemas.microsoft.com/office/drawing/2014/main" id="{3FCB8F79-6909-48A4-937C-EC81482C9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774">
                <a:extLst>
                  <a:ext uri="{FF2B5EF4-FFF2-40B4-BE49-F238E27FC236}">
                    <a16:creationId xmlns:a16="http://schemas.microsoft.com/office/drawing/2014/main" id="{B1BE6DA6-BB5C-41D3-AB37-402CD91B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775">
                <a:extLst>
                  <a:ext uri="{FF2B5EF4-FFF2-40B4-BE49-F238E27FC236}">
                    <a16:creationId xmlns:a16="http://schemas.microsoft.com/office/drawing/2014/main" id="{F2BC86C6-EFF1-478A-ABCE-C0E030AC1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776">
                <a:extLst>
                  <a:ext uri="{FF2B5EF4-FFF2-40B4-BE49-F238E27FC236}">
                    <a16:creationId xmlns:a16="http://schemas.microsoft.com/office/drawing/2014/main" id="{C5DA5D35-A787-4BF2-B4C4-BBD2E35B0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777">
                <a:extLst>
                  <a:ext uri="{FF2B5EF4-FFF2-40B4-BE49-F238E27FC236}">
                    <a16:creationId xmlns:a16="http://schemas.microsoft.com/office/drawing/2014/main" id="{10475F33-EAF4-47AF-9479-43ACCE0C1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778">
                <a:extLst>
                  <a:ext uri="{FF2B5EF4-FFF2-40B4-BE49-F238E27FC236}">
                    <a16:creationId xmlns:a16="http://schemas.microsoft.com/office/drawing/2014/main" id="{89EC23B3-FF1A-4422-B59F-C5BEDDA7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779">
                <a:extLst>
                  <a:ext uri="{FF2B5EF4-FFF2-40B4-BE49-F238E27FC236}">
                    <a16:creationId xmlns:a16="http://schemas.microsoft.com/office/drawing/2014/main" id="{26E934E2-EB9F-4529-AC5F-CBFD89E78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780">
                <a:extLst>
                  <a:ext uri="{FF2B5EF4-FFF2-40B4-BE49-F238E27FC236}">
                    <a16:creationId xmlns:a16="http://schemas.microsoft.com/office/drawing/2014/main" id="{EAB72B88-3B7B-46EC-A967-2A53756E0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781">
                <a:extLst>
                  <a:ext uri="{FF2B5EF4-FFF2-40B4-BE49-F238E27FC236}">
                    <a16:creationId xmlns:a16="http://schemas.microsoft.com/office/drawing/2014/main" id="{4F3742E2-DDAC-4F6E-812D-9BEFBBC9E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Oval 782">
                <a:extLst>
                  <a:ext uri="{FF2B5EF4-FFF2-40B4-BE49-F238E27FC236}">
                    <a16:creationId xmlns:a16="http://schemas.microsoft.com/office/drawing/2014/main" id="{5D645596-0D0D-434E-B764-0B7FF2CE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783">
                <a:extLst>
                  <a:ext uri="{FF2B5EF4-FFF2-40B4-BE49-F238E27FC236}">
                    <a16:creationId xmlns:a16="http://schemas.microsoft.com/office/drawing/2014/main" id="{90A2B141-04BF-4551-A7BD-96B394D03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Oval 784">
                <a:extLst>
                  <a:ext uri="{FF2B5EF4-FFF2-40B4-BE49-F238E27FC236}">
                    <a16:creationId xmlns:a16="http://schemas.microsoft.com/office/drawing/2014/main" id="{6AEBD1F7-3309-49B3-A241-A42851D30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Oval 785">
                <a:extLst>
                  <a:ext uri="{FF2B5EF4-FFF2-40B4-BE49-F238E27FC236}">
                    <a16:creationId xmlns:a16="http://schemas.microsoft.com/office/drawing/2014/main" id="{C78BD071-D879-4C66-984B-4B8416E1F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Oval 786">
                <a:extLst>
                  <a:ext uri="{FF2B5EF4-FFF2-40B4-BE49-F238E27FC236}">
                    <a16:creationId xmlns:a16="http://schemas.microsoft.com/office/drawing/2014/main" id="{8893DE2E-EEAB-43C5-9E6D-C4BC05263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Oval 787">
                <a:extLst>
                  <a:ext uri="{FF2B5EF4-FFF2-40B4-BE49-F238E27FC236}">
                    <a16:creationId xmlns:a16="http://schemas.microsoft.com/office/drawing/2014/main" id="{82E5CD30-0CFD-400E-A3DF-5BB80F883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Oval 788">
                <a:extLst>
                  <a:ext uri="{FF2B5EF4-FFF2-40B4-BE49-F238E27FC236}">
                    <a16:creationId xmlns:a16="http://schemas.microsoft.com/office/drawing/2014/main" id="{2C5D43F1-A2FE-408F-8A77-98EA54A16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Oval 789">
                <a:extLst>
                  <a:ext uri="{FF2B5EF4-FFF2-40B4-BE49-F238E27FC236}">
                    <a16:creationId xmlns:a16="http://schemas.microsoft.com/office/drawing/2014/main" id="{65043D32-C0A4-49EE-BAC0-ECD31C55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Oval 790">
                <a:extLst>
                  <a:ext uri="{FF2B5EF4-FFF2-40B4-BE49-F238E27FC236}">
                    <a16:creationId xmlns:a16="http://schemas.microsoft.com/office/drawing/2014/main" id="{D229CFF3-88ED-456D-B08A-B167B38AE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Oval 791">
                <a:extLst>
                  <a:ext uri="{FF2B5EF4-FFF2-40B4-BE49-F238E27FC236}">
                    <a16:creationId xmlns:a16="http://schemas.microsoft.com/office/drawing/2014/main" id="{DCCC79A5-1A81-4DBC-9146-CDB8CBAD8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Oval 792">
                <a:extLst>
                  <a:ext uri="{FF2B5EF4-FFF2-40B4-BE49-F238E27FC236}">
                    <a16:creationId xmlns:a16="http://schemas.microsoft.com/office/drawing/2014/main" id="{12E6BDEF-DE32-4272-9DA6-5D877858B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Oval 793">
                <a:extLst>
                  <a:ext uri="{FF2B5EF4-FFF2-40B4-BE49-F238E27FC236}">
                    <a16:creationId xmlns:a16="http://schemas.microsoft.com/office/drawing/2014/main" id="{E13C4C20-FBEB-4C5A-A131-9DDE4F646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Oval 794">
                <a:extLst>
                  <a:ext uri="{FF2B5EF4-FFF2-40B4-BE49-F238E27FC236}">
                    <a16:creationId xmlns:a16="http://schemas.microsoft.com/office/drawing/2014/main" id="{B1D05724-6D04-4925-9F48-A459FFC2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795">
                <a:extLst>
                  <a:ext uri="{FF2B5EF4-FFF2-40B4-BE49-F238E27FC236}">
                    <a16:creationId xmlns:a16="http://schemas.microsoft.com/office/drawing/2014/main" id="{11FC2866-679C-4867-9C05-3B6F39478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9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Oval 796">
                <a:extLst>
                  <a:ext uri="{FF2B5EF4-FFF2-40B4-BE49-F238E27FC236}">
                    <a16:creationId xmlns:a16="http://schemas.microsoft.com/office/drawing/2014/main" id="{3C53DFD6-524F-4D3D-82F1-59758B658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Oval 797">
                <a:extLst>
                  <a:ext uri="{FF2B5EF4-FFF2-40B4-BE49-F238E27FC236}">
                    <a16:creationId xmlns:a16="http://schemas.microsoft.com/office/drawing/2014/main" id="{A6D41971-49F8-403E-907D-E611CD63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Oval 798">
                <a:extLst>
                  <a:ext uri="{FF2B5EF4-FFF2-40B4-BE49-F238E27FC236}">
                    <a16:creationId xmlns:a16="http://schemas.microsoft.com/office/drawing/2014/main" id="{B3B88BCB-2968-4935-A5FE-A8A251D39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Oval 799">
                <a:extLst>
                  <a:ext uri="{FF2B5EF4-FFF2-40B4-BE49-F238E27FC236}">
                    <a16:creationId xmlns:a16="http://schemas.microsoft.com/office/drawing/2014/main" id="{B9447DA5-98F0-4C31-8B84-D43C2E09D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Oval 800">
                <a:extLst>
                  <a:ext uri="{FF2B5EF4-FFF2-40B4-BE49-F238E27FC236}">
                    <a16:creationId xmlns:a16="http://schemas.microsoft.com/office/drawing/2014/main" id="{E1AA6452-FAD4-4A5D-B197-FF1C782E6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Oval 801">
                <a:extLst>
                  <a:ext uri="{FF2B5EF4-FFF2-40B4-BE49-F238E27FC236}">
                    <a16:creationId xmlns:a16="http://schemas.microsoft.com/office/drawing/2014/main" id="{AB58F2BD-6245-43FD-8100-1B9EC003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Oval 802">
                <a:extLst>
                  <a:ext uri="{FF2B5EF4-FFF2-40B4-BE49-F238E27FC236}">
                    <a16:creationId xmlns:a16="http://schemas.microsoft.com/office/drawing/2014/main" id="{42D86EB0-3932-4A81-80AD-833936C41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Oval 803">
                <a:extLst>
                  <a:ext uri="{FF2B5EF4-FFF2-40B4-BE49-F238E27FC236}">
                    <a16:creationId xmlns:a16="http://schemas.microsoft.com/office/drawing/2014/main" id="{C26D70F6-635B-4993-8A0B-DB4F2D47E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804">
                <a:extLst>
                  <a:ext uri="{FF2B5EF4-FFF2-40B4-BE49-F238E27FC236}">
                    <a16:creationId xmlns:a16="http://schemas.microsoft.com/office/drawing/2014/main" id="{6D0C884E-AC9E-4729-965D-35847D6BC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805">
                <a:extLst>
                  <a:ext uri="{FF2B5EF4-FFF2-40B4-BE49-F238E27FC236}">
                    <a16:creationId xmlns:a16="http://schemas.microsoft.com/office/drawing/2014/main" id="{65269C41-0CF2-4EEC-8683-A34133C67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Oval 806">
                <a:extLst>
                  <a:ext uri="{FF2B5EF4-FFF2-40B4-BE49-F238E27FC236}">
                    <a16:creationId xmlns:a16="http://schemas.microsoft.com/office/drawing/2014/main" id="{533ECFEE-8DFF-4FB0-BDC6-CEAB3E7F5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Oval 807">
                <a:extLst>
                  <a:ext uri="{FF2B5EF4-FFF2-40B4-BE49-F238E27FC236}">
                    <a16:creationId xmlns:a16="http://schemas.microsoft.com/office/drawing/2014/main" id="{0A53A046-40F7-4FBA-9FE9-BA8EDCA8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Oval 808">
                <a:extLst>
                  <a:ext uri="{FF2B5EF4-FFF2-40B4-BE49-F238E27FC236}">
                    <a16:creationId xmlns:a16="http://schemas.microsoft.com/office/drawing/2014/main" id="{FA6DD354-A4EA-476F-AB16-FD482E2A0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809">
                <a:extLst>
                  <a:ext uri="{FF2B5EF4-FFF2-40B4-BE49-F238E27FC236}">
                    <a16:creationId xmlns:a16="http://schemas.microsoft.com/office/drawing/2014/main" id="{8D159F9A-EAC0-41F7-B524-5D7060893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810">
                <a:extLst>
                  <a:ext uri="{FF2B5EF4-FFF2-40B4-BE49-F238E27FC236}">
                    <a16:creationId xmlns:a16="http://schemas.microsoft.com/office/drawing/2014/main" id="{D000FB3B-A6C0-4857-8E91-88696DAC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811">
                <a:extLst>
                  <a:ext uri="{FF2B5EF4-FFF2-40B4-BE49-F238E27FC236}">
                    <a16:creationId xmlns:a16="http://schemas.microsoft.com/office/drawing/2014/main" id="{94542843-38E3-4142-B9C6-BF3093C7C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812">
                <a:extLst>
                  <a:ext uri="{FF2B5EF4-FFF2-40B4-BE49-F238E27FC236}">
                    <a16:creationId xmlns:a16="http://schemas.microsoft.com/office/drawing/2014/main" id="{8F04EBFA-580B-4CE9-B228-8FF1C103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813">
                <a:extLst>
                  <a:ext uri="{FF2B5EF4-FFF2-40B4-BE49-F238E27FC236}">
                    <a16:creationId xmlns:a16="http://schemas.microsoft.com/office/drawing/2014/main" id="{B2829F9D-DE81-4CE5-9D94-3BA1E780A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814">
                <a:extLst>
                  <a:ext uri="{FF2B5EF4-FFF2-40B4-BE49-F238E27FC236}">
                    <a16:creationId xmlns:a16="http://schemas.microsoft.com/office/drawing/2014/main" id="{C56D5A68-9A85-41DE-8D3C-5635747A7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815">
                <a:extLst>
                  <a:ext uri="{FF2B5EF4-FFF2-40B4-BE49-F238E27FC236}">
                    <a16:creationId xmlns:a16="http://schemas.microsoft.com/office/drawing/2014/main" id="{C7AD76D4-ACCD-4690-AB0E-8B2C813B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816">
                <a:extLst>
                  <a:ext uri="{FF2B5EF4-FFF2-40B4-BE49-F238E27FC236}">
                    <a16:creationId xmlns:a16="http://schemas.microsoft.com/office/drawing/2014/main" id="{A29806CC-0B5C-4CFA-AD27-2A4E9416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817">
                <a:extLst>
                  <a:ext uri="{FF2B5EF4-FFF2-40B4-BE49-F238E27FC236}">
                    <a16:creationId xmlns:a16="http://schemas.microsoft.com/office/drawing/2014/main" id="{7F406A0C-E8D4-4BEA-8248-BBB4A0A0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818">
                <a:extLst>
                  <a:ext uri="{FF2B5EF4-FFF2-40B4-BE49-F238E27FC236}">
                    <a16:creationId xmlns:a16="http://schemas.microsoft.com/office/drawing/2014/main" id="{5196C66B-5CB8-4459-AF99-ABD9EE806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819">
                <a:extLst>
                  <a:ext uri="{FF2B5EF4-FFF2-40B4-BE49-F238E27FC236}">
                    <a16:creationId xmlns:a16="http://schemas.microsoft.com/office/drawing/2014/main" id="{B55A5CDC-BA8D-4C84-8FAF-31CDF8034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820">
                <a:extLst>
                  <a:ext uri="{FF2B5EF4-FFF2-40B4-BE49-F238E27FC236}">
                    <a16:creationId xmlns:a16="http://schemas.microsoft.com/office/drawing/2014/main" id="{8BCA1D40-B217-4103-9CB1-CE7FB4625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821">
                <a:extLst>
                  <a:ext uri="{FF2B5EF4-FFF2-40B4-BE49-F238E27FC236}">
                    <a16:creationId xmlns:a16="http://schemas.microsoft.com/office/drawing/2014/main" id="{13497BD8-C344-427B-BFF8-519E6AE3B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Oval 822">
                <a:extLst>
                  <a:ext uri="{FF2B5EF4-FFF2-40B4-BE49-F238E27FC236}">
                    <a16:creationId xmlns:a16="http://schemas.microsoft.com/office/drawing/2014/main" id="{6919127D-6E04-462C-BA2F-D8C361F6D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823">
                <a:extLst>
                  <a:ext uri="{FF2B5EF4-FFF2-40B4-BE49-F238E27FC236}">
                    <a16:creationId xmlns:a16="http://schemas.microsoft.com/office/drawing/2014/main" id="{B26E8E52-D9D0-414F-A927-0A0FED253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824">
                <a:extLst>
                  <a:ext uri="{FF2B5EF4-FFF2-40B4-BE49-F238E27FC236}">
                    <a16:creationId xmlns:a16="http://schemas.microsoft.com/office/drawing/2014/main" id="{D0653E7C-EF7D-4A47-A9ED-41F664955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825">
                <a:extLst>
                  <a:ext uri="{FF2B5EF4-FFF2-40B4-BE49-F238E27FC236}">
                    <a16:creationId xmlns:a16="http://schemas.microsoft.com/office/drawing/2014/main" id="{ED25EB61-4C18-4E2A-A2BF-C0747B382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826">
                <a:extLst>
                  <a:ext uri="{FF2B5EF4-FFF2-40B4-BE49-F238E27FC236}">
                    <a16:creationId xmlns:a16="http://schemas.microsoft.com/office/drawing/2014/main" id="{F62AEFD5-A105-41FE-9D6C-BE1A789E3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827">
                <a:extLst>
                  <a:ext uri="{FF2B5EF4-FFF2-40B4-BE49-F238E27FC236}">
                    <a16:creationId xmlns:a16="http://schemas.microsoft.com/office/drawing/2014/main" id="{EAD9FBF3-E056-4247-B528-D61AF90B0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828">
                <a:extLst>
                  <a:ext uri="{FF2B5EF4-FFF2-40B4-BE49-F238E27FC236}">
                    <a16:creationId xmlns:a16="http://schemas.microsoft.com/office/drawing/2014/main" id="{83B1916D-56DC-4860-B648-D5AECD4D6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829">
                <a:extLst>
                  <a:ext uri="{FF2B5EF4-FFF2-40B4-BE49-F238E27FC236}">
                    <a16:creationId xmlns:a16="http://schemas.microsoft.com/office/drawing/2014/main" id="{528D7FCE-1A59-4EDB-A6F8-721A03CB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830">
                <a:extLst>
                  <a:ext uri="{FF2B5EF4-FFF2-40B4-BE49-F238E27FC236}">
                    <a16:creationId xmlns:a16="http://schemas.microsoft.com/office/drawing/2014/main" id="{76A86D95-C768-4AB1-B9E6-2333AF54B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831">
                <a:extLst>
                  <a:ext uri="{FF2B5EF4-FFF2-40B4-BE49-F238E27FC236}">
                    <a16:creationId xmlns:a16="http://schemas.microsoft.com/office/drawing/2014/main" id="{21B66586-58B8-4F2C-A6E6-944E6F50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832">
                <a:extLst>
                  <a:ext uri="{FF2B5EF4-FFF2-40B4-BE49-F238E27FC236}">
                    <a16:creationId xmlns:a16="http://schemas.microsoft.com/office/drawing/2014/main" id="{332B5441-9257-498D-9E8B-82D8D8872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33">
                <a:extLst>
                  <a:ext uri="{FF2B5EF4-FFF2-40B4-BE49-F238E27FC236}">
                    <a16:creationId xmlns:a16="http://schemas.microsoft.com/office/drawing/2014/main" id="{11472DD7-8557-40FE-8CB8-C6D686FA8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2" y="4296"/>
                <a:ext cx="31" cy="22"/>
              </a:xfrm>
              <a:custGeom>
                <a:avLst/>
                <a:gdLst>
                  <a:gd name="T0" fmla="*/ 7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7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834">
                <a:extLst>
                  <a:ext uri="{FF2B5EF4-FFF2-40B4-BE49-F238E27FC236}">
                    <a16:creationId xmlns:a16="http://schemas.microsoft.com/office/drawing/2014/main" id="{8BE0FC3B-40D3-4092-8B88-6985C1615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835">
                <a:extLst>
                  <a:ext uri="{FF2B5EF4-FFF2-40B4-BE49-F238E27FC236}">
                    <a16:creationId xmlns:a16="http://schemas.microsoft.com/office/drawing/2014/main" id="{0C96E5E8-1AD3-495E-8132-665970C47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836">
                <a:extLst>
                  <a:ext uri="{FF2B5EF4-FFF2-40B4-BE49-F238E27FC236}">
                    <a16:creationId xmlns:a16="http://schemas.microsoft.com/office/drawing/2014/main" id="{8A56FA83-43F0-4B36-8285-645C7F26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837">
                <a:extLst>
                  <a:ext uri="{FF2B5EF4-FFF2-40B4-BE49-F238E27FC236}">
                    <a16:creationId xmlns:a16="http://schemas.microsoft.com/office/drawing/2014/main" id="{F7996F83-0073-4263-A11F-905C565B3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838">
                <a:extLst>
                  <a:ext uri="{FF2B5EF4-FFF2-40B4-BE49-F238E27FC236}">
                    <a16:creationId xmlns:a16="http://schemas.microsoft.com/office/drawing/2014/main" id="{0955FA92-9217-4121-9BBB-FAA0F2BEF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839">
                <a:extLst>
                  <a:ext uri="{FF2B5EF4-FFF2-40B4-BE49-F238E27FC236}">
                    <a16:creationId xmlns:a16="http://schemas.microsoft.com/office/drawing/2014/main" id="{FE949733-B168-43DF-BE65-5BF60784C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840">
                <a:extLst>
                  <a:ext uri="{FF2B5EF4-FFF2-40B4-BE49-F238E27FC236}">
                    <a16:creationId xmlns:a16="http://schemas.microsoft.com/office/drawing/2014/main" id="{C951E98D-6458-4037-A738-6C3526CAF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841">
                <a:extLst>
                  <a:ext uri="{FF2B5EF4-FFF2-40B4-BE49-F238E27FC236}">
                    <a16:creationId xmlns:a16="http://schemas.microsoft.com/office/drawing/2014/main" id="{A4EB6CDF-A058-468D-9F60-BDD2148F7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842">
                <a:extLst>
                  <a:ext uri="{FF2B5EF4-FFF2-40B4-BE49-F238E27FC236}">
                    <a16:creationId xmlns:a16="http://schemas.microsoft.com/office/drawing/2014/main" id="{7AA73858-73C1-42E8-B272-3464C4F40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843">
                <a:extLst>
                  <a:ext uri="{FF2B5EF4-FFF2-40B4-BE49-F238E27FC236}">
                    <a16:creationId xmlns:a16="http://schemas.microsoft.com/office/drawing/2014/main" id="{641E9E20-91F5-4C2E-AC21-C24EA583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844">
                <a:extLst>
                  <a:ext uri="{FF2B5EF4-FFF2-40B4-BE49-F238E27FC236}">
                    <a16:creationId xmlns:a16="http://schemas.microsoft.com/office/drawing/2014/main" id="{ACF114D2-5619-4E0D-8DAE-FD4630904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845">
                <a:extLst>
                  <a:ext uri="{FF2B5EF4-FFF2-40B4-BE49-F238E27FC236}">
                    <a16:creationId xmlns:a16="http://schemas.microsoft.com/office/drawing/2014/main" id="{F273C106-D99B-467D-9AD8-D9B2952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846">
                <a:extLst>
                  <a:ext uri="{FF2B5EF4-FFF2-40B4-BE49-F238E27FC236}">
                    <a16:creationId xmlns:a16="http://schemas.microsoft.com/office/drawing/2014/main" id="{27485C94-523C-41FF-99CA-EC4CA50C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847">
                <a:extLst>
                  <a:ext uri="{FF2B5EF4-FFF2-40B4-BE49-F238E27FC236}">
                    <a16:creationId xmlns:a16="http://schemas.microsoft.com/office/drawing/2014/main" id="{EC9BBA80-581B-452E-ADE7-150528C13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848">
                <a:extLst>
                  <a:ext uri="{FF2B5EF4-FFF2-40B4-BE49-F238E27FC236}">
                    <a16:creationId xmlns:a16="http://schemas.microsoft.com/office/drawing/2014/main" id="{F81E08B7-8AF9-4955-ABC2-19500DF2F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849">
                <a:extLst>
                  <a:ext uri="{FF2B5EF4-FFF2-40B4-BE49-F238E27FC236}">
                    <a16:creationId xmlns:a16="http://schemas.microsoft.com/office/drawing/2014/main" id="{2ADD3787-0298-4C00-BE24-5272931A7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850">
                <a:extLst>
                  <a:ext uri="{FF2B5EF4-FFF2-40B4-BE49-F238E27FC236}">
                    <a16:creationId xmlns:a16="http://schemas.microsoft.com/office/drawing/2014/main" id="{46E2ABFF-BCF6-479C-82FB-26C52C5A4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Oval 852">
              <a:extLst>
                <a:ext uri="{FF2B5EF4-FFF2-40B4-BE49-F238E27FC236}">
                  <a16:creationId xmlns:a16="http://schemas.microsoft.com/office/drawing/2014/main" id="{1DD5B167-23F8-48BD-A193-DA0D2866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829050"/>
              <a:ext cx="49213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853">
              <a:extLst>
                <a:ext uri="{FF2B5EF4-FFF2-40B4-BE49-F238E27FC236}">
                  <a16:creationId xmlns:a16="http://schemas.microsoft.com/office/drawing/2014/main" id="{6A2F2FC5-BC8D-43EA-B1A9-14CE2523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660775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54">
              <a:extLst>
                <a:ext uri="{FF2B5EF4-FFF2-40B4-BE49-F238E27FC236}">
                  <a16:creationId xmlns:a16="http://schemas.microsoft.com/office/drawing/2014/main" id="{1D3A1AC8-86BA-481D-90AE-9BD7CBE6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497263"/>
              <a:ext cx="46038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55">
              <a:extLst>
                <a:ext uri="{FF2B5EF4-FFF2-40B4-BE49-F238E27FC236}">
                  <a16:creationId xmlns:a16="http://schemas.microsoft.com/office/drawing/2014/main" id="{74DDFFD4-E513-4221-B195-E4AB561F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33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56">
              <a:extLst>
                <a:ext uri="{FF2B5EF4-FFF2-40B4-BE49-F238E27FC236}">
                  <a16:creationId xmlns:a16="http://schemas.microsoft.com/office/drawing/2014/main" id="{52FC521D-F940-46AE-8C0E-BB7510A8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165475"/>
              <a:ext cx="42863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57">
              <a:extLst>
                <a:ext uri="{FF2B5EF4-FFF2-40B4-BE49-F238E27FC236}">
                  <a16:creationId xmlns:a16="http://schemas.microsoft.com/office/drawing/2014/main" id="{A24EC1C7-E583-4BC6-BC46-123652B4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3000375"/>
              <a:ext cx="36513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58">
              <a:extLst>
                <a:ext uri="{FF2B5EF4-FFF2-40B4-BE49-F238E27FC236}">
                  <a16:creationId xmlns:a16="http://schemas.microsoft.com/office/drawing/2014/main" id="{D6F4FCF5-B143-41E9-B70A-4A65EE9C0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836863"/>
              <a:ext cx="36513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9">
              <a:extLst>
                <a:ext uri="{FF2B5EF4-FFF2-40B4-BE49-F238E27FC236}">
                  <a16:creationId xmlns:a16="http://schemas.microsoft.com/office/drawing/2014/main" id="{000D67B7-CD96-4C39-92CB-A4BB9F4F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671763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0">
              <a:extLst>
                <a:ext uri="{FF2B5EF4-FFF2-40B4-BE49-F238E27FC236}">
                  <a16:creationId xmlns:a16="http://schemas.microsoft.com/office/drawing/2014/main" id="{9DA8A8FD-61C9-4326-982E-0274807B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508250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61">
              <a:extLst>
                <a:ext uri="{FF2B5EF4-FFF2-40B4-BE49-F238E27FC236}">
                  <a16:creationId xmlns:a16="http://schemas.microsoft.com/office/drawing/2014/main" id="{7C107B37-1738-406C-9E7F-73F41B80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341563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62">
              <a:extLst>
                <a:ext uri="{FF2B5EF4-FFF2-40B4-BE49-F238E27FC236}">
                  <a16:creationId xmlns:a16="http://schemas.microsoft.com/office/drawing/2014/main" id="{36E8AA44-34E9-4DE3-97DA-5394E31BF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176463"/>
              <a:ext cx="23813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63">
              <a:extLst>
                <a:ext uri="{FF2B5EF4-FFF2-40B4-BE49-F238E27FC236}">
                  <a16:creationId xmlns:a16="http://schemas.microsoft.com/office/drawing/2014/main" id="{F6E077FE-8A18-4A0C-B29E-8F0740B4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012950"/>
              <a:ext cx="23813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864">
              <a:extLst>
                <a:ext uri="{FF2B5EF4-FFF2-40B4-BE49-F238E27FC236}">
                  <a16:creationId xmlns:a16="http://schemas.microsoft.com/office/drawing/2014/main" id="{89E1B01D-EEEE-4200-87FC-428F6111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847850"/>
              <a:ext cx="17463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865">
              <a:extLst>
                <a:ext uri="{FF2B5EF4-FFF2-40B4-BE49-F238E27FC236}">
                  <a16:creationId xmlns:a16="http://schemas.microsoft.com/office/drawing/2014/main" id="{BBF0E808-0462-4B71-BCDA-F1B33FCF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684338"/>
              <a:ext cx="17463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866">
              <a:extLst>
                <a:ext uri="{FF2B5EF4-FFF2-40B4-BE49-F238E27FC236}">
                  <a16:creationId xmlns:a16="http://schemas.microsoft.com/office/drawing/2014/main" id="{BE911EE7-E734-4787-AAFF-975AB736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516063"/>
              <a:ext cx="17463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867">
              <a:extLst>
                <a:ext uri="{FF2B5EF4-FFF2-40B4-BE49-F238E27FC236}">
                  <a16:creationId xmlns:a16="http://schemas.microsoft.com/office/drawing/2014/main" id="{EEEE9BFA-7134-4BB3-B274-14FA2935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352550"/>
              <a:ext cx="11113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868">
              <a:extLst>
                <a:ext uri="{FF2B5EF4-FFF2-40B4-BE49-F238E27FC236}">
                  <a16:creationId xmlns:a16="http://schemas.microsoft.com/office/drawing/2014/main" id="{FC733015-DC72-4BCA-AFC2-9FAFE485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189038"/>
              <a:ext cx="11113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869">
              <a:extLst>
                <a:ext uri="{FF2B5EF4-FFF2-40B4-BE49-F238E27FC236}">
                  <a16:creationId xmlns:a16="http://schemas.microsoft.com/office/drawing/2014/main" id="{4A592D60-436D-44BA-9F43-F2D7A89BF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1023938"/>
              <a:ext cx="4763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870">
              <a:extLst>
                <a:ext uri="{FF2B5EF4-FFF2-40B4-BE49-F238E27FC236}">
                  <a16:creationId xmlns:a16="http://schemas.microsoft.com/office/drawing/2014/main" id="{DC64A06B-157C-443D-8B6A-8A6EE9986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860425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871">
              <a:extLst>
                <a:ext uri="{FF2B5EF4-FFF2-40B4-BE49-F238E27FC236}">
                  <a16:creationId xmlns:a16="http://schemas.microsoft.com/office/drawing/2014/main" id="{1B232285-4295-4308-A298-9A07D697E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692150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72">
              <a:extLst>
                <a:ext uri="{FF2B5EF4-FFF2-40B4-BE49-F238E27FC236}">
                  <a16:creationId xmlns:a16="http://schemas.microsoft.com/office/drawing/2014/main" id="{BD214CCA-222A-4533-AD1F-400ACE45D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13175" y="6819900"/>
              <a:ext cx="44450" cy="34925"/>
            </a:xfrm>
            <a:custGeom>
              <a:avLst/>
              <a:gdLst>
                <a:gd name="T0" fmla="*/ 7 w 14"/>
                <a:gd name="T1" fmla="*/ 0 h 11"/>
                <a:gd name="T2" fmla="*/ 0 w 14"/>
                <a:gd name="T3" fmla="*/ 7 h 11"/>
                <a:gd name="T4" fmla="*/ 1 w 14"/>
                <a:gd name="T5" fmla="*/ 11 h 11"/>
                <a:gd name="T6" fmla="*/ 13 w 14"/>
                <a:gd name="T7" fmla="*/ 11 h 11"/>
                <a:gd name="T8" fmla="*/ 14 w 14"/>
                <a:gd name="T9" fmla="*/ 7 h 11"/>
                <a:gd name="T10" fmla="*/ 7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0"/>
                    <a:pt x="14" y="9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873">
              <a:extLst>
                <a:ext uri="{FF2B5EF4-FFF2-40B4-BE49-F238E27FC236}">
                  <a16:creationId xmlns:a16="http://schemas.microsoft.com/office/drawing/2014/main" id="{90F1D11F-F8D4-42CE-B4F2-2A5B7392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6516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874">
              <a:extLst>
                <a:ext uri="{FF2B5EF4-FFF2-40B4-BE49-F238E27FC236}">
                  <a16:creationId xmlns:a16="http://schemas.microsoft.com/office/drawing/2014/main" id="{9B766330-E013-4A93-9D6B-A2E894D4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48811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75">
              <a:extLst>
                <a:ext uri="{FF2B5EF4-FFF2-40B4-BE49-F238E27FC236}">
                  <a16:creationId xmlns:a16="http://schemas.microsoft.com/office/drawing/2014/main" id="{7F36E341-8DBA-4C3F-9DE3-8D305489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3198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76">
              <a:extLst>
                <a:ext uri="{FF2B5EF4-FFF2-40B4-BE49-F238E27FC236}">
                  <a16:creationId xmlns:a16="http://schemas.microsoft.com/office/drawing/2014/main" id="{04F7BBE6-8E74-4D18-9242-A92741179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1563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77">
              <a:extLst>
                <a:ext uri="{FF2B5EF4-FFF2-40B4-BE49-F238E27FC236}">
                  <a16:creationId xmlns:a16="http://schemas.microsoft.com/office/drawing/2014/main" id="{364DA30D-FB03-4E32-BB0A-4F966E05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988050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878">
              <a:extLst>
                <a:ext uri="{FF2B5EF4-FFF2-40B4-BE49-F238E27FC236}">
                  <a16:creationId xmlns:a16="http://schemas.microsoft.com/office/drawing/2014/main" id="{5896B9E9-1938-4712-92D5-CEC0EFB8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8213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879">
              <a:extLst>
                <a:ext uri="{FF2B5EF4-FFF2-40B4-BE49-F238E27FC236}">
                  <a16:creationId xmlns:a16="http://schemas.microsoft.com/office/drawing/2014/main" id="{B9C98CEE-3C8F-4825-8F3E-76FA4056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6578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880">
              <a:extLst>
                <a:ext uri="{FF2B5EF4-FFF2-40B4-BE49-F238E27FC236}">
                  <a16:creationId xmlns:a16="http://schemas.microsoft.com/office/drawing/2014/main" id="{E2A32CF3-C905-4C8F-A847-B3CFF1B4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48957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881">
              <a:extLst>
                <a:ext uri="{FF2B5EF4-FFF2-40B4-BE49-F238E27FC236}">
                  <a16:creationId xmlns:a16="http://schemas.microsoft.com/office/drawing/2014/main" id="{3B132A8F-7061-44DE-91A6-7BD7EE31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3260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882">
              <a:extLst>
                <a:ext uri="{FF2B5EF4-FFF2-40B4-BE49-F238E27FC236}">
                  <a16:creationId xmlns:a16="http://schemas.microsoft.com/office/drawing/2014/main" id="{E2845771-F0F3-4E43-8B7C-7DDC5CEF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157788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83">
              <a:extLst>
                <a:ext uri="{FF2B5EF4-FFF2-40B4-BE49-F238E27FC236}">
                  <a16:creationId xmlns:a16="http://schemas.microsoft.com/office/drawing/2014/main" id="{EF58C296-5CB4-439B-B612-FD8A1FB3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991100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884">
              <a:extLst>
                <a:ext uri="{FF2B5EF4-FFF2-40B4-BE49-F238E27FC236}">
                  <a16:creationId xmlns:a16="http://schemas.microsoft.com/office/drawing/2014/main" id="{D89BF054-FC7D-4AA5-9367-115EA08B2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8228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885">
              <a:extLst>
                <a:ext uri="{FF2B5EF4-FFF2-40B4-BE49-F238E27FC236}">
                  <a16:creationId xmlns:a16="http://schemas.microsoft.com/office/drawing/2014/main" id="{FBFBF343-EFDD-47AF-A2D5-03815909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65931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886">
              <a:extLst>
                <a:ext uri="{FF2B5EF4-FFF2-40B4-BE49-F238E27FC236}">
                  <a16:creationId xmlns:a16="http://schemas.microsoft.com/office/drawing/2014/main" id="{D128B983-A6A6-408B-A37D-1AAE3BBE8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4910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887">
              <a:extLst>
                <a:ext uri="{FF2B5EF4-FFF2-40B4-BE49-F238E27FC236}">
                  <a16:creationId xmlns:a16="http://schemas.microsoft.com/office/drawing/2014/main" id="{C3B678D6-E6B4-451A-93B1-A17BE26FC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3275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888">
              <a:extLst>
                <a:ext uri="{FF2B5EF4-FFF2-40B4-BE49-F238E27FC236}">
                  <a16:creationId xmlns:a16="http://schemas.microsoft.com/office/drawing/2014/main" id="{80DBE63A-2DEA-4461-9337-C2B08BA92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159250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889">
              <a:extLst>
                <a:ext uri="{FF2B5EF4-FFF2-40B4-BE49-F238E27FC236}">
                  <a16:creationId xmlns:a16="http://schemas.microsoft.com/office/drawing/2014/main" id="{A76CE9AE-2D3F-4AD1-B5F4-600D94A4E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9925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890">
              <a:extLst>
                <a:ext uri="{FF2B5EF4-FFF2-40B4-BE49-F238E27FC236}">
                  <a16:creationId xmlns:a16="http://schemas.microsoft.com/office/drawing/2014/main" id="{53262415-D174-4B6E-80A4-D0D078C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8290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891">
              <a:extLst>
                <a:ext uri="{FF2B5EF4-FFF2-40B4-BE49-F238E27FC236}">
                  <a16:creationId xmlns:a16="http://schemas.microsoft.com/office/drawing/2014/main" id="{C6C441A4-AC9D-4345-9704-52F1BA1C3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66077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892">
              <a:extLst>
                <a:ext uri="{FF2B5EF4-FFF2-40B4-BE49-F238E27FC236}">
                  <a16:creationId xmlns:a16="http://schemas.microsoft.com/office/drawing/2014/main" id="{E724B956-91DC-4A70-9393-3279D431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4972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893">
              <a:extLst>
                <a:ext uri="{FF2B5EF4-FFF2-40B4-BE49-F238E27FC236}">
                  <a16:creationId xmlns:a16="http://schemas.microsoft.com/office/drawing/2014/main" id="{F9A087C4-0021-4258-8A09-375BC4257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332163"/>
              <a:ext cx="44450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94">
              <a:extLst>
                <a:ext uri="{FF2B5EF4-FFF2-40B4-BE49-F238E27FC236}">
                  <a16:creationId xmlns:a16="http://schemas.microsoft.com/office/drawing/2014/main" id="{F9F3089D-079B-4AC7-941B-6C61630F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165475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895">
              <a:extLst>
                <a:ext uri="{FF2B5EF4-FFF2-40B4-BE49-F238E27FC236}">
                  <a16:creationId xmlns:a16="http://schemas.microsoft.com/office/drawing/2014/main" id="{E2DA3573-B124-49C2-A003-E6A84819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000375"/>
              <a:ext cx="38100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896">
              <a:extLst>
                <a:ext uri="{FF2B5EF4-FFF2-40B4-BE49-F238E27FC236}">
                  <a16:creationId xmlns:a16="http://schemas.microsoft.com/office/drawing/2014/main" id="{821D155A-56DA-4C46-B4C9-BFF81E7AE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836863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897">
              <a:extLst>
                <a:ext uri="{FF2B5EF4-FFF2-40B4-BE49-F238E27FC236}">
                  <a16:creationId xmlns:a16="http://schemas.microsoft.com/office/drawing/2014/main" id="{ABC1D2F1-9686-4360-8E8D-45B31ACD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671763"/>
              <a:ext cx="31750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898">
              <a:extLst>
                <a:ext uri="{FF2B5EF4-FFF2-40B4-BE49-F238E27FC236}">
                  <a16:creationId xmlns:a16="http://schemas.microsoft.com/office/drawing/2014/main" id="{8F5C2D48-97DE-488E-A6ED-EA0ABC14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508250"/>
              <a:ext cx="3175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899">
              <a:extLst>
                <a:ext uri="{FF2B5EF4-FFF2-40B4-BE49-F238E27FC236}">
                  <a16:creationId xmlns:a16="http://schemas.microsoft.com/office/drawing/2014/main" id="{CA5068D0-DCE3-4000-AE88-AFB26F17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341563"/>
              <a:ext cx="2540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900">
              <a:extLst>
                <a:ext uri="{FF2B5EF4-FFF2-40B4-BE49-F238E27FC236}">
                  <a16:creationId xmlns:a16="http://schemas.microsoft.com/office/drawing/2014/main" id="{47E46127-8387-4045-A811-B34DD051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176463"/>
              <a:ext cx="25400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901">
              <a:extLst>
                <a:ext uri="{FF2B5EF4-FFF2-40B4-BE49-F238E27FC236}">
                  <a16:creationId xmlns:a16="http://schemas.microsoft.com/office/drawing/2014/main" id="{067332A4-0C09-46E6-B093-D5482567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2012950"/>
              <a:ext cx="19050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902">
              <a:extLst>
                <a:ext uri="{FF2B5EF4-FFF2-40B4-BE49-F238E27FC236}">
                  <a16:creationId xmlns:a16="http://schemas.microsoft.com/office/drawing/2014/main" id="{A2F7C77C-462A-47F1-9840-E4E55D8D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847850"/>
              <a:ext cx="19050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903">
              <a:extLst>
                <a:ext uri="{FF2B5EF4-FFF2-40B4-BE49-F238E27FC236}">
                  <a16:creationId xmlns:a16="http://schemas.microsoft.com/office/drawing/2014/main" id="{DE756B9C-4511-45FD-8D8D-FEB1461D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684338"/>
              <a:ext cx="19050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904">
              <a:extLst>
                <a:ext uri="{FF2B5EF4-FFF2-40B4-BE49-F238E27FC236}">
                  <a16:creationId xmlns:a16="http://schemas.microsoft.com/office/drawing/2014/main" id="{A1254828-8408-44EB-B249-89978947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516063"/>
              <a:ext cx="12700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905">
              <a:extLst>
                <a:ext uri="{FF2B5EF4-FFF2-40B4-BE49-F238E27FC236}">
                  <a16:creationId xmlns:a16="http://schemas.microsoft.com/office/drawing/2014/main" id="{8B96DC5E-8F7B-4FAA-95F6-96420F774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352550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906">
              <a:extLst>
                <a:ext uri="{FF2B5EF4-FFF2-40B4-BE49-F238E27FC236}">
                  <a16:creationId xmlns:a16="http://schemas.microsoft.com/office/drawing/2014/main" id="{6A1A4A35-32A2-4160-9F3B-07BDC294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189038"/>
              <a:ext cx="6350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907">
              <a:extLst>
                <a:ext uri="{FF2B5EF4-FFF2-40B4-BE49-F238E27FC236}">
                  <a16:creationId xmlns:a16="http://schemas.microsoft.com/office/drawing/2014/main" id="{1A44556F-B2B8-4A1A-8DD2-A6860933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023938"/>
              <a:ext cx="6350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908">
              <a:extLst>
                <a:ext uri="{FF2B5EF4-FFF2-40B4-BE49-F238E27FC236}">
                  <a16:creationId xmlns:a16="http://schemas.microsoft.com/office/drawing/2014/main" id="{4202FA87-7149-49BF-A484-490B7AA95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860425"/>
              <a:ext cx="6350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909">
              <a:extLst>
                <a:ext uri="{FF2B5EF4-FFF2-40B4-BE49-F238E27FC236}">
                  <a16:creationId xmlns:a16="http://schemas.microsoft.com/office/drawing/2014/main" id="{E4CECD01-AAFA-4109-B762-8FA7D21C2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0950" y="692150"/>
              <a:ext cx="1588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0">
              <a:extLst>
                <a:ext uri="{FF2B5EF4-FFF2-40B4-BE49-F238E27FC236}">
                  <a16:creationId xmlns:a16="http://schemas.microsoft.com/office/drawing/2014/main" id="{98D71368-AC3A-4877-BE4C-B34797B5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1725" y="6826250"/>
              <a:ext cx="34925" cy="28575"/>
            </a:xfrm>
            <a:custGeom>
              <a:avLst/>
              <a:gdLst>
                <a:gd name="T0" fmla="*/ 11 w 11"/>
                <a:gd name="T1" fmla="*/ 5 h 9"/>
                <a:gd name="T2" fmla="*/ 6 w 11"/>
                <a:gd name="T3" fmla="*/ 0 h 9"/>
                <a:gd name="T4" fmla="*/ 0 w 11"/>
                <a:gd name="T5" fmla="*/ 5 h 9"/>
                <a:gd name="T6" fmla="*/ 2 w 11"/>
                <a:gd name="T7" fmla="*/ 9 h 9"/>
                <a:gd name="T8" fmla="*/ 9 w 11"/>
                <a:gd name="T9" fmla="*/ 9 h 9"/>
                <a:gd name="T10" fmla="*/ 11 w 11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11" y="5"/>
                  </a:move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7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911">
              <a:extLst>
                <a:ext uri="{FF2B5EF4-FFF2-40B4-BE49-F238E27FC236}">
                  <a16:creationId xmlns:a16="http://schemas.microsoft.com/office/drawing/2014/main" id="{54CB93F4-C9DF-436B-A594-18C90CD56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657975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912">
              <a:extLst>
                <a:ext uri="{FF2B5EF4-FFF2-40B4-BE49-F238E27FC236}">
                  <a16:creationId xmlns:a16="http://schemas.microsoft.com/office/drawing/2014/main" id="{F9107F76-27DE-413B-A0F4-4AE38BC4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4912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913">
              <a:extLst>
                <a:ext uri="{FF2B5EF4-FFF2-40B4-BE49-F238E27FC236}">
                  <a16:creationId xmlns:a16="http://schemas.microsoft.com/office/drawing/2014/main" id="{21E8CC8E-0D81-4E36-B9EF-D8FA2614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3261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914">
              <a:extLst>
                <a:ext uri="{FF2B5EF4-FFF2-40B4-BE49-F238E27FC236}">
                  <a16:creationId xmlns:a16="http://schemas.microsoft.com/office/drawing/2014/main" id="{303B5E62-23C6-4DAE-8D87-2E41294D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15950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915">
              <a:extLst>
                <a:ext uri="{FF2B5EF4-FFF2-40B4-BE49-F238E27FC236}">
                  <a16:creationId xmlns:a16="http://schemas.microsoft.com/office/drawing/2014/main" id="{D3E5C5F9-65ED-4362-967A-F9572357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9959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916">
              <a:extLst>
                <a:ext uri="{FF2B5EF4-FFF2-40B4-BE49-F238E27FC236}">
                  <a16:creationId xmlns:a16="http://schemas.microsoft.com/office/drawing/2014/main" id="{1F82D9B3-4691-4515-81FC-0630729D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827713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917">
              <a:extLst>
                <a:ext uri="{FF2B5EF4-FFF2-40B4-BE49-F238E27FC236}">
                  <a16:creationId xmlns:a16="http://schemas.microsoft.com/office/drawing/2014/main" id="{25D3EBBA-A21C-4157-9C60-3FEDE3C3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664200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918">
              <a:extLst>
                <a:ext uri="{FF2B5EF4-FFF2-40B4-BE49-F238E27FC236}">
                  <a16:creationId xmlns:a16="http://schemas.microsoft.com/office/drawing/2014/main" id="{B12080CE-5B69-419A-9ECF-8E0361C8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495925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919">
              <a:extLst>
                <a:ext uri="{FF2B5EF4-FFF2-40B4-BE49-F238E27FC236}">
                  <a16:creationId xmlns:a16="http://schemas.microsoft.com/office/drawing/2014/main" id="{183D8525-1725-4B01-87E1-788DDC3B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32923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920">
              <a:extLst>
                <a:ext uri="{FF2B5EF4-FFF2-40B4-BE49-F238E27FC236}">
                  <a16:creationId xmlns:a16="http://schemas.microsoft.com/office/drawing/2014/main" id="{7F136B72-BA15-48B9-BF75-AA3C8C6A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164138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921">
              <a:extLst>
                <a:ext uri="{FF2B5EF4-FFF2-40B4-BE49-F238E27FC236}">
                  <a16:creationId xmlns:a16="http://schemas.microsoft.com/office/drawing/2014/main" id="{7D1E4400-3189-4620-91B1-30015BEF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99745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922">
              <a:extLst>
                <a:ext uri="{FF2B5EF4-FFF2-40B4-BE49-F238E27FC236}">
                  <a16:creationId xmlns:a16="http://schemas.microsoft.com/office/drawing/2014/main" id="{A3E76619-0F56-4050-8F7D-5B61896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832350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923">
              <a:extLst>
                <a:ext uri="{FF2B5EF4-FFF2-40B4-BE49-F238E27FC236}">
                  <a16:creationId xmlns:a16="http://schemas.microsoft.com/office/drawing/2014/main" id="{B3F08606-2EAD-4B74-B51E-E99C032A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665663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924">
              <a:extLst>
                <a:ext uri="{FF2B5EF4-FFF2-40B4-BE49-F238E27FC236}">
                  <a16:creationId xmlns:a16="http://schemas.microsoft.com/office/drawing/2014/main" id="{121E4CAF-CD19-46FC-B563-F1A429FF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4973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925">
              <a:extLst>
                <a:ext uri="{FF2B5EF4-FFF2-40B4-BE49-F238E27FC236}">
                  <a16:creationId xmlns:a16="http://schemas.microsoft.com/office/drawing/2014/main" id="{2D27411F-85AA-4CE8-B076-E3046BA48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333875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926">
              <a:extLst>
                <a:ext uri="{FF2B5EF4-FFF2-40B4-BE49-F238E27FC236}">
                  <a16:creationId xmlns:a16="http://schemas.microsoft.com/office/drawing/2014/main" id="{1517F322-2FD3-4B1C-A3E6-D7043F9B6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1671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927">
              <a:extLst>
                <a:ext uri="{FF2B5EF4-FFF2-40B4-BE49-F238E27FC236}">
                  <a16:creationId xmlns:a16="http://schemas.microsoft.com/office/drawing/2014/main" id="{81ED6E1B-8B0E-4B15-8F8E-5C029E55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4002088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928">
              <a:extLst>
                <a:ext uri="{FF2B5EF4-FFF2-40B4-BE49-F238E27FC236}">
                  <a16:creationId xmlns:a16="http://schemas.microsoft.com/office/drawing/2014/main" id="{476DF99A-5FC4-46C1-B8A9-62EBEEC57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835400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929">
              <a:extLst>
                <a:ext uri="{FF2B5EF4-FFF2-40B4-BE49-F238E27FC236}">
                  <a16:creationId xmlns:a16="http://schemas.microsoft.com/office/drawing/2014/main" id="{70FD5E9C-90C2-4551-9693-BB02E442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667125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930">
              <a:extLst>
                <a:ext uri="{FF2B5EF4-FFF2-40B4-BE49-F238E27FC236}">
                  <a16:creationId xmlns:a16="http://schemas.microsoft.com/office/drawing/2014/main" id="{61206673-0C48-4C76-98E9-BBF6877E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503613"/>
              <a:ext cx="2857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931">
              <a:extLst>
                <a:ext uri="{FF2B5EF4-FFF2-40B4-BE49-F238E27FC236}">
                  <a16:creationId xmlns:a16="http://schemas.microsoft.com/office/drawing/2014/main" id="{73373214-E788-48C7-A7DE-83E139EED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338513"/>
              <a:ext cx="28575" cy="30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932">
              <a:extLst>
                <a:ext uri="{FF2B5EF4-FFF2-40B4-BE49-F238E27FC236}">
                  <a16:creationId xmlns:a16="http://schemas.microsoft.com/office/drawing/2014/main" id="{6B5328C1-2CDF-44C3-8306-710D582B4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171825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933">
              <a:extLst>
                <a:ext uri="{FF2B5EF4-FFF2-40B4-BE49-F238E27FC236}">
                  <a16:creationId xmlns:a16="http://schemas.microsoft.com/office/drawing/2014/main" id="{A83885A5-EC39-4924-91B6-861F986D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3006725"/>
              <a:ext cx="25400" cy="269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934">
              <a:extLst>
                <a:ext uri="{FF2B5EF4-FFF2-40B4-BE49-F238E27FC236}">
                  <a16:creationId xmlns:a16="http://schemas.microsoft.com/office/drawing/2014/main" id="{24EDA9ED-B6EB-4CF5-B2A1-0B6B020F7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843213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935">
              <a:extLst>
                <a:ext uri="{FF2B5EF4-FFF2-40B4-BE49-F238E27FC236}">
                  <a16:creationId xmlns:a16="http://schemas.microsoft.com/office/drawing/2014/main" id="{16DBEC67-FCB6-45A2-9E5C-96B477F2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676525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936">
              <a:extLst>
                <a:ext uri="{FF2B5EF4-FFF2-40B4-BE49-F238E27FC236}">
                  <a16:creationId xmlns:a16="http://schemas.microsoft.com/office/drawing/2014/main" id="{25A237B9-00C4-4AA9-BD21-00353E55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511425"/>
              <a:ext cx="2222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937">
              <a:extLst>
                <a:ext uri="{FF2B5EF4-FFF2-40B4-BE49-F238E27FC236}">
                  <a16:creationId xmlns:a16="http://schemas.microsoft.com/office/drawing/2014/main" id="{92DF8FFF-305E-40C9-AB88-9570ADDB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347913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938">
              <a:extLst>
                <a:ext uri="{FF2B5EF4-FFF2-40B4-BE49-F238E27FC236}">
                  <a16:creationId xmlns:a16="http://schemas.microsoft.com/office/drawing/2014/main" id="{DA93FEA6-3A19-48D4-BA88-8FD6B35C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179638"/>
              <a:ext cx="1587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939">
              <a:extLst>
                <a:ext uri="{FF2B5EF4-FFF2-40B4-BE49-F238E27FC236}">
                  <a16:creationId xmlns:a16="http://schemas.microsoft.com/office/drawing/2014/main" id="{A0DCFF01-790A-4FAD-A7A4-BA4167481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016125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940">
              <a:extLst>
                <a:ext uri="{FF2B5EF4-FFF2-40B4-BE49-F238E27FC236}">
                  <a16:creationId xmlns:a16="http://schemas.microsoft.com/office/drawing/2014/main" id="{4804DA95-A6C1-44E8-9367-345B6E015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851025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941">
              <a:extLst>
                <a:ext uri="{FF2B5EF4-FFF2-40B4-BE49-F238E27FC236}">
                  <a16:creationId xmlns:a16="http://schemas.microsoft.com/office/drawing/2014/main" id="{53F28D88-B731-457F-868F-DA442A9F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684338"/>
              <a:ext cx="9525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942">
              <a:extLst>
                <a:ext uri="{FF2B5EF4-FFF2-40B4-BE49-F238E27FC236}">
                  <a16:creationId xmlns:a16="http://schemas.microsoft.com/office/drawing/2014/main" id="{6605AC66-E8E4-424C-95DA-FD027EF8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519238"/>
              <a:ext cx="9525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943">
              <a:extLst>
                <a:ext uri="{FF2B5EF4-FFF2-40B4-BE49-F238E27FC236}">
                  <a16:creationId xmlns:a16="http://schemas.microsoft.com/office/drawing/2014/main" id="{02185716-734A-4E68-8437-9B541EB4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355725"/>
              <a:ext cx="952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944">
              <a:extLst>
                <a:ext uri="{FF2B5EF4-FFF2-40B4-BE49-F238E27FC236}">
                  <a16:creationId xmlns:a16="http://schemas.microsoft.com/office/drawing/2014/main" id="{5F7782DE-BB9E-4393-8359-C60169F4B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189038"/>
              <a:ext cx="317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945">
              <a:extLst>
                <a:ext uri="{FF2B5EF4-FFF2-40B4-BE49-F238E27FC236}">
                  <a16:creationId xmlns:a16="http://schemas.microsoft.com/office/drawing/2014/main" id="{FA1C57BF-90D9-4825-A564-77774E85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023938"/>
              <a:ext cx="3175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946">
              <a:extLst>
                <a:ext uri="{FF2B5EF4-FFF2-40B4-BE49-F238E27FC236}">
                  <a16:creationId xmlns:a16="http://schemas.microsoft.com/office/drawing/2014/main" id="{C325F45B-DBE3-4211-922C-D3E645FBD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860425"/>
              <a:ext cx="3175" cy="15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96472" y="2330663"/>
            <a:ext cx="3578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+mj-lt"/>
              </a:rPr>
              <a:t>Ready to Dev</a:t>
            </a:r>
            <a:endParaRPr lang="en-US" sz="3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9490" y="3094106"/>
            <a:ext cx="889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C000"/>
                </a:solidFill>
              </a:rPr>
              <a:t>Persiapan Menjadi Web Developer Mahasiswa Pemuda dan Pelajar Blang Bintang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31" name="TextBox 730"/>
          <p:cNvSpPr txBox="1"/>
          <p:nvPr/>
        </p:nvSpPr>
        <p:spPr>
          <a:xfrm>
            <a:off x="4170268" y="930639"/>
            <a:ext cx="435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  <a:latin typeface="+mj-lt"/>
              </a:rPr>
              <a:t>Selamat</a:t>
            </a:r>
            <a:r>
              <a:rPr lang="en-US" sz="3600" b="1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+mj-lt"/>
              </a:rPr>
              <a:t>Datang</a:t>
            </a:r>
            <a:endParaRPr lang="en-US" sz="3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8803" y="4062099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B</a:t>
            </a:r>
            <a:r>
              <a:rPr lang="en-US" sz="1600" b="1" dirty="0" err="1" smtClean="0"/>
              <a:t>ersama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2686591" y="4802843"/>
            <a:ext cx="2210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Tasco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Team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380" y="4487431"/>
            <a:ext cx="1252997" cy="12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6F92F64-8D2B-4109-A181-2A900A55B1E5}"/>
              </a:ext>
            </a:extLst>
          </p:cNvPr>
          <p:cNvSpPr>
            <a:spLocks noEditPoints="1"/>
          </p:cNvSpPr>
          <p:nvPr/>
        </p:nvSpPr>
        <p:spPr bwMode="auto">
          <a:xfrm>
            <a:off x="11150466" y="3080057"/>
            <a:ext cx="384922" cy="697885"/>
          </a:xfrm>
          <a:custGeom>
            <a:avLst/>
            <a:gdLst>
              <a:gd name="T0" fmla="*/ 0 w 355"/>
              <a:gd name="T1" fmla="*/ 708 h 708"/>
              <a:gd name="T2" fmla="*/ 0 w 355"/>
              <a:gd name="T3" fmla="*/ 0 h 708"/>
              <a:gd name="T4" fmla="*/ 355 w 355"/>
              <a:gd name="T5" fmla="*/ 354 h 708"/>
              <a:gd name="T6" fmla="*/ 0 w 355"/>
              <a:gd name="T7" fmla="*/ 708 h 708"/>
              <a:gd name="T8" fmla="*/ 17 w 355"/>
              <a:gd name="T9" fmla="*/ 38 h 708"/>
              <a:gd name="T10" fmla="*/ 17 w 355"/>
              <a:gd name="T11" fmla="*/ 668 h 708"/>
              <a:gd name="T12" fmla="*/ 331 w 355"/>
              <a:gd name="T13" fmla="*/ 354 h 708"/>
              <a:gd name="T14" fmla="*/ 17 w 355"/>
              <a:gd name="T15" fmla="*/ 3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708">
                <a:moveTo>
                  <a:pt x="0" y="708"/>
                </a:moveTo>
                <a:lnTo>
                  <a:pt x="0" y="0"/>
                </a:lnTo>
                <a:lnTo>
                  <a:pt x="355" y="354"/>
                </a:lnTo>
                <a:lnTo>
                  <a:pt x="0" y="708"/>
                </a:lnTo>
                <a:close/>
                <a:moveTo>
                  <a:pt x="17" y="38"/>
                </a:moveTo>
                <a:lnTo>
                  <a:pt x="17" y="668"/>
                </a:lnTo>
                <a:lnTo>
                  <a:pt x="331" y="354"/>
                </a:lnTo>
                <a:lnTo>
                  <a:pt x="17" y="38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4" name="Subtitle 6">
            <a:extLst>
              <a:ext uri="{FF2B5EF4-FFF2-40B4-BE49-F238E27FC236}">
                <a16:creationId xmlns:a16="http://schemas.microsoft.com/office/drawing/2014/main" id="{35672AA3-DC2D-491B-9098-AE9A3C55A127}"/>
              </a:ext>
            </a:extLst>
          </p:cNvPr>
          <p:cNvSpPr txBox="1">
            <a:spLocks/>
          </p:cNvSpPr>
          <p:nvPr/>
        </p:nvSpPr>
        <p:spPr>
          <a:xfrm>
            <a:off x="832066" y="2804621"/>
            <a:ext cx="4853128" cy="1572672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65" name="Subtitle 6">
            <a:extLst>
              <a:ext uri="{FF2B5EF4-FFF2-40B4-BE49-F238E27FC236}">
                <a16:creationId xmlns:a16="http://schemas.microsoft.com/office/drawing/2014/main" id="{ECDDD1AA-6BAE-4DE0-A1F8-D1E8FAD67278}"/>
              </a:ext>
            </a:extLst>
          </p:cNvPr>
          <p:cNvSpPr txBox="1">
            <a:spLocks/>
          </p:cNvSpPr>
          <p:nvPr/>
        </p:nvSpPr>
        <p:spPr>
          <a:xfrm>
            <a:off x="832066" y="4480866"/>
            <a:ext cx="4853128" cy="777241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018" y="6179127"/>
            <a:ext cx="3629891" cy="512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CDD0D-696B-4D5C-8F6D-59ACDACEE2D2}"/>
              </a:ext>
            </a:extLst>
          </p:cNvPr>
          <p:cNvSpPr txBox="1"/>
          <p:nvPr/>
        </p:nvSpPr>
        <p:spPr>
          <a:xfrm>
            <a:off x="665018" y="385631"/>
            <a:ext cx="6470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solidFill>
                  <a:schemeClr val="accent2"/>
                </a:solidFill>
              </a:rPr>
              <a:t>Membuat</a:t>
            </a:r>
            <a:r>
              <a:rPr lang="en-US" sz="3000" b="1" dirty="0" smtClean="0">
                <a:solidFill>
                  <a:schemeClr val="accent2"/>
                </a:solidFill>
              </a:rPr>
              <a:t> branch </a:t>
            </a:r>
            <a:r>
              <a:rPr lang="en-US" sz="3000" b="1" dirty="0" err="1" smtClean="0">
                <a:solidFill>
                  <a:schemeClr val="accent2"/>
                </a:solidFill>
              </a:rPr>
              <a:t>baru</a:t>
            </a:r>
            <a:r>
              <a:rPr lang="en-US" sz="3000" b="1" dirty="0" smtClean="0">
                <a:solidFill>
                  <a:schemeClr val="accent2"/>
                </a:solidFill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</a:rPr>
              <a:t>pada</a:t>
            </a:r>
            <a:r>
              <a:rPr lang="en-US" sz="3000" b="1" dirty="0" smtClean="0">
                <a:solidFill>
                  <a:schemeClr val="accent2"/>
                </a:solidFill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</a:rPr>
              <a:t>git</a:t>
            </a:r>
            <a:r>
              <a:rPr lang="en-US" sz="3000" b="1" dirty="0" smtClean="0">
                <a:solidFill>
                  <a:schemeClr val="accent2"/>
                </a:solidFill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</a:rPr>
              <a:t>Git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70C6CB-4287-4DA6-B390-2F7F2C8A8A87}"/>
              </a:ext>
            </a:extLst>
          </p:cNvPr>
          <p:cNvGrpSpPr/>
          <p:nvPr/>
        </p:nvGrpSpPr>
        <p:grpSpPr>
          <a:xfrm>
            <a:off x="788082" y="983565"/>
            <a:ext cx="922341" cy="75141"/>
            <a:chOff x="5475288" y="6400801"/>
            <a:chExt cx="837871" cy="100013"/>
          </a:xfrm>
          <a:solidFill>
            <a:schemeClr val="tx1">
              <a:lumMod val="75000"/>
              <a:lumOff val="25000"/>
              <a:alpha val="4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B0A9DB9C-2972-4E60-B91A-C49ACC0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A48B5A7-199B-4F60-958D-0D668FA9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2066" y="1513681"/>
            <a:ext cx="108888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Branch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</a:t>
            </a:r>
            <a:r>
              <a:rPr lang="en-US" dirty="0" err="1" smtClean="0"/>
              <a:t>mumnya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3 branch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</a:t>
            </a:r>
            <a:r>
              <a:rPr lang="en-US" dirty="0" smtClean="0"/>
              <a:t>aster </a:t>
            </a:r>
            <a:r>
              <a:rPr lang="en-US" dirty="0" err="1" smtClean="0"/>
              <a:t>atau</a:t>
            </a:r>
            <a:r>
              <a:rPr lang="en-US" dirty="0" smtClean="0"/>
              <a:t> main, </a:t>
            </a:r>
            <a:r>
              <a:rPr lang="en-US" dirty="0" err="1" smtClean="0"/>
              <a:t>merupakan</a:t>
            </a:r>
            <a:r>
              <a:rPr lang="en-US" dirty="0" smtClean="0"/>
              <a:t> branch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evelop, </a:t>
            </a:r>
            <a:r>
              <a:rPr lang="en-US" dirty="0" err="1" smtClean="0"/>
              <a:t>merupakan</a:t>
            </a:r>
            <a:r>
              <a:rPr lang="en-US" dirty="0" smtClean="0"/>
              <a:t> branch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masa </a:t>
            </a:r>
            <a:r>
              <a:rPr lang="en-US" dirty="0" err="1" smtClean="0"/>
              <a:t>percobaan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ersonal, </a:t>
            </a:r>
            <a:r>
              <a:rPr lang="en-US" dirty="0" err="1" smtClean="0"/>
              <a:t>merupakan</a:t>
            </a:r>
            <a:r>
              <a:rPr lang="en-US" dirty="0" smtClean="0"/>
              <a:t> branch personal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branc</a:t>
            </a:r>
            <a:r>
              <a:rPr lang="en-US" dirty="0" smtClean="0"/>
              <a:t>h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command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command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command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78" y="3606484"/>
            <a:ext cx="1257358" cy="3429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184" y="4404375"/>
            <a:ext cx="2550749" cy="3060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184" y="5330797"/>
            <a:ext cx="2741111" cy="2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6F92F64-8D2B-4109-A181-2A900A55B1E5}"/>
              </a:ext>
            </a:extLst>
          </p:cNvPr>
          <p:cNvSpPr>
            <a:spLocks noEditPoints="1"/>
          </p:cNvSpPr>
          <p:nvPr/>
        </p:nvSpPr>
        <p:spPr bwMode="auto">
          <a:xfrm>
            <a:off x="11150466" y="3080057"/>
            <a:ext cx="384922" cy="697885"/>
          </a:xfrm>
          <a:custGeom>
            <a:avLst/>
            <a:gdLst>
              <a:gd name="T0" fmla="*/ 0 w 355"/>
              <a:gd name="T1" fmla="*/ 708 h 708"/>
              <a:gd name="T2" fmla="*/ 0 w 355"/>
              <a:gd name="T3" fmla="*/ 0 h 708"/>
              <a:gd name="T4" fmla="*/ 355 w 355"/>
              <a:gd name="T5" fmla="*/ 354 h 708"/>
              <a:gd name="T6" fmla="*/ 0 w 355"/>
              <a:gd name="T7" fmla="*/ 708 h 708"/>
              <a:gd name="T8" fmla="*/ 17 w 355"/>
              <a:gd name="T9" fmla="*/ 38 h 708"/>
              <a:gd name="T10" fmla="*/ 17 w 355"/>
              <a:gd name="T11" fmla="*/ 668 h 708"/>
              <a:gd name="T12" fmla="*/ 331 w 355"/>
              <a:gd name="T13" fmla="*/ 354 h 708"/>
              <a:gd name="T14" fmla="*/ 17 w 355"/>
              <a:gd name="T15" fmla="*/ 3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708">
                <a:moveTo>
                  <a:pt x="0" y="708"/>
                </a:moveTo>
                <a:lnTo>
                  <a:pt x="0" y="0"/>
                </a:lnTo>
                <a:lnTo>
                  <a:pt x="355" y="354"/>
                </a:lnTo>
                <a:lnTo>
                  <a:pt x="0" y="708"/>
                </a:lnTo>
                <a:close/>
                <a:moveTo>
                  <a:pt x="17" y="38"/>
                </a:moveTo>
                <a:lnTo>
                  <a:pt x="17" y="668"/>
                </a:lnTo>
                <a:lnTo>
                  <a:pt x="331" y="354"/>
                </a:lnTo>
                <a:lnTo>
                  <a:pt x="17" y="38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4" name="Subtitle 6">
            <a:extLst>
              <a:ext uri="{FF2B5EF4-FFF2-40B4-BE49-F238E27FC236}">
                <a16:creationId xmlns:a16="http://schemas.microsoft.com/office/drawing/2014/main" id="{35672AA3-DC2D-491B-9098-AE9A3C55A127}"/>
              </a:ext>
            </a:extLst>
          </p:cNvPr>
          <p:cNvSpPr txBox="1">
            <a:spLocks/>
          </p:cNvSpPr>
          <p:nvPr/>
        </p:nvSpPr>
        <p:spPr>
          <a:xfrm>
            <a:off x="832066" y="2804621"/>
            <a:ext cx="4853128" cy="1572672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65" name="Subtitle 6">
            <a:extLst>
              <a:ext uri="{FF2B5EF4-FFF2-40B4-BE49-F238E27FC236}">
                <a16:creationId xmlns:a16="http://schemas.microsoft.com/office/drawing/2014/main" id="{ECDDD1AA-6BAE-4DE0-A1F8-D1E8FAD67278}"/>
              </a:ext>
            </a:extLst>
          </p:cNvPr>
          <p:cNvSpPr txBox="1">
            <a:spLocks/>
          </p:cNvSpPr>
          <p:nvPr/>
        </p:nvSpPr>
        <p:spPr>
          <a:xfrm>
            <a:off x="832066" y="4480866"/>
            <a:ext cx="4853128" cy="777241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018" y="6179127"/>
            <a:ext cx="3629891" cy="512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CDD0D-696B-4D5C-8F6D-59ACDACEE2D2}"/>
              </a:ext>
            </a:extLst>
          </p:cNvPr>
          <p:cNvSpPr txBox="1"/>
          <p:nvPr/>
        </p:nvSpPr>
        <p:spPr>
          <a:xfrm>
            <a:off x="665018" y="385631"/>
            <a:ext cx="6470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</a:rPr>
              <a:t>Remote </a:t>
            </a:r>
            <a:r>
              <a:rPr lang="en-US" sz="3000" b="1" dirty="0" err="1" smtClean="0">
                <a:solidFill>
                  <a:schemeClr val="accent2"/>
                </a:solidFill>
              </a:rPr>
              <a:t>Git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70C6CB-4287-4DA6-B390-2F7F2C8A8A87}"/>
              </a:ext>
            </a:extLst>
          </p:cNvPr>
          <p:cNvGrpSpPr/>
          <p:nvPr/>
        </p:nvGrpSpPr>
        <p:grpSpPr>
          <a:xfrm>
            <a:off x="788082" y="983565"/>
            <a:ext cx="922341" cy="75141"/>
            <a:chOff x="5475288" y="6400801"/>
            <a:chExt cx="837871" cy="100013"/>
          </a:xfrm>
          <a:solidFill>
            <a:schemeClr val="tx1">
              <a:lumMod val="75000"/>
              <a:lumOff val="25000"/>
              <a:alpha val="4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B0A9DB9C-2972-4E60-B91A-C49ACC0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A48B5A7-199B-4F60-958D-0D668FA9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2066" y="1513681"/>
            <a:ext cx="108888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remote </a:t>
            </a:r>
            <a:r>
              <a:rPr lang="en-US" dirty="0" err="1" smtClean="0"/>
              <a:t>git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remote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takut</a:t>
            </a:r>
            <a:r>
              <a:rPr lang="en-US" dirty="0" smtClean="0"/>
              <a:t> </a:t>
            </a:r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di computer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di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-tama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repository di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ketik</a:t>
            </a:r>
            <a:r>
              <a:rPr lang="en-US" dirty="0" smtClean="0"/>
              <a:t> command </a:t>
            </a:r>
            <a:r>
              <a:rPr lang="en-US" dirty="0" err="1" smtClean="0"/>
              <a:t>berikut</a:t>
            </a:r>
            <a:r>
              <a:rPr lang="en-US" dirty="0" smtClean="0"/>
              <a:t> agar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local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remote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mendorongnya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local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mengetikkan</a:t>
            </a:r>
            <a:r>
              <a:rPr lang="en-US" dirty="0" smtClean="0"/>
              <a:t> command </a:t>
            </a:r>
            <a:r>
              <a:rPr lang="en-US" dirty="0" err="1" smtClean="0"/>
              <a:t>berikut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remote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command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09" y="295786"/>
            <a:ext cx="1507115" cy="851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184" y="3117153"/>
            <a:ext cx="3862889" cy="243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109" y="4205628"/>
            <a:ext cx="5026721" cy="275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434" y="5010888"/>
            <a:ext cx="3949389" cy="3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6F92F64-8D2B-4109-A181-2A900A55B1E5}"/>
              </a:ext>
            </a:extLst>
          </p:cNvPr>
          <p:cNvSpPr>
            <a:spLocks noEditPoints="1"/>
          </p:cNvSpPr>
          <p:nvPr/>
        </p:nvSpPr>
        <p:spPr bwMode="auto">
          <a:xfrm>
            <a:off x="11150466" y="3080057"/>
            <a:ext cx="384922" cy="697885"/>
          </a:xfrm>
          <a:custGeom>
            <a:avLst/>
            <a:gdLst>
              <a:gd name="T0" fmla="*/ 0 w 355"/>
              <a:gd name="T1" fmla="*/ 708 h 708"/>
              <a:gd name="T2" fmla="*/ 0 w 355"/>
              <a:gd name="T3" fmla="*/ 0 h 708"/>
              <a:gd name="T4" fmla="*/ 355 w 355"/>
              <a:gd name="T5" fmla="*/ 354 h 708"/>
              <a:gd name="T6" fmla="*/ 0 w 355"/>
              <a:gd name="T7" fmla="*/ 708 h 708"/>
              <a:gd name="T8" fmla="*/ 17 w 355"/>
              <a:gd name="T9" fmla="*/ 38 h 708"/>
              <a:gd name="T10" fmla="*/ 17 w 355"/>
              <a:gd name="T11" fmla="*/ 668 h 708"/>
              <a:gd name="T12" fmla="*/ 331 w 355"/>
              <a:gd name="T13" fmla="*/ 354 h 708"/>
              <a:gd name="T14" fmla="*/ 17 w 355"/>
              <a:gd name="T15" fmla="*/ 3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708">
                <a:moveTo>
                  <a:pt x="0" y="708"/>
                </a:moveTo>
                <a:lnTo>
                  <a:pt x="0" y="0"/>
                </a:lnTo>
                <a:lnTo>
                  <a:pt x="355" y="354"/>
                </a:lnTo>
                <a:lnTo>
                  <a:pt x="0" y="708"/>
                </a:lnTo>
                <a:close/>
                <a:moveTo>
                  <a:pt x="17" y="38"/>
                </a:moveTo>
                <a:lnTo>
                  <a:pt x="17" y="668"/>
                </a:lnTo>
                <a:lnTo>
                  <a:pt x="331" y="354"/>
                </a:lnTo>
                <a:lnTo>
                  <a:pt x="17" y="38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4" name="Subtitle 6">
            <a:extLst>
              <a:ext uri="{FF2B5EF4-FFF2-40B4-BE49-F238E27FC236}">
                <a16:creationId xmlns:a16="http://schemas.microsoft.com/office/drawing/2014/main" id="{35672AA3-DC2D-491B-9098-AE9A3C55A127}"/>
              </a:ext>
            </a:extLst>
          </p:cNvPr>
          <p:cNvSpPr txBox="1">
            <a:spLocks/>
          </p:cNvSpPr>
          <p:nvPr/>
        </p:nvSpPr>
        <p:spPr>
          <a:xfrm>
            <a:off x="832066" y="2804621"/>
            <a:ext cx="4853128" cy="1572672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65" name="Subtitle 6">
            <a:extLst>
              <a:ext uri="{FF2B5EF4-FFF2-40B4-BE49-F238E27FC236}">
                <a16:creationId xmlns:a16="http://schemas.microsoft.com/office/drawing/2014/main" id="{ECDDD1AA-6BAE-4DE0-A1F8-D1E8FAD67278}"/>
              </a:ext>
            </a:extLst>
          </p:cNvPr>
          <p:cNvSpPr txBox="1">
            <a:spLocks/>
          </p:cNvSpPr>
          <p:nvPr/>
        </p:nvSpPr>
        <p:spPr>
          <a:xfrm>
            <a:off x="832066" y="4480866"/>
            <a:ext cx="4853128" cy="777241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018" y="6179127"/>
            <a:ext cx="3629891" cy="512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CDD0D-696B-4D5C-8F6D-59ACDACEE2D2}"/>
              </a:ext>
            </a:extLst>
          </p:cNvPr>
          <p:cNvSpPr txBox="1"/>
          <p:nvPr/>
        </p:nvSpPr>
        <p:spPr>
          <a:xfrm>
            <a:off x="665018" y="385631"/>
            <a:ext cx="6470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</a:rPr>
              <a:t>Deployment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70C6CB-4287-4DA6-B390-2F7F2C8A8A87}"/>
              </a:ext>
            </a:extLst>
          </p:cNvPr>
          <p:cNvGrpSpPr/>
          <p:nvPr/>
        </p:nvGrpSpPr>
        <p:grpSpPr>
          <a:xfrm>
            <a:off x="788082" y="983565"/>
            <a:ext cx="922341" cy="75141"/>
            <a:chOff x="5475288" y="6400801"/>
            <a:chExt cx="837871" cy="100013"/>
          </a:xfrm>
          <a:solidFill>
            <a:schemeClr val="tx1">
              <a:lumMod val="75000"/>
              <a:lumOff val="25000"/>
              <a:alpha val="4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B0A9DB9C-2972-4E60-B91A-C49ACC0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A48B5A7-199B-4F60-958D-0D668FA9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2067" y="1607127"/>
            <a:ext cx="107033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Agar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public,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mempublikasi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(Deploy)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deploy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yang </a:t>
            </a:r>
            <a:r>
              <a:rPr lang="en-US" dirty="0" err="1" smtClean="0"/>
              <a:t>berbayar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Circle 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Hostinger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Niagahoster</a:t>
            </a:r>
            <a:r>
              <a:rPr lang="en-US" dirty="0" smtClean="0"/>
              <a:t> (Indonesia)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Rumahweb</a:t>
            </a:r>
            <a:r>
              <a:rPr lang="en-US" dirty="0" smtClean="0"/>
              <a:t> (Indonesia)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Atau</a:t>
            </a:r>
            <a:r>
              <a:rPr lang="en-US" dirty="0" smtClean="0"/>
              <a:t> yang gratis </a:t>
            </a:r>
            <a:r>
              <a:rPr lang="en-US" dirty="0" err="1" smtClean="0"/>
              <a:t>seperti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Heroku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Netlify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6F92F64-8D2B-4109-A181-2A900A55B1E5}"/>
              </a:ext>
            </a:extLst>
          </p:cNvPr>
          <p:cNvSpPr>
            <a:spLocks noEditPoints="1"/>
          </p:cNvSpPr>
          <p:nvPr/>
        </p:nvSpPr>
        <p:spPr bwMode="auto">
          <a:xfrm>
            <a:off x="11150466" y="3080057"/>
            <a:ext cx="384922" cy="697885"/>
          </a:xfrm>
          <a:custGeom>
            <a:avLst/>
            <a:gdLst>
              <a:gd name="T0" fmla="*/ 0 w 355"/>
              <a:gd name="T1" fmla="*/ 708 h 708"/>
              <a:gd name="T2" fmla="*/ 0 w 355"/>
              <a:gd name="T3" fmla="*/ 0 h 708"/>
              <a:gd name="T4" fmla="*/ 355 w 355"/>
              <a:gd name="T5" fmla="*/ 354 h 708"/>
              <a:gd name="T6" fmla="*/ 0 w 355"/>
              <a:gd name="T7" fmla="*/ 708 h 708"/>
              <a:gd name="T8" fmla="*/ 17 w 355"/>
              <a:gd name="T9" fmla="*/ 38 h 708"/>
              <a:gd name="T10" fmla="*/ 17 w 355"/>
              <a:gd name="T11" fmla="*/ 668 h 708"/>
              <a:gd name="T12" fmla="*/ 331 w 355"/>
              <a:gd name="T13" fmla="*/ 354 h 708"/>
              <a:gd name="T14" fmla="*/ 17 w 355"/>
              <a:gd name="T15" fmla="*/ 3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708">
                <a:moveTo>
                  <a:pt x="0" y="708"/>
                </a:moveTo>
                <a:lnTo>
                  <a:pt x="0" y="0"/>
                </a:lnTo>
                <a:lnTo>
                  <a:pt x="355" y="354"/>
                </a:lnTo>
                <a:lnTo>
                  <a:pt x="0" y="708"/>
                </a:lnTo>
                <a:close/>
                <a:moveTo>
                  <a:pt x="17" y="38"/>
                </a:moveTo>
                <a:lnTo>
                  <a:pt x="17" y="668"/>
                </a:lnTo>
                <a:lnTo>
                  <a:pt x="331" y="354"/>
                </a:lnTo>
                <a:lnTo>
                  <a:pt x="17" y="38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4" name="Subtitle 6">
            <a:extLst>
              <a:ext uri="{FF2B5EF4-FFF2-40B4-BE49-F238E27FC236}">
                <a16:creationId xmlns:a16="http://schemas.microsoft.com/office/drawing/2014/main" id="{35672AA3-DC2D-491B-9098-AE9A3C55A127}"/>
              </a:ext>
            </a:extLst>
          </p:cNvPr>
          <p:cNvSpPr txBox="1">
            <a:spLocks/>
          </p:cNvSpPr>
          <p:nvPr/>
        </p:nvSpPr>
        <p:spPr>
          <a:xfrm>
            <a:off x="832066" y="2804621"/>
            <a:ext cx="4853128" cy="1572672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65" name="Subtitle 6">
            <a:extLst>
              <a:ext uri="{FF2B5EF4-FFF2-40B4-BE49-F238E27FC236}">
                <a16:creationId xmlns:a16="http://schemas.microsoft.com/office/drawing/2014/main" id="{ECDDD1AA-6BAE-4DE0-A1F8-D1E8FAD67278}"/>
              </a:ext>
            </a:extLst>
          </p:cNvPr>
          <p:cNvSpPr txBox="1">
            <a:spLocks/>
          </p:cNvSpPr>
          <p:nvPr/>
        </p:nvSpPr>
        <p:spPr>
          <a:xfrm>
            <a:off x="832066" y="4480866"/>
            <a:ext cx="4853128" cy="777241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018" y="6179127"/>
            <a:ext cx="3629891" cy="512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CDD0D-696B-4D5C-8F6D-59ACDACEE2D2}"/>
              </a:ext>
            </a:extLst>
          </p:cNvPr>
          <p:cNvSpPr txBox="1"/>
          <p:nvPr/>
        </p:nvSpPr>
        <p:spPr>
          <a:xfrm>
            <a:off x="665018" y="385631"/>
            <a:ext cx="6470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solidFill>
                  <a:schemeClr val="accent2"/>
                </a:solidFill>
              </a:rPr>
              <a:t>Heroku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70C6CB-4287-4DA6-B390-2F7F2C8A8A87}"/>
              </a:ext>
            </a:extLst>
          </p:cNvPr>
          <p:cNvGrpSpPr/>
          <p:nvPr/>
        </p:nvGrpSpPr>
        <p:grpSpPr>
          <a:xfrm>
            <a:off x="788082" y="983565"/>
            <a:ext cx="922341" cy="75141"/>
            <a:chOff x="5475288" y="6400801"/>
            <a:chExt cx="837871" cy="100013"/>
          </a:xfrm>
          <a:solidFill>
            <a:schemeClr val="tx1">
              <a:lumMod val="75000"/>
              <a:lumOff val="25000"/>
              <a:alpha val="4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B0A9DB9C-2972-4E60-B91A-C49ACC0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A48B5A7-199B-4F60-958D-0D668FA9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2067" y="1607127"/>
            <a:ext cx="10703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err="1" smtClean="0"/>
              <a:t>meruapakan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deploy </a:t>
            </a:r>
            <a:r>
              <a:rPr lang="en-US" dirty="0" err="1" smtClean="0"/>
              <a:t>aplikasi</a:t>
            </a:r>
            <a:r>
              <a:rPr lang="en-US" dirty="0" smtClean="0"/>
              <a:t> gratis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gratis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dimanfaatkan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portofolio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Kekurangannya</a:t>
            </a:r>
            <a:r>
              <a:rPr lang="en-US" dirty="0" smtClean="0"/>
              <a:t> </a:t>
            </a:r>
            <a:r>
              <a:rPr lang="en-US" dirty="0" err="1" smtClean="0"/>
              <a:t>diantaranya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performance </a:t>
            </a:r>
            <a:r>
              <a:rPr lang="en-US" dirty="0" err="1" smtClean="0"/>
              <a:t>dan</a:t>
            </a:r>
            <a:r>
              <a:rPr lang="en-US" dirty="0" smtClean="0"/>
              <a:t> domain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terikat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heroku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heroku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Heroku</a:t>
            </a:r>
            <a:r>
              <a:rPr lang="en-US" dirty="0" smtClean="0"/>
              <a:t> CLI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with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18" y="323905"/>
            <a:ext cx="1805746" cy="9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6F92F64-8D2B-4109-A181-2A900A55B1E5}"/>
              </a:ext>
            </a:extLst>
          </p:cNvPr>
          <p:cNvSpPr>
            <a:spLocks noEditPoints="1"/>
          </p:cNvSpPr>
          <p:nvPr/>
        </p:nvSpPr>
        <p:spPr bwMode="auto">
          <a:xfrm>
            <a:off x="11150466" y="3080057"/>
            <a:ext cx="384922" cy="697885"/>
          </a:xfrm>
          <a:custGeom>
            <a:avLst/>
            <a:gdLst>
              <a:gd name="T0" fmla="*/ 0 w 355"/>
              <a:gd name="T1" fmla="*/ 708 h 708"/>
              <a:gd name="T2" fmla="*/ 0 w 355"/>
              <a:gd name="T3" fmla="*/ 0 h 708"/>
              <a:gd name="T4" fmla="*/ 355 w 355"/>
              <a:gd name="T5" fmla="*/ 354 h 708"/>
              <a:gd name="T6" fmla="*/ 0 w 355"/>
              <a:gd name="T7" fmla="*/ 708 h 708"/>
              <a:gd name="T8" fmla="*/ 17 w 355"/>
              <a:gd name="T9" fmla="*/ 38 h 708"/>
              <a:gd name="T10" fmla="*/ 17 w 355"/>
              <a:gd name="T11" fmla="*/ 668 h 708"/>
              <a:gd name="T12" fmla="*/ 331 w 355"/>
              <a:gd name="T13" fmla="*/ 354 h 708"/>
              <a:gd name="T14" fmla="*/ 17 w 355"/>
              <a:gd name="T15" fmla="*/ 3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708">
                <a:moveTo>
                  <a:pt x="0" y="708"/>
                </a:moveTo>
                <a:lnTo>
                  <a:pt x="0" y="0"/>
                </a:lnTo>
                <a:lnTo>
                  <a:pt x="355" y="354"/>
                </a:lnTo>
                <a:lnTo>
                  <a:pt x="0" y="708"/>
                </a:lnTo>
                <a:close/>
                <a:moveTo>
                  <a:pt x="17" y="38"/>
                </a:moveTo>
                <a:lnTo>
                  <a:pt x="17" y="668"/>
                </a:lnTo>
                <a:lnTo>
                  <a:pt x="331" y="354"/>
                </a:lnTo>
                <a:lnTo>
                  <a:pt x="17" y="38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4" name="Subtitle 6">
            <a:extLst>
              <a:ext uri="{FF2B5EF4-FFF2-40B4-BE49-F238E27FC236}">
                <a16:creationId xmlns:a16="http://schemas.microsoft.com/office/drawing/2014/main" id="{35672AA3-DC2D-491B-9098-AE9A3C55A127}"/>
              </a:ext>
            </a:extLst>
          </p:cNvPr>
          <p:cNvSpPr txBox="1">
            <a:spLocks/>
          </p:cNvSpPr>
          <p:nvPr/>
        </p:nvSpPr>
        <p:spPr>
          <a:xfrm>
            <a:off x="832066" y="2804621"/>
            <a:ext cx="4853128" cy="1572672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65" name="Subtitle 6">
            <a:extLst>
              <a:ext uri="{FF2B5EF4-FFF2-40B4-BE49-F238E27FC236}">
                <a16:creationId xmlns:a16="http://schemas.microsoft.com/office/drawing/2014/main" id="{ECDDD1AA-6BAE-4DE0-A1F8-D1E8FAD67278}"/>
              </a:ext>
            </a:extLst>
          </p:cNvPr>
          <p:cNvSpPr txBox="1">
            <a:spLocks/>
          </p:cNvSpPr>
          <p:nvPr/>
        </p:nvSpPr>
        <p:spPr>
          <a:xfrm>
            <a:off x="832066" y="4480866"/>
            <a:ext cx="4853128" cy="777241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018" y="6179127"/>
            <a:ext cx="3629891" cy="512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CDD0D-696B-4D5C-8F6D-59ACDACEE2D2}"/>
              </a:ext>
            </a:extLst>
          </p:cNvPr>
          <p:cNvSpPr txBox="1"/>
          <p:nvPr/>
        </p:nvSpPr>
        <p:spPr>
          <a:xfrm>
            <a:off x="665018" y="385631"/>
            <a:ext cx="6470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</a:rPr>
              <a:t>Deploy </a:t>
            </a:r>
            <a:r>
              <a:rPr lang="en-US" sz="3000" b="1" dirty="0" err="1" smtClean="0">
                <a:solidFill>
                  <a:schemeClr val="accent2"/>
                </a:solidFill>
              </a:rPr>
              <a:t>menggunakan</a:t>
            </a:r>
            <a:r>
              <a:rPr lang="en-US" sz="3000" b="1" dirty="0" smtClean="0">
                <a:solidFill>
                  <a:schemeClr val="accent2"/>
                </a:solidFill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</a:rPr>
              <a:t>Heroku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70C6CB-4287-4DA6-B390-2F7F2C8A8A87}"/>
              </a:ext>
            </a:extLst>
          </p:cNvPr>
          <p:cNvGrpSpPr/>
          <p:nvPr/>
        </p:nvGrpSpPr>
        <p:grpSpPr>
          <a:xfrm>
            <a:off x="788082" y="983565"/>
            <a:ext cx="922341" cy="75141"/>
            <a:chOff x="5475288" y="6400801"/>
            <a:chExt cx="837871" cy="100013"/>
          </a:xfrm>
          <a:solidFill>
            <a:schemeClr val="tx1">
              <a:lumMod val="75000"/>
              <a:lumOff val="25000"/>
              <a:alpha val="4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B0A9DB9C-2972-4E60-B91A-C49ACC0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A48B5A7-199B-4F60-958D-0D668FA9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2067" y="1607127"/>
            <a:ext cx="10703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Login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heroku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Buatlah</a:t>
            </a:r>
            <a:r>
              <a:rPr lang="en-US" dirty="0" smtClean="0"/>
              <a:t> project </a:t>
            </a:r>
            <a:r>
              <a:rPr lang="en-US" dirty="0" err="1" smtClean="0"/>
              <a:t>baru</a:t>
            </a:r>
            <a:r>
              <a:rPr lang="en-US" dirty="0" smtClean="0"/>
              <a:t> di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32" y="2634465"/>
            <a:ext cx="2857899" cy="12670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2067" y="4245711"/>
            <a:ext cx="107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Pada</a:t>
            </a:r>
            <a:r>
              <a:rPr lang="en-US" dirty="0" smtClean="0"/>
              <a:t> local project, </a:t>
            </a:r>
            <a:r>
              <a:rPr lang="en-US" dirty="0" err="1" smtClean="0"/>
              <a:t>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remote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command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415" y="4801586"/>
            <a:ext cx="4211559" cy="4251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2067" y="5390121"/>
            <a:ext cx="107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 project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push </a:t>
            </a:r>
            <a:r>
              <a:rPr lang="en-US" dirty="0" err="1" smtClean="0"/>
              <a:t>ke</a:t>
            </a:r>
            <a:r>
              <a:rPr lang="en-US" dirty="0" smtClean="0"/>
              <a:t> branch main </a:t>
            </a:r>
            <a:r>
              <a:rPr lang="en-US" dirty="0" err="1" smtClean="0"/>
              <a:t>atau</a:t>
            </a:r>
            <a:r>
              <a:rPr lang="en-US" dirty="0" smtClean="0"/>
              <a:t> master </a:t>
            </a:r>
            <a:r>
              <a:rPr lang="en-US" dirty="0" err="1" smtClean="0"/>
              <a:t>dengan</a:t>
            </a:r>
            <a:r>
              <a:rPr lang="en-US" dirty="0" smtClean="0"/>
              <a:t> command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511" y="5848048"/>
            <a:ext cx="2281365" cy="37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FAF182A3-225C-4065-AFA3-EA8ADCCF4B70}"/>
              </a:ext>
            </a:extLst>
          </p:cNvPr>
          <p:cNvGrpSpPr/>
          <p:nvPr/>
        </p:nvGrpSpPr>
        <p:grpSpPr>
          <a:xfrm>
            <a:off x="0" y="1407169"/>
            <a:ext cx="4831606" cy="4560527"/>
            <a:chOff x="-5553075" y="2611438"/>
            <a:chExt cx="4329112" cy="4086225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8100000" scaled="1"/>
            <a:tileRect/>
          </a:gradFill>
        </p:grpSpPr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DDF27BD-35C9-4407-B57E-C76B7424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BF7B5BA-E06B-4FCF-8438-AFF0BFB71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4BE720A-2B62-4C00-9C42-1B29F5A60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192F044-193C-48AE-90D0-18F9A8C4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5F37842-89C8-4155-9870-BF606359E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3F319E8-C632-440C-A818-195943168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2AC79F26-BBCC-41E8-AEAF-110E2672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8D7198E-8942-4FE6-83B2-EDA8512B7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3562350"/>
              <a:ext cx="1071562" cy="1238250"/>
            </a:xfrm>
            <a:custGeom>
              <a:avLst/>
              <a:gdLst>
                <a:gd name="T0" fmla="*/ 338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8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8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8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8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593F71F-4342-44DA-A7FD-75D309C9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06DFD2E-EE4F-4A52-9AAB-98162D10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4D1899F-B2D3-4B0E-9DD6-5BC9C49A3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4E2F18A3-8220-41A9-8533-5C4847F68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C6B9EFF8-64DD-4522-A6E6-80F3752EB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07F34A9D-565A-4956-8CE0-EE5B44776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CF6CDF-5FE3-4892-8259-4C7B175E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35C1F08D-B4D2-4ECA-B259-850D75C47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248">
            <a:extLst>
              <a:ext uri="{FF2B5EF4-FFF2-40B4-BE49-F238E27FC236}">
                <a16:creationId xmlns:a16="http://schemas.microsoft.com/office/drawing/2014/main" id="{090D1C2E-5E40-460A-8D6C-49A172EA2951}"/>
              </a:ext>
            </a:extLst>
          </p:cNvPr>
          <p:cNvGrpSpPr>
            <a:grpSpLocks/>
          </p:cNvGrpSpPr>
          <p:nvPr/>
        </p:nvGrpSpPr>
        <p:grpSpPr bwMode="auto">
          <a:xfrm>
            <a:off x="1080652" y="3969"/>
            <a:ext cx="1033463" cy="4344988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755" name="Oval 48">
              <a:extLst>
                <a:ext uri="{FF2B5EF4-FFF2-40B4-BE49-F238E27FC236}">
                  <a16:creationId xmlns:a16="http://schemas.microsoft.com/office/drawing/2014/main" id="{1949DC07-9877-4822-B441-58DDD7E7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Oval 49">
              <a:extLst>
                <a:ext uri="{FF2B5EF4-FFF2-40B4-BE49-F238E27FC236}">
                  <a16:creationId xmlns:a16="http://schemas.microsoft.com/office/drawing/2014/main" id="{AC54CE30-9B6A-418C-A961-597E9C4D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Oval 50">
              <a:extLst>
                <a:ext uri="{FF2B5EF4-FFF2-40B4-BE49-F238E27FC236}">
                  <a16:creationId xmlns:a16="http://schemas.microsoft.com/office/drawing/2014/main" id="{3CDBCD04-BA49-478D-B85E-02F88C46C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Oval 51">
              <a:extLst>
                <a:ext uri="{FF2B5EF4-FFF2-40B4-BE49-F238E27FC236}">
                  <a16:creationId xmlns:a16="http://schemas.microsoft.com/office/drawing/2014/main" id="{BE198202-D401-4C77-BB46-DEA9ABB74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Oval 52">
              <a:extLst>
                <a:ext uri="{FF2B5EF4-FFF2-40B4-BE49-F238E27FC236}">
                  <a16:creationId xmlns:a16="http://schemas.microsoft.com/office/drawing/2014/main" id="{8DCCCB7C-468F-4B48-B822-257AA956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Oval 53">
              <a:extLst>
                <a:ext uri="{FF2B5EF4-FFF2-40B4-BE49-F238E27FC236}">
                  <a16:creationId xmlns:a16="http://schemas.microsoft.com/office/drawing/2014/main" id="{6762C538-A3D9-4673-AFAD-B9C329E0E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Oval 54">
              <a:extLst>
                <a:ext uri="{FF2B5EF4-FFF2-40B4-BE49-F238E27FC236}">
                  <a16:creationId xmlns:a16="http://schemas.microsoft.com/office/drawing/2014/main" id="{AF2A4D85-003B-46A5-BE72-BEA803A94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Oval 55">
              <a:extLst>
                <a:ext uri="{FF2B5EF4-FFF2-40B4-BE49-F238E27FC236}">
                  <a16:creationId xmlns:a16="http://schemas.microsoft.com/office/drawing/2014/main" id="{272A604D-91BE-463B-989D-D580C83D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Oval 56">
              <a:extLst>
                <a:ext uri="{FF2B5EF4-FFF2-40B4-BE49-F238E27FC236}">
                  <a16:creationId xmlns:a16="http://schemas.microsoft.com/office/drawing/2014/main" id="{377EE01A-37BF-4BAE-93B8-FCD03307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Oval 57">
              <a:extLst>
                <a:ext uri="{FF2B5EF4-FFF2-40B4-BE49-F238E27FC236}">
                  <a16:creationId xmlns:a16="http://schemas.microsoft.com/office/drawing/2014/main" id="{C82D715E-986A-4224-AE6F-51BF26F3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Oval 58">
              <a:extLst>
                <a:ext uri="{FF2B5EF4-FFF2-40B4-BE49-F238E27FC236}">
                  <a16:creationId xmlns:a16="http://schemas.microsoft.com/office/drawing/2014/main" id="{8B8EECB6-6D7B-4B00-A492-DC83BB129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Oval 59">
              <a:extLst>
                <a:ext uri="{FF2B5EF4-FFF2-40B4-BE49-F238E27FC236}">
                  <a16:creationId xmlns:a16="http://schemas.microsoft.com/office/drawing/2014/main" id="{FF0D2359-761F-4360-B4C0-3F8E12B22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Oval 60">
              <a:extLst>
                <a:ext uri="{FF2B5EF4-FFF2-40B4-BE49-F238E27FC236}">
                  <a16:creationId xmlns:a16="http://schemas.microsoft.com/office/drawing/2014/main" id="{DFA82FE7-09E0-48E0-A1B9-5188C7A6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Oval 61">
              <a:extLst>
                <a:ext uri="{FF2B5EF4-FFF2-40B4-BE49-F238E27FC236}">
                  <a16:creationId xmlns:a16="http://schemas.microsoft.com/office/drawing/2014/main" id="{E483D270-A092-42A8-9F89-E524E751D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Oval 62">
              <a:extLst>
                <a:ext uri="{FF2B5EF4-FFF2-40B4-BE49-F238E27FC236}">
                  <a16:creationId xmlns:a16="http://schemas.microsoft.com/office/drawing/2014/main" id="{150A23C6-64AA-4892-9BE3-44D3FF5E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Oval 63">
              <a:extLst>
                <a:ext uri="{FF2B5EF4-FFF2-40B4-BE49-F238E27FC236}">
                  <a16:creationId xmlns:a16="http://schemas.microsoft.com/office/drawing/2014/main" id="{D75728C9-D9BF-4B40-98A2-2503A2F5A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Oval 64">
              <a:extLst>
                <a:ext uri="{FF2B5EF4-FFF2-40B4-BE49-F238E27FC236}">
                  <a16:creationId xmlns:a16="http://schemas.microsoft.com/office/drawing/2014/main" id="{0E86D57B-4F60-4B08-BADE-E357F97D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Oval 65">
              <a:extLst>
                <a:ext uri="{FF2B5EF4-FFF2-40B4-BE49-F238E27FC236}">
                  <a16:creationId xmlns:a16="http://schemas.microsoft.com/office/drawing/2014/main" id="{2F8E986D-546A-4056-80FA-83712EADE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Oval 66">
              <a:extLst>
                <a:ext uri="{FF2B5EF4-FFF2-40B4-BE49-F238E27FC236}">
                  <a16:creationId xmlns:a16="http://schemas.microsoft.com/office/drawing/2014/main" id="{35EA53B4-73CA-4A65-BAAB-9BC04F0F5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Oval 67">
              <a:extLst>
                <a:ext uri="{FF2B5EF4-FFF2-40B4-BE49-F238E27FC236}">
                  <a16:creationId xmlns:a16="http://schemas.microsoft.com/office/drawing/2014/main" id="{1C948E9E-CC24-48E4-B1B0-D4202431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Oval 68">
              <a:extLst>
                <a:ext uri="{FF2B5EF4-FFF2-40B4-BE49-F238E27FC236}">
                  <a16:creationId xmlns:a16="http://schemas.microsoft.com/office/drawing/2014/main" id="{E7B2729B-705C-44B2-B1AB-D43D9BE30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Oval 69">
              <a:extLst>
                <a:ext uri="{FF2B5EF4-FFF2-40B4-BE49-F238E27FC236}">
                  <a16:creationId xmlns:a16="http://schemas.microsoft.com/office/drawing/2014/main" id="{A8D4C295-9C2F-4E69-BF9E-5E81D27D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Oval 70">
              <a:extLst>
                <a:ext uri="{FF2B5EF4-FFF2-40B4-BE49-F238E27FC236}">
                  <a16:creationId xmlns:a16="http://schemas.microsoft.com/office/drawing/2014/main" id="{6FE085E2-06EA-48F0-A999-FD9EB45D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Oval 71">
              <a:extLst>
                <a:ext uri="{FF2B5EF4-FFF2-40B4-BE49-F238E27FC236}">
                  <a16:creationId xmlns:a16="http://schemas.microsoft.com/office/drawing/2014/main" id="{C316610F-5B71-42B6-B2B6-BB6193945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Oval 72">
              <a:extLst>
                <a:ext uri="{FF2B5EF4-FFF2-40B4-BE49-F238E27FC236}">
                  <a16:creationId xmlns:a16="http://schemas.microsoft.com/office/drawing/2014/main" id="{48D97BD6-4935-4B04-9B86-7AF3CCC0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Oval 73">
              <a:extLst>
                <a:ext uri="{FF2B5EF4-FFF2-40B4-BE49-F238E27FC236}">
                  <a16:creationId xmlns:a16="http://schemas.microsoft.com/office/drawing/2014/main" id="{4C206BA9-1376-4593-A779-0665CACA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Oval 74">
              <a:extLst>
                <a:ext uri="{FF2B5EF4-FFF2-40B4-BE49-F238E27FC236}">
                  <a16:creationId xmlns:a16="http://schemas.microsoft.com/office/drawing/2014/main" id="{C6CA2CE3-EC38-431D-801C-4701D853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Oval 75">
              <a:extLst>
                <a:ext uri="{FF2B5EF4-FFF2-40B4-BE49-F238E27FC236}">
                  <a16:creationId xmlns:a16="http://schemas.microsoft.com/office/drawing/2014/main" id="{689C1705-3AED-4AD6-B34D-CBB0D5EA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Oval 76">
              <a:extLst>
                <a:ext uri="{FF2B5EF4-FFF2-40B4-BE49-F238E27FC236}">
                  <a16:creationId xmlns:a16="http://schemas.microsoft.com/office/drawing/2014/main" id="{57D4675F-7F57-4B71-A173-69000DEE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Oval 77">
              <a:extLst>
                <a:ext uri="{FF2B5EF4-FFF2-40B4-BE49-F238E27FC236}">
                  <a16:creationId xmlns:a16="http://schemas.microsoft.com/office/drawing/2014/main" id="{62C757A9-FDDD-4198-A925-9FFA14A6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Oval 78">
              <a:extLst>
                <a:ext uri="{FF2B5EF4-FFF2-40B4-BE49-F238E27FC236}">
                  <a16:creationId xmlns:a16="http://schemas.microsoft.com/office/drawing/2014/main" id="{7B0A7022-795D-4E18-AFFD-02A45EF2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Oval 79">
              <a:extLst>
                <a:ext uri="{FF2B5EF4-FFF2-40B4-BE49-F238E27FC236}">
                  <a16:creationId xmlns:a16="http://schemas.microsoft.com/office/drawing/2014/main" id="{1A2846F0-2112-4990-8A23-9C52E5910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Oval 80">
              <a:extLst>
                <a:ext uri="{FF2B5EF4-FFF2-40B4-BE49-F238E27FC236}">
                  <a16:creationId xmlns:a16="http://schemas.microsoft.com/office/drawing/2014/main" id="{0812AC34-974D-427C-A961-8274B91C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Oval 81">
              <a:extLst>
                <a:ext uri="{FF2B5EF4-FFF2-40B4-BE49-F238E27FC236}">
                  <a16:creationId xmlns:a16="http://schemas.microsoft.com/office/drawing/2014/main" id="{96225CA4-2C93-4FE0-9796-F00B798F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Oval 82">
              <a:extLst>
                <a:ext uri="{FF2B5EF4-FFF2-40B4-BE49-F238E27FC236}">
                  <a16:creationId xmlns:a16="http://schemas.microsoft.com/office/drawing/2014/main" id="{A0FD958E-EEF5-46F7-B14B-8FC67CB6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Oval 83">
              <a:extLst>
                <a:ext uri="{FF2B5EF4-FFF2-40B4-BE49-F238E27FC236}">
                  <a16:creationId xmlns:a16="http://schemas.microsoft.com/office/drawing/2014/main" id="{51C61B90-5FE3-41D4-936B-F365B0599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Oval 84">
              <a:extLst>
                <a:ext uri="{FF2B5EF4-FFF2-40B4-BE49-F238E27FC236}">
                  <a16:creationId xmlns:a16="http://schemas.microsoft.com/office/drawing/2014/main" id="{D7496B2B-09C3-413D-BFBA-F8A073A2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Oval 85">
              <a:extLst>
                <a:ext uri="{FF2B5EF4-FFF2-40B4-BE49-F238E27FC236}">
                  <a16:creationId xmlns:a16="http://schemas.microsoft.com/office/drawing/2014/main" id="{36785697-4E8F-4241-AE9C-F8F4D93D5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Oval 86">
              <a:extLst>
                <a:ext uri="{FF2B5EF4-FFF2-40B4-BE49-F238E27FC236}">
                  <a16:creationId xmlns:a16="http://schemas.microsoft.com/office/drawing/2014/main" id="{15E3F034-EB95-463E-AB2D-2C7882A8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Oval 87">
              <a:extLst>
                <a:ext uri="{FF2B5EF4-FFF2-40B4-BE49-F238E27FC236}">
                  <a16:creationId xmlns:a16="http://schemas.microsoft.com/office/drawing/2014/main" id="{4640E88D-6FF3-4233-A9A1-977E96BDC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Oval 88">
              <a:extLst>
                <a:ext uri="{FF2B5EF4-FFF2-40B4-BE49-F238E27FC236}">
                  <a16:creationId xmlns:a16="http://schemas.microsoft.com/office/drawing/2014/main" id="{99C02E49-FE31-411A-967E-31E353C5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Oval 89">
              <a:extLst>
                <a:ext uri="{FF2B5EF4-FFF2-40B4-BE49-F238E27FC236}">
                  <a16:creationId xmlns:a16="http://schemas.microsoft.com/office/drawing/2014/main" id="{E244F55D-51FD-45CE-A3B1-03F23506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Oval 90">
              <a:extLst>
                <a:ext uri="{FF2B5EF4-FFF2-40B4-BE49-F238E27FC236}">
                  <a16:creationId xmlns:a16="http://schemas.microsoft.com/office/drawing/2014/main" id="{0FDF636E-92EC-41A9-9F8A-CFDFC7CF1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Oval 91">
              <a:extLst>
                <a:ext uri="{FF2B5EF4-FFF2-40B4-BE49-F238E27FC236}">
                  <a16:creationId xmlns:a16="http://schemas.microsoft.com/office/drawing/2014/main" id="{E2D483F0-5061-4691-9BC7-E574AB4A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Oval 92">
              <a:extLst>
                <a:ext uri="{FF2B5EF4-FFF2-40B4-BE49-F238E27FC236}">
                  <a16:creationId xmlns:a16="http://schemas.microsoft.com/office/drawing/2014/main" id="{08BD50EF-6CEC-4BEF-824F-ADD93A1B8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Oval 93">
              <a:extLst>
                <a:ext uri="{FF2B5EF4-FFF2-40B4-BE49-F238E27FC236}">
                  <a16:creationId xmlns:a16="http://schemas.microsoft.com/office/drawing/2014/main" id="{E710A45F-28F1-42CD-8D69-275EC9AD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Oval 94">
              <a:extLst>
                <a:ext uri="{FF2B5EF4-FFF2-40B4-BE49-F238E27FC236}">
                  <a16:creationId xmlns:a16="http://schemas.microsoft.com/office/drawing/2014/main" id="{FFF9481E-A0F9-41DC-9C35-25F5D280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Oval 95">
              <a:extLst>
                <a:ext uri="{FF2B5EF4-FFF2-40B4-BE49-F238E27FC236}">
                  <a16:creationId xmlns:a16="http://schemas.microsoft.com/office/drawing/2014/main" id="{5449F13D-6EBA-4298-B901-8AD66237D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Oval 96">
              <a:extLst>
                <a:ext uri="{FF2B5EF4-FFF2-40B4-BE49-F238E27FC236}">
                  <a16:creationId xmlns:a16="http://schemas.microsoft.com/office/drawing/2014/main" id="{31A66584-14CD-4CBD-B9AC-D8F8C87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Oval 97">
              <a:extLst>
                <a:ext uri="{FF2B5EF4-FFF2-40B4-BE49-F238E27FC236}">
                  <a16:creationId xmlns:a16="http://schemas.microsoft.com/office/drawing/2014/main" id="{6836CFCE-A03F-439C-841B-61E83095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Oval 98">
              <a:extLst>
                <a:ext uri="{FF2B5EF4-FFF2-40B4-BE49-F238E27FC236}">
                  <a16:creationId xmlns:a16="http://schemas.microsoft.com/office/drawing/2014/main" id="{C35C37D6-CBBC-4698-893B-9B7A1315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Oval 99">
              <a:extLst>
                <a:ext uri="{FF2B5EF4-FFF2-40B4-BE49-F238E27FC236}">
                  <a16:creationId xmlns:a16="http://schemas.microsoft.com/office/drawing/2014/main" id="{188B552A-86B8-4491-B04A-E58C4E5E2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Oval 100">
              <a:extLst>
                <a:ext uri="{FF2B5EF4-FFF2-40B4-BE49-F238E27FC236}">
                  <a16:creationId xmlns:a16="http://schemas.microsoft.com/office/drawing/2014/main" id="{7E616E49-D654-47F9-8D04-D73E7DD94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Oval 101">
              <a:extLst>
                <a:ext uri="{FF2B5EF4-FFF2-40B4-BE49-F238E27FC236}">
                  <a16:creationId xmlns:a16="http://schemas.microsoft.com/office/drawing/2014/main" id="{AECEF763-3417-4EA0-B95B-3AF911D4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Oval 102">
              <a:extLst>
                <a:ext uri="{FF2B5EF4-FFF2-40B4-BE49-F238E27FC236}">
                  <a16:creationId xmlns:a16="http://schemas.microsoft.com/office/drawing/2014/main" id="{2343022C-980B-4A5C-AEE6-74828F048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Oval 103">
              <a:extLst>
                <a:ext uri="{FF2B5EF4-FFF2-40B4-BE49-F238E27FC236}">
                  <a16:creationId xmlns:a16="http://schemas.microsoft.com/office/drawing/2014/main" id="{88564F78-34B1-4D62-A571-3BE3C75B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Oval 104">
              <a:extLst>
                <a:ext uri="{FF2B5EF4-FFF2-40B4-BE49-F238E27FC236}">
                  <a16:creationId xmlns:a16="http://schemas.microsoft.com/office/drawing/2014/main" id="{12F04558-D198-4596-B220-0BDEB164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Oval 105">
              <a:extLst>
                <a:ext uri="{FF2B5EF4-FFF2-40B4-BE49-F238E27FC236}">
                  <a16:creationId xmlns:a16="http://schemas.microsoft.com/office/drawing/2014/main" id="{312312DC-5E9A-49B8-85BE-637019FD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Oval 106">
              <a:extLst>
                <a:ext uri="{FF2B5EF4-FFF2-40B4-BE49-F238E27FC236}">
                  <a16:creationId xmlns:a16="http://schemas.microsoft.com/office/drawing/2014/main" id="{514E69EF-3883-4F51-B55D-CEFCE4FDB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Oval 107">
              <a:extLst>
                <a:ext uri="{FF2B5EF4-FFF2-40B4-BE49-F238E27FC236}">
                  <a16:creationId xmlns:a16="http://schemas.microsoft.com/office/drawing/2014/main" id="{0CDD89F4-FC3A-4671-AAAA-3AED1CFE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Oval 108">
              <a:extLst>
                <a:ext uri="{FF2B5EF4-FFF2-40B4-BE49-F238E27FC236}">
                  <a16:creationId xmlns:a16="http://schemas.microsoft.com/office/drawing/2014/main" id="{E4D494A1-2A38-470A-A132-76EED0725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Oval 109">
              <a:extLst>
                <a:ext uri="{FF2B5EF4-FFF2-40B4-BE49-F238E27FC236}">
                  <a16:creationId xmlns:a16="http://schemas.microsoft.com/office/drawing/2014/main" id="{E952B3D7-A7BC-4E57-9CC7-C51F188E7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Oval 110">
              <a:extLst>
                <a:ext uri="{FF2B5EF4-FFF2-40B4-BE49-F238E27FC236}">
                  <a16:creationId xmlns:a16="http://schemas.microsoft.com/office/drawing/2014/main" id="{B6FED8D1-CF0E-4370-8FE8-29B3B9D0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Oval 111">
              <a:extLst>
                <a:ext uri="{FF2B5EF4-FFF2-40B4-BE49-F238E27FC236}">
                  <a16:creationId xmlns:a16="http://schemas.microsoft.com/office/drawing/2014/main" id="{CD3B89D7-1324-43FE-BA75-8136D8B0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Oval 112">
              <a:extLst>
                <a:ext uri="{FF2B5EF4-FFF2-40B4-BE49-F238E27FC236}">
                  <a16:creationId xmlns:a16="http://schemas.microsoft.com/office/drawing/2014/main" id="{53ED8333-1487-4E9D-BC65-5E05A05D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Oval 113">
              <a:extLst>
                <a:ext uri="{FF2B5EF4-FFF2-40B4-BE49-F238E27FC236}">
                  <a16:creationId xmlns:a16="http://schemas.microsoft.com/office/drawing/2014/main" id="{4140547F-7154-49A8-8BDC-3A229BC6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Oval 114">
              <a:extLst>
                <a:ext uri="{FF2B5EF4-FFF2-40B4-BE49-F238E27FC236}">
                  <a16:creationId xmlns:a16="http://schemas.microsoft.com/office/drawing/2014/main" id="{E23CF126-A596-4EF0-8481-C6A4B2C7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Oval 115">
              <a:extLst>
                <a:ext uri="{FF2B5EF4-FFF2-40B4-BE49-F238E27FC236}">
                  <a16:creationId xmlns:a16="http://schemas.microsoft.com/office/drawing/2014/main" id="{F0F3079C-4BD6-4EDA-A80A-2293DA4D6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Oval 116">
              <a:extLst>
                <a:ext uri="{FF2B5EF4-FFF2-40B4-BE49-F238E27FC236}">
                  <a16:creationId xmlns:a16="http://schemas.microsoft.com/office/drawing/2014/main" id="{201EB119-1F5B-4479-B6CA-0F57676EC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Oval 117">
              <a:extLst>
                <a:ext uri="{FF2B5EF4-FFF2-40B4-BE49-F238E27FC236}">
                  <a16:creationId xmlns:a16="http://schemas.microsoft.com/office/drawing/2014/main" id="{B4AABD18-F7AD-47A7-B1A7-1FCD65E6B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Oval 118">
              <a:extLst>
                <a:ext uri="{FF2B5EF4-FFF2-40B4-BE49-F238E27FC236}">
                  <a16:creationId xmlns:a16="http://schemas.microsoft.com/office/drawing/2014/main" id="{616FF724-399D-4CD0-8D40-2F1F22FF4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Oval 119">
              <a:extLst>
                <a:ext uri="{FF2B5EF4-FFF2-40B4-BE49-F238E27FC236}">
                  <a16:creationId xmlns:a16="http://schemas.microsoft.com/office/drawing/2014/main" id="{8F388AF7-F18E-47C5-A725-875FFE3FA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Oval 120">
              <a:extLst>
                <a:ext uri="{FF2B5EF4-FFF2-40B4-BE49-F238E27FC236}">
                  <a16:creationId xmlns:a16="http://schemas.microsoft.com/office/drawing/2014/main" id="{18984043-5645-49BD-9B6B-B560B35D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Oval 121">
              <a:extLst>
                <a:ext uri="{FF2B5EF4-FFF2-40B4-BE49-F238E27FC236}">
                  <a16:creationId xmlns:a16="http://schemas.microsoft.com/office/drawing/2014/main" id="{23DC317E-025E-4DA8-A551-601F3964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Oval 122">
              <a:extLst>
                <a:ext uri="{FF2B5EF4-FFF2-40B4-BE49-F238E27FC236}">
                  <a16:creationId xmlns:a16="http://schemas.microsoft.com/office/drawing/2014/main" id="{058B8695-E3D4-44EE-9CF1-32E44FE8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Oval 123">
              <a:extLst>
                <a:ext uri="{FF2B5EF4-FFF2-40B4-BE49-F238E27FC236}">
                  <a16:creationId xmlns:a16="http://schemas.microsoft.com/office/drawing/2014/main" id="{D1F272C9-574E-4E0D-A3C6-C22B03E8E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Oval 124">
              <a:extLst>
                <a:ext uri="{FF2B5EF4-FFF2-40B4-BE49-F238E27FC236}">
                  <a16:creationId xmlns:a16="http://schemas.microsoft.com/office/drawing/2014/main" id="{4547D3D3-54F3-4956-9E47-F582CD28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Oval 125">
              <a:extLst>
                <a:ext uri="{FF2B5EF4-FFF2-40B4-BE49-F238E27FC236}">
                  <a16:creationId xmlns:a16="http://schemas.microsoft.com/office/drawing/2014/main" id="{A3740D45-2155-43B1-B839-CA7F1DE7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Oval 126">
              <a:extLst>
                <a:ext uri="{FF2B5EF4-FFF2-40B4-BE49-F238E27FC236}">
                  <a16:creationId xmlns:a16="http://schemas.microsoft.com/office/drawing/2014/main" id="{CD589A55-DD20-429C-A306-B08338A1D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Oval 127">
              <a:extLst>
                <a:ext uri="{FF2B5EF4-FFF2-40B4-BE49-F238E27FC236}">
                  <a16:creationId xmlns:a16="http://schemas.microsoft.com/office/drawing/2014/main" id="{890567A3-A1E1-4CD0-8DFD-70F9590D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Oval 128">
              <a:extLst>
                <a:ext uri="{FF2B5EF4-FFF2-40B4-BE49-F238E27FC236}">
                  <a16:creationId xmlns:a16="http://schemas.microsoft.com/office/drawing/2014/main" id="{0AC38D77-0F57-4D01-92A3-D3E4D0AD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Oval 129">
              <a:extLst>
                <a:ext uri="{FF2B5EF4-FFF2-40B4-BE49-F238E27FC236}">
                  <a16:creationId xmlns:a16="http://schemas.microsoft.com/office/drawing/2014/main" id="{25234C29-662D-4AEE-98A6-C7362E5E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Oval 130">
              <a:extLst>
                <a:ext uri="{FF2B5EF4-FFF2-40B4-BE49-F238E27FC236}">
                  <a16:creationId xmlns:a16="http://schemas.microsoft.com/office/drawing/2014/main" id="{068D415C-3ED2-400E-BD68-5BE65799F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Oval 131">
              <a:extLst>
                <a:ext uri="{FF2B5EF4-FFF2-40B4-BE49-F238E27FC236}">
                  <a16:creationId xmlns:a16="http://schemas.microsoft.com/office/drawing/2014/main" id="{2284A6AD-A016-412F-BB14-A015071E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Oval 132">
              <a:extLst>
                <a:ext uri="{FF2B5EF4-FFF2-40B4-BE49-F238E27FC236}">
                  <a16:creationId xmlns:a16="http://schemas.microsoft.com/office/drawing/2014/main" id="{7CDB906E-AAE2-4397-B410-B77BC358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Oval 133">
              <a:extLst>
                <a:ext uri="{FF2B5EF4-FFF2-40B4-BE49-F238E27FC236}">
                  <a16:creationId xmlns:a16="http://schemas.microsoft.com/office/drawing/2014/main" id="{F73844A4-E67E-4733-B448-097EB95B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Oval 134">
              <a:extLst>
                <a:ext uri="{FF2B5EF4-FFF2-40B4-BE49-F238E27FC236}">
                  <a16:creationId xmlns:a16="http://schemas.microsoft.com/office/drawing/2014/main" id="{B3BCD731-E3B2-405C-ACFF-86B1D801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Oval 135">
              <a:extLst>
                <a:ext uri="{FF2B5EF4-FFF2-40B4-BE49-F238E27FC236}">
                  <a16:creationId xmlns:a16="http://schemas.microsoft.com/office/drawing/2014/main" id="{63BC2FEE-E815-4BB5-B7D3-2D95F1B7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Oval 136">
              <a:extLst>
                <a:ext uri="{FF2B5EF4-FFF2-40B4-BE49-F238E27FC236}">
                  <a16:creationId xmlns:a16="http://schemas.microsoft.com/office/drawing/2014/main" id="{443BC02D-019F-4D11-A70C-3C26E3545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Oval 137">
              <a:extLst>
                <a:ext uri="{FF2B5EF4-FFF2-40B4-BE49-F238E27FC236}">
                  <a16:creationId xmlns:a16="http://schemas.microsoft.com/office/drawing/2014/main" id="{EED53809-8E62-40F6-BFE7-80FFA65B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Oval 138">
              <a:extLst>
                <a:ext uri="{FF2B5EF4-FFF2-40B4-BE49-F238E27FC236}">
                  <a16:creationId xmlns:a16="http://schemas.microsoft.com/office/drawing/2014/main" id="{0AA38E96-2885-4598-A80F-DF68C300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Oval 139">
              <a:extLst>
                <a:ext uri="{FF2B5EF4-FFF2-40B4-BE49-F238E27FC236}">
                  <a16:creationId xmlns:a16="http://schemas.microsoft.com/office/drawing/2014/main" id="{241920DF-6633-4348-984E-2EB4C2CAE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Oval 140">
              <a:extLst>
                <a:ext uri="{FF2B5EF4-FFF2-40B4-BE49-F238E27FC236}">
                  <a16:creationId xmlns:a16="http://schemas.microsoft.com/office/drawing/2014/main" id="{BBB0832F-58B9-47B8-8176-D879A50AA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Oval 141">
              <a:extLst>
                <a:ext uri="{FF2B5EF4-FFF2-40B4-BE49-F238E27FC236}">
                  <a16:creationId xmlns:a16="http://schemas.microsoft.com/office/drawing/2014/main" id="{A6B8B0BB-C6D5-47D0-B5B4-694CB74B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Oval 142">
              <a:extLst>
                <a:ext uri="{FF2B5EF4-FFF2-40B4-BE49-F238E27FC236}">
                  <a16:creationId xmlns:a16="http://schemas.microsoft.com/office/drawing/2014/main" id="{54EC53D2-9812-400A-BC1B-47CFCA810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Oval 143">
              <a:extLst>
                <a:ext uri="{FF2B5EF4-FFF2-40B4-BE49-F238E27FC236}">
                  <a16:creationId xmlns:a16="http://schemas.microsoft.com/office/drawing/2014/main" id="{DE2BDA63-36E2-4502-81A5-1ED01E56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Oval 144">
              <a:extLst>
                <a:ext uri="{FF2B5EF4-FFF2-40B4-BE49-F238E27FC236}">
                  <a16:creationId xmlns:a16="http://schemas.microsoft.com/office/drawing/2014/main" id="{367570A2-1B0B-480B-8EAD-5E5178A39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Oval 145">
              <a:extLst>
                <a:ext uri="{FF2B5EF4-FFF2-40B4-BE49-F238E27FC236}">
                  <a16:creationId xmlns:a16="http://schemas.microsoft.com/office/drawing/2014/main" id="{9958B8F0-58E9-4C1D-8EA1-172D75799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Oval 146">
              <a:extLst>
                <a:ext uri="{FF2B5EF4-FFF2-40B4-BE49-F238E27FC236}">
                  <a16:creationId xmlns:a16="http://schemas.microsoft.com/office/drawing/2014/main" id="{BF5C0719-ABE1-4DDF-867C-F68E7C822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Oval 147">
              <a:extLst>
                <a:ext uri="{FF2B5EF4-FFF2-40B4-BE49-F238E27FC236}">
                  <a16:creationId xmlns:a16="http://schemas.microsoft.com/office/drawing/2014/main" id="{5E0E8163-42F5-4FA5-91BE-9E61E0FA5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Oval 148">
              <a:extLst>
                <a:ext uri="{FF2B5EF4-FFF2-40B4-BE49-F238E27FC236}">
                  <a16:creationId xmlns:a16="http://schemas.microsoft.com/office/drawing/2014/main" id="{4B99FA1C-9C44-4201-A8E2-E5EA4F7DE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Oval 149">
              <a:extLst>
                <a:ext uri="{FF2B5EF4-FFF2-40B4-BE49-F238E27FC236}">
                  <a16:creationId xmlns:a16="http://schemas.microsoft.com/office/drawing/2014/main" id="{B25CE6CB-4985-4736-B96F-3EB3787B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Oval 150">
              <a:extLst>
                <a:ext uri="{FF2B5EF4-FFF2-40B4-BE49-F238E27FC236}">
                  <a16:creationId xmlns:a16="http://schemas.microsoft.com/office/drawing/2014/main" id="{A619DE21-2418-4738-826E-FCAF609F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Oval 151">
              <a:extLst>
                <a:ext uri="{FF2B5EF4-FFF2-40B4-BE49-F238E27FC236}">
                  <a16:creationId xmlns:a16="http://schemas.microsoft.com/office/drawing/2014/main" id="{D4ACB6DB-A6F5-46F2-8BDF-29C324EF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Oval 152">
              <a:extLst>
                <a:ext uri="{FF2B5EF4-FFF2-40B4-BE49-F238E27FC236}">
                  <a16:creationId xmlns:a16="http://schemas.microsoft.com/office/drawing/2014/main" id="{707F79F4-ADBE-4A94-9E16-D8C20808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Oval 153">
              <a:extLst>
                <a:ext uri="{FF2B5EF4-FFF2-40B4-BE49-F238E27FC236}">
                  <a16:creationId xmlns:a16="http://schemas.microsoft.com/office/drawing/2014/main" id="{9E8212B9-79C7-491E-8A52-F7B1EE66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Oval 154">
              <a:extLst>
                <a:ext uri="{FF2B5EF4-FFF2-40B4-BE49-F238E27FC236}">
                  <a16:creationId xmlns:a16="http://schemas.microsoft.com/office/drawing/2014/main" id="{90DF08BF-3AE0-43BE-ABB9-E17A5F4A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Oval 155">
              <a:extLst>
                <a:ext uri="{FF2B5EF4-FFF2-40B4-BE49-F238E27FC236}">
                  <a16:creationId xmlns:a16="http://schemas.microsoft.com/office/drawing/2014/main" id="{1E653703-F7AC-4021-8605-A098A9D88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Oval 156">
              <a:extLst>
                <a:ext uri="{FF2B5EF4-FFF2-40B4-BE49-F238E27FC236}">
                  <a16:creationId xmlns:a16="http://schemas.microsoft.com/office/drawing/2014/main" id="{419A0BD0-F4CA-4B17-9FC6-04B8359F7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Oval 157">
              <a:extLst>
                <a:ext uri="{FF2B5EF4-FFF2-40B4-BE49-F238E27FC236}">
                  <a16:creationId xmlns:a16="http://schemas.microsoft.com/office/drawing/2014/main" id="{D0825793-EC2F-42CA-9889-5D4061264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Oval 158">
              <a:extLst>
                <a:ext uri="{FF2B5EF4-FFF2-40B4-BE49-F238E27FC236}">
                  <a16:creationId xmlns:a16="http://schemas.microsoft.com/office/drawing/2014/main" id="{2A29F497-F44A-4EAF-87DC-BEB53D07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Oval 159">
              <a:extLst>
                <a:ext uri="{FF2B5EF4-FFF2-40B4-BE49-F238E27FC236}">
                  <a16:creationId xmlns:a16="http://schemas.microsoft.com/office/drawing/2014/main" id="{7F2827C0-8805-4C3E-AEC8-E793FA46A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Oval 160">
              <a:extLst>
                <a:ext uri="{FF2B5EF4-FFF2-40B4-BE49-F238E27FC236}">
                  <a16:creationId xmlns:a16="http://schemas.microsoft.com/office/drawing/2014/main" id="{32A2F908-22D1-4505-B306-CD681E7A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Oval 161">
              <a:extLst>
                <a:ext uri="{FF2B5EF4-FFF2-40B4-BE49-F238E27FC236}">
                  <a16:creationId xmlns:a16="http://schemas.microsoft.com/office/drawing/2014/main" id="{3265C95F-F916-47B8-9160-A3AA20114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Oval 162">
              <a:extLst>
                <a:ext uri="{FF2B5EF4-FFF2-40B4-BE49-F238E27FC236}">
                  <a16:creationId xmlns:a16="http://schemas.microsoft.com/office/drawing/2014/main" id="{7BE91CC1-97F7-4CA5-A7BA-18BF0A35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Oval 163">
              <a:extLst>
                <a:ext uri="{FF2B5EF4-FFF2-40B4-BE49-F238E27FC236}">
                  <a16:creationId xmlns:a16="http://schemas.microsoft.com/office/drawing/2014/main" id="{88AD789B-BF3B-4C9E-A480-056B04503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Oval 164">
              <a:extLst>
                <a:ext uri="{FF2B5EF4-FFF2-40B4-BE49-F238E27FC236}">
                  <a16:creationId xmlns:a16="http://schemas.microsoft.com/office/drawing/2014/main" id="{1F269833-34D5-40EE-A658-67F2DD38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Oval 165">
              <a:extLst>
                <a:ext uri="{FF2B5EF4-FFF2-40B4-BE49-F238E27FC236}">
                  <a16:creationId xmlns:a16="http://schemas.microsoft.com/office/drawing/2014/main" id="{F9069843-6183-413F-9941-C0A47758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Oval 166">
              <a:extLst>
                <a:ext uri="{FF2B5EF4-FFF2-40B4-BE49-F238E27FC236}">
                  <a16:creationId xmlns:a16="http://schemas.microsoft.com/office/drawing/2014/main" id="{4AFD03AE-D12D-42FF-AAFE-9BD0DE1B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Oval 167">
              <a:extLst>
                <a:ext uri="{FF2B5EF4-FFF2-40B4-BE49-F238E27FC236}">
                  <a16:creationId xmlns:a16="http://schemas.microsoft.com/office/drawing/2014/main" id="{14B52C93-2F73-4C7B-AFEA-823840CB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Oval 168">
              <a:extLst>
                <a:ext uri="{FF2B5EF4-FFF2-40B4-BE49-F238E27FC236}">
                  <a16:creationId xmlns:a16="http://schemas.microsoft.com/office/drawing/2014/main" id="{6D2F008C-C7A2-458E-82A4-772554831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Oval 169">
              <a:extLst>
                <a:ext uri="{FF2B5EF4-FFF2-40B4-BE49-F238E27FC236}">
                  <a16:creationId xmlns:a16="http://schemas.microsoft.com/office/drawing/2014/main" id="{E0C7B37F-3F69-4553-9532-4D05F2D3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Oval 170">
              <a:extLst>
                <a:ext uri="{FF2B5EF4-FFF2-40B4-BE49-F238E27FC236}">
                  <a16:creationId xmlns:a16="http://schemas.microsoft.com/office/drawing/2014/main" id="{9C07940E-7AD6-4FA4-BA21-897AEF27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Oval 171">
              <a:extLst>
                <a:ext uri="{FF2B5EF4-FFF2-40B4-BE49-F238E27FC236}">
                  <a16:creationId xmlns:a16="http://schemas.microsoft.com/office/drawing/2014/main" id="{B515F487-DBA4-4C7E-A06D-6E2F63FB0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Oval 172">
              <a:extLst>
                <a:ext uri="{FF2B5EF4-FFF2-40B4-BE49-F238E27FC236}">
                  <a16:creationId xmlns:a16="http://schemas.microsoft.com/office/drawing/2014/main" id="{99EE8447-56F3-43BA-8DC7-A90AC3AC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Oval 173">
              <a:extLst>
                <a:ext uri="{FF2B5EF4-FFF2-40B4-BE49-F238E27FC236}">
                  <a16:creationId xmlns:a16="http://schemas.microsoft.com/office/drawing/2014/main" id="{795D7DFC-48C5-4830-BBC9-74B1CA49D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Oval 174">
              <a:extLst>
                <a:ext uri="{FF2B5EF4-FFF2-40B4-BE49-F238E27FC236}">
                  <a16:creationId xmlns:a16="http://schemas.microsoft.com/office/drawing/2014/main" id="{4DE0BF3A-9F2B-4C40-9D68-4BBAAC30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Oval 175">
              <a:extLst>
                <a:ext uri="{FF2B5EF4-FFF2-40B4-BE49-F238E27FC236}">
                  <a16:creationId xmlns:a16="http://schemas.microsoft.com/office/drawing/2014/main" id="{0A5F7AEC-01D1-4817-B169-C5A482AB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Oval 176">
              <a:extLst>
                <a:ext uri="{FF2B5EF4-FFF2-40B4-BE49-F238E27FC236}">
                  <a16:creationId xmlns:a16="http://schemas.microsoft.com/office/drawing/2014/main" id="{FC52D803-510F-4618-BED2-FB3FF6C3A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Oval 177">
              <a:extLst>
                <a:ext uri="{FF2B5EF4-FFF2-40B4-BE49-F238E27FC236}">
                  <a16:creationId xmlns:a16="http://schemas.microsoft.com/office/drawing/2014/main" id="{DEC25E23-BFD6-4A57-9365-B3E27D404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Oval 178">
              <a:extLst>
                <a:ext uri="{FF2B5EF4-FFF2-40B4-BE49-F238E27FC236}">
                  <a16:creationId xmlns:a16="http://schemas.microsoft.com/office/drawing/2014/main" id="{FC43323A-FA67-45E1-B8BC-4E378F95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Oval 179">
              <a:extLst>
                <a:ext uri="{FF2B5EF4-FFF2-40B4-BE49-F238E27FC236}">
                  <a16:creationId xmlns:a16="http://schemas.microsoft.com/office/drawing/2014/main" id="{8E647F7C-A62F-45EB-9788-6A59F1DF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Oval 180">
              <a:extLst>
                <a:ext uri="{FF2B5EF4-FFF2-40B4-BE49-F238E27FC236}">
                  <a16:creationId xmlns:a16="http://schemas.microsoft.com/office/drawing/2014/main" id="{D0B0339F-E2CE-4BB5-822F-FC9118E53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Oval 181">
              <a:extLst>
                <a:ext uri="{FF2B5EF4-FFF2-40B4-BE49-F238E27FC236}">
                  <a16:creationId xmlns:a16="http://schemas.microsoft.com/office/drawing/2014/main" id="{9FB367D5-AFC1-4A70-84D9-07116C56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Oval 182">
              <a:extLst>
                <a:ext uri="{FF2B5EF4-FFF2-40B4-BE49-F238E27FC236}">
                  <a16:creationId xmlns:a16="http://schemas.microsoft.com/office/drawing/2014/main" id="{F2C95DEB-1AFD-462B-8A9F-04C08BA51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Oval 183">
              <a:extLst>
                <a:ext uri="{FF2B5EF4-FFF2-40B4-BE49-F238E27FC236}">
                  <a16:creationId xmlns:a16="http://schemas.microsoft.com/office/drawing/2014/main" id="{8A8D7513-178D-4997-9E4C-DF88DCF21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Oval 184">
              <a:extLst>
                <a:ext uri="{FF2B5EF4-FFF2-40B4-BE49-F238E27FC236}">
                  <a16:creationId xmlns:a16="http://schemas.microsoft.com/office/drawing/2014/main" id="{9E9BD16C-512E-47E0-ACFE-BDFE4E7A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Oval 185">
              <a:extLst>
                <a:ext uri="{FF2B5EF4-FFF2-40B4-BE49-F238E27FC236}">
                  <a16:creationId xmlns:a16="http://schemas.microsoft.com/office/drawing/2014/main" id="{E0CE6961-8794-4E75-A3F7-1A9AEF8B0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Oval 186">
              <a:extLst>
                <a:ext uri="{FF2B5EF4-FFF2-40B4-BE49-F238E27FC236}">
                  <a16:creationId xmlns:a16="http://schemas.microsoft.com/office/drawing/2014/main" id="{1BAD9AD9-CB4B-436D-BC38-57E903693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Oval 187">
              <a:extLst>
                <a:ext uri="{FF2B5EF4-FFF2-40B4-BE49-F238E27FC236}">
                  <a16:creationId xmlns:a16="http://schemas.microsoft.com/office/drawing/2014/main" id="{95B5844C-0F46-43A3-AE06-649A3DCD5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Oval 188">
              <a:extLst>
                <a:ext uri="{FF2B5EF4-FFF2-40B4-BE49-F238E27FC236}">
                  <a16:creationId xmlns:a16="http://schemas.microsoft.com/office/drawing/2014/main" id="{0D4C6E5A-C698-45F4-9D77-5FF7D083F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Oval 189">
              <a:extLst>
                <a:ext uri="{FF2B5EF4-FFF2-40B4-BE49-F238E27FC236}">
                  <a16:creationId xmlns:a16="http://schemas.microsoft.com/office/drawing/2014/main" id="{5067FED3-9914-4C44-87B1-0D6F3B20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Oval 190">
              <a:extLst>
                <a:ext uri="{FF2B5EF4-FFF2-40B4-BE49-F238E27FC236}">
                  <a16:creationId xmlns:a16="http://schemas.microsoft.com/office/drawing/2014/main" id="{179B96E5-557E-4061-92D0-46E7893FF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Oval 191">
              <a:extLst>
                <a:ext uri="{FF2B5EF4-FFF2-40B4-BE49-F238E27FC236}">
                  <a16:creationId xmlns:a16="http://schemas.microsoft.com/office/drawing/2014/main" id="{277931A6-65D9-4D15-948B-3BB2BCD7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Oval 192">
              <a:extLst>
                <a:ext uri="{FF2B5EF4-FFF2-40B4-BE49-F238E27FC236}">
                  <a16:creationId xmlns:a16="http://schemas.microsoft.com/office/drawing/2014/main" id="{2B57E7EC-C392-4032-830B-6B135A688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Oval 193">
              <a:extLst>
                <a:ext uri="{FF2B5EF4-FFF2-40B4-BE49-F238E27FC236}">
                  <a16:creationId xmlns:a16="http://schemas.microsoft.com/office/drawing/2014/main" id="{C0BF5A24-28E6-4395-ACA5-E1881A59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Oval 194">
              <a:extLst>
                <a:ext uri="{FF2B5EF4-FFF2-40B4-BE49-F238E27FC236}">
                  <a16:creationId xmlns:a16="http://schemas.microsoft.com/office/drawing/2014/main" id="{271F4B09-554E-4EC8-B072-EAA13C778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Oval 195">
              <a:extLst>
                <a:ext uri="{FF2B5EF4-FFF2-40B4-BE49-F238E27FC236}">
                  <a16:creationId xmlns:a16="http://schemas.microsoft.com/office/drawing/2014/main" id="{5BD7BB39-B3E0-44F2-B622-00ED0A3D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Oval 196">
              <a:extLst>
                <a:ext uri="{FF2B5EF4-FFF2-40B4-BE49-F238E27FC236}">
                  <a16:creationId xmlns:a16="http://schemas.microsoft.com/office/drawing/2014/main" id="{90760331-0458-4DEB-BDF1-4B03AAE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Oval 197">
              <a:extLst>
                <a:ext uri="{FF2B5EF4-FFF2-40B4-BE49-F238E27FC236}">
                  <a16:creationId xmlns:a16="http://schemas.microsoft.com/office/drawing/2014/main" id="{ADFE2B20-E76D-4397-819C-D136E015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Oval 198">
              <a:extLst>
                <a:ext uri="{FF2B5EF4-FFF2-40B4-BE49-F238E27FC236}">
                  <a16:creationId xmlns:a16="http://schemas.microsoft.com/office/drawing/2014/main" id="{24180EC1-BF02-49EA-AC44-07844A25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Oval 199">
              <a:extLst>
                <a:ext uri="{FF2B5EF4-FFF2-40B4-BE49-F238E27FC236}">
                  <a16:creationId xmlns:a16="http://schemas.microsoft.com/office/drawing/2014/main" id="{E35EB115-D67E-4E27-AAF4-EC363672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Oval 200">
              <a:extLst>
                <a:ext uri="{FF2B5EF4-FFF2-40B4-BE49-F238E27FC236}">
                  <a16:creationId xmlns:a16="http://schemas.microsoft.com/office/drawing/2014/main" id="{35BA83B7-366D-458A-89CA-6CBB1ACF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Oval 201">
              <a:extLst>
                <a:ext uri="{FF2B5EF4-FFF2-40B4-BE49-F238E27FC236}">
                  <a16:creationId xmlns:a16="http://schemas.microsoft.com/office/drawing/2014/main" id="{2F01A9F8-8DDF-47AF-A771-5E3751BCB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Oval 202">
              <a:extLst>
                <a:ext uri="{FF2B5EF4-FFF2-40B4-BE49-F238E27FC236}">
                  <a16:creationId xmlns:a16="http://schemas.microsoft.com/office/drawing/2014/main" id="{BBF79668-7971-43A3-B5F6-8B86606B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Oval 203">
              <a:extLst>
                <a:ext uri="{FF2B5EF4-FFF2-40B4-BE49-F238E27FC236}">
                  <a16:creationId xmlns:a16="http://schemas.microsoft.com/office/drawing/2014/main" id="{7B1A3BDE-DC75-4D66-8CAA-83D472EE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Oval 204">
              <a:extLst>
                <a:ext uri="{FF2B5EF4-FFF2-40B4-BE49-F238E27FC236}">
                  <a16:creationId xmlns:a16="http://schemas.microsoft.com/office/drawing/2014/main" id="{AEFE42C9-4F39-4227-9FE7-71DE8286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Oval 205">
              <a:extLst>
                <a:ext uri="{FF2B5EF4-FFF2-40B4-BE49-F238E27FC236}">
                  <a16:creationId xmlns:a16="http://schemas.microsoft.com/office/drawing/2014/main" id="{DF44B00D-CE07-4D9B-B732-CEFEC5605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Oval 206">
              <a:extLst>
                <a:ext uri="{FF2B5EF4-FFF2-40B4-BE49-F238E27FC236}">
                  <a16:creationId xmlns:a16="http://schemas.microsoft.com/office/drawing/2014/main" id="{50FD6BAB-DDF2-417F-83E6-D0813340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Oval 207">
              <a:extLst>
                <a:ext uri="{FF2B5EF4-FFF2-40B4-BE49-F238E27FC236}">
                  <a16:creationId xmlns:a16="http://schemas.microsoft.com/office/drawing/2014/main" id="{CCC041B2-F5CF-431A-B10B-E9C564AA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Oval 208">
              <a:extLst>
                <a:ext uri="{FF2B5EF4-FFF2-40B4-BE49-F238E27FC236}">
                  <a16:creationId xmlns:a16="http://schemas.microsoft.com/office/drawing/2014/main" id="{B6B1E4B9-5E27-4E18-82A8-7FA2DDC1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Oval 209">
              <a:extLst>
                <a:ext uri="{FF2B5EF4-FFF2-40B4-BE49-F238E27FC236}">
                  <a16:creationId xmlns:a16="http://schemas.microsoft.com/office/drawing/2014/main" id="{6C71D2FB-4EE9-48CE-A6DF-F9367C00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Oval 210">
              <a:extLst>
                <a:ext uri="{FF2B5EF4-FFF2-40B4-BE49-F238E27FC236}">
                  <a16:creationId xmlns:a16="http://schemas.microsoft.com/office/drawing/2014/main" id="{2263293E-A5C6-4752-BFB9-BE3B69E9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Oval 211">
              <a:extLst>
                <a:ext uri="{FF2B5EF4-FFF2-40B4-BE49-F238E27FC236}">
                  <a16:creationId xmlns:a16="http://schemas.microsoft.com/office/drawing/2014/main" id="{D51238F3-DF33-430B-8CC6-956C3EA5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Oval 212">
              <a:extLst>
                <a:ext uri="{FF2B5EF4-FFF2-40B4-BE49-F238E27FC236}">
                  <a16:creationId xmlns:a16="http://schemas.microsoft.com/office/drawing/2014/main" id="{888D61B4-D972-4B92-B359-6E61C902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Oval 213">
              <a:extLst>
                <a:ext uri="{FF2B5EF4-FFF2-40B4-BE49-F238E27FC236}">
                  <a16:creationId xmlns:a16="http://schemas.microsoft.com/office/drawing/2014/main" id="{45F1ABD1-EBA2-41AB-8D1E-7F75FBC2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Oval 214">
              <a:extLst>
                <a:ext uri="{FF2B5EF4-FFF2-40B4-BE49-F238E27FC236}">
                  <a16:creationId xmlns:a16="http://schemas.microsoft.com/office/drawing/2014/main" id="{7F3342AA-A956-4F34-AD86-922977251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Oval 215">
              <a:extLst>
                <a:ext uri="{FF2B5EF4-FFF2-40B4-BE49-F238E27FC236}">
                  <a16:creationId xmlns:a16="http://schemas.microsoft.com/office/drawing/2014/main" id="{92B3E3A4-0F03-4A71-8300-F57E664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Oval 216">
              <a:extLst>
                <a:ext uri="{FF2B5EF4-FFF2-40B4-BE49-F238E27FC236}">
                  <a16:creationId xmlns:a16="http://schemas.microsoft.com/office/drawing/2014/main" id="{F5B35AC7-E6C5-45E3-A66F-3D3643CD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Oval 217">
              <a:extLst>
                <a:ext uri="{FF2B5EF4-FFF2-40B4-BE49-F238E27FC236}">
                  <a16:creationId xmlns:a16="http://schemas.microsoft.com/office/drawing/2014/main" id="{51B240D4-BB92-4545-8341-CC98E448E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Oval 218">
              <a:extLst>
                <a:ext uri="{FF2B5EF4-FFF2-40B4-BE49-F238E27FC236}">
                  <a16:creationId xmlns:a16="http://schemas.microsoft.com/office/drawing/2014/main" id="{1E1CB855-1678-498C-B8F2-5F3CB0FDD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Oval 219">
              <a:extLst>
                <a:ext uri="{FF2B5EF4-FFF2-40B4-BE49-F238E27FC236}">
                  <a16:creationId xmlns:a16="http://schemas.microsoft.com/office/drawing/2014/main" id="{6631CF8A-BED3-4187-9128-E4B856FD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Oval 220">
              <a:extLst>
                <a:ext uri="{FF2B5EF4-FFF2-40B4-BE49-F238E27FC236}">
                  <a16:creationId xmlns:a16="http://schemas.microsoft.com/office/drawing/2014/main" id="{05B32E48-2B2E-46FD-ADC9-73AEEC29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Oval 221">
              <a:extLst>
                <a:ext uri="{FF2B5EF4-FFF2-40B4-BE49-F238E27FC236}">
                  <a16:creationId xmlns:a16="http://schemas.microsoft.com/office/drawing/2014/main" id="{26DC4D47-E258-44C7-B6A3-21931109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Oval 222">
              <a:extLst>
                <a:ext uri="{FF2B5EF4-FFF2-40B4-BE49-F238E27FC236}">
                  <a16:creationId xmlns:a16="http://schemas.microsoft.com/office/drawing/2014/main" id="{DAC9A269-4CCC-4A55-8C3D-09B40C73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Oval 223">
              <a:extLst>
                <a:ext uri="{FF2B5EF4-FFF2-40B4-BE49-F238E27FC236}">
                  <a16:creationId xmlns:a16="http://schemas.microsoft.com/office/drawing/2014/main" id="{AC4D30A6-5404-4F7D-AEDD-C9C309A3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Oval 224">
              <a:extLst>
                <a:ext uri="{FF2B5EF4-FFF2-40B4-BE49-F238E27FC236}">
                  <a16:creationId xmlns:a16="http://schemas.microsoft.com/office/drawing/2014/main" id="{075EF750-A7D0-480F-ACDC-59DC64B6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Oval 225">
              <a:extLst>
                <a:ext uri="{FF2B5EF4-FFF2-40B4-BE49-F238E27FC236}">
                  <a16:creationId xmlns:a16="http://schemas.microsoft.com/office/drawing/2014/main" id="{0EFED505-3764-45B8-B3F9-0D170E14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Oval 226">
              <a:extLst>
                <a:ext uri="{FF2B5EF4-FFF2-40B4-BE49-F238E27FC236}">
                  <a16:creationId xmlns:a16="http://schemas.microsoft.com/office/drawing/2014/main" id="{F1EFF181-F946-43E1-A58B-80DBEF34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Oval 227">
              <a:extLst>
                <a:ext uri="{FF2B5EF4-FFF2-40B4-BE49-F238E27FC236}">
                  <a16:creationId xmlns:a16="http://schemas.microsoft.com/office/drawing/2014/main" id="{7CF090C4-C8CE-4552-8BF1-C967D32E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Oval 228">
              <a:extLst>
                <a:ext uri="{FF2B5EF4-FFF2-40B4-BE49-F238E27FC236}">
                  <a16:creationId xmlns:a16="http://schemas.microsoft.com/office/drawing/2014/main" id="{A248A63E-02FD-4527-8AE3-EFCF43F9E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Oval 229">
              <a:extLst>
                <a:ext uri="{FF2B5EF4-FFF2-40B4-BE49-F238E27FC236}">
                  <a16:creationId xmlns:a16="http://schemas.microsoft.com/office/drawing/2014/main" id="{1E2E0678-B4D9-436D-84D8-78E5DF9B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Oval 230">
              <a:extLst>
                <a:ext uri="{FF2B5EF4-FFF2-40B4-BE49-F238E27FC236}">
                  <a16:creationId xmlns:a16="http://schemas.microsoft.com/office/drawing/2014/main" id="{EB34DFB6-3A37-47E8-A387-B57FF0C5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Oval 231">
              <a:extLst>
                <a:ext uri="{FF2B5EF4-FFF2-40B4-BE49-F238E27FC236}">
                  <a16:creationId xmlns:a16="http://schemas.microsoft.com/office/drawing/2014/main" id="{841425B0-2A5B-4D1A-8350-ACB1F3819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Oval 232">
              <a:extLst>
                <a:ext uri="{FF2B5EF4-FFF2-40B4-BE49-F238E27FC236}">
                  <a16:creationId xmlns:a16="http://schemas.microsoft.com/office/drawing/2014/main" id="{9C0ADCBD-E717-4B98-AF48-8A31F963B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Oval 233">
              <a:extLst>
                <a:ext uri="{FF2B5EF4-FFF2-40B4-BE49-F238E27FC236}">
                  <a16:creationId xmlns:a16="http://schemas.microsoft.com/office/drawing/2014/main" id="{4DAB0063-6D9F-498F-97EE-AC6955FF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Oval 234">
              <a:extLst>
                <a:ext uri="{FF2B5EF4-FFF2-40B4-BE49-F238E27FC236}">
                  <a16:creationId xmlns:a16="http://schemas.microsoft.com/office/drawing/2014/main" id="{B21FE4D9-B697-473E-8274-7BDF58336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Oval 235">
              <a:extLst>
                <a:ext uri="{FF2B5EF4-FFF2-40B4-BE49-F238E27FC236}">
                  <a16:creationId xmlns:a16="http://schemas.microsoft.com/office/drawing/2014/main" id="{C1BA24C2-A568-43E3-8DBA-A435072C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Oval 236">
              <a:extLst>
                <a:ext uri="{FF2B5EF4-FFF2-40B4-BE49-F238E27FC236}">
                  <a16:creationId xmlns:a16="http://schemas.microsoft.com/office/drawing/2014/main" id="{8FE15038-9FCE-4E4B-9D1C-6B1ADE312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Oval 237">
              <a:extLst>
                <a:ext uri="{FF2B5EF4-FFF2-40B4-BE49-F238E27FC236}">
                  <a16:creationId xmlns:a16="http://schemas.microsoft.com/office/drawing/2014/main" id="{7B47C8B5-5FEF-4B52-9185-61456CFC4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Oval 238">
              <a:extLst>
                <a:ext uri="{FF2B5EF4-FFF2-40B4-BE49-F238E27FC236}">
                  <a16:creationId xmlns:a16="http://schemas.microsoft.com/office/drawing/2014/main" id="{3AC8B2E6-5167-4C1C-836A-3395BEF3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Oval 239">
              <a:extLst>
                <a:ext uri="{FF2B5EF4-FFF2-40B4-BE49-F238E27FC236}">
                  <a16:creationId xmlns:a16="http://schemas.microsoft.com/office/drawing/2014/main" id="{B6AF4CD4-C020-4ECA-8EC5-9234ABFD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Oval 240">
              <a:extLst>
                <a:ext uri="{FF2B5EF4-FFF2-40B4-BE49-F238E27FC236}">
                  <a16:creationId xmlns:a16="http://schemas.microsoft.com/office/drawing/2014/main" id="{C624FC37-89F6-4D67-B964-E71015E2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Oval 241">
              <a:extLst>
                <a:ext uri="{FF2B5EF4-FFF2-40B4-BE49-F238E27FC236}">
                  <a16:creationId xmlns:a16="http://schemas.microsoft.com/office/drawing/2014/main" id="{AE1A7006-229E-45AF-AA6B-CADC48A4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Oval 242">
              <a:extLst>
                <a:ext uri="{FF2B5EF4-FFF2-40B4-BE49-F238E27FC236}">
                  <a16:creationId xmlns:a16="http://schemas.microsoft.com/office/drawing/2014/main" id="{498EC682-294B-445F-9F79-A0D85685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Oval 243">
              <a:extLst>
                <a:ext uri="{FF2B5EF4-FFF2-40B4-BE49-F238E27FC236}">
                  <a16:creationId xmlns:a16="http://schemas.microsoft.com/office/drawing/2014/main" id="{C6A3CFBF-7E74-468F-BA7E-0772E217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Oval 244">
              <a:extLst>
                <a:ext uri="{FF2B5EF4-FFF2-40B4-BE49-F238E27FC236}">
                  <a16:creationId xmlns:a16="http://schemas.microsoft.com/office/drawing/2014/main" id="{62D28561-5299-4700-8075-37F0D787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Oval 245">
              <a:extLst>
                <a:ext uri="{FF2B5EF4-FFF2-40B4-BE49-F238E27FC236}">
                  <a16:creationId xmlns:a16="http://schemas.microsoft.com/office/drawing/2014/main" id="{F99D16D2-0371-4907-834D-330011FB9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Oval 246">
              <a:extLst>
                <a:ext uri="{FF2B5EF4-FFF2-40B4-BE49-F238E27FC236}">
                  <a16:creationId xmlns:a16="http://schemas.microsoft.com/office/drawing/2014/main" id="{F2B17E79-6849-4BC6-B0CD-A2EE2EFB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Oval 247">
              <a:extLst>
                <a:ext uri="{FF2B5EF4-FFF2-40B4-BE49-F238E27FC236}">
                  <a16:creationId xmlns:a16="http://schemas.microsoft.com/office/drawing/2014/main" id="{00FBBCC0-C7B8-48E5-AB92-6C6FF9F4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8" name="Group 1357">
            <a:extLst>
              <a:ext uri="{FF2B5EF4-FFF2-40B4-BE49-F238E27FC236}">
                <a16:creationId xmlns:a16="http://schemas.microsoft.com/office/drawing/2014/main" id="{17EB349E-EEB5-454E-AB6B-F98AD99D1841}"/>
              </a:ext>
            </a:extLst>
          </p:cNvPr>
          <p:cNvGrpSpPr/>
          <p:nvPr/>
        </p:nvGrpSpPr>
        <p:grpSpPr>
          <a:xfrm>
            <a:off x="10792818" y="692150"/>
            <a:ext cx="1033463" cy="6162675"/>
            <a:chOff x="-3740262" y="692150"/>
            <a:chExt cx="1033463" cy="6162675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1000">
                <a:schemeClr val="tx1">
                  <a:lumMod val="75000"/>
                  <a:lumOff val="25000"/>
                  <a:alpha val="80000"/>
                </a:schemeClr>
              </a:gs>
            </a:gsLst>
            <a:lin ang="5400000" scaled="1"/>
            <a:tileRect/>
          </a:gradFill>
        </p:grpSpPr>
        <p:grpSp>
          <p:nvGrpSpPr>
            <p:cNvPr id="58" name="Group 650">
              <a:extLst>
                <a:ext uri="{FF2B5EF4-FFF2-40B4-BE49-F238E27FC236}">
                  <a16:creationId xmlns:a16="http://schemas.microsoft.com/office/drawing/2014/main" id="{368A8BF3-F195-48D1-B44A-DD5185FA1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20763" cy="6008688"/>
              <a:chOff x="2537" y="436"/>
              <a:chExt cx="643" cy="3785"/>
            </a:xfrm>
            <a:grpFill/>
          </p:grpSpPr>
          <p:sp>
            <p:nvSpPr>
              <p:cNvPr id="355" name="Oval 450">
                <a:extLst>
                  <a:ext uri="{FF2B5EF4-FFF2-40B4-BE49-F238E27FC236}">
                    <a16:creationId xmlns:a16="http://schemas.microsoft.com/office/drawing/2014/main" id="{1EDF0B9D-7632-4E0B-A0E7-336B6626A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268"/>
                <a:ext cx="15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Oval 451">
                <a:extLst>
                  <a:ext uri="{FF2B5EF4-FFF2-40B4-BE49-F238E27FC236}">
                    <a16:creationId xmlns:a16="http://schemas.microsoft.com/office/drawing/2014/main" id="{3CBB634D-5E7E-4327-9893-9BD15564F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371"/>
                <a:ext cx="15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452">
                <a:extLst>
                  <a:ext uri="{FF2B5EF4-FFF2-40B4-BE49-F238E27FC236}">
                    <a16:creationId xmlns:a16="http://schemas.microsoft.com/office/drawing/2014/main" id="{899152F7-8F9B-4657-B0DC-614BB7DF7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475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453">
                <a:extLst>
                  <a:ext uri="{FF2B5EF4-FFF2-40B4-BE49-F238E27FC236}">
                    <a16:creationId xmlns:a16="http://schemas.microsoft.com/office/drawing/2014/main" id="{B317094E-119F-459A-A5B3-F051632B8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580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454">
                <a:extLst>
                  <a:ext uri="{FF2B5EF4-FFF2-40B4-BE49-F238E27FC236}">
                    <a16:creationId xmlns:a16="http://schemas.microsoft.com/office/drawing/2014/main" id="{1A50634D-58AD-464E-B556-1FFA6E85B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68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455">
                <a:extLst>
                  <a:ext uri="{FF2B5EF4-FFF2-40B4-BE49-F238E27FC236}">
                    <a16:creationId xmlns:a16="http://schemas.microsoft.com/office/drawing/2014/main" id="{448036F0-13AC-4A82-8BE9-9899DA650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787"/>
                <a:ext cx="23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456">
                <a:extLst>
                  <a:ext uri="{FF2B5EF4-FFF2-40B4-BE49-F238E27FC236}">
                    <a16:creationId xmlns:a16="http://schemas.microsoft.com/office/drawing/2014/main" id="{6CC6A48A-FC8D-4307-A53B-C03EB93C4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890"/>
                <a:ext cx="23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457">
                <a:extLst>
                  <a:ext uri="{FF2B5EF4-FFF2-40B4-BE49-F238E27FC236}">
                    <a16:creationId xmlns:a16="http://schemas.microsoft.com/office/drawing/2014/main" id="{4CDC194C-AC33-49FB-BA86-9C7CE45A0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994"/>
                <a:ext cx="27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458">
                <a:extLst>
                  <a:ext uri="{FF2B5EF4-FFF2-40B4-BE49-F238E27FC236}">
                    <a16:creationId xmlns:a16="http://schemas.microsoft.com/office/drawing/2014/main" id="{9F2BE62B-F5F9-4094-8FA3-96F77F4C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099"/>
                <a:ext cx="27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459">
                <a:extLst>
                  <a:ext uri="{FF2B5EF4-FFF2-40B4-BE49-F238E27FC236}">
                    <a16:creationId xmlns:a16="http://schemas.microsoft.com/office/drawing/2014/main" id="{763755C4-B92E-4885-96AE-6AEB29BCA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460">
                <a:extLst>
                  <a:ext uri="{FF2B5EF4-FFF2-40B4-BE49-F238E27FC236}">
                    <a16:creationId xmlns:a16="http://schemas.microsoft.com/office/drawing/2014/main" id="{F9374D48-96D2-47FA-8138-3C67CB33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461">
                <a:extLst>
                  <a:ext uri="{FF2B5EF4-FFF2-40B4-BE49-F238E27FC236}">
                    <a16:creationId xmlns:a16="http://schemas.microsoft.com/office/drawing/2014/main" id="{41C7B05B-2067-4BBB-BE20-E6F34DEF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462">
                <a:extLst>
                  <a:ext uri="{FF2B5EF4-FFF2-40B4-BE49-F238E27FC236}">
                    <a16:creationId xmlns:a16="http://schemas.microsoft.com/office/drawing/2014/main" id="{CDAD4179-19CA-4AE5-905B-9010CDB12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463">
                <a:extLst>
                  <a:ext uri="{FF2B5EF4-FFF2-40B4-BE49-F238E27FC236}">
                    <a16:creationId xmlns:a16="http://schemas.microsoft.com/office/drawing/2014/main" id="{02F84273-8038-4B57-8F03-32A1258CE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464">
                <a:extLst>
                  <a:ext uri="{FF2B5EF4-FFF2-40B4-BE49-F238E27FC236}">
                    <a16:creationId xmlns:a16="http://schemas.microsoft.com/office/drawing/2014/main" id="{641F85A7-2767-47DB-88C5-4E45EC363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465">
                <a:extLst>
                  <a:ext uri="{FF2B5EF4-FFF2-40B4-BE49-F238E27FC236}">
                    <a16:creationId xmlns:a16="http://schemas.microsoft.com/office/drawing/2014/main" id="{B5CE3D32-A996-470F-A538-B48AD671C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466">
                <a:extLst>
                  <a:ext uri="{FF2B5EF4-FFF2-40B4-BE49-F238E27FC236}">
                    <a16:creationId xmlns:a16="http://schemas.microsoft.com/office/drawing/2014/main" id="{8C30C93E-96AA-4152-A8BE-A50D8451C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467">
                <a:extLst>
                  <a:ext uri="{FF2B5EF4-FFF2-40B4-BE49-F238E27FC236}">
                    <a16:creationId xmlns:a16="http://schemas.microsoft.com/office/drawing/2014/main" id="{13BAD95F-EA42-4919-BA83-DD95731B7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468">
                <a:extLst>
                  <a:ext uri="{FF2B5EF4-FFF2-40B4-BE49-F238E27FC236}">
                    <a16:creationId xmlns:a16="http://schemas.microsoft.com/office/drawing/2014/main" id="{2B0FF2C5-DD43-4974-BDA3-DBDA4AA16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469">
                <a:extLst>
                  <a:ext uri="{FF2B5EF4-FFF2-40B4-BE49-F238E27FC236}">
                    <a16:creationId xmlns:a16="http://schemas.microsoft.com/office/drawing/2014/main" id="{4BA6AEED-A7C7-407E-9BBB-55D2A07BC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470">
                <a:extLst>
                  <a:ext uri="{FF2B5EF4-FFF2-40B4-BE49-F238E27FC236}">
                    <a16:creationId xmlns:a16="http://schemas.microsoft.com/office/drawing/2014/main" id="{EC597A99-C4BD-46CC-A2DB-2DCF3914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471">
                <a:extLst>
                  <a:ext uri="{FF2B5EF4-FFF2-40B4-BE49-F238E27FC236}">
                    <a16:creationId xmlns:a16="http://schemas.microsoft.com/office/drawing/2014/main" id="{05708134-54B8-4E48-A36F-0CC70149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472">
                <a:extLst>
                  <a:ext uri="{FF2B5EF4-FFF2-40B4-BE49-F238E27FC236}">
                    <a16:creationId xmlns:a16="http://schemas.microsoft.com/office/drawing/2014/main" id="{3F71F636-C4C3-4B8F-8CF9-12573F787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473">
                <a:extLst>
                  <a:ext uri="{FF2B5EF4-FFF2-40B4-BE49-F238E27FC236}">
                    <a16:creationId xmlns:a16="http://schemas.microsoft.com/office/drawing/2014/main" id="{27A67F99-C65D-470A-A1BB-E7670B2E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474">
                <a:extLst>
                  <a:ext uri="{FF2B5EF4-FFF2-40B4-BE49-F238E27FC236}">
                    <a16:creationId xmlns:a16="http://schemas.microsoft.com/office/drawing/2014/main" id="{EF664F71-39C8-4EE6-BE04-16824490F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475">
                <a:extLst>
                  <a:ext uri="{FF2B5EF4-FFF2-40B4-BE49-F238E27FC236}">
                    <a16:creationId xmlns:a16="http://schemas.microsoft.com/office/drawing/2014/main" id="{ACEC2673-2D62-46DC-B969-441B065EA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476">
                <a:extLst>
                  <a:ext uri="{FF2B5EF4-FFF2-40B4-BE49-F238E27FC236}">
                    <a16:creationId xmlns:a16="http://schemas.microsoft.com/office/drawing/2014/main" id="{66BFBF57-37AB-4551-9712-F89E8231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477">
                <a:extLst>
                  <a:ext uri="{FF2B5EF4-FFF2-40B4-BE49-F238E27FC236}">
                    <a16:creationId xmlns:a16="http://schemas.microsoft.com/office/drawing/2014/main" id="{6CA581E2-C526-444D-B76C-B1EDF994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478">
                <a:extLst>
                  <a:ext uri="{FF2B5EF4-FFF2-40B4-BE49-F238E27FC236}">
                    <a16:creationId xmlns:a16="http://schemas.microsoft.com/office/drawing/2014/main" id="{605452C9-F2CA-429A-B57A-92AFB718A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479">
                <a:extLst>
                  <a:ext uri="{FF2B5EF4-FFF2-40B4-BE49-F238E27FC236}">
                    <a16:creationId xmlns:a16="http://schemas.microsoft.com/office/drawing/2014/main" id="{CA772692-E80A-406C-90AE-EBE3F5CE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80">
                <a:extLst>
                  <a:ext uri="{FF2B5EF4-FFF2-40B4-BE49-F238E27FC236}">
                    <a16:creationId xmlns:a16="http://schemas.microsoft.com/office/drawing/2014/main" id="{2EE91824-9D43-45A0-92F1-41982873C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481">
                <a:extLst>
                  <a:ext uri="{FF2B5EF4-FFF2-40B4-BE49-F238E27FC236}">
                    <a16:creationId xmlns:a16="http://schemas.microsoft.com/office/drawing/2014/main" id="{13BAC3C8-DBBF-4F8B-B805-854054AB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482">
                <a:extLst>
                  <a:ext uri="{FF2B5EF4-FFF2-40B4-BE49-F238E27FC236}">
                    <a16:creationId xmlns:a16="http://schemas.microsoft.com/office/drawing/2014/main" id="{4E4B2E50-3726-4CE3-8025-DDA2449AC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83">
                <a:extLst>
                  <a:ext uri="{FF2B5EF4-FFF2-40B4-BE49-F238E27FC236}">
                    <a16:creationId xmlns:a16="http://schemas.microsoft.com/office/drawing/2014/main" id="{74729EBF-15DA-4DCD-8DDB-B37DFD729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484">
                <a:extLst>
                  <a:ext uri="{FF2B5EF4-FFF2-40B4-BE49-F238E27FC236}">
                    <a16:creationId xmlns:a16="http://schemas.microsoft.com/office/drawing/2014/main" id="{299EFBF7-8FB4-4566-A3A5-325D38798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485">
                <a:extLst>
                  <a:ext uri="{FF2B5EF4-FFF2-40B4-BE49-F238E27FC236}">
                    <a16:creationId xmlns:a16="http://schemas.microsoft.com/office/drawing/2014/main" id="{10360B57-4BBC-45E1-BFAD-675A3CF90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486">
                <a:extLst>
                  <a:ext uri="{FF2B5EF4-FFF2-40B4-BE49-F238E27FC236}">
                    <a16:creationId xmlns:a16="http://schemas.microsoft.com/office/drawing/2014/main" id="{FA3483B7-26C4-4DB9-B7E3-CA82CE5FE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487">
                <a:extLst>
                  <a:ext uri="{FF2B5EF4-FFF2-40B4-BE49-F238E27FC236}">
                    <a16:creationId xmlns:a16="http://schemas.microsoft.com/office/drawing/2014/main" id="{E60E8101-53A1-46AD-984C-C627DD38D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488">
                <a:extLst>
                  <a:ext uri="{FF2B5EF4-FFF2-40B4-BE49-F238E27FC236}">
                    <a16:creationId xmlns:a16="http://schemas.microsoft.com/office/drawing/2014/main" id="{90F039B7-D062-48CE-AAF4-706217974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489">
                <a:extLst>
                  <a:ext uri="{FF2B5EF4-FFF2-40B4-BE49-F238E27FC236}">
                    <a16:creationId xmlns:a16="http://schemas.microsoft.com/office/drawing/2014/main" id="{1EC52001-EB8A-491A-9F7D-A6604039F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490">
                <a:extLst>
                  <a:ext uri="{FF2B5EF4-FFF2-40B4-BE49-F238E27FC236}">
                    <a16:creationId xmlns:a16="http://schemas.microsoft.com/office/drawing/2014/main" id="{09B7F9C0-C137-4C25-988D-16D8311B3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491">
                <a:extLst>
                  <a:ext uri="{FF2B5EF4-FFF2-40B4-BE49-F238E27FC236}">
                    <a16:creationId xmlns:a16="http://schemas.microsoft.com/office/drawing/2014/main" id="{CBA335C3-CEC4-49E7-A8A1-23510472C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492">
                <a:extLst>
                  <a:ext uri="{FF2B5EF4-FFF2-40B4-BE49-F238E27FC236}">
                    <a16:creationId xmlns:a16="http://schemas.microsoft.com/office/drawing/2014/main" id="{34D0C28D-8DE1-43CC-AB93-57E9C985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493">
                <a:extLst>
                  <a:ext uri="{FF2B5EF4-FFF2-40B4-BE49-F238E27FC236}">
                    <a16:creationId xmlns:a16="http://schemas.microsoft.com/office/drawing/2014/main" id="{20397DC0-EE42-4699-BB9E-3BB0AE2FB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494">
                <a:extLst>
                  <a:ext uri="{FF2B5EF4-FFF2-40B4-BE49-F238E27FC236}">
                    <a16:creationId xmlns:a16="http://schemas.microsoft.com/office/drawing/2014/main" id="{07A7B3E2-D62A-47BA-93B9-2B9D40DDB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495">
                <a:extLst>
                  <a:ext uri="{FF2B5EF4-FFF2-40B4-BE49-F238E27FC236}">
                    <a16:creationId xmlns:a16="http://schemas.microsoft.com/office/drawing/2014/main" id="{217A0CB3-7B19-41C9-939D-8801F93E4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496">
                <a:extLst>
                  <a:ext uri="{FF2B5EF4-FFF2-40B4-BE49-F238E27FC236}">
                    <a16:creationId xmlns:a16="http://schemas.microsoft.com/office/drawing/2014/main" id="{F2EB1EA9-5434-4C31-9156-041BB5128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Oval 497">
                <a:extLst>
                  <a:ext uri="{FF2B5EF4-FFF2-40B4-BE49-F238E27FC236}">
                    <a16:creationId xmlns:a16="http://schemas.microsoft.com/office/drawing/2014/main" id="{A0592845-0D2B-4E76-99E8-90D8C9DD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Oval 498">
                <a:extLst>
                  <a:ext uri="{FF2B5EF4-FFF2-40B4-BE49-F238E27FC236}">
                    <a16:creationId xmlns:a16="http://schemas.microsoft.com/office/drawing/2014/main" id="{3D3E5A34-CE2C-4947-8174-E4E0506C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Oval 499">
                <a:extLst>
                  <a:ext uri="{FF2B5EF4-FFF2-40B4-BE49-F238E27FC236}">
                    <a16:creationId xmlns:a16="http://schemas.microsoft.com/office/drawing/2014/main" id="{4E267955-6881-4610-A6B3-F1B821BA5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500">
                <a:extLst>
                  <a:ext uri="{FF2B5EF4-FFF2-40B4-BE49-F238E27FC236}">
                    <a16:creationId xmlns:a16="http://schemas.microsoft.com/office/drawing/2014/main" id="{F1EE20E9-58E4-4276-B684-8A2371F7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Oval 501">
                <a:extLst>
                  <a:ext uri="{FF2B5EF4-FFF2-40B4-BE49-F238E27FC236}">
                    <a16:creationId xmlns:a16="http://schemas.microsoft.com/office/drawing/2014/main" id="{BE9F5497-597D-4C2C-9961-F795DD5AE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Oval 502">
                <a:extLst>
                  <a:ext uri="{FF2B5EF4-FFF2-40B4-BE49-F238E27FC236}">
                    <a16:creationId xmlns:a16="http://schemas.microsoft.com/office/drawing/2014/main" id="{39080B7E-659B-4492-984B-1A6A82292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Oval 503">
                <a:extLst>
                  <a:ext uri="{FF2B5EF4-FFF2-40B4-BE49-F238E27FC236}">
                    <a16:creationId xmlns:a16="http://schemas.microsoft.com/office/drawing/2014/main" id="{F8249A61-6B4A-4C30-BB1B-F0ADA89C3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Oval 504">
                <a:extLst>
                  <a:ext uri="{FF2B5EF4-FFF2-40B4-BE49-F238E27FC236}">
                    <a16:creationId xmlns:a16="http://schemas.microsoft.com/office/drawing/2014/main" id="{042CCFAD-D58B-42B4-A4E9-34D3DA92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Oval 505">
                <a:extLst>
                  <a:ext uri="{FF2B5EF4-FFF2-40B4-BE49-F238E27FC236}">
                    <a16:creationId xmlns:a16="http://schemas.microsoft.com/office/drawing/2014/main" id="{FFC6C971-DFD8-4F8F-A809-F0114BF9C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Oval 506">
                <a:extLst>
                  <a:ext uri="{FF2B5EF4-FFF2-40B4-BE49-F238E27FC236}">
                    <a16:creationId xmlns:a16="http://schemas.microsoft.com/office/drawing/2014/main" id="{D2F93088-ECA3-4A9F-921F-479C1B50C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Oval 507">
                <a:extLst>
                  <a:ext uri="{FF2B5EF4-FFF2-40B4-BE49-F238E27FC236}">
                    <a16:creationId xmlns:a16="http://schemas.microsoft.com/office/drawing/2014/main" id="{1194F74B-9746-4508-9678-FC67300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Oval 508">
                <a:extLst>
                  <a:ext uri="{FF2B5EF4-FFF2-40B4-BE49-F238E27FC236}">
                    <a16:creationId xmlns:a16="http://schemas.microsoft.com/office/drawing/2014/main" id="{EFE7A746-9696-4838-919E-9B39ED4C8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Oval 509">
                <a:extLst>
                  <a:ext uri="{FF2B5EF4-FFF2-40B4-BE49-F238E27FC236}">
                    <a16:creationId xmlns:a16="http://schemas.microsoft.com/office/drawing/2014/main" id="{BE995F76-18BE-46CF-9CA8-D3E4115B4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510">
                <a:extLst>
                  <a:ext uri="{FF2B5EF4-FFF2-40B4-BE49-F238E27FC236}">
                    <a16:creationId xmlns:a16="http://schemas.microsoft.com/office/drawing/2014/main" id="{A5FF23E7-F568-49FA-BC10-9B4D8972E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Oval 511">
                <a:extLst>
                  <a:ext uri="{FF2B5EF4-FFF2-40B4-BE49-F238E27FC236}">
                    <a16:creationId xmlns:a16="http://schemas.microsoft.com/office/drawing/2014/main" id="{149802C4-0F99-4AA1-94ED-CAAA1C521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Oval 512">
                <a:extLst>
                  <a:ext uri="{FF2B5EF4-FFF2-40B4-BE49-F238E27FC236}">
                    <a16:creationId xmlns:a16="http://schemas.microsoft.com/office/drawing/2014/main" id="{4CCE4DDF-569E-48F3-B230-0622AB9D4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Oval 513">
                <a:extLst>
                  <a:ext uri="{FF2B5EF4-FFF2-40B4-BE49-F238E27FC236}">
                    <a16:creationId xmlns:a16="http://schemas.microsoft.com/office/drawing/2014/main" id="{ABBDB4E8-49C7-4DE7-9B91-6B4DDAC6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Oval 514">
                <a:extLst>
                  <a:ext uri="{FF2B5EF4-FFF2-40B4-BE49-F238E27FC236}">
                    <a16:creationId xmlns:a16="http://schemas.microsoft.com/office/drawing/2014/main" id="{B52419FE-5FE4-4584-A91B-78F145D69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Oval 515">
                <a:extLst>
                  <a:ext uri="{FF2B5EF4-FFF2-40B4-BE49-F238E27FC236}">
                    <a16:creationId xmlns:a16="http://schemas.microsoft.com/office/drawing/2014/main" id="{A00D22F7-9AFD-4265-A862-0E0CE9293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Oval 516">
                <a:extLst>
                  <a:ext uri="{FF2B5EF4-FFF2-40B4-BE49-F238E27FC236}">
                    <a16:creationId xmlns:a16="http://schemas.microsoft.com/office/drawing/2014/main" id="{F1992F26-8149-48A1-906E-B2573073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Oval 517">
                <a:extLst>
                  <a:ext uri="{FF2B5EF4-FFF2-40B4-BE49-F238E27FC236}">
                    <a16:creationId xmlns:a16="http://schemas.microsoft.com/office/drawing/2014/main" id="{E85AEA7C-A93F-4B5E-9EE1-D8E4F9055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Oval 518">
                <a:extLst>
                  <a:ext uri="{FF2B5EF4-FFF2-40B4-BE49-F238E27FC236}">
                    <a16:creationId xmlns:a16="http://schemas.microsoft.com/office/drawing/2014/main" id="{B39A0E3D-C065-418E-8BC9-122E574D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Oval 519">
                <a:extLst>
                  <a:ext uri="{FF2B5EF4-FFF2-40B4-BE49-F238E27FC236}">
                    <a16:creationId xmlns:a16="http://schemas.microsoft.com/office/drawing/2014/main" id="{D0734224-4C25-4CE9-B8B1-D6B89429B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Oval 520">
                <a:extLst>
                  <a:ext uri="{FF2B5EF4-FFF2-40B4-BE49-F238E27FC236}">
                    <a16:creationId xmlns:a16="http://schemas.microsoft.com/office/drawing/2014/main" id="{00DEFC1E-1C45-438B-A73A-613518003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521">
                <a:extLst>
                  <a:ext uri="{FF2B5EF4-FFF2-40B4-BE49-F238E27FC236}">
                    <a16:creationId xmlns:a16="http://schemas.microsoft.com/office/drawing/2014/main" id="{7E3FAD2A-AE43-4375-A9DF-EE3AFCB9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Oval 522">
                <a:extLst>
                  <a:ext uri="{FF2B5EF4-FFF2-40B4-BE49-F238E27FC236}">
                    <a16:creationId xmlns:a16="http://schemas.microsoft.com/office/drawing/2014/main" id="{F921299A-1411-4A46-8066-5E3F62151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523">
                <a:extLst>
                  <a:ext uri="{FF2B5EF4-FFF2-40B4-BE49-F238E27FC236}">
                    <a16:creationId xmlns:a16="http://schemas.microsoft.com/office/drawing/2014/main" id="{527AC082-BEF1-4298-A7F4-5D9217DEA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Oval 524">
                <a:extLst>
                  <a:ext uri="{FF2B5EF4-FFF2-40B4-BE49-F238E27FC236}">
                    <a16:creationId xmlns:a16="http://schemas.microsoft.com/office/drawing/2014/main" id="{305CF648-FA29-4332-BE2E-5B8291ECD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Oval 525">
                <a:extLst>
                  <a:ext uri="{FF2B5EF4-FFF2-40B4-BE49-F238E27FC236}">
                    <a16:creationId xmlns:a16="http://schemas.microsoft.com/office/drawing/2014/main" id="{0DF4A591-E4FA-4DAB-9902-C30979502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Oval 526">
                <a:extLst>
                  <a:ext uri="{FF2B5EF4-FFF2-40B4-BE49-F238E27FC236}">
                    <a16:creationId xmlns:a16="http://schemas.microsoft.com/office/drawing/2014/main" id="{DE6556B4-AEA5-4950-BA33-A233E486A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Oval 527">
                <a:extLst>
                  <a:ext uri="{FF2B5EF4-FFF2-40B4-BE49-F238E27FC236}">
                    <a16:creationId xmlns:a16="http://schemas.microsoft.com/office/drawing/2014/main" id="{2DAE5A79-9BB6-4378-8AB3-6DDBC841B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Oval 528">
                <a:extLst>
                  <a:ext uri="{FF2B5EF4-FFF2-40B4-BE49-F238E27FC236}">
                    <a16:creationId xmlns:a16="http://schemas.microsoft.com/office/drawing/2014/main" id="{1DA8D0E8-B5C3-41E1-BD72-CBCA0E3CA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Oval 529">
                <a:extLst>
                  <a:ext uri="{FF2B5EF4-FFF2-40B4-BE49-F238E27FC236}">
                    <a16:creationId xmlns:a16="http://schemas.microsoft.com/office/drawing/2014/main" id="{CDCDDCDE-556D-4D80-8D07-E049F689C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Oval 530">
                <a:extLst>
                  <a:ext uri="{FF2B5EF4-FFF2-40B4-BE49-F238E27FC236}">
                    <a16:creationId xmlns:a16="http://schemas.microsoft.com/office/drawing/2014/main" id="{822D2111-B4F7-427E-A26D-B0653EBD4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531">
                <a:extLst>
                  <a:ext uri="{FF2B5EF4-FFF2-40B4-BE49-F238E27FC236}">
                    <a16:creationId xmlns:a16="http://schemas.microsoft.com/office/drawing/2014/main" id="{72EE6F6B-ABDE-4F2C-BC0A-2EF22387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532">
                <a:extLst>
                  <a:ext uri="{FF2B5EF4-FFF2-40B4-BE49-F238E27FC236}">
                    <a16:creationId xmlns:a16="http://schemas.microsoft.com/office/drawing/2014/main" id="{60F94753-3264-46F5-B56F-C6DA4B928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533">
                <a:extLst>
                  <a:ext uri="{FF2B5EF4-FFF2-40B4-BE49-F238E27FC236}">
                    <a16:creationId xmlns:a16="http://schemas.microsoft.com/office/drawing/2014/main" id="{5E4B402C-0635-4440-B441-4802C0A33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Oval 534">
                <a:extLst>
                  <a:ext uri="{FF2B5EF4-FFF2-40B4-BE49-F238E27FC236}">
                    <a16:creationId xmlns:a16="http://schemas.microsoft.com/office/drawing/2014/main" id="{11D5C040-01FA-457E-ABC1-A02846DA5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Oval 535">
                <a:extLst>
                  <a:ext uri="{FF2B5EF4-FFF2-40B4-BE49-F238E27FC236}">
                    <a16:creationId xmlns:a16="http://schemas.microsoft.com/office/drawing/2014/main" id="{94EF7018-DDEE-4997-947C-BE2784DB0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536">
                <a:extLst>
                  <a:ext uri="{FF2B5EF4-FFF2-40B4-BE49-F238E27FC236}">
                    <a16:creationId xmlns:a16="http://schemas.microsoft.com/office/drawing/2014/main" id="{AC4EB371-CD1C-4003-912F-ACA4ABB06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537">
                <a:extLst>
                  <a:ext uri="{FF2B5EF4-FFF2-40B4-BE49-F238E27FC236}">
                    <a16:creationId xmlns:a16="http://schemas.microsoft.com/office/drawing/2014/main" id="{F50B3ADD-DC6E-47FA-932D-2BEA5BF80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Oval 538">
                <a:extLst>
                  <a:ext uri="{FF2B5EF4-FFF2-40B4-BE49-F238E27FC236}">
                    <a16:creationId xmlns:a16="http://schemas.microsoft.com/office/drawing/2014/main" id="{2744331E-EFC7-46E9-B953-0A509DA0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Oval 539">
                <a:extLst>
                  <a:ext uri="{FF2B5EF4-FFF2-40B4-BE49-F238E27FC236}">
                    <a16:creationId xmlns:a16="http://schemas.microsoft.com/office/drawing/2014/main" id="{D04DF5A3-7082-43B8-B90D-260DE43A7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Oval 540">
                <a:extLst>
                  <a:ext uri="{FF2B5EF4-FFF2-40B4-BE49-F238E27FC236}">
                    <a16:creationId xmlns:a16="http://schemas.microsoft.com/office/drawing/2014/main" id="{DA2E3593-757F-4751-814A-218234467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Oval 541">
                <a:extLst>
                  <a:ext uri="{FF2B5EF4-FFF2-40B4-BE49-F238E27FC236}">
                    <a16:creationId xmlns:a16="http://schemas.microsoft.com/office/drawing/2014/main" id="{27807C01-72E5-459E-A4F4-D1B9479A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542">
                <a:extLst>
                  <a:ext uri="{FF2B5EF4-FFF2-40B4-BE49-F238E27FC236}">
                    <a16:creationId xmlns:a16="http://schemas.microsoft.com/office/drawing/2014/main" id="{28B662E5-58C9-415E-B70A-767F616FD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Oval 543">
                <a:extLst>
                  <a:ext uri="{FF2B5EF4-FFF2-40B4-BE49-F238E27FC236}">
                    <a16:creationId xmlns:a16="http://schemas.microsoft.com/office/drawing/2014/main" id="{ED4AB810-78DD-452E-8BCE-C339D5E6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Oval 544">
                <a:extLst>
                  <a:ext uri="{FF2B5EF4-FFF2-40B4-BE49-F238E27FC236}">
                    <a16:creationId xmlns:a16="http://schemas.microsoft.com/office/drawing/2014/main" id="{49D091EA-1050-4915-B5EB-79B3CA2C9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Oval 545">
                <a:extLst>
                  <a:ext uri="{FF2B5EF4-FFF2-40B4-BE49-F238E27FC236}">
                    <a16:creationId xmlns:a16="http://schemas.microsoft.com/office/drawing/2014/main" id="{A866831F-A8FC-45B2-9276-1B3CD68F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Oval 546">
                <a:extLst>
                  <a:ext uri="{FF2B5EF4-FFF2-40B4-BE49-F238E27FC236}">
                    <a16:creationId xmlns:a16="http://schemas.microsoft.com/office/drawing/2014/main" id="{CA8A7F6F-80C2-4F3A-9861-DE86722D4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Oval 547">
                <a:extLst>
                  <a:ext uri="{FF2B5EF4-FFF2-40B4-BE49-F238E27FC236}">
                    <a16:creationId xmlns:a16="http://schemas.microsoft.com/office/drawing/2014/main" id="{71260799-B161-4764-9637-BB3194DC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Oval 548">
                <a:extLst>
                  <a:ext uri="{FF2B5EF4-FFF2-40B4-BE49-F238E27FC236}">
                    <a16:creationId xmlns:a16="http://schemas.microsoft.com/office/drawing/2014/main" id="{20516432-94CF-4754-ABD2-B84360C83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Oval 549">
                <a:extLst>
                  <a:ext uri="{FF2B5EF4-FFF2-40B4-BE49-F238E27FC236}">
                    <a16:creationId xmlns:a16="http://schemas.microsoft.com/office/drawing/2014/main" id="{722FD35E-7B12-48E5-A46E-4CEEE0452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Oval 550">
                <a:extLst>
                  <a:ext uri="{FF2B5EF4-FFF2-40B4-BE49-F238E27FC236}">
                    <a16:creationId xmlns:a16="http://schemas.microsoft.com/office/drawing/2014/main" id="{C00A4193-8E3B-4D50-BCF2-753813AFC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Oval 551">
                <a:extLst>
                  <a:ext uri="{FF2B5EF4-FFF2-40B4-BE49-F238E27FC236}">
                    <a16:creationId xmlns:a16="http://schemas.microsoft.com/office/drawing/2014/main" id="{D81D7F0E-59AB-42A6-823B-407778DCA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552">
                <a:extLst>
                  <a:ext uri="{FF2B5EF4-FFF2-40B4-BE49-F238E27FC236}">
                    <a16:creationId xmlns:a16="http://schemas.microsoft.com/office/drawing/2014/main" id="{A58F0F83-4C86-4619-8F48-5FB5912D1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Oval 553">
                <a:extLst>
                  <a:ext uri="{FF2B5EF4-FFF2-40B4-BE49-F238E27FC236}">
                    <a16:creationId xmlns:a16="http://schemas.microsoft.com/office/drawing/2014/main" id="{95BC75E2-BA97-495C-827F-44DD352E9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Oval 554">
                <a:extLst>
                  <a:ext uri="{FF2B5EF4-FFF2-40B4-BE49-F238E27FC236}">
                    <a16:creationId xmlns:a16="http://schemas.microsoft.com/office/drawing/2014/main" id="{AC274AD9-CAF6-404C-A902-833EF1BC0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Oval 555">
                <a:extLst>
                  <a:ext uri="{FF2B5EF4-FFF2-40B4-BE49-F238E27FC236}">
                    <a16:creationId xmlns:a16="http://schemas.microsoft.com/office/drawing/2014/main" id="{0CB6435B-6C90-4F6D-AB7E-767A6765B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Oval 556">
                <a:extLst>
                  <a:ext uri="{FF2B5EF4-FFF2-40B4-BE49-F238E27FC236}">
                    <a16:creationId xmlns:a16="http://schemas.microsoft.com/office/drawing/2014/main" id="{F0FE9BCD-495E-448E-B70E-B47CA4570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Oval 557">
                <a:extLst>
                  <a:ext uri="{FF2B5EF4-FFF2-40B4-BE49-F238E27FC236}">
                    <a16:creationId xmlns:a16="http://schemas.microsoft.com/office/drawing/2014/main" id="{C1F0989C-9E98-4625-9CF1-731EED83B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Oval 558">
                <a:extLst>
                  <a:ext uri="{FF2B5EF4-FFF2-40B4-BE49-F238E27FC236}">
                    <a16:creationId xmlns:a16="http://schemas.microsoft.com/office/drawing/2014/main" id="{F471FAF9-5DA8-46F8-A116-56E97B8B3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Oval 559">
                <a:extLst>
                  <a:ext uri="{FF2B5EF4-FFF2-40B4-BE49-F238E27FC236}">
                    <a16:creationId xmlns:a16="http://schemas.microsoft.com/office/drawing/2014/main" id="{51AF76D3-20D6-4456-B50A-F08EA54B0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Oval 560">
                <a:extLst>
                  <a:ext uri="{FF2B5EF4-FFF2-40B4-BE49-F238E27FC236}">
                    <a16:creationId xmlns:a16="http://schemas.microsoft.com/office/drawing/2014/main" id="{CB472372-7B39-4FD3-8E78-3C85B2727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Oval 561">
                <a:extLst>
                  <a:ext uri="{FF2B5EF4-FFF2-40B4-BE49-F238E27FC236}">
                    <a16:creationId xmlns:a16="http://schemas.microsoft.com/office/drawing/2014/main" id="{0F3AA0CC-7964-42CF-85E6-9FD56422E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Oval 562">
                <a:extLst>
                  <a:ext uri="{FF2B5EF4-FFF2-40B4-BE49-F238E27FC236}">
                    <a16:creationId xmlns:a16="http://schemas.microsoft.com/office/drawing/2014/main" id="{18781E86-933E-44D5-BCB2-2BD91F602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Oval 563">
                <a:extLst>
                  <a:ext uri="{FF2B5EF4-FFF2-40B4-BE49-F238E27FC236}">
                    <a16:creationId xmlns:a16="http://schemas.microsoft.com/office/drawing/2014/main" id="{34008E46-7934-4230-AD07-7983EF6A9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Oval 564">
                <a:extLst>
                  <a:ext uri="{FF2B5EF4-FFF2-40B4-BE49-F238E27FC236}">
                    <a16:creationId xmlns:a16="http://schemas.microsoft.com/office/drawing/2014/main" id="{5B5EDC8A-07E9-465F-908E-4A52101CD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Oval 565">
                <a:extLst>
                  <a:ext uri="{FF2B5EF4-FFF2-40B4-BE49-F238E27FC236}">
                    <a16:creationId xmlns:a16="http://schemas.microsoft.com/office/drawing/2014/main" id="{9B229F59-4A2B-4587-998D-9591EC070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Oval 566">
                <a:extLst>
                  <a:ext uri="{FF2B5EF4-FFF2-40B4-BE49-F238E27FC236}">
                    <a16:creationId xmlns:a16="http://schemas.microsoft.com/office/drawing/2014/main" id="{83749131-59F9-4B4C-9351-CF3853085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567">
                <a:extLst>
                  <a:ext uri="{FF2B5EF4-FFF2-40B4-BE49-F238E27FC236}">
                    <a16:creationId xmlns:a16="http://schemas.microsoft.com/office/drawing/2014/main" id="{DE4BA023-2912-44B0-8DC7-417AF73FE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Oval 568">
                <a:extLst>
                  <a:ext uri="{FF2B5EF4-FFF2-40B4-BE49-F238E27FC236}">
                    <a16:creationId xmlns:a16="http://schemas.microsoft.com/office/drawing/2014/main" id="{FE611295-41C8-4593-9E5E-D66606F6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Oval 569">
                <a:extLst>
                  <a:ext uri="{FF2B5EF4-FFF2-40B4-BE49-F238E27FC236}">
                    <a16:creationId xmlns:a16="http://schemas.microsoft.com/office/drawing/2014/main" id="{3D99954B-086E-4808-AA8C-AD89F3C3A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Oval 570">
                <a:extLst>
                  <a:ext uri="{FF2B5EF4-FFF2-40B4-BE49-F238E27FC236}">
                    <a16:creationId xmlns:a16="http://schemas.microsoft.com/office/drawing/2014/main" id="{5856770D-743B-4CDF-9C28-1C6C8FD5D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Oval 571">
                <a:extLst>
                  <a:ext uri="{FF2B5EF4-FFF2-40B4-BE49-F238E27FC236}">
                    <a16:creationId xmlns:a16="http://schemas.microsoft.com/office/drawing/2014/main" id="{A0089A1D-C5C2-4A8D-B7E0-423FD8100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Oval 572">
                <a:extLst>
                  <a:ext uri="{FF2B5EF4-FFF2-40B4-BE49-F238E27FC236}">
                    <a16:creationId xmlns:a16="http://schemas.microsoft.com/office/drawing/2014/main" id="{B8CEF3BD-7E37-4997-93C6-94AE2E7CE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573">
                <a:extLst>
                  <a:ext uri="{FF2B5EF4-FFF2-40B4-BE49-F238E27FC236}">
                    <a16:creationId xmlns:a16="http://schemas.microsoft.com/office/drawing/2014/main" id="{BDF31A02-415A-4875-B9D0-77BD0007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574">
                <a:extLst>
                  <a:ext uri="{FF2B5EF4-FFF2-40B4-BE49-F238E27FC236}">
                    <a16:creationId xmlns:a16="http://schemas.microsoft.com/office/drawing/2014/main" id="{33CE0D67-B6D7-4798-8215-8636A05A8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Oval 575">
                <a:extLst>
                  <a:ext uri="{FF2B5EF4-FFF2-40B4-BE49-F238E27FC236}">
                    <a16:creationId xmlns:a16="http://schemas.microsoft.com/office/drawing/2014/main" id="{EED132A4-27A5-45FF-B158-D7E4DA5CF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Oval 576">
                <a:extLst>
                  <a:ext uri="{FF2B5EF4-FFF2-40B4-BE49-F238E27FC236}">
                    <a16:creationId xmlns:a16="http://schemas.microsoft.com/office/drawing/2014/main" id="{04F4035D-09DF-4C9E-BEE0-DBF728A73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Oval 577">
                <a:extLst>
                  <a:ext uri="{FF2B5EF4-FFF2-40B4-BE49-F238E27FC236}">
                    <a16:creationId xmlns:a16="http://schemas.microsoft.com/office/drawing/2014/main" id="{0027EFE0-45D9-4B58-9154-213BD53A3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578">
                <a:extLst>
                  <a:ext uri="{FF2B5EF4-FFF2-40B4-BE49-F238E27FC236}">
                    <a16:creationId xmlns:a16="http://schemas.microsoft.com/office/drawing/2014/main" id="{726258B4-DC12-4903-B954-3E210D1A3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Oval 579">
                <a:extLst>
                  <a:ext uri="{FF2B5EF4-FFF2-40B4-BE49-F238E27FC236}">
                    <a16:creationId xmlns:a16="http://schemas.microsoft.com/office/drawing/2014/main" id="{DB0FF6B4-F623-4B60-8497-418C60B7F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Oval 580">
                <a:extLst>
                  <a:ext uri="{FF2B5EF4-FFF2-40B4-BE49-F238E27FC236}">
                    <a16:creationId xmlns:a16="http://schemas.microsoft.com/office/drawing/2014/main" id="{1D32FA0B-84D7-4D6D-9DB9-7DCD0C974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581">
                <a:extLst>
                  <a:ext uri="{FF2B5EF4-FFF2-40B4-BE49-F238E27FC236}">
                    <a16:creationId xmlns:a16="http://schemas.microsoft.com/office/drawing/2014/main" id="{BBCA7B7C-CCFE-4A63-84E1-D49585902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Oval 582">
                <a:extLst>
                  <a:ext uri="{FF2B5EF4-FFF2-40B4-BE49-F238E27FC236}">
                    <a16:creationId xmlns:a16="http://schemas.microsoft.com/office/drawing/2014/main" id="{33020969-4854-40FF-B235-A83B28CEF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Oval 583">
                <a:extLst>
                  <a:ext uri="{FF2B5EF4-FFF2-40B4-BE49-F238E27FC236}">
                    <a16:creationId xmlns:a16="http://schemas.microsoft.com/office/drawing/2014/main" id="{3419E0A3-8483-4D60-8F39-87EAF8465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584">
                <a:extLst>
                  <a:ext uri="{FF2B5EF4-FFF2-40B4-BE49-F238E27FC236}">
                    <a16:creationId xmlns:a16="http://schemas.microsoft.com/office/drawing/2014/main" id="{2413FE8D-52AB-434B-9A38-4F59F294B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Oval 585">
                <a:extLst>
                  <a:ext uri="{FF2B5EF4-FFF2-40B4-BE49-F238E27FC236}">
                    <a16:creationId xmlns:a16="http://schemas.microsoft.com/office/drawing/2014/main" id="{ECD3A265-A6F8-45D0-ADE5-7388173EE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Oval 586">
                <a:extLst>
                  <a:ext uri="{FF2B5EF4-FFF2-40B4-BE49-F238E27FC236}">
                    <a16:creationId xmlns:a16="http://schemas.microsoft.com/office/drawing/2014/main" id="{E84BE7BB-EA31-42AE-8279-9AFE75A3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587">
                <a:extLst>
                  <a:ext uri="{FF2B5EF4-FFF2-40B4-BE49-F238E27FC236}">
                    <a16:creationId xmlns:a16="http://schemas.microsoft.com/office/drawing/2014/main" id="{B0DD05AB-A32E-4A17-80EB-74AE1FA6D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588">
                <a:extLst>
                  <a:ext uri="{FF2B5EF4-FFF2-40B4-BE49-F238E27FC236}">
                    <a16:creationId xmlns:a16="http://schemas.microsoft.com/office/drawing/2014/main" id="{69874C17-A34B-45D7-949D-89390BE4A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Oval 589">
                <a:extLst>
                  <a:ext uri="{FF2B5EF4-FFF2-40B4-BE49-F238E27FC236}">
                    <a16:creationId xmlns:a16="http://schemas.microsoft.com/office/drawing/2014/main" id="{D83AFFC1-1E24-41CB-B731-DA64937FA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Oval 590">
                <a:extLst>
                  <a:ext uri="{FF2B5EF4-FFF2-40B4-BE49-F238E27FC236}">
                    <a16:creationId xmlns:a16="http://schemas.microsoft.com/office/drawing/2014/main" id="{D4B411CD-D740-4515-8484-C8AB762F1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Oval 591">
                <a:extLst>
                  <a:ext uri="{FF2B5EF4-FFF2-40B4-BE49-F238E27FC236}">
                    <a16:creationId xmlns:a16="http://schemas.microsoft.com/office/drawing/2014/main" id="{2D093AC5-4807-47A1-A6FF-1B323149B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Oval 592">
                <a:extLst>
                  <a:ext uri="{FF2B5EF4-FFF2-40B4-BE49-F238E27FC236}">
                    <a16:creationId xmlns:a16="http://schemas.microsoft.com/office/drawing/2014/main" id="{2FE6A6D4-9EE9-41DE-9145-55280FDD0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Oval 593">
                <a:extLst>
                  <a:ext uri="{FF2B5EF4-FFF2-40B4-BE49-F238E27FC236}">
                    <a16:creationId xmlns:a16="http://schemas.microsoft.com/office/drawing/2014/main" id="{ACCEF1DD-483F-43C2-A036-2669C98F9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Oval 594">
                <a:extLst>
                  <a:ext uri="{FF2B5EF4-FFF2-40B4-BE49-F238E27FC236}">
                    <a16:creationId xmlns:a16="http://schemas.microsoft.com/office/drawing/2014/main" id="{5508D4C6-6A95-4F57-8FBB-533B6D8FA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Oval 595">
                <a:extLst>
                  <a:ext uri="{FF2B5EF4-FFF2-40B4-BE49-F238E27FC236}">
                    <a16:creationId xmlns:a16="http://schemas.microsoft.com/office/drawing/2014/main" id="{0BA8336E-598B-48C8-A635-D9FEEF615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Oval 596">
                <a:extLst>
                  <a:ext uri="{FF2B5EF4-FFF2-40B4-BE49-F238E27FC236}">
                    <a16:creationId xmlns:a16="http://schemas.microsoft.com/office/drawing/2014/main" id="{7F9FC1BB-EECD-4D7A-BB19-57704A70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Oval 597">
                <a:extLst>
                  <a:ext uri="{FF2B5EF4-FFF2-40B4-BE49-F238E27FC236}">
                    <a16:creationId xmlns:a16="http://schemas.microsoft.com/office/drawing/2014/main" id="{EBA0BD3E-1862-4187-9FBC-D82BB353B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598">
                <a:extLst>
                  <a:ext uri="{FF2B5EF4-FFF2-40B4-BE49-F238E27FC236}">
                    <a16:creationId xmlns:a16="http://schemas.microsoft.com/office/drawing/2014/main" id="{60ACF372-0267-4A98-9AB6-F361E328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Oval 599">
                <a:extLst>
                  <a:ext uri="{FF2B5EF4-FFF2-40B4-BE49-F238E27FC236}">
                    <a16:creationId xmlns:a16="http://schemas.microsoft.com/office/drawing/2014/main" id="{10497F92-2899-4688-9D7E-E9EBCC267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600">
                <a:extLst>
                  <a:ext uri="{FF2B5EF4-FFF2-40B4-BE49-F238E27FC236}">
                    <a16:creationId xmlns:a16="http://schemas.microsoft.com/office/drawing/2014/main" id="{63A84AE4-F020-4F66-BCAB-3CECA41B4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Oval 601">
                <a:extLst>
                  <a:ext uri="{FF2B5EF4-FFF2-40B4-BE49-F238E27FC236}">
                    <a16:creationId xmlns:a16="http://schemas.microsoft.com/office/drawing/2014/main" id="{BB69BFD9-2E57-4C84-B74F-7501CA9D4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Oval 602">
                <a:extLst>
                  <a:ext uri="{FF2B5EF4-FFF2-40B4-BE49-F238E27FC236}">
                    <a16:creationId xmlns:a16="http://schemas.microsoft.com/office/drawing/2014/main" id="{38C8B2BF-1783-4BFC-AB5C-746056F4B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Oval 603">
                <a:extLst>
                  <a:ext uri="{FF2B5EF4-FFF2-40B4-BE49-F238E27FC236}">
                    <a16:creationId xmlns:a16="http://schemas.microsoft.com/office/drawing/2014/main" id="{2D3A1C9E-3341-4B64-8E72-661FB1D65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Oval 604">
                <a:extLst>
                  <a:ext uri="{FF2B5EF4-FFF2-40B4-BE49-F238E27FC236}">
                    <a16:creationId xmlns:a16="http://schemas.microsoft.com/office/drawing/2014/main" id="{8CE7CE4C-53FC-46E1-BFB5-BABF29C6C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Oval 605">
                <a:extLst>
                  <a:ext uri="{FF2B5EF4-FFF2-40B4-BE49-F238E27FC236}">
                    <a16:creationId xmlns:a16="http://schemas.microsoft.com/office/drawing/2014/main" id="{A77FC0B9-E4A7-4ADA-B841-ED8DB75A6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Oval 606">
                <a:extLst>
                  <a:ext uri="{FF2B5EF4-FFF2-40B4-BE49-F238E27FC236}">
                    <a16:creationId xmlns:a16="http://schemas.microsoft.com/office/drawing/2014/main" id="{DB842ACD-D925-41C4-BDF7-82B81707B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Oval 607">
                <a:extLst>
                  <a:ext uri="{FF2B5EF4-FFF2-40B4-BE49-F238E27FC236}">
                    <a16:creationId xmlns:a16="http://schemas.microsoft.com/office/drawing/2014/main" id="{CC15982B-6CF1-434B-A2DE-67C49A69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Oval 608">
                <a:extLst>
                  <a:ext uri="{FF2B5EF4-FFF2-40B4-BE49-F238E27FC236}">
                    <a16:creationId xmlns:a16="http://schemas.microsoft.com/office/drawing/2014/main" id="{50430716-6707-43D0-91D2-15502AFB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Oval 609">
                <a:extLst>
                  <a:ext uri="{FF2B5EF4-FFF2-40B4-BE49-F238E27FC236}">
                    <a16:creationId xmlns:a16="http://schemas.microsoft.com/office/drawing/2014/main" id="{C25D1C9B-BB48-4945-BB1D-F41F5FE9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610">
                <a:extLst>
                  <a:ext uri="{FF2B5EF4-FFF2-40B4-BE49-F238E27FC236}">
                    <a16:creationId xmlns:a16="http://schemas.microsoft.com/office/drawing/2014/main" id="{D1ADF5D5-E94A-44E9-BFF6-05EFFF070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Oval 611">
                <a:extLst>
                  <a:ext uri="{FF2B5EF4-FFF2-40B4-BE49-F238E27FC236}">
                    <a16:creationId xmlns:a16="http://schemas.microsoft.com/office/drawing/2014/main" id="{A2EB60BE-4974-4AA4-A526-3F4CD87B2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612">
                <a:extLst>
                  <a:ext uri="{FF2B5EF4-FFF2-40B4-BE49-F238E27FC236}">
                    <a16:creationId xmlns:a16="http://schemas.microsoft.com/office/drawing/2014/main" id="{C8B13F83-645B-40E8-800C-CD6E85753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Oval 613">
                <a:extLst>
                  <a:ext uri="{FF2B5EF4-FFF2-40B4-BE49-F238E27FC236}">
                    <a16:creationId xmlns:a16="http://schemas.microsoft.com/office/drawing/2014/main" id="{E38FF47C-69CE-41AD-B968-3FE3C30DC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614">
                <a:extLst>
                  <a:ext uri="{FF2B5EF4-FFF2-40B4-BE49-F238E27FC236}">
                    <a16:creationId xmlns:a16="http://schemas.microsoft.com/office/drawing/2014/main" id="{88F5547F-8895-464F-B86F-844182FBD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Oval 615">
                <a:extLst>
                  <a:ext uri="{FF2B5EF4-FFF2-40B4-BE49-F238E27FC236}">
                    <a16:creationId xmlns:a16="http://schemas.microsoft.com/office/drawing/2014/main" id="{3B2A842E-4AE7-435D-A600-671B804BC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616">
                <a:extLst>
                  <a:ext uri="{FF2B5EF4-FFF2-40B4-BE49-F238E27FC236}">
                    <a16:creationId xmlns:a16="http://schemas.microsoft.com/office/drawing/2014/main" id="{D6A41AB8-9CB9-45E6-95EE-7FACBBF9E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Oval 617">
                <a:extLst>
                  <a:ext uri="{FF2B5EF4-FFF2-40B4-BE49-F238E27FC236}">
                    <a16:creationId xmlns:a16="http://schemas.microsoft.com/office/drawing/2014/main" id="{A55D1639-3A60-4556-B549-3BBF73B3F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618">
                <a:extLst>
                  <a:ext uri="{FF2B5EF4-FFF2-40B4-BE49-F238E27FC236}">
                    <a16:creationId xmlns:a16="http://schemas.microsoft.com/office/drawing/2014/main" id="{E731DC8B-8087-424D-8A37-A576A7F06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Oval 619">
                <a:extLst>
                  <a:ext uri="{FF2B5EF4-FFF2-40B4-BE49-F238E27FC236}">
                    <a16:creationId xmlns:a16="http://schemas.microsoft.com/office/drawing/2014/main" id="{783BE581-FA04-467E-ACCC-13A686496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620">
                <a:extLst>
                  <a:ext uri="{FF2B5EF4-FFF2-40B4-BE49-F238E27FC236}">
                    <a16:creationId xmlns:a16="http://schemas.microsoft.com/office/drawing/2014/main" id="{31D241EE-5C56-4EA6-AE24-62046145F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Oval 621">
                <a:extLst>
                  <a:ext uri="{FF2B5EF4-FFF2-40B4-BE49-F238E27FC236}">
                    <a16:creationId xmlns:a16="http://schemas.microsoft.com/office/drawing/2014/main" id="{E9B810AB-DFFF-4B31-BB28-FBCC6363E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622">
                <a:extLst>
                  <a:ext uri="{FF2B5EF4-FFF2-40B4-BE49-F238E27FC236}">
                    <a16:creationId xmlns:a16="http://schemas.microsoft.com/office/drawing/2014/main" id="{B5DA4D50-45F7-4C3C-BE8B-49C5C36F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Oval 623">
                <a:extLst>
                  <a:ext uri="{FF2B5EF4-FFF2-40B4-BE49-F238E27FC236}">
                    <a16:creationId xmlns:a16="http://schemas.microsoft.com/office/drawing/2014/main" id="{B8F0F28B-D017-4067-BF35-66B31C6AC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624">
                <a:extLst>
                  <a:ext uri="{FF2B5EF4-FFF2-40B4-BE49-F238E27FC236}">
                    <a16:creationId xmlns:a16="http://schemas.microsoft.com/office/drawing/2014/main" id="{327DADBF-E707-4254-A889-68BDC74D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Oval 625">
                <a:extLst>
                  <a:ext uri="{FF2B5EF4-FFF2-40B4-BE49-F238E27FC236}">
                    <a16:creationId xmlns:a16="http://schemas.microsoft.com/office/drawing/2014/main" id="{40CD3230-B546-4768-9DFA-E4C1D0776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626">
                <a:extLst>
                  <a:ext uri="{FF2B5EF4-FFF2-40B4-BE49-F238E27FC236}">
                    <a16:creationId xmlns:a16="http://schemas.microsoft.com/office/drawing/2014/main" id="{CB9A9185-1AA5-427A-84E1-E515859DD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Oval 627">
                <a:extLst>
                  <a:ext uri="{FF2B5EF4-FFF2-40B4-BE49-F238E27FC236}">
                    <a16:creationId xmlns:a16="http://schemas.microsoft.com/office/drawing/2014/main" id="{D9F285A6-37AB-4627-A720-510C2C6D2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628">
                <a:extLst>
                  <a:ext uri="{FF2B5EF4-FFF2-40B4-BE49-F238E27FC236}">
                    <a16:creationId xmlns:a16="http://schemas.microsoft.com/office/drawing/2014/main" id="{77080BF5-0ED0-40A2-9F12-20402E7B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Oval 629">
                <a:extLst>
                  <a:ext uri="{FF2B5EF4-FFF2-40B4-BE49-F238E27FC236}">
                    <a16:creationId xmlns:a16="http://schemas.microsoft.com/office/drawing/2014/main" id="{EF681867-C8EE-45D7-B4BB-B525FEAE5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630">
                <a:extLst>
                  <a:ext uri="{FF2B5EF4-FFF2-40B4-BE49-F238E27FC236}">
                    <a16:creationId xmlns:a16="http://schemas.microsoft.com/office/drawing/2014/main" id="{E294D490-2B20-4D6C-994B-EC7DE7A3E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Oval 631">
                <a:extLst>
                  <a:ext uri="{FF2B5EF4-FFF2-40B4-BE49-F238E27FC236}">
                    <a16:creationId xmlns:a16="http://schemas.microsoft.com/office/drawing/2014/main" id="{409247E5-2FA1-4266-A8BA-157DF8C3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632">
                <a:extLst>
                  <a:ext uri="{FF2B5EF4-FFF2-40B4-BE49-F238E27FC236}">
                    <a16:creationId xmlns:a16="http://schemas.microsoft.com/office/drawing/2014/main" id="{BD6681F9-2149-456F-A41B-32010383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Oval 633">
                <a:extLst>
                  <a:ext uri="{FF2B5EF4-FFF2-40B4-BE49-F238E27FC236}">
                    <a16:creationId xmlns:a16="http://schemas.microsoft.com/office/drawing/2014/main" id="{5A54B570-5090-4351-8163-586865198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634">
                <a:extLst>
                  <a:ext uri="{FF2B5EF4-FFF2-40B4-BE49-F238E27FC236}">
                    <a16:creationId xmlns:a16="http://schemas.microsoft.com/office/drawing/2014/main" id="{C66EBCDB-E6D5-42AA-AC9F-3BDD9156E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Oval 635">
                <a:extLst>
                  <a:ext uri="{FF2B5EF4-FFF2-40B4-BE49-F238E27FC236}">
                    <a16:creationId xmlns:a16="http://schemas.microsoft.com/office/drawing/2014/main" id="{30B3230E-58A6-4898-B696-1BD4BE125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636">
                <a:extLst>
                  <a:ext uri="{FF2B5EF4-FFF2-40B4-BE49-F238E27FC236}">
                    <a16:creationId xmlns:a16="http://schemas.microsoft.com/office/drawing/2014/main" id="{99F1A148-E529-443F-8688-7A37845F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Oval 637">
                <a:extLst>
                  <a:ext uri="{FF2B5EF4-FFF2-40B4-BE49-F238E27FC236}">
                    <a16:creationId xmlns:a16="http://schemas.microsoft.com/office/drawing/2014/main" id="{9B3F2B22-08E7-4262-90CE-9AE4F49F7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638">
                <a:extLst>
                  <a:ext uri="{FF2B5EF4-FFF2-40B4-BE49-F238E27FC236}">
                    <a16:creationId xmlns:a16="http://schemas.microsoft.com/office/drawing/2014/main" id="{8AE4DC61-C489-4529-9334-40658528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Oval 639">
                <a:extLst>
                  <a:ext uri="{FF2B5EF4-FFF2-40B4-BE49-F238E27FC236}">
                    <a16:creationId xmlns:a16="http://schemas.microsoft.com/office/drawing/2014/main" id="{07EDE593-F58F-4E52-B2D4-45936449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640">
                <a:extLst>
                  <a:ext uri="{FF2B5EF4-FFF2-40B4-BE49-F238E27FC236}">
                    <a16:creationId xmlns:a16="http://schemas.microsoft.com/office/drawing/2014/main" id="{D723CF51-BDF4-44F9-A836-C4491B7DF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Oval 641">
                <a:extLst>
                  <a:ext uri="{FF2B5EF4-FFF2-40B4-BE49-F238E27FC236}">
                    <a16:creationId xmlns:a16="http://schemas.microsoft.com/office/drawing/2014/main" id="{CF4E33F0-010C-470D-A0BB-786827D7A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Oval 642">
                <a:extLst>
                  <a:ext uri="{FF2B5EF4-FFF2-40B4-BE49-F238E27FC236}">
                    <a16:creationId xmlns:a16="http://schemas.microsoft.com/office/drawing/2014/main" id="{E4656E42-F262-4F70-80DE-35BA25588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Oval 643">
                <a:extLst>
                  <a:ext uri="{FF2B5EF4-FFF2-40B4-BE49-F238E27FC236}">
                    <a16:creationId xmlns:a16="http://schemas.microsoft.com/office/drawing/2014/main" id="{1BA33F75-0432-4114-AC66-52000B5D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Oval 644">
                <a:extLst>
                  <a:ext uri="{FF2B5EF4-FFF2-40B4-BE49-F238E27FC236}">
                    <a16:creationId xmlns:a16="http://schemas.microsoft.com/office/drawing/2014/main" id="{06FA1432-85C3-4DF8-9023-9127224DF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Oval 645">
                <a:extLst>
                  <a:ext uri="{FF2B5EF4-FFF2-40B4-BE49-F238E27FC236}">
                    <a16:creationId xmlns:a16="http://schemas.microsoft.com/office/drawing/2014/main" id="{0D15BEBD-E299-48E4-B603-C5641776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542"/>
                <a:ext cx="2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Oval 646">
                <a:extLst>
                  <a:ext uri="{FF2B5EF4-FFF2-40B4-BE49-F238E27FC236}">
                    <a16:creationId xmlns:a16="http://schemas.microsoft.com/office/drawing/2014/main" id="{92979E86-AFE7-4D0D-9339-295A62246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645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Oval 647">
                <a:extLst>
                  <a:ext uri="{FF2B5EF4-FFF2-40B4-BE49-F238E27FC236}">
                    <a16:creationId xmlns:a16="http://schemas.microsoft.com/office/drawing/2014/main" id="{E826F5E8-0462-4DCA-AB4B-F788423FF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749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Oval 648">
                <a:extLst>
                  <a:ext uri="{FF2B5EF4-FFF2-40B4-BE49-F238E27FC236}">
                    <a16:creationId xmlns:a16="http://schemas.microsoft.com/office/drawing/2014/main" id="{A327E2B9-F586-44A0-90CB-1707CDB8E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54"/>
                <a:ext cx="6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Oval 649">
                <a:extLst>
                  <a:ext uri="{FF2B5EF4-FFF2-40B4-BE49-F238E27FC236}">
                    <a16:creationId xmlns:a16="http://schemas.microsoft.com/office/drawing/2014/main" id="{0B19919B-088A-46E2-A009-6033E04D6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5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851">
              <a:extLst>
                <a:ext uri="{FF2B5EF4-FFF2-40B4-BE49-F238E27FC236}">
                  <a16:creationId xmlns:a16="http://schemas.microsoft.com/office/drawing/2014/main" id="{D1866D0C-A9B8-4106-832B-7EFDEE9AD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33463" cy="6162675"/>
              <a:chOff x="2537" y="436"/>
              <a:chExt cx="651" cy="3882"/>
            </a:xfrm>
            <a:grpFill/>
          </p:grpSpPr>
          <p:sp>
            <p:nvSpPr>
              <p:cNvPr id="155" name="Oval 651">
                <a:extLst>
                  <a:ext uri="{FF2B5EF4-FFF2-40B4-BE49-F238E27FC236}">
                    <a16:creationId xmlns:a16="http://schemas.microsoft.com/office/drawing/2014/main" id="{C2951126-CB3E-44AB-93EB-A90B03366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061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652">
                <a:extLst>
                  <a:ext uri="{FF2B5EF4-FFF2-40B4-BE49-F238E27FC236}">
                    <a16:creationId xmlns:a16="http://schemas.microsoft.com/office/drawing/2014/main" id="{EBBC2BA7-3D8A-4C26-A862-C645537B9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166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653">
                <a:extLst>
                  <a:ext uri="{FF2B5EF4-FFF2-40B4-BE49-F238E27FC236}">
                    <a16:creationId xmlns:a16="http://schemas.microsoft.com/office/drawing/2014/main" id="{741349D7-E72D-4B26-A0FE-30896AE2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270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654">
                <a:extLst>
                  <a:ext uri="{FF2B5EF4-FFF2-40B4-BE49-F238E27FC236}">
                    <a16:creationId xmlns:a16="http://schemas.microsoft.com/office/drawing/2014/main" id="{DEAE9380-8809-427C-BF6E-C0C908D95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373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655">
                <a:extLst>
                  <a:ext uri="{FF2B5EF4-FFF2-40B4-BE49-F238E27FC236}">
                    <a16:creationId xmlns:a16="http://schemas.microsoft.com/office/drawing/2014/main" id="{463E0DB5-23F8-4860-BCD4-25559E2E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79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656">
                <a:extLst>
                  <a:ext uri="{FF2B5EF4-FFF2-40B4-BE49-F238E27FC236}">
                    <a16:creationId xmlns:a16="http://schemas.microsoft.com/office/drawing/2014/main" id="{ACB7B07D-B00C-4803-8A71-47FC2C065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582"/>
                <a:ext cx="14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657">
                <a:extLst>
                  <a:ext uri="{FF2B5EF4-FFF2-40B4-BE49-F238E27FC236}">
                    <a16:creationId xmlns:a16="http://schemas.microsoft.com/office/drawing/2014/main" id="{9F205165-B33E-44A7-8CD3-0B2A030E7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686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658">
                <a:extLst>
                  <a:ext uri="{FF2B5EF4-FFF2-40B4-BE49-F238E27FC236}">
                    <a16:creationId xmlns:a16="http://schemas.microsoft.com/office/drawing/2014/main" id="{5BD1F430-94F5-44B4-A742-8F7F2F0FC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791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659">
                <a:extLst>
                  <a:ext uri="{FF2B5EF4-FFF2-40B4-BE49-F238E27FC236}">
                    <a16:creationId xmlns:a16="http://schemas.microsoft.com/office/drawing/2014/main" id="{9322E572-64C0-4CB8-9736-791684165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894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660">
                <a:extLst>
                  <a:ext uri="{FF2B5EF4-FFF2-40B4-BE49-F238E27FC236}">
                    <a16:creationId xmlns:a16="http://schemas.microsoft.com/office/drawing/2014/main" id="{45072E0E-D83A-4D9A-8484-64C112719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98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661">
                <a:extLst>
                  <a:ext uri="{FF2B5EF4-FFF2-40B4-BE49-F238E27FC236}">
                    <a16:creationId xmlns:a16="http://schemas.microsoft.com/office/drawing/2014/main" id="{495A7B3C-196C-440E-B240-CCAD17ECA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03"/>
                <a:ext cx="18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662">
                <a:extLst>
                  <a:ext uri="{FF2B5EF4-FFF2-40B4-BE49-F238E27FC236}">
                    <a16:creationId xmlns:a16="http://schemas.microsoft.com/office/drawing/2014/main" id="{E4C1F251-35D8-400E-91A0-79D0D1F45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07"/>
                <a:ext cx="18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663">
                <a:extLst>
                  <a:ext uri="{FF2B5EF4-FFF2-40B4-BE49-F238E27FC236}">
                    <a16:creationId xmlns:a16="http://schemas.microsoft.com/office/drawing/2014/main" id="{008223B2-ECB9-4F0A-9DF6-B22009DA7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10"/>
                <a:ext cx="20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664">
                <a:extLst>
                  <a:ext uri="{FF2B5EF4-FFF2-40B4-BE49-F238E27FC236}">
                    <a16:creationId xmlns:a16="http://schemas.microsoft.com/office/drawing/2014/main" id="{1B84534D-71D1-4479-A529-F1C60B459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16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665">
                <a:extLst>
                  <a:ext uri="{FF2B5EF4-FFF2-40B4-BE49-F238E27FC236}">
                    <a16:creationId xmlns:a16="http://schemas.microsoft.com/office/drawing/2014/main" id="{7D3036C7-4208-4BF5-B671-E9C1769AD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21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666">
                <a:extLst>
                  <a:ext uri="{FF2B5EF4-FFF2-40B4-BE49-F238E27FC236}">
                    <a16:creationId xmlns:a16="http://schemas.microsoft.com/office/drawing/2014/main" id="{DF5EF0F4-13DF-416F-A5EB-93CDCCF0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625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67">
                <a:extLst>
                  <a:ext uri="{FF2B5EF4-FFF2-40B4-BE49-F238E27FC236}">
                    <a16:creationId xmlns:a16="http://schemas.microsoft.com/office/drawing/2014/main" id="{7870B421-D5D4-4BFD-A87D-B6433D2C0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730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668">
                <a:extLst>
                  <a:ext uri="{FF2B5EF4-FFF2-40B4-BE49-F238E27FC236}">
                    <a16:creationId xmlns:a16="http://schemas.microsoft.com/office/drawing/2014/main" id="{139BD9A8-4D4F-4D24-B48E-A4BA86A3C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833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669">
                <a:extLst>
                  <a:ext uri="{FF2B5EF4-FFF2-40B4-BE49-F238E27FC236}">
                    <a16:creationId xmlns:a16="http://schemas.microsoft.com/office/drawing/2014/main" id="{1F95B1F8-BF57-4F43-AD0F-529984BB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39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670">
                <a:extLst>
                  <a:ext uri="{FF2B5EF4-FFF2-40B4-BE49-F238E27FC236}">
                    <a16:creationId xmlns:a16="http://schemas.microsoft.com/office/drawing/2014/main" id="{F29B3B19-D7D7-4E03-8298-CE7EF389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044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671">
                <a:extLst>
                  <a:ext uri="{FF2B5EF4-FFF2-40B4-BE49-F238E27FC236}">
                    <a16:creationId xmlns:a16="http://schemas.microsoft.com/office/drawing/2014/main" id="{1AC54956-D9DA-4979-ACA7-83C7513CD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148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672">
                <a:extLst>
                  <a:ext uri="{FF2B5EF4-FFF2-40B4-BE49-F238E27FC236}">
                    <a16:creationId xmlns:a16="http://schemas.microsoft.com/office/drawing/2014/main" id="{874AE966-FAA2-489E-BE4E-BF183ABB4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253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673">
                <a:extLst>
                  <a:ext uri="{FF2B5EF4-FFF2-40B4-BE49-F238E27FC236}">
                    <a16:creationId xmlns:a16="http://schemas.microsoft.com/office/drawing/2014/main" id="{AD047DB1-F32A-45B2-A020-D66B5BEB3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35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674">
                <a:extLst>
                  <a:ext uri="{FF2B5EF4-FFF2-40B4-BE49-F238E27FC236}">
                    <a16:creationId xmlns:a16="http://schemas.microsoft.com/office/drawing/2014/main" id="{029F22F8-5A50-482C-B43B-1A04A290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462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675">
                <a:extLst>
                  <a:ext uri="{FF2B5EF4-FFF2-40B4-BE49-F238E27FC236}">
                    <a16:creationId xmlns:a16="http://schemas.microsoft.com/office/drawing/2014/main" id="{2D869B3A-969E-441C-9BD9-CC6742239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568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676">
                <a:extLst>
                  <a:ext uri="{FF2B5EF4-FFF2-40B4-BE49-F238E27FC236}">
                    <a16:creationId xmlns:a16="http://schemas.microsoft.com/office/drawing/2014/main" id="{3C520606-266C-4287-AE7A-ED52759FE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671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677">
                <a:extLst>
                  <a:ext uri="{FF2B5EF4-FFF2-40B4-BE49-F238E27FC236}">
                    <a16:creationId xmlns:a16="http://schemas.microsoft.com/office/drawing/2014/main" id="{8A21C1A5-1BAB-4A24-B6B5-065A1EF60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77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678">
                <a:extLst>
                  <a:ext uri="{FF2B5EF4-FFF2-40B4-BE49-F238E27FC236}">
                    <a16:creationId xmlns:a16="http://schemas.microsoft.com/office/drawing/2014/main" id="{33264A0D-B752-4C8A-BF8D-53DAA2FBF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880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679">
                <a:extLst>
                  <a:ext uri="{FF2B5EF4-FFF2-40B4-BE49-F238E27FC236}">
                    <a16:creationId xmlns:a16="http://schemas.microsoft.com/office/drawing/2014/main" id="{035D8CC7-935C-48F2-81B2-AFF68146E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985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680">
                <a:extLst>
                  <a:ext uri="{FF2B5EF4-FFF2-40B4-BE49-F238E27FC236}">
                    <a16:creationId xmlns:a16="http://schemas.microsoft.com/office/drawing/2014/main" id="{186F27B9-DFA5-4558-947C-31213B21C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194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681">
                <a:extLst>
                  <a:ext uri="{FF2B5EF4-FFF2-40B4-BE49-F238E27FC236}">
                    <a16:creationId xmlns:a16="http://schemas.microsoft.com/office/drawing/2014/main" id="{C8E4BE36-CA68-4B33-9C68-30AA5D5D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089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82">
                <a:extLst>
                  <a:ext uri="{FF2B5EF4-FFF2-40B4-BE49-F238E27FC236}">
                    <a16:creationId xmlns:a16="http://schemas.microsoft.com/office/drawing/2014/main" id="{E40F3F2D-AE7E-4CF3-8C3C-989AC2DA5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4300"/>
                <a:ext cx="21" cy="18"/>
              </a:xfrm>
              <a:custGeom>
                <a:avLst/>
                <a:gdLst>
                  <a:gd name="T0" fmla="*/ 10 w 10"/>
                  <a:gd name="T1" fmla="*/ 5 h 9"/>
                  <a:gd name="T2" fmla="*/ 5 w 10"/>
                  <a:gd name="T3" fmla="*/ 0 h 9"/>
                  <a:gd name="T4" fmla="*/ 0 w 10"/>
                  <a:gd name="T5" fmla="*/ 5 h 9"/>
                  <a:gd name="T6" fmla="*/ 3 w 10"/>
                  <a:gd name="T7" fmla="*/ 9 h 9"/>
                  <a:gd name="T8" fmla="*/ 7 w 10"/>
                  <a:gd name="T9" fmla="*/ 9 h 9"/>
                  <a:gd name="T10" fmla="*/ 10 w 10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cubicBezTo>
                      <a:pt x="10" y="3"/>
                      <a:pt x="8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9" y="8"/>
                      <a:pt x="10" y="7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683">
                <a:extLst>
                  <a:ext uri="{FF2B5EF4-FFF2-40B4-BE49-F238E27FC236}">
                    <a16:creationId xmlns:a16="http://schemas.microsoft.com/office/drawing/2014/main" id="{7DF8320F-209A-46C9-A69F-4F2F91E9C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684">
                <a:extLst>
                  <a:ext uri="{FF2B5EF4-FFF2-40B4-BE49-F238E27FC236}">
                    <a16:creationId xmlns:a16="http://schemas.microsoft.com/office/drawing/2014/main" id="{3AEF5CC9-9FFB-411B-81B6-B81A5420B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685">
                <a:extLst>
                  <a:ext uri="{FF2B5EF4-FFF2-40B4-BE49-F238E27FC236}">
                    <a16:creationId xmlns:a16="http://schemas.microsoft.com/office/drawing/2014/main" id="{B55F84E5-29DC-4E25-8EFD-829A7E21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686">
                <a:extLst>
                  <a:ext uri="{FF2B5EF4-FFF2-40B4-BE49-F238E27FC236}">
                    <a16:creationId xmlns:a16="http://schemas.microsoft.com/office/drawing/2014/main" id="{B4953AA8-0E11-49C4-AC33-BC30D839B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687">
                <a:extLst>
                  <a:ext uri="{FF2B5EF4-FFF2-40B4-BE49-F238E27FC236}">
                    <a16:creationId xmlns:a16="http://schemas.microsoft.com/office/drawing/2014/main" id="{B1003E0C-A6B5-4BEB-9DC1-11323E453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688">
                <a:extLst>
                  <a:ext uri="{FF2B5EF4-FFF2-40B4-BE49-F238E27FC236}">
                    <a16:creationId xmlns:a16="http://schemas.microsoft.com/office/drawing/2014/main" id="{428CE584-4480-4A9F-8797-0C4909B25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Oval 689">
                <a:extLst>
                  <a:ext uri="{FF2B5EF4-FFF2-40B4-BE49-F238E27FC236}">
                    <a16:creationId xmlns:a16="http://schemas.microsoft.com/office/drawing/2014/main" id="{0879ED09-CA3C-4827-89E5-C72233941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690">
                <a:extLst>
                  <a:ext uri="{FF2B5EF4-FFF2-40B4-BE49-F238E27FC236}">
                    <a16:creationId xmlns:a16="http://schemas.microsoft.com/office/drawing/2014/main" id="{8B66DE00-83DB-4826-B109-AFF81F5C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691">
                <a:extLst>
                  <a:ext uri="{FF2B5EF4-FFF2-40B4-BE49-F238E27FC236}">
                    <a16:creationId xmlns:a16="http://schemas.microsoft.com/office/drawing/2014/main" id="{5D6DDC7C-7002-452A-B328-C5DB0086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692">
                <a:extLst>
                  <a:ext uri="{FF2B5EF4-FFF2-40B4-BE49-F238E27FC236}">
                    <a16:creationId xmlns:a16="http://schemas.microsoft.com/office/drawing/2014/main" id="{404E5806-D4CD-4648-BA89-7D751D9F5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693">
                <a:extLst>
                  <a:ext uri="{FF2B5EF4-FFF2-40B4-BE49-F238E27FC236}">
                    <a16:creationId xmlns:a16="http://schemas.microsoft.com/office/drawing/2014/main" id="{8B4CED82-BEAC-46B4-80C6-31FC97E3A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694">
                <a:extLst>
                  <a:ext uri="{FF2B5EF4-FFF2-40B4-BE49-F238E27FC236}">
                    <a16:creationId xmlns:a16="http://schemas.microsoft.com/office/drawing/2014/main" id="{9125C8AA-6772-448B-90C0-03147AD15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695">
                <a:extLst>
                  <a:ext uri="{FF2B5EF4-FFF2-40B4-BE49-F238E27FC236}">
                    <a16:creationId xmlns:a16="http://schemas.microsoft.com/office/drawing/2014/main" id="{76BA8B07-B317-438B-9342-F2EB8D42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696">
                <a:extLst>
                  <a:ext uri="{FF2B5EF4-FFF2-40B4-BE49-F238E27FC236}">
                    <a16:creationId xmlns:a16="http://schemas.microsoft.com/office/drawing/2014/main" id="{807B672D-6A30-41F4-BFAC-E6F01D8DA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697">
                <a:extLst>
                  <a:ext uri="{FF2B5EF4-FFF2-40B4-BE49-F238E27FC236}">
                    <a16:creationId xmlns:a16="http://schemas.microsoft.com/office/drawing/2014/main" id="{954E48FC-EF73-4163-BC80-1F2DC5761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698">
                <a:extLst>
                  <a:ext uri="{FF2B5EF4-FFF2-40B4-BE49-F238E27FC236}">
                    <a16:creationId xmlns:a16="http://schemas.microsoft.com/office/drawing/2014/main" id="{025C7129-2F9B-4E33-AED9-383946CD1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699">
                <a:extLst>
                  <a:ext uri="{FF2B5EF4-FFF2-40B4-BE49-F238E27FC236}">
                    <a16:creationId xmlns:a16="http://schemas.microsoft.com/office/drawing/2014/main" id="{774CE78B-745B-4FBB-8326-3E7DAA5B6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700">
                <a:extLst>
                  <a:ext uri="{FF2B5EF4-FFF2-40B4-BE49-F238E27FC236}">
                    <a16:creationId xmlns:a16="http://schemas.microsoft.com/office/drawing/2014/main" id="{BF5AEB25-665E-4150-98DB-898880623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701">
                <a:extLst>
                  <a:ext uri="{FF2B5EF4-FFF2-40B4-BE49-F238E27FC236}">
                    <a16:creationId xmlns:a16="http://schemas.microsoft.com/office/drawing/2014/main" id="{0EE7D75E-00DB-4BCC-87F6-48D0ABFD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702">
                <a:extLst>
                  <a:ext uri="{FF2B5EF4-FFF2-40B4-BE49-F238E27FC236}">
                    <a16:creationId xmlns:a16="http://schemas.microsoft.com/office/drawing/2014/main" id="{A9D5265A-F690-40D4-96FF-D47393455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703">
                <a:extLst>
                  <a:ext uri="{FF2B5EF4-FFF2-40B4-BE49-F238E27FC236}">
                    <a16:creationId xmlns:a16="http://schemas.microsoft.com/office/drawing/2014/main" id="{557C13A6-0065-4C6B-9149-9DAED15F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704">
                <a:extLst>
                  <a:ext uri="{FF2B5EF4-FFF2-40B4-BE49-F238E27FC236}">
                    <a16:creationId xmlns:a16="http://schemas.microsoft.com/office/drawing/2014/main" id="{A81CB93B-1F88-4201-B1A8-9A1649DFA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705">
                <a:extLst>
                  <a:ext uri="{FF2B5EF4-FFF2-40B4-BE49-F238E27FC236}">
                    <a16:creationId xmlns:a16="http://schemas.microsoft.com/office/drawing/2014/main" id="{A1CD1AEA-3A85-428D-8640-EF2395FEE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706">
                <a:extLst>
                  <a:ext uri="{FF2B5EF4-FFF2-40B4-BE49-F238E27FC236}">
                    <a16:creationId xmlns:a16="http://schemas.microsoft.com/office/drawing/2014/main" id="{A36EEA5A-C332-4B15-B490-A157B3462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707">
                <a:extLst>
                  <a:ext uri="{FF2B5EF4-FFF2-40B4-BE49-F238E27FC236}">
                    <a16:creationId xmlns:a16="http://schemas.microsoft.com/office/drawing/2014/main" id="{BB1011FC-84C9-445F-AB71-469C539B5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708">
                <a:extLst>
                  <a:ext uri="{FF2B5EF4-FFF2-40B4-BE49-F238E27FC236}">
                    <a16:creationId xmlns:a16="http://schemas.microsoft.com/office/drawing/2014/main" id="{A402E23E-9A9C-43F8-BEAF-43E913A23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709">
                <a:extLst>
                  <a:ext uri="{FF2B5EF4-FFF2-40B4-BE49-F238E27FC236}">
                    <a16:creationId xmlns:a16="http://schemas.microsoft.com/office/drawing/2014/main" id="{13ACDB6C-DB9D-41F3-97EB-20E2BFFD1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710">
                <a:extLst>
                  <a:ext uri="{FF2B5EF4-FFF2-40B4-BE49-F238E27FC236}">
                    <a16:creationId xmlns:a16="http://schemas.microsoft.com/office/drawing/2014/main" id="{4AB0EF98-E166-4470-8C39-61D26125C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711">
                <a:extLst>
                  <a:ext uri="{FF2B5EF4-FFF2-40B4-BE49-F238E27FC236}">
                    <a16:creationId xmlns:a16="http://schemas.microsoft.com/office/drawing/2014/main" id="{2ABC194A-9B2F-4B7D-8B94-06ED4023F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Oval 712">
                <a:extLst>
                  <a:ext uri="{FF2B5EF4-FFF2-40B4-BE49-F238E27FC236}">
                    <a16:creationId xmlns:a16="http://schemas.microsoft.com/office/drawing/2014/main" id="{4014D8BB-B233-4611-8796-6C00536C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713">
                <a:extLst>
                  <a:ext uri="{FF2B5EF4-FFF2-40B4-BE49-F238E27FC236}">
                    <a16:creationId xmlns:a16="http://schemas.microsoft.com/office/drawing/2014/main" id="{F69B886F-E56F-4374-8EE1-359432676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714">
                <a:extLst>
                  <a:ext uri="{FF2B5EF4-FFF2-40B4-BE49-F238E27FC236}">
                    <a16:creationId xmlns:a16="http://schemas.microsoft.com/office/drawing/2014/main" id="{B3E152ED-D96A-49DE-98DF-7EB4D3A47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715">
                <a:extLst>
                  <a:ext uri="{FF2B5EF4-FFF2-40B4-BE49-F238E27FC236}">
                    <a16:creationId xmlns:a16="http://schemas.microsoft.com/office/drawing/2014/main" id="{F3505E33-C8A6-41E5-A709-69295F6E8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716">
                <a:extLst>
                  <a:ext uri="{FF2B5EF4-FFF2-40B4-BE49-F238E27FC236}">
                    <a16:creationId xmlns:a16="http://schemas.microsoft.com/office/drawing/2014/main" id="{9377E526-BDF1-428C-8DAD-72F77022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717">
                <a:extLst>
                  <a:ext uri="{FF2B5EF4-FFF2-40B4-BE49-F238E27FC236}">
                    <a16:creationId xmlns:a16="http://schemas.microsoft.com/office/drawing/2014/main" id="{6AA529D1-BB33-46C5-B217-22D16705A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718">
                <a:extLst>
                  <a:ext uri="{FF2B5EF4-FFF2-40B4-BE49-F238E27FC236}">
                    <a16:creationId xmlns:a16="http://schemas.microsoft.com/office/drawing/2014/main" id="{3EC0EAEE-0378-4A44-AC99-AE4BFB644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19">
                <a:extLst>
                  <a:ext uri="{FF2B5EF4-FFF2-40B4-BE49-F238E27FC236}">
                    <a16:creationId xmlns:a16="http://schemas.microsoft.com/office/drawing/2014/main" id="{761919DD-F19B-4289-B3B1-1683D544B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4296"/>
                <a:ext cx="31" cy="22"/>
              </a:xfrm>
              <a:custGeom>
                <a:avLst/>
                <a:gdLst>
                  <a:gd name="T0" fmla="*/ 8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8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8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720">
                <a:extLst>
                  <a:ext uri="{FF2B5EF4-FFF2-40B4-BE49-F238E27FC236}">
                    <a16:creationId xmlns:a16="http://schemas.microsoft.com/office/drawing/2014/main" id="{46C932FF-4A98-40C3-BD30-31A2499A5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721">
                <a:extLst>
                  <a:ext uri="{FF2B5EF4-FFF2-40B4-BE49-F238E27FC236}">
                    <a16:creationId xmlns:a16="http://schemas.microsoft.com/office/drawing/2014/main" id="{D0639E44-9B86-47F7-87C0-F1C4AD62B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722">
                <a:extLst>
                  <a:ext uri="{FF2B5EF4-FFF2-40B4-BE49-F238E27FC236}">
                    <a16:creationId xmlns:a16="http://schemas.microsoft.com/office/drawing/2014/main" id="{65CDC0B9-565E-4ECB-8237-BFC7CFBB7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723">
                <a:extLst>
                  <a:ext uri="{FF2B5EF4-FFF2-40B4-BE49-F238E27FC236}">
                    <a16:creationId xmlns:a16="http://schemas.microsoft.com/office/drawing/2014/main" id="{C1D3B8E4-52DB-413D-8C8B-944F832F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724">
                <a:extLst>
                  <a:ext uri="{FF2B5EF4-FFF2-40B4-BE49-F238E27FC236}">
                    <a16:creationId xmlns:a16="http://schemas.microsoft.com/office/drawing/2014/main" id="{8CE5D4B3-C3DC-45A4-80B7-0647769A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725">
                <a:extLst>
                  <a:ext uri="{FF2B5EF4-FFF2-40B4-BE49-F238E27FC236}">
                    <a16:creationId xmlns:a16="http://schemas.microsoft.com/office/drawing/2014/main" id="{213DD3C0-4792-475A-8B9A-DF323918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726">
                <a:extLst>
                  <a:ext uri="{FF2B5EF4-FFF2-40B4-BE49-F238E27FC236}">
                    <a16:creationId xmlns:a16="http://schemas.microsoft.com/office/drawing/2014/main" id="{38479B2F-0C3B-4D82-A569-92F3E9555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727">
                <a:extLst>
                  <a:ext uri="{FF2B5EF4-FFF2-40B4-BE49-F238E27FC236}">
                    <a16:creationId xmlns:a16="http://schemas.microsoft.com/office/drawing/2014/main" id="{EF595152-7C5B-4453-A9C0-AC8F938A3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728">
                <a:extLst>
                  <a:ext uri="{FF2B5EF4-FFF2-40B4-BE49-F238E27FC236}">
                    <a16:creationId xmlns:a16="http://schemas.microsoft.com/office/drawing/2014/main" id="{D1ACBFB2-9938-481F-A881-B2FDC2E0A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729">
                <a:extLst>
                  <a:ext uri="{FF2B5EF4-FFF2-40B4-BE49-F238E27FC236}">
                    <a16:creationId xmlns:a16="http://schemas.microsoft.com/office/drawing/2014/main" id="{ECB53EE4-0D86-4758-8BC2-6128D33FB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730">
                <a:extLst>
                  <a:ext uri="{FF2B5EF4-FFF2-40B4-BE49-F238E27FC236}">
                    <a16:creationId xmlns:a16="http://schemas.microsoft.com/office/drawing/2014/main" id="{F242635C-83F4-488A-B713-AAEE4EBD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731">
                <a:extLst>
                  <a:ext uri="{FF2B5EF4-FFF2-40B4-BE49-F238E27FC236}">
                    <a16:creationId xmlns:a16="http://schemas.microsoft.com/office/drawing/2014/main" id="{826BD472-F2F6-4C30-B255-75D0E6F84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732">
                <a:extLst>
                  <a:ext uri="{FF2B5EF4-FFF2-40B4-BE49-F238E27FC236}">
                    <a16:creationId xmlns:a16="http://schemas.microsoft.com/office/drawing/2014/main" id="{EAA5EB65-A3C1-4876-B375-6EA7D942D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733">
                <a:extLst>
                  <a:ext uri="{FF2B5EF4-FFF2-40B4-BE49-F238E27FC236}">
                    <a16:creationId xmlns:a16="http://schemas.microsoft.com/office/drawing/2014/main" id="{87CB1349-62DA-4030-8578-6EFD3938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734">
                <a:extLst>
                  <a:ext uri="{FF2B5EF4-FFF2-40B4-BE49-F238E27FC236}">
                    <a16:creationId xmlns:a16="http://schemas.microsoft.com/office/drawing/2014/main" id="{367C9D53-1521-4834-9219-2D5454882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735">
                <a:extLst>
                  <a:ext uri="{FF2B5EF4-FFF2-40B4-BE49-F238E27FC236}">
                    <a16:creationId xmlns:a16="http://schemas.microsoft.com/office/drawing/2014/main" id="{670B2D84-6D7F-4EC2-B64B-5CC7622AA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736">
                <a:extLst>
                  <a:ext uri="{FF2B5EF4-FFF2-40B4-BE49-F238E27FC236}">
                    <a16:creationId xmlns:a16="http://schemas.microsoft.com/office/drawing/2014/main" id="{CBB6F34D-43CF-4076-9178-8DB02D5DA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737">
                <a:extLst>
                  <a:ext uri="{FF2B5EF4-FFF2-40B4-BE49-F238E27FC236}">
                    <a16:creationId xmlns:a16="http://schemas.microsoft.com/office/drawing/2014/main" id="{173BE154-5EA4-475F-B5A4-331C21544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738">
                <a:extLst>
                  <a:ext uri="{FF2B5EF4-FFF2-40B4-BE49-F238E27FC236}">
                    <a16:creationId xmlns:a16="http://schemas.microsoft.com/office/drawing/2014/main" id="{440971E6-AB39-4CE3-A77C-7F5C421D7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739">
                <a:extLst>
                  <a:ext uri="{FF2B5EF4-FFF2-40B4-BE49-F238E27FC236}">
                    <a16:creationId xmlns:a16="http://schemas.microsoft.com/office/drawing/2014/main" id="{1CC1B586-B16A-40DF-9A0E-54EDA7788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740">
                <a:extLst>
                  <a:ext uri="{FF2B5EF4-FFF2-40B4-BE49-F238E27FC236}">
                    <a16:creationId xmlns:a16="http://schemas.microsoft.com/office/drawing/2014/main" id="{30B9E27F-FB5A-4EE9-AA46-582C4224D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741">
                <a:extLst>
                  <a:ext uri="{FF2B5EF4-FFF2-40B4-BE49-F238E27FC236}">
                    <a16:creationId xmlns:a16="http://schemas.microsoft.com/office/drawing/2014/main" id="{2B3FB179-B07C-462E-8149-7B2039EE3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742">
                <a:extLst>
                  <a:ext uri="{FF2B5EF4-FFF2-40B4-BE49-F238E27FC236}">
                    <a16:creationId xmlns:a16="http://schemas.microsoft.com/office/drawing/2014/main" id="{B6CC35FC-2A5C-4BA4-9E03-458F6D6C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743">
                <a:extLst>
                  <a:ext uri="{FF2B5EF4-FFF2-40B4-BE49-F238E27FC236}">
                    <a16:creationId xmlns:a16="http://schemas.microsoft.com/office/drawing/2014/main" id="{A826C2D9-2C1B-4FEE-870C-1B976429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744">
                <a:extLst>
                  <a:ext uri="{FF2B5EF4-FFF2-40B4-BE49-F238E27FC236}">
                    <a16:creationId xmlns:a16="http://schemas.microsoft.com/office/drawing/2014/main" id="{1A3AF407-63CA-4316-963E-0256F909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745">
                <a:extLst>
                  <a:ext uri="{FF2B5EF4-FFF2-40B4-BE49-F238E27FC236}">
                    <a16:creationId xmlns:a16="http://schemas.microsoft.com/office/drawing/2014/main" id="{48DB0974-E9C1-4C3A-A811-65AEC1423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746">
                <a:extLst>
                  <a:ext uri="{FF2B5EF4-FFF2-40B4-BE49-F238E27FC236}">
                    <a16:creationId xmlns:a16="http://schemas.microsoft.com/office/drawing/2014/main" id="{20C4708D-275E-4300-9B5F-B3083BABF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747">
                <a:extLst>
                  <a:ext uri="{FF2B5EF4-FFF2-40B4-BE49-F238E27FC236}">
                    <a16:creationId xmlns:a16="http://schemas.microsoft.com/office/drawing/2014/main" id="{88240EE5-C198-413E-9EC6-8B0FC53D4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748">
                <a:extLst>
                  <a:ext uri="{FF2B5EF4-FFF2-40B4-BE49-F238E27FC236}">
                    <a16:creationId xmlns:a16="http://schemas.microsoft.com/office/drawing/2014/main" id="{726BFD63-532D-40BD-BE5D-17A9DD1A7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749">
                <a:extLst>
                  <a:ext uri="{FF2B5EF4-FFF2-40B4-BE49-F238E27FC236}">
                    <a16:creationId xmlns:a16="http://schemas.microsoft.com/office/drawing/2014/main" id="{712EBF7F-93D8-44BC-9D29-85595562D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750">
                <a:extLst>
                  <a:ext uri="{FF2B5EF4-FFF2-40B4-BE49-F238E27FC236}">
                    <a16:creationId xmlns:a16="http://schemas.microsoft.com/office/drawing/2014/main" id="{F6D0E5E3-46C5-4134-9EE4-6987B1C52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751">
                <a:extLst>
                  <a:ext uri="{FF2B5EF4-FFF2-40B4-BE49-F238E27FC236}">
                    <a16:creationId xmlns:a16="http://schemas.microsoft.com/office/drawing/2014/main" id="{136501D4-9760-4789-9486-1E871BB3E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752">
                <a:extLst>
                  <a:ext uri="{FF2B5EF4-FFF2-40B4-BE49-F238E27FC236}">
                    <a16:creationId xmlns:a16="http://schemas.microsoft.com/office/drawing/2014/main" id="{CB57965F-8260-4B77-BD31-8E6154E54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753">
                <a:extLst>
                  <a:ext uri="{FF2B5EF4-FFF2-40B4-BE49-F238E27FC236}">
                    <a16:creationId xmlns:a16="http://schemas.microsoft.com/office/drawing/2014/main" id="{59A274D4-17ED-4E1B-8853-8FF0F3395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754">
                <a:extLst>
                  <a:ext uri="{FF2B5EF4-FFF2-40B4-BE49-F238E27FC236}">
                    <a16:creationId xmlns:a16="http://schemas.microsoft.com/office/drawing/2014/main" id="{4CB04710-4C77-4E95-A199-EDB75C1A2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755">
                <a:extLst>
                  <a:ext uri="{FF2B5EF4-FFF2-40B4-BE49-F238E27FC236}">
                    <a16:creationId xmlns:a16="http://schemas.microsoft.com/office/drawing/2014/main" id="{6442B763-C675-49E0-B03D-25C696BF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756">
                <a:extLst>
                  <a:ext uri="{FF2B5EF4-FFF2-40B4-BE49-F238E27FC236}">
                    <a16:creationId xmlns:a16="http://schemas.microsoft.com/office/drawing/2014/main" id="{26D57657-3F99-4E6A-A5AE-3B71464D3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757">
                <a:extLst>
                  <a:ext uri="{FF2B5EF4-FFF2-40B4-BE49-F238E27FC236}">
                    <a16:creationId xmlns:a16="http://schemas.microsoft.com/office/drawing/2014/main" id="{8D76B63B-B8CA-4C4F-837D-5C2611BA9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758">
                <a:extLst>
                  <a:ext uri="{FF2B5EF4-FFF2-40B4-BE49-F238E27FC236}">
                    <a16:creationId xmlns:a16="http://schemas.microsoft.com/office/drawing/2014/main" id="{3E638854-C067-489C-86B4-92B9BEC20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759">
                <a:extLst>
                  <a:ext uri="{FF2B5EF4-FFF2-40B4-BE49-F238E27FC236}">
                    <a16:creationId xmlns:a16="http://schemas.microsoft.com/office/drawing/2014/main" id="{134761F1-B4DA-4343-919A-14392339E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760">
                <a:extLst>
                  <a:ext uri="{FF2B5EF4-FFF2-40B4-BE49-F238E27FC236}">
                    <a16:creationId xmlns:a16="http://schemas.microsoft.com/office/drawing/2014/main" id="{46581B66-9944-4D1B-9F30-79E62162F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761">
                <a:extLst>
                  <a:ext uri="{FF2B5EF4-FFF2-40B4-BE49-F238E27FC236}">
                    <a16:creationId xmlns:a16="http://schemas.microsoft.com/office/drawing/2014/main" id="{1F7C560C-37A8-4394-8166-CF229B56A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762">
                <a:extLst>
                  <a:ext uri="{FF2B5EF4-FFF2-40B4-BE49-F238E27FC236}">
                    <a16:creationId xmlns:a16="http://schemas.microsoft.com/office/drawing/2014/main" id="{797D5318-D915-44C3-9C09-396FEC25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763">
                <a:extLst>
                  <a:ext uri="{FF2B5EF4-FFF2-40B4-BE49-F238E27FC236}">
                    <a16:creationId xmlns:a16="http://schemas.microsoft.com/office/drawing/2014/main" id="{F2AA7B77-7032-4E8A-9B43-62D6C631F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764">
                <a:extLst>
                  <a:ext uri="{FF2B5EF4-FFF2-40B4-BE49-F238E27FC236}">
                    <a16:creationId xmlns:a16="http://schemas.microsoft.com/office/drawing/2014/main" id="{ED9C79E4-CEE1-423F-8D9D-B1B7B111E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765">
                <a:extLst>
                  <a:ext uri="{FF2B5EF4-FFF2-40B4-BE49-F238E27FC236}">
                    <a16:creationId xmlns:a16="http://schemas.microsoft.com/office/drawing/2014/main" id="{22CF735D-2170-4A5D-8CD3-89D72D917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766">
                <a:extLst>
                  <a:ext uri="{FF2B5EF4-FFF2-40B4-BE49-F238E27FC236}">
                    <a16:creationId xmlns:a16="http://schemas.microsoft.com/office/drawing/2014/main" id="{C4668F5F-0806-48B5-A0FD-975E455CC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767">
                <a:extLst>
                  <a:ext uri="{FF2B5EF4-FFF2-40B4-BE49-F238E27FC236}">
                    <a16:creationId xmlns:a16="http://schemas.microsoft.com/office/drawing/2014/main" id="{E9D658ED-D54E-497E-A008-84C11742F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768">
                <a:extLst>
                  <a:ext uri="{FF2B5EF4-FFF2-40B4-BE49-F238E27FC236}">
                    <a16:creationId xmlns:a16="http://schemas.microsoft.com/office/drawing/2014/main" id="{5E31AD0C-F1DD-46C1-A3B4-432C3A763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769">
                <a:extLst>
                  <a:ext uri="{FF2B5EF4-FFF2-40B4-BE49-F238E27FC236}">
                    <a16:creationId xmlns:a16="http://schemas.microsoft.com/office/drawing/2014/main" id="{6F40C31E-67A5-4999-8F33-6E827E746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770">
                <a:extLst>
                  <a:ext uri="{FF2B5EF4-FFF2-40B4-BE49-F238E27FC236}">
                    <a16:creationId xmlns:a16="http://schemas.microsoft.com/office/drawing/2014/main" id="{BCBD835D-1560-4AFC-B3BF-49557EB17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771">
                <a:extLst>
                  <a:ext uri="{FF2B5EF4-FFF2-40B4-BE49-F238E27FC236}">
                    <a16:creationId xmlns:a16="http://schemas.microsoft.com/office/drawing/2014/main" id="{97A2CE08-D4EA-41E3-9784-7B9CEB3A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772">
                <a:extLst>
                  <a:ext uri="{FF2B5EF4-FFF2-40B4-BE49-F238E27FC236}">
                    <a16:creationId xmlns:a16="http://schemas.microsoft.com/office/drawing/2014/main" id="{5D275CA8-13BB-408A-828E-8146448AB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773">
                <a:extLst>
                  <a:ext uri="{FF2B5EF4-FFF2-40B4-BE49-F238E27FC236}">
                    <a16:creationId xmlns:a16="http://schemas.microsoft.com/office/drawing/2014/main" id="{3FCB8F79-6909-48A4-937C-EC81482C9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774">
                <a:extLst>
                  <a:ext uri="{FF2B5EF4-FFF2-40B4-BE49-F238E27FC236}">
                    <a16:creationId xmlns:a16="http://schemas.microsoft.com/office/drawing/2014/main" id="{B1BE6DA6-BB5C-41D3-AB37-402CD91B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775">
                <a:extLst>
                  <a:ext uri="{FF2B5EF4-FFF2-40B4-BE49-F238E27FC236}">
                    <a16:creationId xmlns:a16="http://schemas.microsoft.com/office/drawing/2014/main" id="{F2BC86C6-EFF1-478A-ABCE-C0E030AC1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776">
                <a:extLst>
                  <a:ext uri="{FF2B5EF4-FFF2-40B4-BE49-F238E27FC236}">
                    <a16:creationId xmlns:a16="http://schemas.microsoft.com/office/drawing/2014/main" id="{C5DA5D35-A787-4BF2-B4C4-BBD2E35B0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777">
                <a:extLst>
                  <a:ext uri="{FF2B5EF4-FFF2-40B4-BE49-F238E27FC236}">
                    <a16:creationId xmlns:a16="http://schemas.microsoft.com/office/drawing/2014/main" id="{10475F33-EAF4-47AF-9479-43ACCE0C1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778">
                <a:extLst>
                  <a:ext uri="{FF2B5EF4-FFF2-40B4-BE49-F238E27FC236}">
                    <a16:creationId xmlns:a16="http://schemas.microsoft.com/office/drawing/2014/main" id="{89EC23B3-FF1A-4422-B59F-C5BEDDA7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779">
                <a:extLst>
                  <a:ext uri="{FF2B5EF4-FFF2-40B4-BE49-F238E27FC236}">
                    <a16:creationId xmlns:a16="http://schemas.microsoft.com/office/drawing/2014/main" id="{26E934E2-EB9F-4529-AC5F-CBFD89E78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780">
                <a:extLst>
                  <a:ext uri="{FF2B5EF4-FFF2-40B4-BE49-F238E27FC236}">
                    <a16:creationId xmlns:a16="http://schemas.microsoft.com/office/drawing/2014/main" id="{EAB72B88-3B7B-46EC-A967-2A53756E0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781">
                <a:extLst>
                  <a:ext uri="{FF2B5EF4-FFF2-40B4-BE49-F238E27FC236}">
                    <a16:creationId xmlns:a16="http://schemas.microsoft.com/office/drawing/2014/main" id="{4F3742E2-DDAC-4F6E-812D-9BEFBBC9E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Oval 782">
                <a:extLst>
                  <a:ext uri="{FF2B5EF4-FFF2-40B4-BE49-F238E27FC236}">
                    <a16:creationId xmlns:a16="http://schemas.microsoft.com/office/drawing/2014/main" id="{5D645596-0D0D-434E-B764-0B7FF2CE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783">
                <a:extLst>
                  <a:ext uri="{FF2B5EF4-FFF2-40B4-BE49-F238E27FC236}">
                    <a16:creationId xmlns:a16="http://schemas.microsoft.com/office/drawing/2014/main" id="{90A2B141-04BF-4551-A7BD-96B394D03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Oval 784">
                <a:extLst>
                  <a:ext uri="{FF2B5EF4-FFF2-40B4-BE49-F238E27FC236}">
                    <a16:creationId xmlns:a16="http://schemas.microsoft.com/office/drawing/2014/main" id="{6AEBD1F7-3309-49B3-A241-A42851D30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Oval 785">
                <a:extLst>
                  <a:ext uri="{FF2B5EF4-FFF2-40B4-BE49-F238E27FC236}">
                    <a16:creationId xmlns:a16="http://schemas.microsoft.com/office/drawing/2014/main" id="{C78BD071-D879-4C66-984B-4B8416E1F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Oval 786">
                <a:extLst>
                  <a:ext uri="{FF2B5EF4-FFF2-40B4-BE49-F238E27FC236}">
                    <a16:creationId xmlns:a16="http://schemas.microsoft.com/office/drawing/2014/main" id="{8893DE2E-EEAB-43C5-9E6D-C4BC05263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Oval 787">
                <a:extLst>
                  <a:ext uri="{FF2B5EF4-FFF2-40B4-BE49-F238E27FC236}">
                    <a16:creationId xmlns:a16="http://schemas.microsoft.com/office/drawing/2014/main" id="{82E5CD30-0CFD-400E-A3DF-5BB80F883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Oval 788">
                <a:extLst>
                  <a:ext uri="{FF2B5EF4-FFF2-40B4-BE49-F238E27FC236}">
                    <a16:creationId xmlns:a16="http://schemas.microsoft.com/office/drawing/2014/main" id="{2C5D43F1-A2FE-408F-8A77-98EA54A16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Oval 789">
                <a:extLst>
                  <a:ext uri="{FF2B5EF4-FFF2-40B4-BE49-F238E27FC236}">
                    <a16:creationId xmlns:a16="http://schemas.microsoft.com/office/drawing/2014/main" id="{65043D32-C0A4-49EE-BAC0-ECD31C55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Oval 790">
                <a:extLst>
                  <a:ext uri="{FF2B5EF4-FFF2-40B4-BE49-F238E27FC236}">
                    <a16:creationId xmlns:a16="http://schemas.microsoft.com/office/drawing/2014/main" id="{D229CFF3-88ED-456D-B08A-B167B38AE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Oval 791">
                <a:extLst>
                  <a:ext uri="{FF2B5EF4-FFF2-40B4-BE49-F238E27FC236}">
                    <a16:creationId xmlns:a16="http://schemas.microsoft.com/office/drawing/2014/main" id="{DCCC79A5-1A81-4DBC-9146-CDB8CBAD8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Oval 792">
                <a:extLst>
                  <a:ext uri="{FF2B5EF4-FFF2-40B4-BE49-F238E27FC236}">
                    <a16:creationId xmlns:a16="http://schemas.microsoft.com/office/drawing/2014/main" id="{12E6BDEF-DE32-4272-9DA6-5D877858B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Oval 793">
                <a:extLst>
                  <a:ext uri="{FF2B5EF4-FFF2-40B4-BE49-F238E27FC236}">
                    <a16:creationId xmlns:a16="http://schemas.microsoft.com/office/drawing/2014/main" id="{E13C4C20-FBEB-4C5A-A131-9DDE4F646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Oval 794">
                <a:extLst>
                  <a:ext uri="{FF2B5EF4-FFF2-40B4-BE49-F238E27FC236}">
                    <a16:creationId xmlns:a16="http://schemas.microsoft.com/office/drawing/2014/main" id="{B1D05724-6D04-4925-9F48-A459FFC2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795">
                <a:extLst>
                  <a:ext uri="{FF2B5EF4-FFF2-40B4-BE49-F238E27FC236}">
                    <a16:creationId xmlns:a16="http://schemas.microsoft.com/office/drawing/2014/main" id="{11FC2866-679C-4867-9C05-3B6F39478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9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Oval 796">
                <a:extLst>
                  <a:ext uri="{FF2B5EF4-FFF2-40B4-BE49-F238E27FC236}">
                    <a16:creationId xmlns:a16="http://schemas.microsoft.com/office/drawing/2014/main" id="{3C53DFD6-524F-4D3D-82F1-59758B658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Oval 797">
                <a:extLst>
                  <a:ext uri="{FF2B5EF4-FFF2-40B4-BE49-F238E27FC236}">
                    <a16:creationId xmlns:a16="http://schemas.microsoft.com/office/drawing/2014/main" id="{A6D41971-49F8-403E-907D-E611CD63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Oval 798">
                <a:extLst>
                  <a:ext uri="{FF2B5EF4-FFF2-40B4-BE49-F238E27FC236}">
                    <a16:creationId xmlns:a16="http://schemas.microsoft.com/office/drawing/2014/main" id="{B3B88BCB-2968-4935-A5FE-A8A251D39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Oval 799">
                <a:extLst>
                  <a:ext uri="{FF2B5EF4-FFF2-40B4-BE49-F238E27FC236}">
                    <a16:creationId xmlns:a16="http://schemas.microsoft.com/office/drawing/2014/main" id="{B9447DA5-98F0-4C31-8B84-D43C2E09D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Oval 800">
                <a:extLst>
                  <a:ext uri="{FF2B5EF4-FFF2-40B4-BE49-F238E27FC236}">
                    <a16:creationId xmlns:a16="http://schemas.microsoft.com/office/drawing/2014/main" id="{E1AA6452-FAD4-4A5D-B197-FF1C782E6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Oval 801">
                <a:extLst>
                  <a:ext uri="{FF2B5EF4-FFF2-40B4-BE49-F238E27FC236}">
                    <a16:creationId xmlns:a16="http://schemas.microsoft.com/office/drawing/2014/main" id="{AB58F2BD-6245-43FD-8100-1B9EC003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Oval 802">
                <a:extLst>
                  <a:ext uri="{FF2B5EF4-FFF2-40B4-BE49-F238E27FC236}">
                    <a16:creationId xmlns:a16="http://schemas.microsoft.com/office/drawing/2014/main" id="{42D86EB0-3932-4A81-80AD-833936C41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Oval 803">
                <a:extLst>
                  <a:ext uri="{FF2B5EF4-FFF2-40B4-BE49-F238E27FC236}">
                    <a16:creationId xmlns:a16="http://schemas.microsoft.com/office/drawing/2014/main" id="{C26D70F6-635B-4993-8A0B-DB4F2D47E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804">
                <a:extLst>
                  <a:ext uri="{FF2B5EF4-FFF2-40B4-BE49-F238E27FC236}">
                    <a16:creationId xmlns:a16="http://schemas.microsoft.com/office/drawing/2014/main" id="{6D0C884E-AC9E-4729-965D-35847D6BC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805">
                <a:extLst>
                  <a:ext uri="{FF2B5EF4-FFF2-40B4-BE49-F238E27FC236}">
                    <a16:creationId xmlns:a16="http://schemas.microsoft.com/office/drawing/2014/main" id="{65269C41-0CF2-4EEC-8683-A34133C67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Oval 806">
                <a:extLst>
                  <a:ext uri="{FF2B5EF4-FFF2-40B4-BE49-F238E27FC236}">
                    <a16:creationId xmlns:a16="http://schemas.microsoft.com/office/drawing/2014/main" id="{533ECFEE-8DFF-4FB0-BDC6-CEAB3E7F5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Oval 807">
                <a:extLst>
                  <a:ext uri="{FF2B5EF4-FFF2-40B4-BE49-F238E27FC236}">
                    <a16:creationId xmlns:a16="http://schemas.microsoft.com/office/drawing/2014/main" id="{0A53A046-40F7-4FBA-9FE9-BA8EDCA8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Oval 808">
                <a:extLst>
                  <a:ext uri="{FF2B5EF4-FFF2-40B4-BE49-F238E27FC236}">
                    <a16:creationId xmlns:a16="http://schemas.microsoft.com/office/drawing/2014/main" id="{FA6DD354-A4EA-476F-AB16-FD482E2A0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809">
                <a:extLst>
                  <a:ext uri="{FF2B5EF4-FFF2-40B4-BE49-F238E27FC236}">
                    <a16:creationId xmlns:a16="http://schemas.microsoft.com/office/drawing/2014/main" id="{8D159F9A-EAC0-41F7-B524-5D7060893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810">
                <a:extLst>
                  <a:ext uri="{FF2B5EF4-FFF2-40B4-BE49-F238E27FC236}">
                    <a16:creationId xmlns:a16="http://schemas.microsoft.com/office/drawing/2014/main" id="{D000FB3B-A6C0-4857-8E91-88696DAC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811">
                <a:extLst>
                  <a:ext uri="{FF2B5EF4-FFF2-40B4-BE49-F238E27FC236}">
                    <a16:creationId xmlns:a16="http://schemas.microsoft.com/office/drawing/2014/main" id="{94542843-38E3-4142-B9C6-BF3093C7C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812">
                <a:extLst>
                  <a:ext uri="{FF2B5EF4-FFF2-40B4-BE49-F238E27FC236}">
                    <a16:creationId xmlns:a16="http://schemas.microsoft.com/office/drawing/2014/main" id="{8F04EBFA-580B-4CE9-B228-8FF1C103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813">
                <a:extLst>
                  <a:ext uri="{FF2B5EF4-FFF2-40B4-BE49-F238E27FC236}">
                    <a16:creationId xmlns:a16="http://schemas.microsoft.com/office/drawing/2014/main" id="{B2829F9D-DE81-4CE5-9D94-3BA1E780A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814">
                <a:extLst>
                  <a:ext uri="{FF2B5EF4-FFF2-40B4-BE49-F238E27FC236}">
                    <a16:creationId xmlns:a16="http://schemas.microsoft.com/office/drawing/2014/main" id="{C56D5A68-9A85-41DE-8D3C-5635747A7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815">
                <a:extLst>
                  <a:ext uri="{FF2B5EF4-FFF2-40B4-BE49-F238E27FC236}">
                    <a16:creationId xmlns:a16="http://schemas.microsoft.com/office/drawing/2014/main" id="{C7AD76D4-ACCD-4690-AB0E-8B2C813B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816">
                <a:extLst>
                  <a:ext uri="{FF2B5EF4-FFF2-40B4-BE49-F238E27FC236}">
                    <a16:creationId xmlns:a16="http://schemas.microsoft.com/office/drawing/2014/main" id="{A29806CC-0B5C-4CFA-AD27-2A4E9416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817">
                <a:extLst>
                  <a:ext uri="{FF2B5EF4-FFF2-40B4-BE49-F238E27FC236}">
                    <a16:creationId xmlns:a16="http://schemas.microsoft.com/office/drawing/2014/main" id="{7F406A0C-E8D4-4BEA-8248-BBB4A0A0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818">
                <a:extLst>
                  <a:ext uri="{FF2B5EF4-FFF2-40B4-BE49-F238E27FC236}">
                    <a16:creationId xmlns:a16="http://schemas.microsoft.com/office/drawing/2014/main" id="{5196C66B-5CB8-4459-AF99-ABD9EE806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819">
                <a:extLst>
                  <a:ext uri="{FF2B5EF4-FFF2-40B4-BE49-F238E27FC236}">
                    <a16:creationId xmlns:a16="http://schemas.microsoft.com/office/drawing/2014/main" id="{B55A5CDC-BA8D-4C84-8FAF-31CDF8034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820">
                <a:extLst>
                  <a:ext uri="{FF2B5EF4-FFF2-40B4-BE49-F238E27FC236}">
                    <a16:creationId xmlns:a16="http://schemas.microsoft.com/office/drawing/2014/main" id="{8BCA1D40-B217-4103-9CB1-CE7FB4625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821">
                <a:extLst>
                  <a:ext uri="{FF2B5EF4-FFF2-40B4-BE49-F238E27FC236}">
                    <a16:creationId xmlns:a16="http://schemas.microsoft.com/office/drawing/2014/main" id="{13497BD8-C344-427B-BFF8-519E6AE3B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Oval 822">
                <a:extLst>
                  <a:ext uri="{FF2B5EF4-FFF2-40B4-BE49-F238E27FC236}">
                    <a16:creationId xmlns:a16="http://schemas.microsoft.com/office/drawing/2014/main" id="{6919127D-6E04-462C-BA2F-D8C361F6D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823">
                <a:extLst>
                  <a:ext uri="{FF2B5EF4-FFF2-40B4-BE49-F238E27FC236}">
                    <a16:creationId xmlns:a16="http://schemas.microsoft.com/office/drawing/2014/main" id="{B26E8E52-D9D0-414F-A927-0A0FED253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824">
                <a:extLst>
                  <a:ext uri="{FF2B5EF4-FFF2-40B4-BE49-F238E27FC236}">
                    <a16:creationId xmlns:a16="http://schemas.microsoft.com/office/drawing/2014/main" id="{D0653E7C-EF7D-4A47-A9ED-41F664955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825">
                <a:extLst>
                  <a:ext uri="{FF2B5EF4-FFF2-40B4-BE49-F238E27FC236}">
                    <a16:creationId xmlns:a16="http://schemas.microsoft.com/office/drawing/2014/main" id="{ED25EB61-4C18-4E2A-A2BF-C0747B382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826">
                <a:extLst>
                  <a:ext uri="{FF2B5EF4-FFF2-40B4-BE49-F238E27FC236}">
                    <a16:creationId xmlns:a16="http://schemas.microsoft.com/office/drawing/2014/main" id="{F62AEFD5-A105-41FE-9D6C-BE1A789E3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827">
                <a:extLst>
                  <a:ext uri="{FF2B5EF4-FFF2-40B4-BE49-F238E27FC236}">
                    <a16:creationId xmlns:a16="http://schemas.microsoft.com/office/drawing/2014/main" id="{EAD9FBF3-E056-4247-B528-D61AF90B0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828">
                <a:extLst>
                  <a:ext uri="{FF2B5EF4-FFF2-40B4-BE49-F238E27FC236}">
                    <a16:creationId xmlns:a16="http://schemas.microsoft.com/office/drawing/2014/main" id="{83B1916D-56DC-4860-B648-D5AECD4D6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829">
                <a:extLst>
                  <a:ext uri="{FF2B5EF4-FFF2-40B4-BE49-F238E27FC236}">
                    <a16:creationId xmlns:a16="http://schemas.microsoft.com/office/drawing/2014/main" id="{528D7FCE-1A59-4EDB-A6F8-721A03CB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830">
                <a:extLst>
                  <a:ext uri="{FF2B5EF4-FFF2-40B4-BE49-F238E27FC236}">
                    <a16:creationId xmlns:a16="http://schemas.microsoft.com/office/drawing/2014/main" id="{76A86D95-C768-4AB1-B9E6-2333AF54B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831">
                <a:extLst>
                  <a:ext uri="{FF2B5EF4-FFF2-40B4-BE49-F238E27FC236}">
                    <a16:creationId xmlns:a16="http://schemas.microsoft.com/office/drawing/2014/main" id="{21B66586-58B8-4F2C-A6E6-944E6F50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832">
                <a:extLst>
                  <a:ext uri="{FF2B5EF4-FFF2-40B4-BE49-F238E27FC236}">
                    <a16:creationId xmlns:a16="http://schemas.microsoft.com/office/drawing/2014/main" id="{332B5441-9257-498D-9E8B-82D8D8872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33">
                <a:extLst>
                  <a:ext uri="{FF2B5EF4-FFF2-40B4-BE49-F238E27FC236}">
                    <a16:creationId xmlns:a16="http://schemas.microsoft.com/office/drawing/2014/main" id="{11472DD7-8557-40FE-8CB8-C6D686FA8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2" y="4296"/>
                <a:ext cx="31" cy="22"/>
              </a:xfrm>
              <a:custGeom>
                <a:avLst/>
                <a:gdLst>
                  <a:gd name="T0" fmla="*/ 7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7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834">
                <a:extLst>
                  <a:ext uri="{FF2B5EF4-FFF2-40B4-BE49-F238E27FC236}">
                    <a16:creationId xmlns:a16="http://schemas.microsoft.com/office/drawing/2014/main" id="{8BE0FC3B-40D3-4092-8B88-6985C1615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835">
                <a:extLst>
                  <a:ext uri="{FF2B5EF4-FFF2-40B4-BE49-F238E27FC236}">
                    <a16:creationId xmlns:a16="http://schemas.microsoft.com/office/drawing/2014/main" id="{0C96E5E8-1AD3-495E-8132-665970C47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836">
                <a:extLst>
                  <a:ext uri="{FF2B5EF4-FFF2-40B4-BE49-F238E27FC236}">
                    <a16:creationId xmlns:a16="http://schemas.microsoft.com/office/drawing/2014/main" id="{8A56FA83-43F0-4B36-8285-645C7F26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837">
                <a:extLst>
                  <a:ext uri="{FF2B5EF4-FFF2-40B4-BE49-F238E27FC236}">
                    <a16:creationId xmlns:a16="http://schemas.microsoft.com/office/drawing/2014/main" id="{F7996F83-0073-4263-A11F-905C565B3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838">
                <a:extLst>
                  <a:ext uri="{FF2B5EF4-FFF2-40B4-BE49-F238E27FC236}">
                    <a16:creationId xmlns:a16="http://schemas.microsoft.com/office/drawing/2014/main" id="{0955FA92-9217-4121-9BBB-FAA0F2BEF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839">
                <a:extLst>
                  <a:ext uri="{FF2B5EF4-FFF2-40B4-BE49-F238E27FC236}">
                    <a16:creationId xmlns:a16="http://schemas.microsoft.com/office/drawing/2014/main" id="{FE949733-B168-43DF-BE65-5BF60784C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840">
                <a:extLst>
                  <a:ext uri="{FF2B5EF4-FFF2-40B4-BE49-F238E27FC236}">
                    <a16:creationId xmlns:a16="http://schemas.microsoft.com/office/drawing/2014/main" id="{C951E98D-6458-4037-A738-6C3526CAF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841">
                <a:extLst>
                  <a:ext uri="{FF2B5EF4-FFF2-40B4-BE49-F238E27FC236}">
                    <a16:creationId xmlns:a16="http://schemas.microsoft.com/office/drawing/2014/main" id="{A4EB6CDF-A058-468D-9F60-BDD2148F7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842">
                <a:extLst>
                  <a:ext uri="{FF2B5EF4-FFF2-40B4-BE49-F238E27FC236}">
                    <a16:creationId xmlns:a16="http://schemas.microsoft.com/office/drawing/2014/main" id="{7AA73858-73C1-42E8-B272-3464C4F40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843">
                <a:extLst>
                  <a:ext uri="{FF2B5EF4-FFF2-40B4-BE49-F238E27FC236}">
                    <a16:creationId xmlns:a16="http://schemas.microsoft.com/office/drawing/2014/main" id="{641E9E20-91F5-4C2E-AC21-C24EA583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844">
                <a:extLst>
                  <a:ext uri="{FF2B5EF4-FFF2-40B4-BE49-F238E27FC236}">
                    <a16:creationId xmlns:a16="http://schemas.microsoft.com/office/drawing/2014/main" id="{ACF114D2-5619-4E0D-8DAE-FD4630904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845">
                <a:extLst>
                  <a:ext uri="{FF2B5EF4-FFF2-40B4-BE49-F238E27FC236}">
                    <a16:creationId xmlns:a16="http://schemas.microsoft.com/office/drawing/2014/main" id="{F273C106-D99B-467D-9AD8-D9B2952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846">
                <a:extLst>
                  <a:ext uri="{FF2B5EF4-FFF2-40B4-BE49-F238E27FC236}">
                    <a16:creationId xmlns:a16="http://schemas.microsoft.com/office/drawing/2014/main" id="{27485C94-523C-41FF-99CA-EC4CA50C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847">
                <a:extLst>
                  <a:ext uri="{FF2B5EF4-FFF2-40B4-BE49-F238E27FC236}">
                    <a16:creationId xmlns:a16="http://schemas.microsoft.com/office/drawing/2014/main" id="{EC9BBA80-581B-452E-ADE7-150528C13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848">
                <a:extLst>
                  <a:ext uri="{FF2B5EF4-FFF2-40B4-BE49-F238E27FC236}">
                    <a16:creationId xmlns:a16="http://schemas.microsoft.com/office/drawing/2014/main" id="{F81E08B7-8AF9-4955-ABC2-19500DF2F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849">
                <a:extLst>
                  <a:ext uri="{FF2B5EF4-FFF2-40B4-BE49-F238E27FC236}">
                    <a16:creationId xmlns:a16="http://schemas.microsoft.com/office/drawing/2014/main" id="{2ADD3787-0298-4C00-BE24-5272931A7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850">
                <a:extLst>
                  <a:ext uri="{FF2B5EF4-FFF2-40B4-BE49-F238E27FC236}">
                    <a16:creationId xmlns:a16="http://schemas.microsoft.com/office/drawing/2014/main" id="{46E2ABFF-BCF6-479C-82FB-26C52C5A4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Oval 852">
              <a:extLst>
                <a:ext uri="{FF2B5EF4-FFF2-40B4-BE49-F238E27FC236}">
                  <a16:creationId xmlns:a16="http://schemas.microsoft.com/office/drawing/2014/main" id="{1DD5B167-23F8-48BD-A193-DA0D2866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829050"/>
              <a:ext cx="49213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853">
              <a:extLst>
                <a:ext uri="{FF2B5EF4-FFF2-40B4-BE49-F238E27FC236}">
                  <a16:creationId xmlns:a16="http://schemas.microsoft.com/office/drawing/2014/main" id="{6A2F2FC5-BC8D-43EA-B1A9-14CE2523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660775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54">
              <a:extLst>
                <a:ext uri="{FF2B5EF4-FFF2-40B4-BE49-F238E27FC236}">
                  <a16:creationId xmlns:a16="http://schemas.microsoft.com/office/drawing/2014/main" id="{1D3A1AC8-86BA-481D-90AE-9BD7CBE6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497263"/>
              <a:ext cx="46038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55">
              <a:extLst>
                <a:ext uri="{FF2B5EF4-FFF2-40B4-BE49-F238E27FC236}">
                  <a16:creationId xmlns:a16="http://schemas.microsoft.com/office/drawing/2014/main" id="{74DDFFD4-E513-4221-B195-E4AB561F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33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56">
              <a:extLst>
                <a:ext uri="{FF2B5EF4-FFF2-40B4-BE49-F238E27FC236}">
                  <a16:creationId xmlns:a16="http://schemas.microsoft.com/office/drawing/2014/main" id="{52FC521D-F940-46AE-8C0E-BB7510A8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165475"/>
              <a:ext cx="42863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57">
              <a:extLst>
                <a:ext uri="{FF2B5EF4-FFF2-40B4-BE49-F238E27FC236}">
                  <a16:creationId xmlns:a16="http://schemas.microsoft.com/office/drawing/2014/main" id="{A24EC1C7-E583-4BC6-BC46-123652B4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3000375"/>
              <a:ext cx="36513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58">
              <a:extLst>
                <a:ext uri="{FF2B5EF4-FFF2-40B4-BE49-F238E27FC236}">
                  <a16:creationId xmlns:a16="http://schemas.microsoft.com/office/drawing/2014/main" id="{D6F4FCF5-B143-41E9-B70A-4A65EE9C0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836863"/>
              <a:ext cx="36513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9">
              <a:extLst>
                <a:ext uri="{FF2B5EF4-FFF2-40B4-BE49-F238E27FC236}">
                  <a16:creationId xmlns:a16="http://schemas.microsoft.com/office/drawing/2014/main" id="{000D67B7-CD96-4C39-92CB-A4BB9F4F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671763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0">
              <a:extLst>
                <a:ext uri="{FF2B5EF4-FFF2-40B4-BE49-F238E27FC236}">
                  <a16:creationId xmlns:a16="http://schemas.microsoft.com/office/drawing/2014/main" id="{9DA8A8FD-61C9-4326-982E-0274807B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508250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61">
              <a:extLst>
                <a:ext uri="{FF2B5EF4-FFF2-40B4-BE49-F238E27FC236}">
                  <a16:creationId xmlns:a16="http://schemas.microsoft.com/office/drawing/2014/main" id="{7C107B37-1738-406C-9E7F-73F41B80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341563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62">
              <a:extLst>
                <a:ext uri="{FF2B5EF4-FFF2-40B4-BE49-F238E27FC236}">
                  <a16:creationId xmlns:a16="http://schemas.microsoft.com/office/drawing/2014/main" id="{36E8AA44-34E9-4DE3-97DA-5394E31BF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176463"/>
              <a:ext cx="23813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63">
              <a:extLst>
                <a:ext uri="{FF2B5EF4-FFF2-40B4-BE49-F238E27FC236}">
                  <a16:creationId xmlns:a16="http://schemas.microsoft.com/office/drawing/2014/main" id="{F6E077FE-8A18-4A0C-B29E-8F0740B4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012950"/>
              <a:ext cx="23813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864">
              <a:extLst>
                <a:ext uri="{FF2B5EF4-FFF2-40B4-BE49-F238E27FC236}">
                  <a16:creationId xmlns:a16="http://schemas.microsoft.com/office/drawing/2014/main" id="{89E1B01D-EEEE-4200-87FC-428F6111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847850"/>
              <a:ext cx="17463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865">
              <a:extLst>
                <a:ext uri="{FF2B5EF4-FFF2-40B4-BE49-F238E27FC236}">
                  <a16:creationId xmlns:a16="http://schemas.microsoft.com/office/drawing/2014/main" id="{BBF0E808-0462-4B71-BCDA-F1B33FCF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684338"/>
              <a:ext cx="17463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866">
              <a:extLst>
                <a:ext uri="{FF2B5EF4-FFF2-40B4-BE49-F238E27FC236}">
                  <a16:creationId xmlns:a16="http://schemas.microsoft.com/office/drawing/2014/main" id="{BE911EE7-E734-4787-AAFF-975AB736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516063"/>
              <a:ext cx="17463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867">
              <a:extLst>
                <a:ext uri="{FF2B5EF4-FFF2-40B4-BE49-F238E27FC236}">
                  <a16:creationId xmlns:a16="http://schemas.microsoft.com/office/drawing/2014/main" id="{EEEE9BFA-7134-4BB3-B274-14FA2935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352550"/>
              <a:ext cx="11113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868">
              <a:extLst>
                <a:ext uri="{FF2B5EF4-FFF2-40B4-BE49-F238E27FC236}">
                  <a16:creationId xmlns:a16="http://schemas.microsoft.com/office/drawing/2014/main" id="{FC733015-DC72-4BCA-AFC2-9FAFE485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189038"/>
              <a:ext cx="11113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869">
              <a:extLst>
                <a:ext uri="{FF2B5EF4-FFF2-40B4-BE49-F238E27FC236}">
                  <a16:creationId xmlns:a16="http://schemas.microsoft.com/office/drawing/2014/main" id="{4A592D60-436D-44BA-9F43-F2D7A89BF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1023938"/>
              <a:ext cx="4763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870">
              <a:extLst>
                <a:ext uri="{FF2B5EF4-FFF2-40B4-BE49-F238E27FC236}">
                  <a16:creationId xmlns:a16="http://schemas.microsoft.com/office/drawing/2014/main" id="{DC64A06B-157C-443D-8B6A-8A6EE9986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860425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871">
              <a:extLst>
                <a:ext uri="{FF2B5EF4-FFF2-40B4-BE49-F238E27FC236}">
                  <a16:creationId xmlns:a16="http://schemas.microsoft.com/office/drawing/2014/main" id="{1B232285-4295-4308-A298-9A07D697E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692150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72">
              <a:extLst>
                <a:ext uri="{FF2B5EF4-FFF2-40B4-BE49-F238E27FC236}">
                  <a16:creationId xmlns:a16="http://schemas.microsoft.com/office/drawing/2014/main" id="{BD214CCA-222A-4533-AD1F-400ACE45D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13175" y="6819900"/>
              <a:ext cx="44450" cy="34925"/>
            </a:xfrm>
            <a:custGeom>
              <a:avLst/>
              <a:gdLst>
                <a:gd name="T0" fmla="*/ 7 w 14"/>
                <a:gd name="T1" fmla="*/ 0 h 11"/>
                <a:gd name="T2" fmla="*/ 0 w 14"/>
                <a:gd name="T3" fmla="*/ 7 h 11"/>
                <a:gd name="T4" fmla="*/ 1 w 14"/>
                <a:gd name="T5" fmla="*/ 11 h 11"/>
                <a:gd name="T6" fmla="*/ 13 w 14"/>
                <a:gd name="T7" fmla="*/ 11 h 11"/>
                <a:gd name="T8" fmla="*/ 14 w 14"/>
                <a:gd name="T9" fmla="*/ 7 h 11"/>
                <a:gd name="T10" fmla="*/ 7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0"/>
                    <a:pt x="14" y="9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873">
              <a:extLst>
                <a:ext uri="{FF2B5EF4-FFF2-40B4-BE49-F238E27FC236}">
                  <a16:creationId xmlns:a16="http://schemas.microsoft.com/office/drawing/2014/main" id="{90F1D11F-F8D4-42CE-B4F2-2A5B7392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6516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874">
              <a:extLst>
                <a:ext uri="{FF2B5EF4-FFF2-40B4-BE49-F238E27FC236}">
                  <a16:creationId xmlns:a16="http://schemas.microsoft.com/office/drawing/2014/main" id="{9B766330-E013-4A93-9D6B-A2E894D4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48811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75">
              <a:extLst>
                <a:ext uri="{FF2B5EF4-FFF2-40B4-BE49-F238E27FC236}">
                  <a16:creationId xmlns:a16="http://schemas.microsoft.com/office/drawing/2014/main" id="{7F36E341-8DBA-4C3F-9DE3-8D305489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3198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76">
              <a:extLst>
                <a:ext uri="{FF2B5EF4-FFF2-40B4-BE49-F238E27FC236}">
                  <a16:creationId xmlns:a16="http://schemas.microsoft.com/office/drawing/2014/main" id="{04F7BBE6-8E74-4D18-9242-A92741179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1563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77">
              <a:extLst>
                <a:ext uri="{FF2B5EF4-FFF2-40B4-BE49-F238E27FC236}">
                  <a16:creationId xmlns:a16="http://schemas.microsoft.com/office/drawing/2014/main" id="{364DA30D-FB03-4E32-BB0A-4F966E05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988050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878">
              <a:extLst>
                <a:ext uri="{FF2B5EF4-FFF2-40B4-BE49-F238E27FC236}">
                  <a16:creationId xmlns:a16="http://schemas.microsoft.com/office/drawing/2014/main" id="{5896B9E9-1938-4712-92D5-CEC0EFB8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8213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879">
              <a:extLst>
                <a:ext uri="{FF2B5EF4-FFF2-40B4-BE49-F238E27FC236}">
                  <a16:creationId xmlns:a16="http://schemas.microsoft.com/office/drawing/2014/main" id="{B9C98CEE-3C8F-4825-8F3E-76FA4056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6578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880">
              <a:extLst>
                <a:ext uri="{FF2B5EF4-FFF2-40B4-BE49-F238E27FC236}">
                  <a16:creationId xmlns:a16="http://schemas.microsoft.com/office/drawing/2014/main" id="{E2A32CF3-C905-4C8F-A847-B3CFF1B4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48957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881">
              <a:extLst>
                <a:ext uri="{FF2B5EF4-FFF2-40B4-BE49-F238E27FC236}">
                  <a16:creationId xmlns:a16="http://schemas.microsoft.com/office/drawing/2014/main" id="{3B132A8F-7061-44DE-91A6-7BD7EE31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3260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882">
              <a:extLst>
                <a:ext uri="{FF2B5EF4-FFF2-40B4-BE49-F238E27FC236}">
                  <a16:creationId xmlns:a16="http://schemas.microsoft.com/office/drawing/2014/main" id="{E2845771-F0F3-4E43-8B7C-7DDC5CEF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157788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83">
              <a:extLst>
                <a:ext uri="{FF2B5EF4-FFF2-40B4-BE49-F238E27FC236}">
                  <a16:creationId xmlns:a16="http://schemas.microsoft.com/office/drawing/2014/main" id="{EF58C296-5CB4-439B-B612-FD8A1FB3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991100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884">
              <a:extLst>
                <a:ext uri="{FF2B5EF4-FFF2-40B4-BE49-F238E27FC236}">
                  <a16:creationId xmlns:a16="http://schemas.microsoft.com/office/drawing/2014/main" id="{D89BF054-FC7D-4AA5-9367-115EA08B2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8228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885">
              <a:extLst>
                <a:ext uri="{FF2B5EF4-FFF2-40B4-BE49-F238E27FC236}">
                  <a16:creationId xmlns:a16="http://schemas.microsoft.com/office/drawing/2014/main" id="{FBFBF343-EFDD-47AF-A2D5-03815909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65931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886">
              <a:extLst>
                <a:ext uri="{FF2B5EF4-FFF2-40B4-BE49-F238E27FC236}">
                  <a16:creationId xmlns:a16="http://schemas.microsoft.com/office/drawing/2014/main" id="{D128B983-A6A6-408B-A37D-1AAE3BBE8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4910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887">
              <a:extLst>
                <a:ext uri="{FF2B5EF4-FFF2-40B4-BE49-F238E27FC236}">
                  <a16:creationId xmlns:a16="http://schemas.microsoft.com/office/drawing/2014/main" id="{C3B678D6-E6B4-451A-93B1-A17BE26FC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3275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888">
              <a:extLst>
                <a:ext uri="{FF2B5EF4-FFF2-40B4-BE49-F238E27FC236}">
                  <a16:creationId xmlns:a16="http://schemas.microsoft.com/office/drawing/2014/main" id="{80DBE63A-2DEA-4461-9337-C2B08BA92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159250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889">
              <a:extLst>
                <a:ext uri="{FF2B5EF4-FFF2-40B4-BE49-F238E27FC236}">
                  <a16:creationId xmlns:a16="http://schemas.microsoft.com/office/drawing/2014/main" id="{A76CE9AE-2D3F-4AD1-B5F4-600D94A4E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9925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890">
              <a:extLst>
                <a:ext uri="{FF2B5EF4-FFF2-40B4-BE49-F238E27FC236}">
                  <a16:creationId xmlns:a16="http://schemas.microsoft.com/office/drawing/2014/main" id="{53262415-D174-4B6E-80A4-D0D078C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8290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891">
              <a:extLst>
                <a:ext uri="{FF2B5EF4-FFF2-40B4-BE49-F238E27FC236}">
                  <a16:creationId xmlns:a16="http://schemas.microsoft.com/office/drawing/2014/main" id="{C6C441A4-AC9D-4345-9704-52F1BA1C3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66077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892">
              <a:extLst>
                <a:ext uri="{FF2B5EF4-FFF2-40B4-BE49-F238E27FC236}">
                  <a16:creationId xmlns:a16="http://schemas.microsoft.com/office/drawing/2014/main" id="{E724B956-91DC-4A70-9393-3279D431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4972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893">
              <a:extLst>
                <a:ext uri="{FF2B5EF4-FFF2-40B4-BE49-F238E27FC236}">
                  <a16:creationId xmlns:a16="http://schemas.microsoft.com/office/drawing/2014/main" id="{F9A087C4-0021-4258-8A09-375BC4257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332163"/>
              <a:ext cx="44450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94">
              <a:extLst>
                <a:ext uri="{FF2B5EF4-FFF2-40B4-BE49-F238E27FC236}">
                  <a16:creationId xmlns:a16="http://schemas.microsoft.com/office/drawing/2014/main" id="{F9F3089D-079B-4AC7-941B-6C61630F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165475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895">
              <a:extLst>
                <a:ext uri="{FF2B5EF4-FFF2-40B4-BE49-F238E27FC236}">
                  <a16:creationId xmlns:a16="http://schemas.microsoft.com/office/drawing/2014/main" id="{E2DA3573-B124-49C2-A003-E6A84819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000375"/>
              <a:ext cx="38100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896">
              <a:extLst>
                <a:ext uri="{FF2B5EF4-FFF2-40B4-BE49-F238E27FC236}">
                  <a16:creationId xmlns:a16="http://schemas.microsoft.com/office/drawing/2014/main" id="{821D155A-56DA-4C46-B4C9-BFF81E7AE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836863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897">
              <a:extLst>
                <a:ext uri="{FF2B5EF4-FFF2-40B4-BE49-F238E27FC236}">
                  <a16:creationId xmlns:a16="http://schemas.microsoft.com/office/drawing/2014/main" id="{ABC1D2F1-9686-4360-8E8D-45B31ACD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671763"/>
              <a:ext cx="31750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898">
              <a:extLst>
                <a:ext uri="{FF2B5EF4-FFF2-40B4-BE49-F238E27FC236}">
                  <a16:creationId xmlns:a16="http://schemas.microsoft.com/office/drawing/2014/main" id="{8F5C2D48-97DE-488E-A6ED-EA0ABC14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508250"/>
              <a:ext cx="3175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899">
              <a:extLst>
                <a:ext uri="{FF2B5EF4-FFF2-40B4-BE49-F238E27FC236}">
                  <a16:creationId xmlns:a16="http://schemas.microsoft.com/office/drawing/2014/main" id="{CA5068D0-DCE3-4000-AE88-AFB26F17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341563"/>
              <a:ext cx="2540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900">
              <a:extLst>
                <a:ext uri="{FF2B5EF4-FFF2-40B4-BE49-F238E27FC236}">
                  <a16:creationId xmlns:a16="http://schemas.microsoft.com/office/drawing/2014/main" id="{47E46127-8387-4045-A811-B34DD051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176463"/>
              <a:ext cx="25400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901">
              <a:extLst>
                <a:ext uri="{FF2B5EF4-FFF2-40B4-BE49-F238E27FC236}">
                  <a16:creationId xmlns:a16="http://schemas.microsoft.com/office/drawing/2014/main" id="{067332A4-0C09-46E6-B093-D5482567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2012950"/>
              <a:ext cx="19050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902">
              <a:extLst>
                <a:ext uri="{FF2B5EF4-FFF2-40B4-BE49-F238E27FC236}">
                  <a16:creationId xmlns:a16="http://schemas.microsoft.com/office/drawing/2014/main" id="{A2F7C77C-462A-47F1-9840-E4E55D8D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847850"/>
              <a:ext cx="19050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903">
              <a:extLst>
                <a:ext uri="{FF2B5EF4-FFF2-40B4-BE49-F238E27FC236}">
                  <a16:creationId xmlns:a16="http://schemas.microsoft.com/office/drawing/2014/main" id="{DE756B9C-4511-45FD-8D8D-FEB1461D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684338"/>
              <a:ext cx="19050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904">
              <a:extLst>
                <a:ext uri="{FF2B5EF4-FFF2-40B4-BE49-F238E27FC236}">
                  <a16:creationId xmlns:a16="http://schemas.microsoft.com/office/drawing/2014/main" id="{A1254828-8408-44EB-B249-89978947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516063"/>
              <a:ext cx="12700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905">
              <a:extLst>
                <a:ext uri="{FF2B5EF4-FFF2-40B4-BE49-F238E27FC236}">
                  <a16:creationId xmlns:a16="http://schemas.microsoft.com/office/drawing/2014/main" id="{8B96DC5E-8F7B-4FAA-95F6-96420F774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352550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906">
              <a:extLst>
                <a:ext uri="{FF2B5EF4-FFF2-40B4-BE49-F238E27FC236}">
                  <a16:creationId xmlns:a16="http://schemas.microsoft.com/office/drawing/2014/main" id="{6A1A4A35-32A2-4160-9F3B-07BDC294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189038"/>
              <a:ext cx="6350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907">
              <a:extLst>
                <a:ext uri="{FF2B5EF4-FFF2-40B4-BE49-F238E27FC236}">
                  <a16:creationId xmlns:a16="http://schemas.microsoft.com/office/drawing/2014/main" id="{1A44556F-B2B8-4A1A-8DD2-A6860933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023938"/>
              <a:ext cx="6350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908">
              <a:extLst>
                <a:ext uri="{FF2B5EF4-FFF2-40B4-BE49-F238E27FC236}">
                  <a16:creationId xmlns:a16="http://schemas.microsoft.com/office/drawing/2014/main" id="{4202FA87-7149-49BF-A484-490B7AA95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860425"/>
              <a:ext cx="6350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909">
              <a:extLst>
                <a:ext uri="{FF2B5EF4-FFF2-40B4-BE49-F238E27FC236}">
                  <a16:creationId xmlns:a16="http://schemas.microsoft.com/office/drawing/2014/main" id="{E4CECD01-AAFA-4109-B762-8FA7D21C2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0950" y="692150"/>
              <a:ext cx="1588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0">
              <a:extLst>
                <a:ext uri="{FF2B5EF4-FFF2-40B4-BE49-F238E27FC236}">
                  <a16:creationId xmlns:a16="http://schemas.microsoft.com/office/drawing/2014/main" id="{98D71368-AC3A-4877-BE4C-B34797B5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1725" y="6826250"/>
              <a:ext cx="34925" cy="28575"/>
            </a:xfrm>
            <a:custGeom>
              <a:avLst/>
              <a:gdLst>
                <a:gd name="T0" fmla="*/ 11 w 11"/>
                <a:gd name="T1" fmla="*/ 5 h 9"/>
                <a:gd name="T2" fmla="*/ 6 w 11"/>
                <a:gd name="T3" fmla="*/ 0 h 9"/>
                <a:gd name="T4" fmla="*/ 0 w 11"/>
                <a:gd name="T5" fmla="*/ 5 h 9"/>
                <a:gd name="T6" fmla="*/ 2 w 11"/>
                <a:gd name="T7" fmla="*/ 9 h 9"/>
                <a:gd name="T8" fmla="*/ 9 w 11"/>
                <a:gd name="T9" fmla="*/ 9 h 9"/>
                <a:gd name="T10" fmla="*/ 11 w 11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11" y="5"/>
                  </a:move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7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911">
              <a:extLst>
                <a:ext uri="{FF2B5EF4-FFF2-40B4-BE49-F238E27FC236}">
                  <a16:creationId xmlns:a16="http://schemas.microsoft.com/office/drawing/2014/main" id="{54CB93F4-C9DF-436B-A594-18C90CD56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657975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912">
              <a:extLst>
                <a:ext uri="{FF2B5EF4-FFF2-40B4-BE49-F238E27FC236}">
                  <a16:creationId xmlns:a16="http://schemas.microsoft.com/office/drawing/2014/main" id="{F9107F76-27DE-413B-A0F4-4AE38BC4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4912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913">
              <a:extLst>
                <a:ext uri="{FF2B5EF4-FFF2-40B4-BE49-F238E27FC236}">
                  <a16:creationId xmlns:a16="http://schemas.microsoft.com/office/drawing/2014/main" id="{21E8CC8E-0D81-4E36-B9EF-D8FA2614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3261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914">
              <a:extLst>
                <a:ext uri="{FF2B5EF4-FFF2-40B4-BE49-F238E27FC236}">
                  <a16:creationId xmlns:a16="http://schemas.microsoft.com/office/drawing/2014/main" id="{303B5E62-23C6-4DAE-8D87-2E41294D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15950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915">
              <a:extLst>
                <a:ext uri="{FF2B5EF4-FFF2-40B4-BE49-F238E27FC236}">
                  <a16:creationId xmlns:a16="http://schemas.microsoft.com/office/drawing/2014/main" id="{D3E5C5F9-65ED-4362-967A-F9572357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9959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916">
              <a:extLst>
                <a:ext uri="{FF2B5EF4-FFF2-40B4-BE49-F238E27FC236}">
                  <a16:creationId xmlns:a16="http://schemas.microsoft.com/office/drawing/2014/main" id="{1F82D9B3-4691-4515-81FC-0630729D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827713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917">
              <a:extLst>
                <a:ext uri="{FF2B5EF4-FFF2-40B4-BE49-F238E27FC236}">
                  <a16:creationId xmlns:a16="http://schemas.microsoft.com/office/drawing/2014/main" id="{25D3EBBA-A21C-4157-9C60-3FEDE3C3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664200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918">
              <a:extLst>
                <a:ext uri="{FF2B5EF4-FFF2-40B4-BE49-F238E27FC236}">
                  <a16:creationId xmlns:a16="http://schemas.microsoft.com/office/drawing/2014/main" id="{B12080CE-5B69-419A-9ECF-8E0361C8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495925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919">
              <a:extLst>
                <a:ext uri="{FF2B5EF4-FFF2-40B4-BE49-F238E27FC236}">
                  <a16:creationId xmlns:a16="http://schemas.microsoft.com/office/drawing/2014/main" id="{183D8525-1725-4B01-87E1-788DDC3B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32923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920">
              <a:extLst>
                <a:ext uri="{FF2B5EF4-FFF2-40B4-BE49-F238E27FC236}">
                  <a16:creationId xmlns:a16="http://schemas.microsoft.com/office/drawing/2014/main" id="{7F136B72-BA15-48B9-BF75-AA3C8C6A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164138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921">
              <a:extLst>
                <a:ext uri="{FF2B5EF4-FFF2-40B4-BE49-F238E27FC236}">
                  <a16:creationId xmlns:a16="http://schemas.microsoft.com/office/drawing/2014/main" id="{7D1E4400-3189-4620-91B1-30015BEF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99745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922">
              <a:extLst>
                <a:ext uri="{FF2B5EF4-FFF2-40B4-BE49-F238E27FC236}">
                  <a16:creationId xmlns:a16="http://schemas.microsoft.com/office/drawing/2014/main" id="{A3E76619-0F56-4050-8F7D-5B61896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832350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923">
              <a:extLst>
                <a:ext uri="{FF2B5EF4-FFF2-40B4-BE49-F238E27FC236}">
                  <a16:creationId xmlns:a16="http://schemas.microsoft.com/office/drawing/2014/main" id="{B3F08606-2EAD-4B74-B51E-E99C032A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665663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924">
              <a:extLst>
                <a:ext uri="{FF2B5EF4-FFF2-40B4-BE49-F238E27FC236}">
                  <a16:creationId xmlns:a16="http://schemas.microsoft.com/office/drawing/2014/main" id="{121E4CAF-CD19-46FC-B563-F1A429FF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4973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925">
              <a:extLst>
                <a:ext uri="{FF2B5EF4-FFF2-40B4-BE49-F238E27FC236}">
                  <a16:creationId xmlns:a16="http://schemas.microsoft.com/office/drawing/2014/main" id="{2D27411F-85AA-4CE8-B076-E3046BA48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333875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926">
              <a:extLst>
                <a:ext uri="{FF2B5EF4-FFF2-40B4-BE49-F238E27FC236}">
                  <a16:creationId xmlns:a16="http://schemas.microsoft.com/office/drawing/2014/main" id="{1517F322-2FD3-4B1C-A3E6-D7043F9B6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1671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927">
              <a:extLst>
                <a:ext uri="{FF2B5EF4-FFF2-40B4-BE49-F238E27FC236}">
                  <a16:creationId xmlns:a16="http://schemas.microsoft.com/office/drawing/2014/main" id="{81ED6E1B-8B0E-4B15-8F8E-5C029E55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4002088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928">
              <a:extLst>
                <a:ext uri="{FF2B5EF4-FFF2-40B4-BE49-F238E27FC236}">
                  <a16:creationId xmlns:a16="http://schemas.microsoft.com/office/drawing/2014/main" id="{476DF99A-5FC4-46C1-B8A9-62EBEEC57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835400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929">
              <a:extLst>
                <a:ext uri="{FF2B5EF4-FFF2-40B4-BE49-F238E27FC236}">
                  <a16:creationId xmlns:a16="http://schemas.microsoft.com/office/drawing/2014/main" id="{70FD5E9C-90C2-4551-9693-BB02E442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667125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930">
              <a:extLst>
                <a:ext uri="{FF2B5EF4-FFF2-40B4-BE49-F238E27FC236}">
                  <a16:creationId xmlns:a16="http://schemas.microsoft.com/office/drawing/2014/main" id="{61206673-0C48-4C76-98E9-BBF6877E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503613"/>
              <a:ext cx="2857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931">
              <a:extLst>
                <a:ext uri="{FF2B5EF4-FFF2-40B4-BE49-F238E27FC236}">
                  <a16:creationId xmlns:a16="http://schemas.microsoft.com/office/drawing/2014/main" id="{73373214-E788-48C7-A7DE-83E139EED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338513"/>
              <a:ext cx="28575" cy="30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932">
              <a:extLst>
                <a:ext uri="{FF2B5EF4-FFF2-40B4-BE49-F238E27FC236}">
                  <a16:creationId xmlns:a16="http://schemas.microsoft.com/office/drawing/2014/main" id="{6B5328C1-2CDF-44C3-8306-710D582B4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171825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933">
              <a:extLst>
                <a:ext uri="{FF2B5EF4-FFF2-40B4-BE49-F238E27FC236}">
                  <a16:creationId xmlns:a16="http://schemas.microsoft.com/office/drawing/2014/main" id="{A83885A5-EC39-4924-91B6-861F986D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3006725"/>
              <a:ext cx="25400" cy="269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934">
              <a:extLst>
                <a:ext uri="{FF2B5EF4-FFF2-40B4-BE49-F238E27FC236}">
                  <a16:creationId xmlns:a16="http://schemas.microsoft.com/office/drawing/2014/main" id="{24EDA9ED-B6EB-4CF5-B2A1-0B6B020F7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843213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935">
              <a:extLst>
                <a:ext uri="{FF2B5EF4-FFF2-40B4-BE49-F238E27FC236}">
                  <a16:creationId xmlns:a16="http://schemas.microsoft.com/office/drawing/2014/main" id="{16DBEC67-FCB6-45A2-9E5C-96B477F2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676525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936">
              <a:extLst>
                <a:ext uri="{FF2B5EF4-FFF2-40B4-BE49-F238E27FC236}">
                  <a16:creationId xmlns:a16="http://schemas.microsoft.com/office/drawing/2014/main" id="{25A237B9-00C4-4AA9-BD21-00353E55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511425"/>
              <a:ext cx="2222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937">
              <a:extLst>
                <a:ext uri="{FF2B5EF4-FFF2-40B4-BE49-F238E27FC236}">
                  <a16:creationId xmlns:a16="http://schemas.microsoft.com/office/drawing/2014/main" id="{92DF8FFF-305E-40C9-AB88-9570ADDB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347913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938">
              <a:extLst>
                <a:ext uri="{FF2B5EF4-FFF2-40B4-BE49-F238E27FC236}">
                  <a16:creationId xmlns:a16="http://schemas.microsoft.com/office/drawing/2014/main" id="{DA93FEA6-3A19-48D4-BA88-8FD6B35C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179638"/>
              <a:ext cx="1587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939">
              <a:extLst>
                <a:ext uri="{FF2B5EF4-FFF2-40B4-BE49-F238E27FC236}">
                  <a16:creationId xmlns:a16="http://schemas.microsoft.com/office/drawing/2014/main" id="{A0DCFF01-790A-4FAD-A7A4-BA4167481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016125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940">
              <a:extLst>
                <a:ext uri="{FF2B5EF4-FFF2-40B4-BE49-F238E27FC236}">
                  <a16:creationId xmlns:a16="http://schemas.microsoft.com/office/drawing/2014/main" id="{4804DA95-A6C1-44E8-9367-345B6E015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851025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941">
              <a:extLst>
                <a:ext uri="{FF2B5EF4-FFF2-40B4-BE49-F238E27FC236}">
                  <a16:creationId xmlns:a16="http://schemas.microsoft.com/office/drawing/2014/main" id="{53F28D88-B731-457F-868F-DA442A9F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684338"/>
              <a:ext cx="9525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942">
              <a:extLst>
                <a:ext uri="{FF2B5EF4-FFF2-40B4-BE49-F238E27FC236}">
                  <a16:creationId xmlns:a16="http://schemas.microsoft.com/office/drawing/2014/main" id="{6605AC66-E8E4-424C-95DA-FD027EF8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519238"/>
              <a:ext cx="9525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943">
              <a:extLst>
                <a:ext uri="{FF2B5EF4-FFF2-40B4-BE49-F238E27FC236}">
                  <a16:creationId xmlns:a16="http://schemas.microsoft.com/office/drawing/2014/main" id="{02185716-734A-4E68-8437-9B541EB4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355725"/>
              <a:ext cx="952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944">
              <a:extLst>
                <a:ext uri="{FF2B5EF4-FFF2-40B4-BE49-F238E27FC236}">
                  <a16:creationId xmlns:a16="http://schemas.microsoft.com/office/drawing/2014/main" id="{5F7782DE-BB9E-4393-8359-C60169F4B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189038"/>
              <a:ext cx="317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945">
              <a:extLst>
                <a:ext uri="{FF2B5EF4-FFF2-40B4-BE49-F238E27FC236}">
                  <a16:creationId xmlns:a16="http://schemas.microsoft.com/office/drawing/2014/main" id="{FA1C57BF-90D9-4825-A564-77774E85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023938"/>
              <a:ext cx="3175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946">
              <a:extLst>
                <a:ext uri="{FF2B5EF4-FFF2-40B4-BE49-F238E27FC236}">
                  <a16:creationId xmlns:a16="http://schemas.microsoft.com/office/drawing/2014/main" id="{C325F45B-DBE3-4211-922C-D3E645FBD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860425"/>
              <a:ext cx="3175" cy="15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40996" y="2374306"/>
            <a:ext cx="5711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accent1"/>
                </a:solidFill>
                <a:latin typeface="+mj-lt"/>
              </a:rPr>
              <a:t>Pertanyaan</a:t>
            </a:r>
            <a:r>
              <a:rPr lang="en-US" sz="4400" b="1" dirty="0" smtClean="0">
                <a:solidFill>
                  <a:schemeClr val="accent1"/>
                </a:solidFill>
                <a:latin typeface="+mj-lt"/>
              </a:rPr>
              <a:t> ?</a:t>
            </a:r>
            <a:endParaRPr lang="en-US" sz="44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74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CDD0D-696B-4D5C-8F6D-59ACDACEE2D2}"/>
              </a:ext>
            </a:extLst>
          </p:cNvPr>
          <p:cNvSpPr txBox="1"/>
          <p:nvPr/>
        </p:nvSpPr>
        <p:spPr>
          <a:xfrm>
            <a:off x="812799" y="485986"/>
            <a:ext cx="6391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solidFill>
                  <a:schemeClr val="accent2"/>
                </a:solidFill>
              </a:rPr>
              <a:t>Simulasi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7B70C6CB-4287-4DA6-B390-2F7F2C8A8A87}"/>
              </a:ext>
            </a:extLst>
          </p:cNvPr>
          <p:cNvGrpSpPr/>
          <p:nvPr/>
        </p:nvGrpSpPr>
        <p:grpSpPr>
          <a:xfrm>
            <a:off x="925506" y="1054200"/>
            <a:ext cx="922341" cy="75141"/>
            <a:chOff x="5475288" y="6400801"/>
            <a:chExt cx="837871" cy="100013"/>
          </a:xfrm>
          <a:solidFill>
            <a:schemeClr val="tx1">
              <a:lumMod val="75000"/>
              <a:lumOff val="25000"/>
              <a:alpha val="40000"/>
            </a:schemeClr>
          </a:solidFill>
        </p:grpSpPr>
        <p:sp>
          <p:nvSpPr>
            <p:cNvPr id="731" name="Freeform 11">
              <a:extLst>
                <a:ext uri="{FF2B5EF4-FFF2-40B4-BE49-F238E27FC236}">
                  <a16:creationId xmlns:a16="http://schemas.microsoft.com/office/drawing/2014/main" id="{B0A9DB9C-2972-4E60-B91A-C49ACC0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13">
              <a:extLst>
                <a:ext uri="{FF2B5EF4-FFF2-40B4-BE49-F238E27FC236}">
                  <a16:creationId xmlns:a16="http://schemas.microsoft.com/office/drawing/2014/main" id="{1A48B5A7-199B-4F60-958D-0D668FA9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5" name="Subtitle 6">
            <a:extLst>
              <a:ext uri="{FF2B5EF4-FFF2-40B4-BE49-F238E27FC236}">
                <a16:creationId xmlns:a16="http://schemas.microsoft.com/office/drawing/2014/main" id="{4FEB0B2B-12C2-4BE9-B1C7-D70C0DA16943}"/>
              </a:ext>
            </a:extLst>
          </p:cNvPr>
          <p:cNvSpPr txBox="1">
            <a:spLocks/>
          </p:cNvSpPr>
          <p:nvPr/>
        </p:nvSpPr>
        <p:spPr>
          <a:xfrm>
            <a:off x="812799" y="939629"/>
            <a:ext cx="7959726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6F92F64-8D2B-4109-A181-2A900A55B1E5}"/>
              </a:ext>
            </a:extLst>
          </p:cNvPr>
          <p:cNvSpPr>
            <a:spLocks noEditPoints="1"/>
          </p:cNvSpPr>
          <p:nvPr/>
        </p:nvSpPr>
        <p:spPr bwMode="auto">
          <a:xfrm>
            <a:off x="11150466" y="3080057"/>
            <a:ext cx="384922" cy="697885"/>
          </a:xfrm>
          <a:custGeom>
            <a:avLst/>
            <a:gdLst>
              <a:gd name="T0" fmla="*/ 0 w 355"/>
              <a:gd name="T1" fmla="*/ 708 h 708"/>
              <a:gd name="T2" fmla="*/ 0 w 355"/>
              <a:gd name="T3" fmla="*/ 0 h 708"/>
              <a:gd name="T4" fmla="*/ 355 w 355"/>
              <a:gd name="T5" fmla="*/ 354 h 708"/>
              <a:gd name="T6" fmla="*/ 0 w 355"/>
              <a:gd name="T7" fmla="*/ 708 h 708"/>
              <a:gd name="T8" fmla="*/ 17 w 355"/>
              <a:gd name="T9" fmla="*/ 38 h 708"/>
              <a:gd name="T10" fmla="*/ 17 w 355"/>
              <a:gd name="T11" fmla="*/ 668 h 708"/>
              <a:gd name="T12" fmla="*/ 331 w 355"/>
              <a:gd name="T13" fmla="*/ 354 h 708"/>
              <a:gd name="T14" fmla="*/ 17 w 355"/>
              <a:gd name="T15" fmla="*/ 3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708">
                <a:moveTo>
                  <a:pt x="0" y="708"/>
                </a:moveTo>
                <a:lnTo>
                  <a:pt x="0" y="0"/>
                </a:lnTo>
                <a:lnTo>
                  <a:pt x="355" y="354"/>
                </a:lnTo>
                <a:lnTo>
                  <a:pt x="0" y="708"/>
                </a:lnTo>
                <a:close/>
                <a:moveTo>
                  <a:pt x="17" y="38"/>
                </a:moveTo>
                <a:lnTo>
                  <a:pt x="17" y="668"/>
                </a:lnTo>
                <a:lnTo>
                  <a:pt x="331" y="354"/>
                </a:lnTo>
                <a:lnTo>
                  <a:pt x="17" y="38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4" name="Subtitle 6">
            <a:extLst>
              <a:ext uri="{FF2B5EF4-FFF2-40B4-BE49-F238E27FC236}">
                <a16:creationId xmlns:a16="http://schemas.microsoft.com/office/drawing/2014/main" id="{35672AA3-DC2D-491B-9098-AE9A3C55A127}"/>
              </a:ext>
            </a:extLst>
          </p:cNvPr>
          <p:cNvSpPr txBox="1">
            <a:spLocks/>
          </p:cNvSpPr>
          <p:nvPr/>
        </p:nvSpPr>
        <p:spPr>
          <a:xfrm>
            <a:off x="832066" y="2804621"/>
            <a:ext cx="4853128" cy="1572672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65" name="Subtitle 6">
            <a:extLst>
              <a:ext uri="{FF2B5EF4-FFF2-40B4-BE49-F238E27FC236}">
                <a16:creationId xmlns:a16="http://schemas.microsoft.com/office/drawing/2014/main" id="{ECDDD1AA-6BAE-4DE0-A1F8-D1E8FAD67278}"/>
              </a:ext>
            </a:extLst>
          </p:cNvPr>
          <p:cNvSpPr txBox="1">
            <a:spLocks/>
          </p:cNvSpPr>
          <p:nvPr/>
        </p:nvSpPr>
        <p:spPr>
          <a:xfrm>
            <a:off x="832066" y="4480866"/>
            <a:ext cx="4853128" cy="777241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018" y="6179127"/>
            <a:ext cx="3629891" cy="512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17954" y="4882228"/>
            <a:ext cx="355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7569" y="1541963"/>
            <a:ext cx="981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minimal 2 orang, </a:t>
            </a:r>
            <a:r>
              <a:rPr lang="en-US" dirty="0" err="1"/>
              <a:t>maksimal</a:t>
            </a:r>
            <a:r>
              <a:rPr lang="en-US" dirty="0"/>
              <a:t> 4 orang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minimal 3 </a:t>
            </a:r>
            <a:r>
              <a:rPr lang="en-US" dirty="0" err="1" smtClean="0"/>
              <a:t>halaman</a:t>
            </a:r>
            <a:r>
              <a:rPr lang="en-US" dirty="0" smtClean="0"/>
              <a:t> login, register, </a:t>
            </a:r>
            <a:r>
              <a:rPr lang="en-US" dirty="0" err="1" smtClean="0"/>
              <a:t>dan</a:t>
            </a:r>
            <a:r>
              <a:rPr lang="en-US" dirty="0" smtClean="0"/>
              <a:t> forgot password </a:t>
            </a:r>
            <a:r>
              <a:rPr lang="en-US" dirty="0" err="1" smtClean="0"/>
              <a:t>dengan</a:t>
            </a:r>
            <a:r>
              <a:rPr lang="en-US" dirty="0" smtClean="0"/>
              <a:t> design </a:t>
            </a:r>
            <a:r>
              <a:rPr lang="en-US" dirty="0" err="1" smtClean="0"/>
              <a:t>bebas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Tempatkan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repository di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Deploy </a:t>
            </a:r>
            <a:r>
              <a:rPr lang="en-US" dirty="0" err="1" smtClean="0"/>
              <a:t>aplikasi</a:t>
            </a:r>
            <a:r>
              <a:rPr lang="en-US" dirty="0" smtClean="0"/>
              <a:t> week 4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72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Freeform 5">
            <a:extLst>
              <a:ext uri="{FF2B5EF4-FFF2-40B4-BE49-F238E27FC236}">
                <a16:creationId xmlns:a16="http://schemas.microsoft.com/office/drawing/2014/main" id="{70FA5544-FBE3-4DBC-9D07-E4EF7E8B9FEC}"/>
              </a:ext>
            </a:extLst>
          </p:cNvPr>
          <p:cNvSpPr>
            <a:spLocks/>
          </p:cNvSpPr>
          <p:nvPr/>
        </p:nvSpPr>
        <p:spPr bwMode="auto">
          <a:xfrm>
            <a:off x="6487649" y="939629"/>
            <a:ext cx="5704351" cy="5918371"/>
          </a:xfrm>
          <a:custGeom>
            <a:avLst/>
            <a:gdLst>
              <a:gd name="T0" fmla="*/ 3998 w 3998"/>
              <a:gd name="T1" fmla="*/ 0 h 4148"/>
              <a:gd name="T2" fmla="*/ 0 w 3998"/>
              <a:gd name="T3" fmla="*/ 4148 h 4148"/>
              <a:gd name="T4" fmla="*/ 2348 w 3998"/>
              <a:gd name="T5" fmla="*/ 4148 h 4148"/>
              <a:gd name="T6" fmla="*/ 3998 w 3998"/>
              <a:gd name="T7" fmla="*/ 2436 h 4148"/>
              <a:gd name="T8" fmla="*/ 3998 w 3998"/>
              <a:gd name="T9" fmla="*/ 0 h 4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8" h="4148">
                <a:moveTo>
                  <a:pt x="3998" y="0"/>
                </a:moveTo>
                <a:lnTo>
                  <a:pt x="0" y="4148"/>
                </a:lnTo>
                <a:lnTo>
                  <a:pt x="2348" y="4148"/>
                </a:lnTo>
                <a:lnTo>
                  <a:pt x="3998" y="2436"/>
                </a:lnTo>
                <a:lnTo>
                  <a:pt x="3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CDD0D-696B-4D5C-8F6D-59ACDACEE2D2}"/>
              </a:ext>
            </a:extLst>
          </p:cNvPr>
          <p:cNvSpPr txBox="1"/>
          <p:nvPr/>
        </p:nvSpPr>
        <p:spPr>
          <a:xfrm>
            <a:off x="812799" y="485986"/>
            <a:ext cx="5442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solidFill>
                  <a:schemeClr val="accent2"/>
                </a:solidFill>
              </a:rPr>
              <a:t>Referensi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7B70C6CB-4287-4DA6-B390-2F7F2C8A8A87}"/>
              </a:ext>
            </a:extLst>
          </p:cNvPr>
          <p:cNvGrpSpPr/>
          <p:nvPr/>
        </p:nvGrpSpPr>
        <p:grpSpPr>
          <a:xfrm>
            <a:off x="925506" y="1054200"/>
            <a:ext cx="922341" cy="75141"/>
            <a:chOff x="5475288" y="6400801"/>
            <a:chExt cx="837871" cy="100013"/>
          </a:xfrm>
          <a:solidFill>
            <a:schemeClr val="tx1">
              <a:lumMod val="75000"/>
              <a:lumOff val="25000"/>
              <a:alpha val="40000"/>
            </a:schemeClr>
          </a:solidFill>
        </p:grpSpPr>
        <p:sp>
          <p:nvSpPr>
            <p:cNvPr id="731" name="Freeform 11">
              <a:extLst>
                <a:ext uri="{FF2B5EF4-FFF2-40B4-BE49-F238E27FC236}">
                  <a16:creationId xmlns:a16="http://schemas.microsoft.com/office/drawing/2014/main" id="{B0A9DB9C-2972-4E60-B91A-C49ACC0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13">
              <a:extLst>
                <a:ext uri="{FF2B5EF4-FFF2-40B4-BE49-F238E27FC236}">
                  <a16:creationId xmlns:a16="http://schemas.microsoft.com/office/drawing/2014/main" id="{1A48B5A7-199B-4F60-958D-0D668FA9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5" name="Subtitle 6">
            <a:extLst>
              <a:ext uri="{FF2B5EF4-FFF2-40B4-BE49-F238E27FC236}">
                <a16:creationId xmlns:a16="http://schemas.microsoft.com/office/drawing/2014/main" id="{4FEB0B2B-12C2-4BE9-B1C7-D70C0DA16943}"/>
              </a:ext>
            </a:extLst>
          </p:cNvPr>
          <p:cNvSpPr txBox="1">
            <a:spLocks/>
          </p:cNvSpPr>
          <p:nvPr/>
        </p:nvSpPr>
        <p:spPr>
          <a:xfrm>
            <a:off x="812799" y="939629"/>
            <a:ext cx="7959726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AD7B588-26B2-4CBD-BB2D-9E88490BCE5A}"/>
              </a:ext>
            </a:extLst>
          </p:cNvPr>
          <p:cNvSpPr>
            <a:spLocks/>
          </p:cNvSpPr>
          <p:nvPr/>
        </p:nvSpPr>
        <p:spPr bwMode="auto">
          <a:xfrm>
            <a:off x="10761091" y="2080735"/>
            <a:ext cx="353580" cy="707159"/>
          </a:xfrm>
          <a:custGeom>
            <a:avLst/>
            <a:gdLst>
              <a:gd name="T0" fmla="*/ 0 w 245"/>
              <a:gd name="T1" fmla="*/ 0 h 490"/>
              <a:gd name="T2" fmla="*/ 245 w 245"/>
              <a:gd name="T3" fmla="*/ 245 h 490"/>
              <a:gd name="T4" fmla="*/ 0 w 245"/>
              <a:gd name="T5" fmla="*/ 490 h 490"/>
              <a:gd name="T6" fmla="*/ 0 w 245"/>
              <a:gd name="T7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" h="490">
                <a:moveTo>
                  <a:pt x="0" y="0"/>
                </a:moveTo>
                <a:lnTo>
                  <a:pt x="245" y="245"/>
                </a:lnTo>
                <a:lnTo>
                  <a:pt x="0" y="49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6F92F64-8D2B-4109-A181-2A900A55B1E5}"/>
              </a:ext>
            </a:extLst>
          </p:cNvPr>
          <p:cNvSpPr>
            <a:spLocks noEditPoints="1"/>
          </p:cNvSpPr>
          <p:nvPr/>
        </p:nvSpPr>
        <p:spPr bwMode="auto">
          <a:xfrm>
            <a:off x="11150466" y="3080057"/>
            <a:ext cx="384922" cy="697885"/>
          </a:xfrm>
          <a:custGeom>
            <a:avLst/>
            <a:gdLst>
              <a:gd name="T0" fmla="*/ 0 w 355"/>
              <a:gd name="T1" fmla="*/ 708 h 708"/>
              <a:gd name="T2" fmla="*/ 0 w 355"/>
              <a:gd name="T3" fmla="*/ 0 h 708"/>
              <a:gd name="T4" fmla="*/ 355 w 355"/>
              <a:gd name="T5" fmla="*/ 354 h 708"/>
              <a:gd name="T6" fmla="*/ 0 w 355"/>
              <a:gd name="T7" fmla="*/ 708 h 708"/>
              <a:gd name="T8" fmla="*/ 17 w 355"/>
              <a:gd name="T9" fmla="*/ 38 h 708"/>
              <a:gd name="T10" fmla="*/ 17 w 355"/>
              <a:gd name="T11" fmla="*/ 668 h 708"/>
              <a:gd name="T12" fmla="*/ 331 w 355"/>
              <a:gd name="T13" fmla="*/ 354 h 708"/>
              <a:gd name="T14" fmla="*/ 17 w 355"/>
              <a:gd name="T15" fmla="*/ 3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708">
                <a:moveTo>
                  <a:pt x="0" y="708"/>
                </a:moveTo>
                <a:lnTo>
                  <a:pt x="0" y="0"/>
                </a:lnTo>
                <a:lnTo>
                  <a:pt x="355" y="354"/>
                </a:lnTo>
                <a:lnTo>
                  <a:pt x="0" y="708"/>
                </a:lnTo>
                <a:close/>
                <a:moveTo>
                  <a:pt x="17" y="38"/>
                </a:moveTo>
                <a:lnTo>
                  <a:pt x="17" y="668"/>
                </a:lnTo>
                <a:lnTo>
                  <a:pt x="331" y="354"/>
                </a:lnTo>
                <a:lnTo>
                  <a:pt x="17" y="38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5FD1FA2A-D233-40B6-8C5D-46B0A292BF5C}"/>
              </a:ext>
            </a:extLst>
          </p:cNvPr>
          <p:cNvSpPr>
            <a:spLocks noEditPoints="1"/>
          </p:cNvSpPr>
          <p:nvPr/>
        </p:nvSpPr>
        <p:spPr bwMode="auto">
          <a:xfrm>
            <a:off x="11392844" y="1364796"/>
            <a:ext cx="479415" cy="957934"/>
          </a:xfrm>
          <a:custGeom>
            <a:avLst/>
            <a:gdLst>
              <a:gd name="T0" fmla="*/ 0 w 535"/>
              <a:gd name="T1" fmla="*/ 1069 h 1069"/>
              <a:gd name="T2" fmla="*/ 0 w 535"/>
              <a:gd name="T3" fmla="*/ 0 h 1069"/>
              <a:gd name="T4" fmla="*/ 535 w 535"/>
              <a:gd name="T5" fmla="*/ 535 h 1069"/>
              <a:gd name="T6" fmla="*/ 0 w 535"/>
              <a:gd name="T7" fmla="*/ 1069 h 1069"/>
              <a:gd name="T8" fmla="*/ 16 w 535"/>
              <a:gd name="T9" fmla="*/ 40 h 1069"/>
              <a:gd name="T10" fmla="*/ 16 w 535"/>
              <a:gd name="T11" fmla="*/ 1029 h 1069"/>
              <a:gd name="T12" fmla="*/ 511 w 535"/>
              <a:gd name="T13" fmla="*/ 535 h 1069"/>
              <a:gd name="T14" fmla="*/ 16 w 535"/>
              <a:gd name="T15" fmla="*/ 40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1069">
                <a:moveTo>
                  <a:pt x="0" y="1069"/>
                </a:moveTo>
                <a:lnTo>
                  <a:pt x="0" y="0"/>
                </a:lnTo>
                <a:lnTo>
                  <a:pt x="535" y="535"/>
                </a:lnTo>
                <a:lnTo>
                  <a:pt x="0" y="1069"/>
                </a:lnTo>
                <a:close/>
                <a:moveTo>
                  <a:pt x="16" y="40"/>
                </a:moveTo>
                <a:lnTo>
                  <a:pt x="16" y="1029"/>
                </a:lnTo>
                <a:lnTo>
                  <a:pt x="511" y="535"/>
                </a:lnTo>
                <a:lnTo>
                  <a:pt x="16" y="40"/>
                </a:lnTo>
                <a:close/>
              </a:path>
            </a:pathLst>
          </a:cu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4" name="Subtitle 6">
            <a:extLst>
              <a:ext uri="{FF2B5EF4-FFF2-40B4-BE49-F238E27FC236}">
                <a16:creationId xmlns:a16="http://schemas.microsoft.com/office/drawing/2014/main" id="{35672AA3-DC2D-491B-9098-AE9A3C55A127}"/>
              </a:ext>
            </a:extLst>
          </p:cNvPr>
          <p:cNvSpPr txBox="1">
            <a:spLocks/>
          </p:cNvSpPr>
          <p:nvPr/>
        </p:nvSpPr>
        <p:spPr>
          <a:xfrm>
            <a:off x="832066" y="2804621"/>
            <a:ext cx="4853128" cy="1572672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65" name="Subtitle 6">
            <a:extLst>
              <a:ext uri="{FF2B5EF4-FFF2-40B4-BE49-F238E27FC236}">
                <a16:creationId xmlns:a16="http://schemas.microsoft.com/office/drawing/2014/main" id="{ECDDD1AA-6BAE-4DE0-A1F8-D1E8FAD67278}"/>
              </a:ext>
            </a:extLst>
          </p:cNvPr>
          <p:cNvSpPr txBox="1">
            <a:spLocks/>
          </p:cNvSpPr>
          <p:nvPr/>
        </p:nvSpPr>
        <p:spPr>
          <a:xfrm>
            <a:off x="832066" y="4480866"/>
            <a:ext cx="4853128" cy="777241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018" y="6179127"/>
            <a:ext cx="3629891" cy="512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5018" y="1616946"/>
            <a:ext cx="74270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Website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3"/>
              </a:rPr>
              <a:t>Freecodecamp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W3School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Youtube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Web Programming UNPAS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Programmer Zaman Now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7"/>
              </a:rPr>
              <a:t>freeCodeCamp.org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56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3CCCB1-1A66-4ED0-B0FC-8AA0E30278EF}"/>
              </a:ext>
            </a:extLst>
          </p:cNvPr>
          <p:cNvSpPr/>
          <p:nvPr/>
        </p:nvSpPr>
        <p:spPr>
          <a:xfrm>
            <a:off x="2021" y="-1931"/>
            <a:ext cx="12189979" cy="68496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F182A3-225C-4065-AFA3-EA8ADCCF4B70}"/>
              </a:ext>
            </a:extLst>
          </p:cNvPr>
          <p:cNvGrpSpPr/>
          <p:nvPr/>
        </p:nvGrpSpPr>
        <p:grpSpPr>
          <a:xfrm>
            <a:off x="0" y="1407169"/>
            <a:ext cx="4831606" cy="4560527"/>
            <a:chOff x="-5553075" y="2611438"/>
            <a:chExt cx="4329112" cy="4086225"/>
          </a:xfrm>
          <a:gradFill flip="none" rotWithShape="1">
            <a:gsLst>
              <a:gs pos="100000">
                <a:schemeClr val="tx1">
                  <a:alpha val="20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lin ang="8100000" scaled="1"/>
            <a:tileRect/>
          </a:gradFill>
        </p:grpSpPr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DDF27BD-35C9-4407-B57E-C76B7424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BF7B5BA-E06B-4FCF-8438-AFF0BFB71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4BE720A-2B62-4C00-9C42-1B29F5A60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192F044-193C-48AE-90D0-18F9A8C4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5F37842-89C8-4155-9870-BF606359E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3F319E8-C632-440C-A818-195943168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2AC79F26-BBCC-41E8-AEAF-110E2672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8D7198E-8942-4FE6-83B2-EDA8512B7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3562350"/>
              <a:ext cx="1071562" cy="1238250"/>
            </a:xfrm>
            <a:custGeom>
              <a:avLst/>
              <a:gdLst>
                <a:gd name="T0" fmla="*/ 338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8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8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8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8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593F71F-4342-44DA-A7FD-75D309C9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06DFD2E-EE4F-4A52-9AAB-98162D10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4D1899F-B2D3-4B0E-9DD6-5BC9C49A3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4E2F18A3-8220-41A9-8533-5C4847F68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C6B9EFF8-64DD-4522-A6E6-80F3752EB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07F34A9D-565A-4956-8CE0-EE5B44776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CF6CDF-5FE3-4892-8259-4C7B175E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35C1F08D-B4D2-4ECA-B259-850D75C47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248">
            <a:extLst>
              <a:ext uri="{FF2B5EF4-FFF2-40B4-BE49-F238E27FC236}">
                <a16:creationId xmlns:a16="http://schemas.microsoft.com/office/drawing/2014/main" id="{090D1C2E-5E40-460A-8D6C-49A172EA2951}"/>
              </a:ext>
            </a:extLst>
          </p:cNvPr>
          <p:cNvGrpSpPr>
            <a:grpSpLocks/>
          </p:cNvGrpSpPr>
          <p:nvPr/>
        </p:nvGrpSpPr>
        <p:grpSpPr bwMode="auto">
          <a:xfrm>
            <a:off x="1080652" y="3969"/>
            <a:ext cx="1033463" cy="4344988"/>
            <a:chOff x="1736" y="0"/>
            <a:chExt cx="651" cy="273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755" name="Oval 48">
              <a:extLst>
                <a:ext uri="{FF2B5EF4-FFF2-40B4-BE49-F238E27FC236}">
                  <a16:creationId xmlns:a16="http://schemas.microsoft.com/office/drawing/2014/main" id="{1949DC07-9877-4822-B441-58DDD7E7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Oval 49">
              <a:extLst>
                <a:ext uri="{FF2B5EF4-FFF2-40B4-BE49-F238E27FC236}">
                  <a16:creationId xmlns:a16="http://schemas.microsoft.com/office/drawing/2014/main" id="{AC54CE30-9B6A-418C-A961-597E9C4D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Oval 50">
              <a:extLst>
                <a:ext uri="{FF2B5EF4-FFF2-40B4-BE49-F238E27FC236}">
                  <a16:creationId xmlns:a16="http://schemas.microsoft.com/office/drawing/2014/main" id="{3CDBCD04-BA49-478D-B85E-02F88C46C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Oval 51">
              <a:extLst>
                <a:ext uri="{FF2B5EF4-FFF2-40B4-BE49-F238E27FC236}">
                  <a16:creationId xmlns:a16="http://schemas.microsoft.com/office/drawing/2014/main" id="{BE198202-D401-4C77-BB46-DEA9ABB74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Oval 52">
              <a:extLst>
                <a:ext uri="{FF2B5EF4-FFF2-40B4-BE49-F238E27FC236}">
                  <a16:creationId xmlns:a16="http://schemas.microsoft.com/office/drawing/2014/main" id="{8DCCCB7C-468F-4B48-B822-257AA956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Oval 53">
              <a:extLst>
                <a:ext uri="{FF2B5EF4-FFF2-40B4-BE49-F238E27FC236}">
                  <a16:creationId xmlns:a16="http://schemas.microsoft.com/office/drawing/2014/main" id="{6762C538-A3D9-4673-AFAD-B9C329E0E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Oval 54">
              <a:extLst>
                <a:ext uri="{FF2B5EF4-FFF2-40B4-BE49-F238E27FC236}">
                  <a16:creationId xmlns:a16="http://schemas.microsoft.com/office/drawing/2014/main" id="{AF2A4D85-003B-46A5-BE72-BEA803A94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Oval 55">
              <a:extLst>
                <a:ext uri="{FF2B5EF4-FFF2-40B4-BE49-F238E27FC236}">
                  <a16:creationId xmlns:a16="http://schemas.microsoft.com/office/drawing/2014/main" id="{272A604D-91BE-463B-989D-D580C83D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Oval 56">
              <a:extLst>
                <a:ext uri="{FF2B5EF4-FFF2-40B4-BE49-F238E27FC236}">
                  <a16:creationId xmlns:a16="http://schemas.microsoft.com/office/drawing/2014/main" id="{377EE01A-37BF-4BAE-93B8-FCD03307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Oval 57">
              <a:extLst>
                <a:ext uri="{FF2B5EF4-FFF2-40B4-BE49-F238E27FC236}">
                  <a16:creationId xmlns:a16="http://schemas.microsoft.com/office/drawing/2014/main" id="{C82D715E-986A-4224-AE6F-51BF26F3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Oval 58">
              <a:extLst>
                <a:ext uri="{FF2B5EF4-FFF2-40B4-BE49-F238E27FC236}">
                  <a16:creationId xmlns:a16="http://schemas.microsoft.com/office/drawing/2014/main" id="{8B8EECB6-6D7B-4B00-A492-DC83BB129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Oval 59">
              <a:extLst>
                <a:ext uri="{FF2B5EF4-FFF2-40B4-BE49-F238E27FC236}">
                  <a16:creationId xmlns:a16="http://schemas.microsoft.com/office/drawing/2014/main" id="{FF0D2359-761F-4360-B4C0-3F8E12B22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Oval 60">
              <a:extLst>
                <a:ext uri="{FF2B5EF4-FFF2-40B4-BE49-F238E27FC236}">
                  <a16:creationId xmlns:a16="http://schemas.microsoft.com/office/drawing/2014/main" id="{DFA82FE7-09E0-48E0-A1B9-5188C7A6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Oval 61">
              <a:extLst>
                <a:ext uri="{FF2B5EF4-FFF2-40B4-BE49-F238E27FC236}">
                  <a16:creationId xmlns:a16="http://schemas.microsoft.com/office/drawing/2014/main" id="{E483D270-A092-42A8-9F89-E524E751D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Oval 62">
              <a:extLst>
                <a:ext uri="{FF2B5EF4-FFF2-40B4-BE49-F238E27FC236}">
                  <a16:creationId xmlns:a16="http://schemas.microsoft.com/office/drawing/2014/main" id="{150A23C6-64AA-4892-9BE3-44D3FF5E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Oval 63">
              <a:extLst>
                <a:ext uri="{FF2B5EF4-FFF2-40B4-BE49-F238E27FC236}">
                  <a16:creationId xmlns:a16="http://schemas.microsoft.com/office/drawing/2014/main" id="{D75728C9-D9BF-4B40-98A2-2503A2F5A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Oval 64">
              <a:extLst>
                <a:ext uri="{FF2B5EF4-FFF2-40B4-BE49-F238E27FC236}">
                  <a16:creationId xmlns:a16="http://schemas.microsoft.com/office/drawing/2014/main" id="{0E86D57B-4F60-4B08-BADE-E357F97D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Oval 65">
              <a:extLst>
                <a:ext uri="{FF2B5EF4-FFF2-40B4-BE49-F238E27FC236}">
                  <a16:creationId xmlns:a16="http://schemas.microsoft.com/office/drawing/2014/main" id="{2F8E986D-546A-4056-80FA-83712EADE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Oval 66">
              <a:extLst>
                <a:ext uri="{FF2B5EF4-FFF2-40B4-BE49-F238E27FC236}">
                  <a16:creationId xmlns:a16="http://schemas.microsoft.com/office/drawing/2014/main" id="{35EA53B4-73CA-4A65-BAAB-9BC04F0F5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Oval 67">
              <a:extLst>
                <a:ext uri="{FF2B5EF4-FFF2-40B4-BE49-F238E27FC236}">
                  <a16:creationId xmlns:a16="http://schemas.microsoft.com/office/drawing/2014/main" id="{1C948E9E-CC24-48E4-B1B0-D4202431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Oval 68">
              <a:extLst>
                <a:ext uri="{FF2B5EF4-FFF2-40B4-BE49-F238E27FC236}">
                  <a16:creationId xmlns:a16="http://schemas.microsoft.com/office/drawing/2014/main" id="{E7B2729B-705C-44B2-B1AB-D43D9BE30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Oval 69">
              <a:extLst>
                <a:ext uri="{FF2B5EF4-FFF2-40B4-BE49-F238E27FC236}">
                  <a16:creationId xmlns:a16="http://schemas.microsoft.com/office/drawing/2014/main" id="{A8D4C295-9C2F-4E69-BF9E-5E81D27D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Oval 70">
              <a:extLst>
                <a:ext uri="{FF2B5EF4-FFF2-40B4-BE49-F238E27FC236}">
                  <a16:creationId xmlns:a16="http://schemas.microsoft.com/office/drawing/2014/main" id="{6FE085E2-06EA-48F0-A999-FD9EB45D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Oval 71">
              <a:extLst>
                <a:ext uri="{FF2B5EF4-FFF2-40B4-BE49-F238E27FC236}">
                  <a16:creationId xmlns:a16="http://schemas.microsoft.com/office/drawing/2014/main" id="{C316610F-5B71-42B6-B2B6-BB6193945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Oval 72">
              <a:extLst>
                <a:ext uri="{FF2B5EF4-FFF2-40B4-BE49-F238E27FC236}">
                  <a16:creationId xmlns:a16="http://schemas.microsoft.com/office/drawing/2014/main" id="{48D97BD6-4935-4B04-9B86-7AF3CCC0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Oval 73">
              <a:extLst>
                <a:ext uri="{FF2B5EF4-FFF2-40B4-BE49-F238E27FC236}">
                  <a16:creationId xmlns:a16="http://schemas.microsoft.com/office/drawing/2014/main" id="{4C206BA9-1376-4593-A779-0665CACA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Oval 74">
              <a:extLst>
                <a:ext uri="{FF2B5EF4-FFF2-40B4-BE49-F238E27FC236}">
                  <a16:creationId xmlns:a16="http://schemas.microsoft.com/office/drawing/2014/main" id="{C6CA2CE3-EC38-431D-801C-4701D853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Oval 75">
              <a:extLst>
                <a:ext uri="{FF2B5EF4-FFF2-40B4-BE49-F238E27FC236}">
                  <a16:creationId xmlns:a16="http://schemas.microsoft.com/office/drawing/2014/main" id="{689C1705-3AED-4AD6-B34D-CBB0D5EA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Oval 76">
              <a:extLst>
                <a:ext uri="{FF2B5EF4-FFF2-40B4-BE49-F238E27FC236}">
                  <a16:creationId xmlns:a16="http://schemas.microsoft.com/office/drawing/2014/main" id="{57D4675F-7F57-4B71-A173-69000DEE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Oval 77">
              <a:extLst>
                <a:ext uri="{FF2B5EF4-FFF2-40B4-BE49-F238E27FC236}">
                  <a16:creationId xmlns:a16="http://schemas.microsoft.com/office/drawing/2014/main" id="{62C757A9-FDDD-4198-A925-9FFA14A6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Oval 78">
              <a:extLst>
                <a:ext uri="{FF2B5EF4-FFF2-40B4-BE49-F238E27FC236}">
                  <a16:creationId xmlns:a16="http://schemas.microsoft.com/office/drawing/2014/main" id="{7B0A7022-795D-4E18-AFFD-02A45EF2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Oval 79">
              <a:extLst>
                <a:ext uri="{FF2B5EF4-FFF2-40B4-BE49-F238E27FC236}">
                  <a16:creationId xmlns:a16="http://schemas.microsoft.com/office/drawing/2014/main" id="{1A2846F0-2112-4990-8A23-9C52E5910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Oval 80">
              <a:extLst>
                <a:ext uri="{FF2B5EF4-FFF2-40B4-BE49-F238E27FC236}">
                  <a16:creationId xmlns:a16="http://schemas.microsoft.com/office/drawing/2014/main" id="{0812AC34-974D-427C-A961-8274B91C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Oval 81">
              <a:extLst>
                <a:ext uri="{FF2B5EF4-FFF2-40B4-BE49-F238E27FC236}">
                  <a16:creationId xmlns:a16="http://schemas.microsoft.com/office/drawing/2014/main" id="{96225CA4-2C93-4FE0-9796-F00B798F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Oval 82">
              <a:extLst>
                <a:ext uri="{FF2B5EF4-FFF2-40B4-BE49-F238E27FC236}">
                  <a16:creationId xmlns:a16="http://schemas.microsoft.com/office/drawing/2014/main" id="{A0FD958E-EEF5-46F7-B14B-8FC67CB6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Oval 83">
              <a:extLst>
                <a:ext uri="{FF2B5EF4-FFF2-40B4-BE49-F238E27FC236}">
                  <a16:creationId xmlns:a16="http://schemas.microsoft.com/office/drawing/2014/main" id="{51C61B90-5FE3-41D4-936B-F365B0599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Oval 84">
              <a:extLst>
                <a:ext uri="{FF2B5EF4-FFF2-40B4-BE49-F238E27FC236}">
                  <a16:creationId xmlns:a16="http://schemas.microsoft.com/office/drawing/2014/main" id="{D7496B2B-09C3-413D-BFBA-F8A073A2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Oval 85">
              <a:extLst>
                <a:ext uri="{FF2B5EF4-FFF2-40B4-BE49-F238E27FC236}">
                  <a16:creationId xmlns:a16="http://schemas.microsoft.com/office/drawing/2014/main" id="{36785697-4E8F-4241-AE9C-F8F4D93D5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Oval 86">
              <a:extLst>
                <a:ext uri="{FF2B5EF4-FFF2-40B4-BE49-F238E27FC236}">
                  <a16:creationId xmlns:a16="http://schemas.microsoft.com/office/drawing/2014/main" id="{15E3F034-EB95-463E-AB2D-2C7882A8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Oval 87">
              <a:extLst>
                <a:ext uri="{FF2B5EF4-FFF2-40B4-BE49-F238E27FC236}">
                  <a16:creationId xmlns:a16="http://schemas.microsoft.com/office/drawing/2014/main" id="{4640E88D-6FF3-4233-A9A1-977E96BDC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Oval 88">
              <a:extLst>
                <a:ext uri="{FF2B5EF4-FFF2-40B4-BE49-F238E27FC236}">
                  <a16:creationId xmlns:a16="http://schemas.microsoft.com/office/drawing/2014/main" id="{99C02E49-FE31-411A-967E-31E353C5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Oval 89">
              <a:extLst>
                <a:ext uri="{FF2B5EF4-FFF2-40B4-BE49-F238E27FC236}">
                  <a16:creationId xmlns:a16="http://schemas.microsoft.com/office/drawing/2014/main" id="{E244F55D-51FD-45CE-A3B1-03F23506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Oval 90">
              <a:extLst>
                <a:ext uri="{FF2B5EF4-FFF2-40B4-BE49-F238E27FC236}">
                  <a16:creationId xmlns:a16="http://schemas.microsoft.com/office/drawing/2014/main" id="{0FDF636E-92EC-41A9-9F8A-CFDFC7CF1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Oval 91">
              <a:extLst>
                <a:ext uri="{FF2B5EF4-FFF2-40B4-BE49-F238E27FC236}">
                  <a16:creationId xmlns:a16="http://schemas.microsoft.com/office/drawing/2014/main" id="{E2D483F0-5061-4691-9BC7-E574AB4A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Oval 92">
              <a:extLst>
                <a:ext uri="{FF2B5EF4-FFF2-40B4-BE49-F238E27FC236}">
                  <a16:creationId xmlns:a16="http://schemas.microsoft.com/office/drawing/2014/main" id="{08BD50EF-6CEC-4BEF-824F-ADD93A1B8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Oval 93">
              <a:extLst>
                <a:ext uri="{FF2B5EF4-FFF2-40B4-BE49-F238E27FC236}">
                  <a16:creationId xmlns:a16="http://schemas.microsoft.com/office/drawing/2014/main" id="{E710A45F-28F1-42CD-8D69-275EC9AD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Oval 94">
              <a:extLst>
                <a:ext uri="{FF2B5EF4-FFF2-40B4-BE49-F238E27FC236}">
                  <a16:creationId xmlns:a16="http://schemas.microsoft.com/office/drawing/2014/main" id="{FFF9481E-A0F9-41DC-9C35-25F5D280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Oval 95">
              <a:extLst>
                <a:ext uri="{FF2B5EF4-FFF2-40B4-BE49-F238E27FC236}">
                  <a16:creationId xmlns:a16="http://schemas.microsoft.com/office/drawing/2014/main" id="{5449F13D-6EBA-4298-B901-8AD66237D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Oval 96">
              <a:extLst>
                <a:ext uri="{FF2B5EF4-FFF2-40B4-BE49-F238E27FC236}">
                  <a16:creationId xmlns:a16="http://schemas.microsoft.com/office/drawing/2014/main" id="{31A66584-14CD-4CBD-B9AC-D8F8C87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Oval 97">
              <a:extLst>
                <a:ext uri="{FF2B5EF4-FFF2-40B4-BE49-F238E27FC236}">
                  <a16:creationId xmlns:a16="http://schemas.microsoft.com/office/drawing/2014/main" id="{6836CFCE-A03F-439C-841B-61E83095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Oval 98">
              <a:extLst>
                <a:ext uri="{FF2B5EF4-FFF2-40B4-BE49-F238E27FC236}">
                  <a16:creationId xmlns:a16="http://schemas.microsoft.com/office/drawing/2014/main" id="{C35C37D6-CBBC-4698-893B-9B7A1315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Oval 99">
              <a:extLst>
                <a:ext uri="{FF2B5EF4-FFF2-40B4-BE49-F238E27FC236}">
                  <a16:creationId xmlns:a16="http://schemas.microsoft.com/office/drawing/2014/main" id="{188B552A-86B8-4491-B04A-E58C4E5E2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Oval 100">
              <a:extLst>
                <a:ext uri="{FF2B5EF4-FFF2-40B4-BE49-F238E27FC236}">
                  <a16:creationId xmlns:a16="http://schemas.microsoft.com/office/drawing/2014/main" id="{7E616E49-D654-47F9-8D04-D73E7DD94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Oval 101">
              <a:extLst>
                <a:ext uri="{FF2B5EF4-FFF2-40B4-BE49-F238E27FC236}">
                  <a16:creationId xmlns:a16="http://schemas.microsoft.com/office/drawing/2014/main" id="{AECEF763-3417-4EA0-B95B-3AF911D4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Oval 102">
              <a:extLst>
                <a:ext uri="{FF2B5EF4-FFF2-40B4-BE49-F238E27FC236}">
                  <a16:creationId xmlns:a16="http://schemas.microsoft.com/office/drawing/2014/main" id="{2343022C-980B-4A5C-AEE6-74828F048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Oval 103">
              <a:extLst>
                <a:ext uri="{FF2B5EF4-FFF2-40B4-BE49-F238E27FC236}">
                  <a16:creationId xmlns:a16="http://schemas.microsoft.com/office/drawing/2014/main" id="{88564F78-34B1-4D62-A571-3BE3C75B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Oval 104">
              <a:extLst>
                <a:ext uri="{FF2B5EF4-FFF2-40B4-BE49-F238E27FC236}">
                  <a16:creationId xmlns:a16="http://schemas.microsoft.com/office/drawing/2014/main" id="{12F04558-D198-4596-B220-0BDEB164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Oval 105">
              <a:extLst>
                <a:ext uri="{FF2B5EF4-FFF2-40B4-BE49-F238E27FC236}">
                  <a16:creationId xmlns:a16="http://schemas.microsoft.com/office/drawing/2014/main" id="{312312DC-5E9A-49B8-85BE-637019FD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Oval 106">
              <a:extLst>
                <a:ext uri="{FF2B5EF4-FFF2-40B4-BE49-F238E27FC236}">
                  <a16:creationId xmlns:a16="http://schemas.microsoft.com/office/drawing/2014/main" id="{514E69EF-3883-4F51-B55D-CEFCE4FDB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Oval 107">
              <a:extLst>
                <a:ext uri="{FF2B5EF4-FFF2-40B4-BE49-F238E27FC236}">
                  <a16:creationId xmlns:a16="http://schemas.microsoft.com/office/drawing/2014/main" id="{0CDD89F4-FC3A-4671-AAAA-3AED1CFE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Oval 108">
              <a:extLst>
                <a:ext uri="{FF2B5EF4-FFF2-40B4-BE49-F238E27FC236}">
                  <a16:creationId xmlns:a16="http://schemas.microsoft.com/office/drawing/2014/main" id="{E4D494A1-2A38-470A-A132-76EED0725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Oval 109">
              <a:extLst>
                <a:ext uri="{FF2B5EF4-FFF2-40B4-BE49-F238E27FC236}">
                  <a16:creationId xmlns:a16="http://schemas.microsoft.com/office/drawing/2014/main" id="{E952B3D7-A7BC-4E57-9CC7-C51F188E7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Oval 110">
              <a:extLst>
                <a:ext uri="{FF2B5EF4-FFF2-40B4-BE49-F238E27FC236}">
                  <a16:creationId xmlns:a16="http://schemas.microsoft.com/office/drawing/2014/main" id="{B6FED8D1-CF0E-4370-8FE8-29B3B9D0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Oval 111">
              <a:extLst>
                <a:ext uri="{FF2B5EF4-FFF2-40B4-BE49-F238E27FC236}">
                  <a16:creationId xmlns:a16="http://schemas.microsoft.com/office/drawing/2014/main" id="{CD3B89D7-1324-43FE-BA75-8136D8B0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Oval 112">
              <a:extLst>
                <a:ext uri="{FF2B5EF4-FFF2-40B4-BE49-F238E27FC236}">
                  <a16:creationId xmlns:a16="http://schemas.microsoft.com/office/drawing/2014/main" id="{53ED8333-1487-4E9D-BC65-5E05A05D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Oval 113">
              <a:extLst>
                <a:ext uri="{FF2B5EF4-FFF2-40B4-BE49-F238E27FC236}">
                  <a16:creationId xmlns:a16="http://schemas.microsoft.com/office/drawing/2014/main" id="{4140547F-7154-49A8-8BDC-3A229BC6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Oval 114">
              <a:extLst>
                <a:ext uri="{FF2B5EF4-FFF2-40B4-BE49-F238E27FC236}">
                  <a16:creationId xmlns:a16="http://schemas.microsoft.com/office/drawing/2014/main" id="{E23CF126-A596-4EF0-8481-C6A4B2C7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Oval 115">
              <a:extLst>
                <a:ext uri="{FF2B5EF4-FFF2-40B4-BE49-F238E27FC236}">
                  <a16:creationId xmlns:a16="http://schemas.microsoft.com/office/drawing/2014/main" id="{F0F3079C-4BD6-4EDA-A80A-2293DA4D6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Oval 116">
              <a:extLst>
                <a:ext uri="{FF2B5EF4-FFF2-40B4-BE49-F238E27FC236}">
                  <a16:creationId xmlns:a16="http://schemas.microsoft.com/office/drawing/2014/main" id="{201EB119-1F5B-4479-B6CA-0F57676EC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Oval 117">
              <a:extLst>
                <a:ext uri="{FF2B5EF4-FFF2-40B4-BE49-F238E27FC236}">
                  <a16:creationId xmlns:a16="http://schemas.microsoft.com/office/drawing/2014/main" id="{B4AABD18-F7AD-47A7-B1A7-1FCD65E6B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Oval 118">
              <a:extLst>
                <a:ext uri="{FF2B5EF4-FFF2-40B4-BE49-F238E27FC236}">
                  <a16:creationId xmlns:a16="http://schemas.microsoft.com/office/drawing/2014/main" id="{616FF724-399D-4CD0-8D40-2F1F22FF4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Oval 119">
              <a:extLst>
                <a:ext uri="{FF2B5EF4-FFF2-40B4-BE49-F238E27FC236}">
                  <a16:creationId xmlns:a16="http://schemas.microsoft.com/office/drawing/2014/main" id="{8F388AF7-F18E-47C5-A725-875FFE3FA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Oval 120">
              <a:extLst>
                <a:ext uri="{FF2B5EF4-FFF2-40B4-BE49-F238E27FC236}">
                  <a16:creationId xmlns:a16="http://schemas.microsoft.com/office/drawing/2014/main" id="{18984043-5645-49BD-9B6B-B560B35D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Oval 121">
              <a:extLst>
                <a:ext uri="{FF2B5EF4-FFF2-40B4-BE49-F238E27FC236}">
                  <a16:creationId xmlns:a16="http://schemas.microsoft.com/office/drawing/2014/main" id="{23DC317E-025E-4DA8-A551-601F3964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Oval 122">
              <a:extLst>
                <a:ext uri="{FF2B5EF4-FFF2-40B4-BE49-F238E27FC236}">
                  <a16:creationId xmlns:a16="http://schemas.microsoft.com/office/drawing/2014/main" id="{058B8695-E3D4-44EE-9CF1-32E44FE8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Oval 123">
              <a:extLst>
                <a:ext uri="{FF2B5EF4-FFF2-40B4-BE49-F238E27FC236}">
                  <a16:creationId xmlns:a16="http://schemas.microsoft.com/office/drawing/2014/main" id="{D1F272C9-574E-4E0D-A3C6-C22B03E8E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Oval 124">
              <a:extLst>
                <a:ext uri="{FF2B5EF4-FFF2-40B4-BE49-F238E27FC236}">
                  <a16:creationId xmlns:a16="http://schemas.microsoft.com/office/drawing/2014/main" id="{4547D3D3-54F3-4956-9E47-F582CD28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Oval 125">
              <a:extLst>
                <a:ext uri="{FF2B5EF4-FFF2-40B4-BE49-F238E27FC236}">
                  <a16:creationId xmlns:a16="http://schemas.microsoft.com/office/drawing/2014/main" id="{A3740D45-2155-43B1-B839-CA7F1DE7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Oval 126">
              <a:extLst>
                <a:ext uri="{FF2B5EF4-FFF2-40B4-BE49-F238E27FC236}">
                  <a16:creationId xmlns:a16="http://schemas.microsoft.com/office/drawing/2014/main" id="{CD589A55-DD20-429C-A306-B08338A1D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Oval 127">
              <a:extLst>
                <a:ext uri="{FF2B5EF4-FFF2-40B4-BE49-F238E27FC236}">
                  <a16:creationId xmlns:a16="http://schemas.microsoft.com/office/drawing/2014/main" id="{890567A3-A1E1-4CD0-8DFD-70F9590D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Oval 128">
              <a:extLst>
                <a:ext uri="{FF2B5EF4-FFF2-40B4-BE49-F238E27FC236}">
                  <a16:creationId xmlns:a16="http://schemas.microsoft.com/office/drawing/2014/main" id="{0AC38D77-0F57-4D01-92A3-D3E4D0AD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Oval 129">
              <a:extLst>
                <a:ext uri="{FF2B5EF4-FFF2-40B4-BE49-F238E27FC236}">
                  <a16:creationId xmlns:a16="http://schemas.microsoft.com/office/drawing/2014/main" id="{25234C29-662D-4AEE-98A6-C7362E5E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Oval 130">
              <a:extLst>
                <a:ext uri="{FF2B5EF4-FFF2-40B4-BE49-F238E27FC236}">
                  <a16:creationId xmlns:a16="http://schemas.microsoft.com/office/drawing/2014/main" id="{068D415C-3ED2-400E-BD68-5BE65799F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Oval 131">
              <a:extLst>
                <a:ext uri="{FF2B5EF4-FFF2-40B4-BE49-F238E27FC236}">
                  <a16:creationId xmlns:a16="http://schemas.microsoft.com/office/drawing/2014/main" id="{2284A6AD-A016-412F-BB14-A015071E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Oval 132">
              <a:extLst>
                <a:ext uri="{FF2B5EF4-FFF2-40B4-BE49-F238E27FC236}">
                  <a16:creationId xmlns:a16="http://schemas.microsoft.com/office/drawing/2014/main" id="{7CDB906E-AAE2-4397-B410-B77BC358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Oval 133">
              <a:extLst>
                <a:ext uri="{FF2B5EF4-FFF2-40B4-BE49-F238E27FC236}">
                  <a16:creationId xmlns:a16="http://schemas.microsoft.com/office/drawing/2014/main" id="{F73844A4-E67E-4733-B448-097EB95B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Oval 134">
              <a:extLst>
                <a:ext uri="{FF2B5EF4-FFF2-40B4-BE49-F238E27FC236}">
                  <a16:creationId xmlns:a16="http://schemas.microsoft.com/office/drawing/2014/main" id="{B3BCD731-E3B2-405C-ACFF-86B1D801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Oval 135">
              <a:extLst>
                <a:ext uri="{FF2B5EF4-FFF2-40B4-BE49-F238E27FC236}">
                  <a16:creationId xmlns:a16="http://schemas.microsoft.com/office/drawing/2014/main" id="{63BC2FEE-E815-4BB5-B7D3-2D95F1B7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Oval 136">
              <a:extLst>
                <a:ext uri="{FF2B5EF4-FFF2-40B4-BE49-F238E27FC236}">
                  <a16:creationId xmlns:a16="http://schemas.microsoft.com/office/drawing/2014/main" id="{443BC02D-019F-4D11-A70C-3C26E3545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Oval 137">
              <a:extLst>
                <a:ext uri="{FF2B5EF4-FFF2-40B4-BE49-F238E27FC236}">
                  <a16:creationId xmlns:a16="http://schemas.microsoft.com/office/drawing/2014/main" id="{EED53809-8E62-40F6-BFE7-80FFA65B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Oval 138">
              <a:extLst>
                <a:ext uri="{FF2B5EF4-FFF2-40B4-BE49-F238E27FC236}">
                  <a16:creationId xmlns:a16="http://schemas.microsoft.com/office/drawing/2014/main" id="{0AA38E96-2885-4598-A80F-DF68C300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Oval 139">
              <a:extLst>
                <a:ext uri="{FF2B5EF4-FFF2-40B4-BE49-F238E27FC236}">
                  <a16:creationId xmlns:a16="http://schemas.microsoft.com/office/drawing/2014/main" id="{241920DF-6633-4348-984E-2EB4C2CAE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Oval 140">
              <a:extLst>
                <a:ext uri="{FF2B5EF4-FFF2-40B4-BE49-F238E27FC236}">
                  <a16:creationId xmlns:a16="http://schemas.microsoft.com/office/drawing/2014/main" id="{BBB0832F-58B9-47B8-8176-D879A50AA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Oval 141">
              <a:extLst>
                <a:ext uri="{FF2B5EF4-FFF2-40B4-BE49-F238E27FC236}">
                  <a16:creationId xmlns:a16="http://schemas.microsoft.com/office/drawing/2014/main" id="{A6B8B0BB-C6D5-47D0-B5B4-694CB74B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Oval 142">
              <a:extLst>
                <a:ext uri="{FF2B5EF4-FFF2-40B4-BE49-F238E27FC236}">
                  <a16:creationId xmlns:a16="http://schemas.microsoft.com/office/drawing/2014/main" id="{54EC53D2-9812-400A-BC1B-47CFCA810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Oval 143">
              <a:extLst>
                <a:ext uri="{FF2B5EF4-FFF2-40B4-BE49-F238E27FC236}">
                  <a16:creationId xmlns:a16="http://schemas.microsoft.com/office/drawing/2014/main" id="{DE2BDA63-36E2-4502-81A5-1ED01E56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Oval 144">
              <a:extLst>
                <a:ext uri="{FF2B5EF4-FFF2-40B4-BE49-F238E27FC236}">
                  <a16:creationId xmlns:a16="http://schemas.microsoft.com/office/drawing/2014/main" id="{367570A2-1B0B-480B-8EAD-5E5178A39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Oval 145">
              <a:extLst>
                <a:ext uri="{FF2B5EF4-FFF2-40B4-BE49-F238E27FC236}">
                  <a16:creationId xmlns:a16="http://schemas.microsoft.com/office/drawing/2014/main" id="{9958B8F0-58E9-4C1D-8EA1-172D75799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Oval 146">
              <a:extLst>
                <a:ext uri="{FF2B5EF4-FFF2-40B4-BE49-F238E27FC236}">
                  <a16:creationId xmlns:a16="http://schemas.microsoft.com/office/drawing/2014/main" id="{BF5C0719-ABE1-4DDF-867C-F68E7C822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Oval 147">
              <a:extLst>
                <a:ext uri="{FF2B5EF4-FFF2-40B4-BE49-F238E27FC236}">
                  <a16:creationId xmlns:a16="http://schemas.microsoft.com/office/drawing/2014/main" id="{5E0E8163-42F5-4FA5-91BE-9E61E0FA5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Oval 148">
              <a:extLst>
                <a:ext uri="{FF2B5EF4-FFF2-40B4-BE49-F238E27FC236}">
                  <a16:creationId xmlns:a16="http://schemas.microsoft.com/office/drawing/2014/main" id="{4B99FA1C-9C44-4201-A8E2-E5EA4F7DE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Oval 149">
              <a:extLst>
                <a:ext uri="{FF2B5EF4-FFF2-40B4-BE49-F238E27FC236}">
                  <a16:creationId xmlns:a16="http://schemas.microsoft.com/office/drawing/2014/main" id="{B25CE6CB-4985-4736-B96F-3EB3787B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Oval 150">
              <a:extLst>
                <a:ext uri="{FF2B5EF4-FFF2-40B4-BE49-F238E27FC236}">
                  <a16:creationId xmlns:a16="http://schemas.microsoft.com/office/drawing/2014/main" id="{A619DE21-2418-4738-826E-FCAF609F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Oval 151">
              <a:extLst>
                <a:ext uri="{FF2B5EF4-FFF2-40B4-BE49-F238E27FC236}">
                  <a16:creationId xmlns:a16="http://schemas.microsoft.com/office/drawing/2014/main" id="{D4ACB6DB-A6F5-46F2-8BDF-29C324EF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Oval 152">
              <a:extLst>
                <a:ext uri="{FF2B5EF4-FFF2-40B4-BE49-F238E27FC236}">
                  <a16:creationId xmlns:a16="http://schemas.microsoft.com/office/drawing/2014/main" id="{707F79F4-ADBE-4A94-9E16-D8C20808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Oval 153">
              <a:extLst>
                <a:ext uri="{FF2B5EF4-FFF2-40B4-BE49-F238E27FC236}">
                  <a16:creationId xmlns:a16="http://schemas.microsoft.com/office/drawing/2014/main" id="{9E8212B9-79C7-491E-8A52-F7B1EE66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Oval 154">
              <a:extLst>
                <a:ext uri="{FF2B5EF4-FFF2-40B4-BE49-F238E27FC236}">
                  <a16:creationId xmlns:a16="http://schemas.microsoft.com/office/drawing/2014/main" id="{90DF08BF-3AE0-43BE-ABB9-E17A5F4A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Oval 155">
              <a:extLst>
                <a:ext uri="{FF2B5EF4-FFF2-40B4-BE49-F238E27FC236}">
                  <a16:creationId xmlns:a16="http://schemas.microsoft.com/office/drawing/2014/main" id="{1E653703-F7AC-4021-8605-A098A9D88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Oval 156">
              <a:extLst>
                <a:ext uri="{FF2B5EF4-FFF2-40B4-BE49-F238E27FC236}">
                  <a16:creationId xmlns:a16="http://schemas.microsoft.com/office/drawing/2014/main" id="{419A0BD0-F4CA-4B17-9FC6-04B8359F7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Oval 157">
              <a:extLst>
                <a:ext uri="{FF2B5EF4-FFF2-40B4-BE49-F238E27FC236}">
                  <a16:creationId xmlns:a16="http://schemas.microsoft.com/office/drawing/2014/main" id="{D0825793-EC2F-42CA-9889-5D4061264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Oval 158">
              <a:extLst>
                <a:ext uri="{FF2B5EF4-FFF2-40B4-BE49-F238E27FC236}">
                  <a16:creationId xmlns:a16="http://schemas.microsoft.com/office/drawing/2014/main" id="{2A29F497-F44A-4EAF-87DC-BEB53D07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Oval 159">
              <a:extLst>
                <a:ext uri="{FF2B5EF4-FFF2-40B4-BE49-F238E27FC236}">
                  <a16:creationId xmlns:a16="http://schemas.microsoft.com/office/drawing/2014/main" id="{7F2827C0-8805-4C3E-AEC8-E793FA46A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Oval 160">
              <a:extLst>
                <a:ext uri="{FF2B5EF4-FFF2-40B4-BE49-F238E27FC236}">
                  <a16:creationId xmlns:a16="http://schemas.microsoft.com/office/drawing/2014/main" id="{32A2F908-22D1-4505-B306-CD681E7A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Oval 161">
              <a:extLst>
                <a:ext uri="{FF2B5EF4-FFF2-40B4-BE49-F238E27FC236}">
                  <a16:creationId xmlns:a16="http://schemas.microsoft.com/office/drawing/2014/main" id="{3265C95F-F916-47B8-9160-A3AA20114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Oval 162">
              <a:extLst>
                <a:ext uri="{FF2B5EF4-FFF2-40B4-BE49-F238E27FC236}">
                  <a16:creationId xmlns:a16="http://schemas.microsoft.com/office/drawing/2014/main" id="{7BE91CC1-97F7-4CA5-A7BA-18BF0A35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Oval 163">
              <a:extLst>
                <a:ext uri="{FF2B5EF4-FFF2-40B4-BE49-F238E27FC236}">
                  <a16:creationId xmlns:a16="http://schemas.microsoft.com/office/drawing/2014/main" id="{88AD789B-BF3B-4C9E-A480-056B04503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Oval 164">
              <a:extLst>
                <a:ext uri="{FF2B5EF4-FFF2-40B4-BE49-F238E27FC236}">
                  <a16:creationId xmlns:a16="http://schemas.microsoft.com/office/drawing/2014/main" id="{1F269833-34D5-40EE-A658-67F2DD38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Oval 165">
              <a:extLst>
                <a:ext uri="{FF2B5EF4-FFF2-40B4-BE49-F238E27FC236}">
                  <a16:creationId xmlns:a16="http://schemas.microsoft.com/office/drawing/2014/main" id="{F9069843-6183-413F-9941-C0A47758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Oval 166">
              <a:extLst>
                <a:ext uri="{FF2B5EF4-FFF2-40B4-BE49-F238E27FC236}">
                  <a16:creationId xmlns:a16="http://schemas.microsoft.com/office/drawing/2014/main" id="{4AFD03AE-D12D-42FF-AAFE-9BD0DE1B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Oval 167">
              <a:extLst>
                <a:ext uri="{FF2B5EF4-FFF2-40B4-BE49-F238E27FC236}">
                  <a16:creationId xmlns:a16="http://schemas.microsoft.com/office/drawing/2014/main" id="{14B52C93-2F73-4C7B-AFEA-823840CB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Oval 168">
              <a:extLst>
                <a:ext uri="{FF2B5EF4-FFF2-40B4-BE49-F238E27FC236}">
                  <a16:creationId xmlns:a16="http://schemas.microsoft.com/office/drawing/2014/main" id="{6D2F008C-C7A2-458E-82A4-772554831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Oval 169">
              <a:extLst>
                <a:ext uri="{FF2B5EF4-FFF2-40B4-BE49-F238E27FC236}">
                  <a16:creationId xmlns:a16="http://schemas.microsoft.com/office/drawing/2014/main" id="{E0C7B37F-3F69-4553-9532-4D05F2D3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Oval 170">
              <a:extLst>
                <a:ext uri="{FF2B5EF4-FFF2-40B4-BE49-F238E27FC236}">
                  <a16:creationId xmlns:a16="http://schemas.microsoft.com/office/drawing/2014/main" id="{9C07940E-7AD6-4FA4-BA21-897AEF27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Oval 171">
              <a:extLst>
                <a:ext uri="{FF2B5EF4-FFF2-40B4-BE49-F238E27FC236}">
                  <a16:creationId xmlns:a16="http://schemas.microsoft.com/office/drawing/2014/main" id="{B515F487-DBA4-4C7E-A06D-6E2F63FB0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Oval 172">
              <a:extLst>
                <a:ext uri="{FF2B5EF4-FFF2-40B4-BE49-F238E27FC236}">
                  <a16:creationId xmlns:a16="http://schemas.microsoft.com/office/drawing/2014/main" id="{99EE8447-56F3-43BA-8DC7-A90AC3AC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Oval 173">
              <a:extLst>
                <a:ext uri="{FF2B5EF4-FFF2-40B4-BE49-F238E27FC236}">
                  <a16:creationId xmlns:a16="http://schemas.microsoft.com/office/drawing/2014/main" id="{795D7DFC-48C5-4830-BBC9-74B1CA49D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Oval 174">
              <a:extLst>
                <a:ext uri="{FF2B5EF4-FFF2-40B4-BE49-F238E27FC236}">
                  <a16:creationId xmlns:a16="http://schemas.microsoft.com/office/drawing/2014/main" id="{4DE0BF3A-9F2B-4C40-9D68-4BBAAC30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Oval 175">
              <a:extLst>
                <a:ext uri="{FF2B5EF4-FFF2-40B4-BE49-F238E27FC236}">
                  <a16:creationId xmlns:a16="http://schemas.microsoft.com/office/drawing/2014/main" id="{0A5F7AEC-01D1-4817-B169-C5A482AB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Oval 176">
              <a:extLst>
                <a:ext uri="{FF2B5EF4-FFF2-40B4-BE49-F238E27FC236}">
                  <a16:creationId xmlns:a16="http://schemas.microsoft.com/office/drawing/2014/main" id="{FC52D803-510F-4618-BED2-FB3FF6C3A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Oval 177">
              <a:extLst>
                <a:ext uri="{FF2B5EF4-FFF2-40B4-BE49-F238E27FC236}">
                  <a16:creationId xmlns:a16="http://schemas.microsoft.com/office/drawing/2014/main" id="{DEC25E23-BFD6-4A57-9365-B3E27D404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Oval 178">
              <a:extLst>
                <a:ext uri="{FF2B5EF4-FFF2-40B4-BE49-F238E27FC236}">
                  <a16:creationId xmlns:a16="http://schemas.microsoft.com/office/drawing/2014/main" id="{FC43323A-FA67-45E1-B8BC-4E378F95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Oval 179">
              <a:extLst>
                <a:ext uri="{FF2B5EF4-FFF2-40B4-BE49-F238E27FC236}">
                  <a16:creationId xmlns:a16="http://schemas.microsoft.com/office/drawing/2014/main" id="{8E647F7C-A62F-45EB-9788-6A59F1DF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Oval 180">
              <a:extLst>
                <a:ext uri="{FF2B5EF4-FFF2-40B4-BE49-F238E27FC236}">
                  <a16:creationId xmlns:a16="http://schemas.microsoft.com/office/drawing/2014/main" id="{D0B0339F-E2CE-4BB5-822F-FC9118E53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Oval 181">
              <a:extLst>
                <a:ext uri="{FF2B5EF4-FFF2-40B4-BE49-F238E27FC236}">
                  <a16:creationId xmlns:a16="http://schemas.microsoft.com/office/drawing/2014/main" id="{9FB367D5-AFC1-4A70-84D9-07116C56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Oval 182">
              <a:extLst>
                <a:ext uri="{FF2B5EF4-FFF2-40B4-BE49-F238E27FC236}">
                  <a16:creationId xmlns:a16="http://schemas.microsoft.com/office/drawing/2014/main" id="{F2C95DEB-1AFD-462B-8A9F-04C08BA51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Oval 183">
              <a:extLst>
                <a:ext uri="{FF2B5EF4-FFF2-40B4-BE49-F238E27FC236}">
                  <a16:creationId xmlns:a16="http://schemas.microsoft.com/office/drawing/2014/main" id="{8A8D7513-178D-4997-9E4C-DF88DCF21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Oval 184">
              <a:extLst>
                <a:ext uri="{FF2B5EF4-FFF2-40B4-BE49-F238E27FC236}">
                  <a16:creationId xmlns:a16="http://schemas.microsoft.com/office/drawing/2014/main" id="{9E9BD16C-512E-47E0-ACFE-BDFE4E7A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Oval 185">
              <a:extLst>
                <a:ext uri="{FF2B5EF4-FFF2-40B4-BE49-F238E27FC236}">
                  <a16:creationId xmlns:a16="http://schemas.microsoft.com/office/drawing/2014/main" id="{E0CE6961-8794-4E75-A3F7-1A9AEF8B0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Oval 186">
              <a:extLst>
                <a:ext uri="{FF2B5EF4-FFF2-40B4-BE49-F238E27FC236}">
                  <a16:creationId xmlns:a16="http://schemas.microsoft.com/office/drawing/2014/main" id="{1BAD9AD9-CB4B-436D-BC38-57E903693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Oval 187">
              <a:extLst>
                <a:ext uri="{FF2B5EF4-FFF2-40B4-BE49-F238E27FC236}">
                  <a16:creationId xmlns:a16="http://schemas.microsoft.com/office/drawing/2014/main" id="{95B5844C-0F46-43A3-AE06-649A3DCD5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Oval 188">
              <a:extLst>
                <a:ext uri="{FF2B5EF4-FFF2-40B4-BE49-F238E27FC236}">
                  <a16:creationId xmlns:a16="http://schemas.microsoft.com/office/drawing/2014/main" id="{0D4C6E5A-C698-45F4-9D77-5FF7D083F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Oval 189">
              <a:extLst>
                <a:ext uri="{FF2B5EF4-FFF2-40B4-BE49-F238E27FC236}">
                  <a16:creationId xmlns:a16="http://schemas.microsoft.com/office/drawing/2014/main" id="{5067FED3-9914-4C44-87B1-0D6F3B20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Oval 190">
              <a:extLst>
                <a:ext uri="{FF2B5EF4-FFF2-40B4-BE49-F238E27FC236}">
                  <a16:creationId xmlns:a16="http://schemas.microsoft.com/office/drawing/2014/main" id="{179B96E5-557E-4061-92D0-46E7893FF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Oval 191">
              <a:extLst>
                <a:ext uri="{FF2B5EF4-FFF2-40B4-BE49-F238E27FC236}">
                  <a16:creationId xmlns:a16="http://schemas.microsoft.com/office/drawing/2014/main" id="{277931A6-65D9-4D15-948B-3BB2BCD7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Oval 192">
              <a:extLst>
                <a:ext uri="{FF2B5EF4-FFF2-40B4-BE49-F238E27FC236}">
                  <a16:creationId xmlns:a16="http://schemas.microsoft.com/office/drawing/2014/main" id="{2B57E7EC-C392-4032-830B-6B135A688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Oval 193">
              <a:extLst>
                <a:ext uri="{FF2B5EF4-FFF2-40B4-BE49-F238E27FC236}">
                  <a16:creationId xmlns:a16="http://schemas.microsoft.com/office/drawing/2014/main" id="{C0BF5A24-28E6-4395-ACA5-E1881A59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Oval 194">
              <a:extLst>
                <a:ext uri="{FF2B5EF4-FFF2-40B4-BE49-F238E27FC236}">
                  <a16:creationId xmlns:a16="http://schemas.microsoft.com/office/drawing/2014/main" id="{271F4B09-554E-4EC8-B072-EAA13C778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Oval 195">
              <a:extLst>
                <a:ext uri="{FF2B5EF4-FFF2-40B4-BE49-F238E27FC236}">
                  <a16:creationId xmlns:a16="http://schemas.microsoft.com/office/drawing/2014/main" id="{5BD7BB39-B3E0-44F2-B622-00ED0A3D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Oval 196">
              <a:extLst>
                <a:ext uri="{FF2B5EF4-FFF2-40B4-BE49-F238E27FC236}">
                  <a16:creationId xmlns:a16="http://schemas.microsoft.com/office/drawing/2014/main" id="{90760331-0458-4DEB-BDF1-4B03AAE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Oval 197">
              <a:extLst>
                <a:ext uri="{FF2B5EF4-FFF2-40B4-BE49-F238E27FC236}">
                  <a16:creationId xmlns:a16="http://schemas.microsoft.com/office/drawing/2014/main" id="{ADFE2B20-E76D-4397-819C-D136E015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Oval 198">
              <a:extLst>
                <a:ext uri="{FF2B5EF4-FFF2-40B4-BE49-F238E27FC236}">
                  <a16:creationId xmlns:a16="http://schemas.microsoft.com/office/drawing/2014/main" id="{24180EC1-BF02-49EA-AC44-07844A25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Oval 199">
              <a:extLst>
                <a:ext uri="{FF2B5EF4-FFF2-40B4-BE49-F238E27FC236}">
                  <a16:creationId xmlns:a16="http://schemas.microsoft.com/office/drawing/2014/main" id="{E35EB115-D67E-4E27-AAF4-EC363672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Oval 200">
              <a:extLst>
                <a:ext uri="{FF2B5EF4-FFF2-40B4-BE49-F238E27FC236}">
                  <a16:creationId xmlns:a16="http://schemas.microsoft.com/office/drawing/2014/main" id="{35BA83B7-366D-458A-89CA-6CBB1ACF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Oval 201">
              <a:extLst>
                <a:ext uri="{FF2B5EF4-FFF2-40B4-BE49-F238E27FC236}">
                  <a16:creationId xmlns:a16="http://schemas.microsoft.com/office/drawing/2014/main" id="{2F01A9F8-8DDF-47AF-A771-5E3751BCB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Oval 202">
              <a:extLst>
                <a:ext uri="{FF2B5EF4-FFF2-40B4-BE49-F238E27FC236}">
                  <a16:creationId xmlns:a16="http://schemas.microsoft.com/office/drawing/2014/main" id="{BBF79668-7971-43A3-B5F6-8B86606B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Oval 203">
              <a:extLst>
                <a:ext uri="{FF2B5EF4-FFF2-40B4-BE49-F238E27FC236}">
                  <a16:creationId xmlns:a16="http://schemas.microsoft.com/office/drawing/2014/main" id="{7B1A3BDE-DC75-4D66-8CAA-83D472EE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Oval 204">
              <a:extLst>
                <a:ext uri="{FF2B5EF4-FFF2-40B4-BE49-F238E27FC236}">
                  <a16:creationId xmlns:a16="http://schemas.microsoft.com/office/drawing/2014/main" id="{AEFE42C9-4F39-4227-9FE7-71DE8286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Oval 205">
              <a:extLst>
                <a:ext uri="{FF2B5EF4-FFF2-40B4-BE49-F238E27FC236}">
                  <a16:creationId xmlns:a16="http://schemas.microsoft.com/office/drawing/2014/main" id="{DF44B00D-CE07-4D9B-B732-CEFEC5605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Oval 206">
              <a:extLst>
                <a:ext uri="{FF2B5EF4-FFF2-40B4-BE49-F238E27FC236}">
                  <a16:creationId xmlns:a16="http://schemas.microsoft.com/office/drawing/2014/main" id="{50FD6BAB-DDF2-417F-83E6-D0813340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Oval 207">
              <a:extLst>
                <a:ext uri="{FF2B5EF4-FFF2-40B4-BE49-F238E27FC236}">
                  <a16:creationId xmlns:a16="http://schemas.microsoft.com/office/drawing/2014/main" id="{CCC041B2-F5CF-431A-B10B-E9C564AA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Oval 208">
              <a:extLst>
                <a:ext uri="{FF2B5EF4-FFF2-40B4-BE49-F238E27FC236}">
                  <a16:creationId xmlns:a16="http://schemas.microsoft.com/office/drawing/2014/main" id="{B6B1E4B9-5E27-4E18-82A8-7FA2DDC1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Oval 209">
              <a:extLst>
                <a:ext uri="{FF2B5EF4-FFF2-40B4-BE49-F238E27FC236}">
                  <a16:creationId xmlns:a16="http://schemas.microsoft.com/office/drawing/2014/main" id="{6C71D2FB-4EE9-48CE-A6DF-F9367C00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Oval 210">
              <a:extLst>
                <a:ext uri="{FF2B5EF4-FFF2-40B4-BE49-F238E27FC236}">
                  <a16:creationId xmlns:a16="http://schemas.microsoft.com/office/drawing/2014/main" id="{2263293E-A5C6-4752-BFB9-BE3B69E9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Oval 211">
              <a:extLst>
                <a:ext uri="{FF2B5EF4-FFF2-40B4-BE49-F238E27FC236}">
                  <a16:creationId xmlns:a16="http://schemas.microsoft.com/office/drawing/2014/main" id="{D51238F3-DF33-430B-8CC6-956C3EA5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Oval 212">
              <a:extLst>
                <a:ext uri="{FF2B5EF4-FFF2-40B4-BE49-F238E27FC236}">
                  <a16:creationId xmlns:a16="http://schemas.microsoft.com/office/drawing/2014/main" id="{888D61B4-D972-4B92-B359-6E61C902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Oval 213">
              <a:extLst>
                <a:ext uri="{FF2B5EF4-FFF2-40B4-BE49-F238E27FC236}">
                  <a16:creationId xmlns:a16="http://schemas.microsoft.com/office/drawing/2014/main" id="{45F1ABD1-EBA2-41AB-8D1E-7F75FBC2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Oval 214">
              <a:extLst>
                <a:ext uri="{FF2B5EF4-FFF2-40B4-BE49-F238E27FC236}">
                  <a16:creationId xmlns:a16="http://schemas.microsoft.com/office/drawing/2014/main" id="{7F3342AA-A956-4F34-AD86-922977251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Oval 215">
              <a:extLst>
                <a:ext uri="{FF2B5EF4-FFF2-40B4-BE49-F238E27FC236}">
                  <a16:creationId xmlns:a16="http://schemas.microsoft.com/office/drawing/2014/main" id="{92B3E3A4-0F03-4A71-8300-F57E664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Oval 216">
              <a:extLst>
                <a:ext uri="{FF2B5EF4-FFF2-40B4-BE49-F238E27FC236}">
                  <a16:creationId xmlns:a16="http://schemas.microsoft.com/office/drawing/2014/main" id="{F5B35AC7-E6C5-45E3-A66F-3D3643CD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Oval 217">
              <a:extLst>
                <a:ext uri="{FF2B5EF4-FFF2-40B4-BE49-F238E27FC236}">
                  <a16:creationId xmlns:a16="http://schemas.microsoft.com/office/drawing/2014/main" id="{51B240D4-BB92-4545-8341-CC98E448E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Oval 218">
              <a:extLst>
                <a:ext uri="{FF2B5EF4-FFF2-40B4-BE49-F238E27FC236}">
                  <a16:creationId xmlns:a16="http://schemas.microsoft.com/office/drawing/2014/main" id="{1E1CB855-1678-498C-B8F2-5F3CB0FDD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Oval 219">
              <a:extLst>
                <a:ext uri="{FF2B5EF4-FFF2-40B4-BE49-F238E27FC236}">
                  <a16:creationId xmlns:a16="http://schemas.microsoft.com/office/drawing/2014/main" id="{6631CF8A-BED3-4187-9128-E4B856FD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Oval 220">
              <a:extLst>
                <a:ext uri="{FF2B5EF4-FFF2-40B4-BE49-F238E27FC236}">
                  <a16:creationId xmlns:a16="http://schemas.microsoft.com/office/drawing/2014/main" id="{05B32E48-2B2E-46FD-ADC9-73AEEC29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Oval 221">
              <a:extLst>
                <a:ext uri="{FF2B5EF4-FFF2-40B4-BE49-F238E27FC236}">
                  <a16:creationId xmlns:a16="http://schemas.microsoft.com/office/drawing/2014/main" id="{26DC4D47-E258-44C7-B6A3-21931109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Oval 222">
              <a:extLst>
                <a:ext uri="{FF2B5EF4-FFF2-40B4-BE49-F238E27FC236}">
                  <a16:creationId xmlns:a16="http://schemas.microsoft.com/office/drawing/2014/main" id="{DAC9A269-4CCC-4A55-8C3D-09B40C73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Oval 223">
              <a:extLst>
                <a:ext uri="{FF2B5EF4-FFF2-40B4-BE49-F238E27FC236}">
                  <a16:creationId xmlns:a16="http://schemas.microsoft.com/office/drawing/2014/main" id="{AC4D30A6-5404-4F7D-AEDD-C9C309A3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Oval 224">
              <a:extLst>
                <a:ext uri="{FF2B5EF4-FFF2-40B4-BE49-F238E27FC236}">
                  <a16:creationId xmlns:a16="http://schemas.microsoft.com/office/drawing/2014/main" id="{075EF750-A7D0-480F-ACDC-59DC64B6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Oval 225">
              <a:extLst>
                <a:ext uri="{FF2B5EF4-FFF2-40B4-BE49-F238E27FC236}">
                  <a16:creationId xmlns:a16="http://schemas.microsoft.com/office/drawing/2014/main" id="{0EFED505-3764-45B8-B3F9-0D170E14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Oval 226">
              <a:extLst>
                <a:ext uri="{FF2B5EF4-FFF2-40B4-BE49-F238E27FC236}">
                  <a16:creationId xmlns:a16="http://schemas.microsoft.com/office/drawing/2014/main" id="{F1EFF181-F946-43E1-A58B-80DBEF34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Oval 227">
              <a:extLst>
                <a:ext uri="{FF2B5EF4-FFF2-40B4-BE49-F238E27FC236}">
                  <a16:creationId xmlns:a16="http://schemas.microsoft.com/office/drawing/2014/main" id="{7CF090C4-C8CE-4552-8BF1-C967D32E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Oval 228">
              <a:extLst>
                <a:ext uri="{FF2B5EF4-FFF2-40B4-BE49-F238E27FC236}">
                  <a16:creationId xmlns:a16="http://schemas.microsoft.com/office/drawing/2014/main" id="{A248A63E-02FD-4527-8AE3-EFCF43F9E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Oval 229">
              <a:extLst>
                <a:ext uri="{FF2B5EF4-FFF2-40B4-BE49-F238E27FC236}">
                  <a16:creationId xmlns:a16="http://schemas.microsoft.com/office/drawing/2014/main" id="{1E2E0678-B4D9-436D-84D8-78E5DF9B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Oval 230">
              <a:extLst>
                <a:ext uri="{FF2B5EF4-FFF2-40B4-BE49-F238E27FC236}">
                  <a16:creationId xmlns:a16="http://schemas.microsoft.com/office/drawing/2014/main" id="{EB34DFB6-3A37-47E8-A387-B57FF0C5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Oval 231">
              <a:extLst>
                <a:ext uri="{FF2B5EF4-FFF2-40B4-BE49-F238E27FC236}">
                  <a16:creationId xmlns:a16="http://schemas.microsoft.com/office/drawing/2014/main" id="{841425B0-2A5B-4D1A-8350-ACB1F3819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Oval 232">
              <a:extLst>
                <a:ext uri="{FF2B5EF4-FFF2-40B4-BE49-F238E27FC236}">
                  <a16:creationId xmlns:a16="http://schemas.microsoft.com/office/drawing/2014/main" id="{9C0ADCBD-E717-4B98-AF48-8A31F963B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Oval 233">
              <a:extLst>
                <a:ext uri="{FF2B5EF4-FFF2-40B4-BE49-F238E27FC236}">
                  <a16:creationId xmlns:a16="http://schemas.microsoft.com/office/drawing/2014/main" id="{4DAB0063-6D9F-498F-97EE-AC6955FF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Oval 234">
              <a:extLst>
                <a:ext uri="{FF2B5EF4-FFF2-40B4-BE49-F238E27FC236}">
                  <a16:creationId xmlns:a16="http://schemas.microsoft.com/office/drawing/2014/main" id="{B21FE4D9-B697-473E-8274-7BDF58336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Oval 235">
              <a:extLst>
                <a:ext uri="{FF2B5EF4-FFF2-40B4-BE49-F238E27FC236}">
                  <a16:creationId xmlns:a16="http://schemas.microsoft.com/office/drawing/2014/main" id="{C1BA24C2-A568-43E3-8DBA-A435072C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Oval 236">
              <a:extLst>
                <a:ext uri="{FF2B5EF4-FFF2-40B4-BE49-F238E27FC236}">
                  <a16:creationId xmlns:a16="http://schemas.microsoft.com/office/drawing/2014/main" id="{8FE15038-9FCE-4E4B-9D1C-6B1ADE312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Oval 237">
              <a:extLst>
                <a:ext uri="{FF2B5EF4-FFF2-40B4-BE49-F238E27FC236}">
                  <a16:creationId xmlns:a16="http://schemas.microsoft.com/office/drawing/2014/main" id="{7B47C8B5-5FEF-4B52-9185-61456CFC4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Oval 238">
              <a:extLst>
                <a:ext uri="{FF2B5EF4-FFF2-40B4-BE49-F238E27FC236}">
                  <a16:creationId xmlns:a16="http://schemas.microsoft.com/office/drawing/2014/main" id="{3AC8B2E6-5167-4C1C-836A-3395BEF3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Oval 239">
              <a:extLst>
                <a:ext uri="{FF2B5EF4-FFF2-40B4-BE49-F238E27FC236}">
                  <a16:creationId xmlns:a16="http://schemas.microsoft.com/office/drawing/2014/main" id="{B6AF4CD4-C020-4ECA-8EC5-9234ABFD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Oval 240">
              <a:extLst>
                <a:ext uri="{FF2B5EF4-FFF2-40B4-BE49-F238E27FC236}">
                  <a16:creationId xmlns:a16="http://schemas.microsoft.com/office/drawing/2014/main" id="{C624FC37-89F6-4D67-B964-E71015E2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Oval 241">
              <a:extLst>
                <a:ext uri="{FF2B5EF4-FFF2-40B4-BE49-F238E27FC236}">
                  <a16:creationId xmlns:a16="http://schemas.microsoft.com/office/drawing/2014/main" id="{AE1A7006-229E-45AF-AA6B-CADC48A4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Oval 242">
              <a:extLst>
                <a:ext uri="{FF2B5EF4-FFF2-40B4-BE49-F238E27FC236}">
                  <a16:creationId xmlns:a16="http://schemas.microsoft.com/office/drawing/2014/main" id="{498EC682-294B-445F-9F79-A0D85685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Oval 243">
              <a:extLst>
                <a:ext uri="{FF2B5EF4-FFF2-40B4-BE49-F238E27FC236}">
                  <a16:creationId xmlns:a16="http://schemas.microsoft.com/office/drawing/2014/main" id="{C6A3CFBF-7E74-468F-BA7E-0772E217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Oval 244">
              <a:extLst>
                <a:ext uri="{FF2B5EF4-FFF2-40B4-BE49-F238E27FC236}">
                  <a16:creationId xmlns:a16="http://schemas.microsoft.com/office/drawing/2014/main" id="{62D28561-5299-4700-8075-37F0D787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Oval 245">
              <a:extLst>
                <a:ext uri="{FF2B5EF4-FFF2-40B4-BE49-F238E27FC236}">
                  <a16:creationId xmlns:a16="http://schemas.microsoft.com/office/drawing/2014/main" id="{F99D16D2-0371-4907-834D-330011FB9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Oval 246">
              <a:extLst>
                <a:ext uri="{FF2B5EF4-FFF2-40B4-BE49-F238E27FC236}">
                  <a16:creationId xmlns:a16="http://schemas.microsoft.com/office/drawing/2014/main" id="{F2B17E79-6849-4BC6-B0CD-A2EE2EFB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Oval 247">
              <a:extLst>
                <a:ext uri="{FF2B5EF4-FFF2-40B4-BE49-F238E27FC236}">
                  <a16:creationId xmlns:a16="http://schemas.microsoft.com/office/drawing/2014/main" id="{00FBBCC0-C7B8-48E5-AB92-6C6FF9F4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2DE406D0-5F79-4296-BA57-13879956B676}"/>
              </a:ext>
            </a:extLst>
          </p:cNvPr>
          <p:cNvSpPr>
            <a:spLocks/>
          </p:cNvSpPr>
          <p:nvPr/>
        </p:nvSpPr>
        <p:spPr bwMode="auto">
          <a:xfrm>
            <a:off x="7055949" y="1509486"/>
            <a:ext cx="5155101" cy="5348514"/>
          </a:xfrm>
          <a:custGeom>
            <a:avLst/>
            <a:gdLst>
              <a:gd name="T0" fmla="*/ 3998 w 3998"/>
              <a:gd name="T1" fmla="*/ 0 h 4148"/>
              <a:gd name="T2" fmla="*/ 0 w 3998"/>
              <a:gd name="T3" fmla="*/ 4148 h 4148"/>
              <a:gd name="T4" fmla="*/ 2348 w 3998"/>
              <a:gd name="T5" fmla="*/ 4148 h 4148"/>
              <a:gd name="T6" fmla="*/ 3998 w 3998"/>
              <a:gd name="T7" fmla="*/ 2436 h 4148"/>
              <a:gd name="T8" fmla="*/ 3998 w 3998"/>
              <a:gd name="T9" fmla="*/ 0 h 4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8" h="4148">
                <a:moveTo>
                  <a:pt x="3998" y="0"/>
                </a:moveTo>
                <a:lnTo>
                  <a:pt x="0" y="4148"/>
                </a:lnTo>
                <a:lnTo>
                  <a:pt x="2348" y="4148"/>
                </a:lnTo>
                <a:lnTo>
                  <a:pt x="3998" y="2436"/>
                </a:lnTo>
                <a:lnTo>
                  <a:pt x="3998" y="0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74650D0-7AB6-49DE-BDBA-4CB2902A6899}"/>
              </a:ext>
            </a:extLst>
          </p:cNvPr>
          <p:cNvSpPr>
            <a:spLocks/>
          </p:cNvSpPr>
          <p:nvPr/>
        </p:nvSpPr>
        <p:spPr bwMode="auto">
          <a:xfrm>
            <a:off x="10064457" y="4650513"/>
            <a:ext cx="2127543" cy="2207487"/>
          </a:xfrm>
          <a:custGeom>
            <a:avLst/>
            <a:gdLst>
              <a:gd name="T0" fmla="*/ 1650 w 1650"/>
              <a:gd name="T1" fmla="*/ 0 h 1712"/>
              <a:gd name="T2" fmla="*/ 0 w 1650"/>
              <a:gd name="T3" fmla="*/ 1712 h 1712"/>
              <a:gd name="T4" fmla="*/ 1650 w 1650"/>
              <a:gd name="T5" fmla="*/ 1712 h 1712"/>
              <a:gd name="T6" fmla="*/ 1650 w 1650"/>
              <a:gd name="T7" fmla="*/ 0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0" h="1712">
                <a:moveTo>
                  <a:pt x="1650" y="0"/>
                </a:moveTo>
                <a:lnTo>
                  <a:pt x="0" y="1712"/>
                </a:lnTo>
                <a:lnTo>
                  <a:pt x="1650" y="1712"/>
                </a:lnTo>
                <a:lnTo>
                  <a:pt x="165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CF670-8350-43A5-9612-BF4A87165371}"/>
              </a:ext>
            </a:extLst>
          </p:cNvPr>
          <p:cNvSpPr txBox="1"/>
          <p:nvPr/>
        </p:nvSpPr>
        <p:spPr>
          <a:xfrm>
            <a:off x="1946234" y="2762295"/>
            <a:ext cx="8299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</a:p>
        </p:txBody>
      </p:sp>
      <p:grpSp>
        <p:nvGrpSpPr>
          <p:cNvPr id="1358" name="Group 1357">
            <a:extLst>
              <a:ext uri="{FF2B5EF4-FFF2-40B4-BE49-F238E27FC236}">
                <a16:creationId xmlns:a16="http://schemas.microsoft.com/office/drawing/2014/main" id="{17EB349E-EEB5-454E-AB6B-F98AD99D1841}"/>
              </a:ext>
            </a:extLst>
          </p:cNvPr>
          <p:cNvGrpSpPr/>
          <p:nvPr/>
        </p:nvGrpSpPr>
        <p:grpSpPr>
          <a:xfrm>
            <a:off x="10792818" y="692150"/>
            <a:ext cx="1033463" cy="6162675"/>
            <a:chOff x="-3740262" y="692150"/>
            <a:chExt cx="1033463" cy="6162675"/>
          </a:xfrm>
          <a:solidFill>
            <a:schemeClr val="bg1"/>
          </a:solidFill>
        </p:grpSpPr>
        <p:grpSp>
          <p:nvGrpSpPr>
            <p:cNvPr id="58" name="Group 650">
              <a:extLst>
                <a:ext uri="{FF2B5EF4-FFF2-40B4-BE49-F238E27FC236}">
                  <a16:creationId xmlns:a16="http://schemas.microsoft.com/office/drawing/2014/main" id="{368A8BF3-F195-48D1-B44A-DD5185FA1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20763" cy="6008688"/>
              <a:chOff x="2537" y="436"/>
              <a:chExt cx="643" cy="3785"/>
            </a:xfrm>
            <a:grpFill/>
          </p:grpSpPr>
          <p:sp>
            <p:nvSpPr>
              <p:cNvPr id="355" name="Oval 450">
                <a:extLst>
                  <a:ext uri="{FF2B5EF4-FFF2-40B4-BE49-F238E27FC236}">
                    <a16:creationId xmlns:a16="http://schemas.microsoft.com/office/drawing/2014/main" id="{1EDF0B9D-7632-4E0B-A0E7-336B6626A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268"/>
                <a:ext cx="15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Oval 451">
                <a:extLst>
                  <a:ext uri="{FF2B5EF4-FFF2-40B4-BE49-F238E27FC236}">
                    <a16:creationId xmlns:a16="http://schemas.microsoft.com/office/drawing/2014/main" id="{3CBB634D-5E7E-4327-9893-9BD15564F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371"/>
                <a:ext cx="15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452">
                <a:extLst>
                  <a:ext uri="{FF2B5EF4-FFF2-40B4-BE49-F238E27FC236}">
                    <a16:creationId xmlns:a16="http://schemas.microsoft.com/office/drawing/2014/main" id="{899152F7-8F9B-4657-B0DC-614BB7DF7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475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453">
                <a:extLst>
                  <a:ext uri="{FF2B5EF4-FFF2-40B4-BE49-F238E27FC236}">
                    <a16:creationId xmlns:a16="http://schemas.microsoft.com/office/drawing/2014/main" id="{B317094E-119F-459A-A5B3-F051632B8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580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454">
                <a:extLst>
                  <a:ext uri="{FF2B5EF4-FFF2-40B4-BE49-F238E27FC236}">
                    <a16:creationId xmlns:a16="http://schemas.microsoft.com/office/drawing/2014/main" id="{1A50634D-58AD-464E-B556-1FFA6E85B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68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455">
                <a:extLst>
                  <a:ext uri="{FF2B5EF4-FFF2-40B4-BE49-F238E27FC236}">
                    <a16:creationId xmlns:a16="http://schemas.microsoft.com/office/drawing/2014/main" id="{448036F0-13AC-4A82-8BE9-9899DA650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787"/>
                <a:ext cx="23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456">
                <a:extLst>
                  <a:ext uri="{FF2B5EF4-FFF2-40B4-BE49-F238E27FC236}">
                    <a16:creationId xmlns:a16="http://schemas.microsoft.com/office/drawing/2014/main" id="{6CC6A48A-FC8D-4307-A53B-C03EB93C4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890"/>
                <a:ext cx="23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457">
                <a:extLst>
                  <a:ext uri="{FF2B5EF4-FFF2-40B4-BE49-F238E27FC236}">
                    <a16:creationId xmlns:a16="http://schemas.microsoft.com/office/drawing/2014/main" id="{4CDC194C-AC33-49FB-BA86-9C7CE45A0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994"/>
                <a:ext cx="27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458">
                <a:extLst>
                  <a:ext uri="{FF2B5EF4-FFF2-40B4-BE49-F238E27FC236}">
                    <a16:creationId xmlns:a16="http://schemas.microsoft.com/office/drawing/2014/main" id="{9F2BE62B-F5F9-4094-8FA3-96F77F4C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099"/>
                <a:ext cx="27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459">
                <a:extLst>
                  <a:ext uri="{FF2B5EF4-FFF2-40B4-BE49-F238E27FC236}">
                    <a16:creationId xmlns:a16="http://schemas.microsoft.com/office/drawing/2014/main" id="{763755C4-B92E-4885-96AE-6AEB29BCA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460">
                <a:extLst>
                  <a:ext uri="{FF2B5EF4-FFF2-40B4-BE49-F238E27FC236}">
                    <a16:creationId xmlns:a16="http://schemas.microsoft.com/office/drawing/2014/main" id="{F9374D48-96D2-47FA-8138-3C67CB33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461">
                <a:extLst>
                  <a:ext uri="{FF2B5EF4-FFF2-40B4-BE49-F238E27FC236}">
                    <a16:creationId xmlns:a16="http://schemas.microsoft.com/office/drawing/2014/main" id="{41C7B05B-2067-4BBB-BE20-E6F34DEF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462">
                <a:extLst>
                  <a:ext uri="{FF2B5EF4-FFF2-40B4-BE49-F238E27FC236}">
                    <a16:creationId xmlns:a16="http://schemas.microsoft.com/office/drawing/2014/main" id="{CDAD4179-19CA-4AE5-905B-9010CDB12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463">
                <a:extLst>
                  <a:ext uri="{FF2B5EF4-FFF2-40B4-BE49-F238E27FC236}">
                    <a16:creationId xmlns:a16="http://schemas.microsoft.com/office/drawing/2014/main" id="{02F84273-8038-4B57-8F03-32A1258CE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464">
                <a:extLst>
                  <a:ext uri="{FF2B5EF4-FFF2-40B4-BE49-F238E27FC236}">
                    <a16:creationId xmlns:a16="http://schemas.microsoft.com/office/drawing/2014/main" id="{641F85A7-2767-47DB-88C5-4E45EC363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465">
                <a:extLst>
                  <a:ext uri="{FF2B5EF4-FFF2-40B4-BE49-F238E27FC236}">
                    <a16:creationId xmlns:a16="http://schemas.microsoft.com/office/drawing/2014/main" id="{B5CE3D32-A996-470F-A538-B48AD671C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466">
                <a:extLst>
                  <a:ext uri="{FF2B5EF4-FFF2-40B4-BE49-F238E27FC236}">
                    <a16:creationId xmlns:a16="http://schemas.microsoft.com/office/drawing/2014/main" id="{8C30C93E-96AA-4152-A8BE-A50D8451C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467">
                <a:extLst>
                  <a:ext uri="{FF2B5EF4-FFF2-40B4-BE49-F238E27FC236}">
                    <a16:creationId xmlns:a16="http://schemas.microsoft.com/office/drawing/2014/main" id="{13BAD95F-EA42-4919-BA83-DD95731B7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468">
                <a:extLst>
                  <a:ext uri="{FF2B5EF4-FFF2-40B4-BE49-F238E27FC236}">
                    <a16:creationId xmlns:a16="http://schemas.microsoft.com/office/drawing/2014/main" id="{2B0FF2C5-DD43-4974-BDA3-DBDA4AA16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469">
                <a:extLst>
                  <a:ext uri="{FF2B5EF4-FFF2-40B4-BE49-F238E27FC236}">
                    <a16:creationId xmlns:a16="http://schemas.microsoft.com/office/drawing/2014/main" id="{4BA6AEED-A7C7-407E-9BBB-55D2A07BC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470">
                <a:extLst>
                  <a:ext uri="{FF2B5EF4-FFF2-40B4-BE49-F238E27FC236}">
                    <a16:creationId xmlns:a16="http://schemas.microsoft.com/office/drawing/2014/main" id="{EC597A99-C4BD-46CC-A2DB-2DCF3914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471">
                <a:extLst>
                  <a:ext uri="{FF2B5EF4-FFF2-40B4-BE49-F238E27FC236}">
                    <a16:creationId xmlns:a16="http://schemas.microsoft.com/office/drawing/2014/main" id="{05708134-54B8-4E48-A36F-0CC70149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472">
                <a:extLst>
                  <a:ext uri="{FF2B5EF4-FFF2-40B4-BE49-F238E27FC236}">
                    <a16:creationId xmlns:a16="http://schemas.microsoft.com/office/drawing/2014/main" id="{3F71F636-C4C3-4B8F-8CF9-12573F787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473">
                <a:extLst>
                  <a:ext uri="{FF2B5EF4-FFF2-40B4-BE49-F238E27FC236}">
                    <a16:creationId xmlns:a16="http://schemas.microsoft.com/office/drawing/2014/main" id="{27A67F99-C65D-470A-A1BB-E7670B2E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474">
                <a:extLst>
                  <a:ext uri="{FF2B5EF4-FFF2-40B4-BE49-F238E27FC236}">
                    <a16:creationId xmlns:a16="http://schemas.microsoft.com/office/drawing/2014/main" id="{EF664F71-39C8-4EE6-BE04-16824490F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475">
                <a:extLst>
                  <a:ext uri="{FF2B5EF4-FFF2-40B4-BE49-F238E27FC236}">
                    <a16:creationId xmlns:a16="http://schemas.microsoft.com/office/drawing/2014/main" id="{ACEC2673-2D62-46DC-B969-441B065EA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476">
                <a:extLst>
                  <a:ext uri="{FF2B5EF4-FFF2-40B4-BE49-F238E27FC236}">
                    <a16:creationId xmlns:a16="http://schemas.microsoft.com/office/drawing/2014/main" id="{66BFBF57-37AB-4551-9712-F89E8231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477">
                <a:extLst>
                  <a:ext uri="{FF2B5EF4-FFF2-40B4-BE49-F238E27FC236}">
                    <a16:creationId xmlns:a16="http://schemas.microsoft.com/office/drawing/2014/main" id="{6CA581E2-C526-444D-B76C-B1EDF994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478">
                <a:extLst>
                  <a:ext uri="{FF2B5EF4-FFF2-40B4-BE49-F238E27FC236}">
                    <a16:creationId xmlns:a16="http://schemas.microsoft.com/office/drawing/2014/main" id="{605452C9-F2CA-429A-B57A-92AFB718A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479">
                <a:extLst>
                  <a:ext uri="{FF2B5EF4-FFF2-40B4-BE49-F238E27FC236}">
                    <a16:creationId xmlns:a16="http://schemas.microsoft.com/office/drawing/2014/main" id="{CA772692-E80A-406C-90AE-EBE3F5CE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80">
                <a:extLst>
                  <a:ext uri="{FF2B5EF4-FFF2-40B4-BE49-F238E27FC236}">
                    <a16:creationId xmlns:a16="http://schemas.microsoft.com/office/drawing/2014/main" id="{2EE91824-9D43-45A0-92F1-41982873C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481">
                <a:extLst>
                  <a:ext uri="{FF2B5EF4-FFF2-40B4-BE49-F238E27FC236}">
                    <a16:creationId xmlns:a16="http://schemas.microsoft.com/office/drawing/2014/main" id="{13BAC3C8-DBBF-4F8B-B805-854054AB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482">
                <a:extLst>
                  <a:ext uri="{FF2B5EF4-FFF2-40B4-BE49-F238E27FC236}">
                    <a16:creationId xmlns:a16="http://schemas.microsoft.com/office/drawing/2014/main" id="{4E4B2E50-3726-4CE3-8025-DDA2449AC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83">
                <a:extLst>
                  <a:ext uri="{FF2B5EF4-FFF2-40B4-BE49-F238E27FC236}">
                    <a16:creationId xmlns:a16="http://schemas.microsoft.com/office/drawing/2014/main" id="{74729EBF-15DA-4DCD-8DDB-B37DFD729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484">
                <a:extLst>
                  <a:ext uri="{FF2B5EF4-FFF2-40B4-BE49-F238E27FC236}">
                    <a16:creationId xmlns:a16="http://schemas.microsoft.com/office/drawing/2014/main" id="{299EFBF7-8FB4-4566-A3A5-325D38798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485">
                <a:extLst>
                  <a:ext uri="{FF2B5EF4-FFF2-40B4-BE49-F238E27FC236}">
                    <a16:creationId xmlns:a16="http://schemas.microsoft.com/office/drawing/2014/main" id="{10360B57-4BBC-45E1-BFAD-675A3CF90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486">
                <a:extLst>
                  <a:ext uri="{FF2B5EF4-FFF2-40B4-BE49-F238E27FC236}">
                    <a16:creationId xmlns:a16="http://schemas.microsoft.com/office/drawing/2014/main" id="{FA3483B7-26C4-4DB9-B7E3-CA82CE5FE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487">
                <a:extLst>
                  <a:ext uri="{FF2B5EF4-FFF2-40B4-BE49-F238E27FC236}">
                    <a16:creationId xmlns:a16="http://schemas.microsoft.com/office/drawing/2014/main" id="{E60E8101-53A1-46AD-984C-C627DD38D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488">
                <a:extLst>
                  <a:ext uri="{FF2B5EF4-FFF2-40B4-BE49-F238E27FC236}">
                    <a16:creationId xmlns:a16="http://schemas.microsoft.com/office/drawing/2014/main" id="{90F039B7-D062-48CE-AAF4-706217974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489">
                <a:extLst>
                  <a:ext uri="{FF2B5EF4-FFF2-40B4-BE49-F238E27FC236}">
                    <a16:creationId xmlns:a16="http://schemas.microsoft.com/office/drawing/2014/main" id="{1EC52001-EB8A-491A-9F7D-A6604039F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490">
                <a:extLst>
                  <a:ext uri="{FF2B5EF4-FFF2-40B4-BE49-F238E27FC236}">
                    <a16:creationId xmlns:a16="http://schemas.microsoft.com/office/drawing/2014/main" id="{09B7F9C0-C137-4C25-988D-16D8311B3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491">
                <a:extLst>
                  <a:ext uri="{FF2B5EF4-FFF2-40B4-BE49-F238E27FC236}">
                    <a16:creationId xmlns:a16="http://schemas.microsoft.com/office/drawing/2014/main" id="{CBA335C3-CEC4-49E7-A8A1-23510472C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492">
                <a:extLst>
                  <a:ext uri="{FF2B5EF4-FFF2-40B4-BE49-F238E27FC236}">
                    <a16:creationId xmlns:a16="http://schemas.microsoft.com/office/drawing/2014/main" id="{34D0C28D-8DE1-43CC-AB93-57E9C985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493">
                <a:extLst>
                  <a:ext uri="{FF2B5EF4-FFF2-40B4-BE49-F238E27FC236}">
                    <a16:creationId xmlns:a16="http://schemas.microsoft.com/office/drawing/2014/main" id="{20397DC0-EE42-4699-BB9E-3BB0AE2FB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494">
                <a:extLst>
                  <a:ext uri="{FF2B5EF4-FFF2-40B4-BE49-F238E27FC236}">
                    <a16:creationId xmlns:a16="http://schemas.microsoft.com/office/drawing/2014/main" id="{07A7B3E2-D62A-47BA-93B9-2B9D40DDB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495">
                <a:extLst>
                  <a:ext uri="{FF2B5EF4-FFF2-40B4-BE49-F238E27FC236}">
                    <a16:creationId xmlns:a16="http://schemas.microsoft.com/office/drawing/2014/main" id="{217A0CB3-7B19-41C9-939D-8801F93E4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496">
                <a:extLst>
                  <a:ext uri="{FF2B5EF4-FFF2-40B4-BE49-F238E27FC236}">
                    <a16:creationId xmlns:a16="http://schemas.microsoft.com/office/drawing/2014/main" id="{F2EB1EA9-5434-4C31-9156-041BB5128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Oval 497">
                <a:extLst>
                  <a:ext uri="{FF2B5EF4-FFF2-40B4-BE49-F238E27FC236}">
                    <a16:creationId xmlns:a16="http://schemas.microsoft.com/office/drawing/2014/main" id="{A0592845-0D2B-4E76-99E8-90D8C9DD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Oval 498">
                <a:extLst>
                  <a:ext uri="{FF2B5EF4-FFF2-40B4-BE49-F238E27FC236}">
                    <a16:creationId xmlns:a16="http://schemas.microsoft.com/office/drawing/2014/main" id="{3D3E5A34-CE2C-4947-8174-E4E0506C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Oval 499">
                <a:extLst>
                  <a:ext uri="{FF2B5EF4-FFF2-40B4-BE49-F238E27FC236}">
                    <a16:creationId xmlns:a16="http://schemas.microsoft.com/office/drawing/2014/main" id="{4E267955-6881-4610-A6B3-F1B821BA5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500">
                <a:extLst>
                  <a:ext uri="{FF2B5EF4-FFF2-40B4-BE49-F238E27FC236}">
                    <a16:creationId xmlns:a16="http://schemas.microsoft.com/office/drawing/2014/main" id="{F1EE20E9-58E4-4276-B684-8A2371F7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Oval 501">
                <a:extLst>
                  <a:ext uri="{FF2B5EF4-FFF2-40B4-BE49-F238E27FC236}">
                    <a16:creationId xmlns:a16="http://schemas.microsoft.com/office/drawing/2014/main" id="{BE9F5497-597D-4C2C-9961-F795DD5AE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Oval 502">
                <a:extLst>
                  <a:ext uri="{FF2B5EF4-FFF2-40B4-BE49-F238E27FC236}">
                    <a16:creationId xmlns:a16="http://schemas.microsoft.com/office/drawing/2014/main" id="{39080B7E-659B-4492-984B-1A6A82292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Oval 503">
                <a:extLst>
                  <a:ext uri="{FF2B5EF4-FFF2-40B4-BE49-F238E27FC236}">
                    <a16:creationId xmlns:a16="http://schemas.microsoft.com/office/drawing/2014/main" id="{F8249A61-6B4A-4C30-BB1B-F0ADA89C3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Oval 504">
                <a:extLst>
                  <a:ext uri="{FF2B5EF4-FFF2-40B4-BE49-F238E27FC236}">
                    <a16:creationId xmlns:a16="http://schemas.microsoft.com/office/drawing/2014/main" id="{042CCFAD-D58B-42B4-A4E9-34D3DA92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Oval 505">
                <a:extLst>
                  <a:ext uri="{FF2B5EF4-FFF2-40B4-BE49-F238E27FC236}">
                    <a16:creationId xmlns:a16="http://schemas.microsoft.com/office/drawing/2014/main" id="{FFC6C971-DFD8-4F8F-A809-F0114BF9C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Oval 506">
                <a:extLst>
                  <a:ext uri="{FF2B5EF4-FFF2-40B4-BE49-F238E27FC236}">
                    <a16:creationId xmlns:a16="http://schemas.microsoft.com/office/drawing/2014/main" id="{D2F93088-ECA3-4A9F-921F-479C1B50C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Oval 507">
                <a:extLst>
                  <a:ext uri="{FF2B5EF4-FFF2-40B4-BE49-F238E27FC236}">
                    <a16:creationId xmlns:a16="http://schemas.microsoft.com/office/drawing/2014/main" id="{1194F74B-9746-4508-9678-FC67300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Oval 508">
                <a:extLst>
                  <a:ext uri="{FF2B5EF4-FFF2-40B4-BE49-F238E27FC236}">
                    <a16:creationId xmlns:a16="http://schemas.microsoft.com/office/drawing/2014/main" id="{EFE7A746-9696-4838-919E-9B39ED4C8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Oval 509">
                <a:extLst>
                  <a:ext uri="{FF2B5EF4-FFF2-40B4-BE49-F238E27FC236}">
                    <a16:creationId xmlns:a16="http://schemas.microsoft.com/office/drawing/2014/main" id="{BE995F76-18BE-46CF-9CA8-D3E4115B4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510">
                <a:extLst>
                  <a:ext uri="{FF2B5EF4-FFF2-40B4-BE49-F238E27FC236}">
                    <a16:creationId xmlns:a16="http://schemas.microsoft.com/office/drawing/2014/main" id="{A5FF23E7-F568-49FA-BC10-9B4D8972E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Oval 511">
                <a:extLst>
                  <a:ext uri="{FF2B5EF4-FFF2-40B4-BE49-F238E27FC236}">
                    <a16:creationId xmlns:a16="http://schemas.microsoft.com/office/drawing/2014/main" id="{149802C4-0F99-4AA1-94ED-CAAA1C521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Oval 512">
                <a:extLst>
                  <a:ext uri="{FF2B5EF4-FFF2-40B4-BE49-F238E27FC236}">
                    <a16:creationId xmlns:a16="http://schemas.microsoft.com/office/drawing/2014/main" id="{4CCE4DDF-569E-48F3-B230-0622AB9D4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Oval 513">
                <a:extLst>
                  <a:ext uri="{FF2B5EF4-FFF2-40B4-BE49-F238E27FC236}">
                    <a16:creationId xmlns:a16="http://schemas.microsoft.com/office/drawing/2014/main" id="{ABBDB4E8-49C7-4DE7-9B91-6B4DDAC6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Oval 514">
                <a:extLst>
                  <a:ext uri="{FF2B5EF4-FFF2-40B4-BE49-F238E27FC236}">
                    <a16:creationId xmlns:a16="http://schemas.microsoft.com/office/drawing/2014/main" id="{B52419FE-5FE4-4584-A91B-78F145D69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Oval 515">
                <a:extLst>
                  <a:ext uri="{FF2B5EF4-FFF2-40B4-BE49-F238E27FC236}">
                    <a16:creationId xmlns:a16="http://schemas.microsoft.com/office/drawing/2014/main" id="{A00D22F7-9AFD-4265-A862-0E0CE9293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Oval 516">
                <a:extLst>
                  <a:ext uri="{FF2B5EF4-FFF2-40B4-BE49-F238E27FC236}">
                    <a16:creationId xmlns:a16="http://schemas.microsoft.com/office/drawing/2014/main" id="{F1992F26-8149-48A1-906E-B2573073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Oval 517">
                <a:extLst>
                  <a:ext uri="{FF2B5EF4-FFF2-40B4-BE49-F238E27FC236}">
                    <a16:creationId xmlns:a16="http://schemas.microsoft.com/office/drawing/2014/main" id="{E85AEA7C-A93F-4B5E-9EE1-D8E4F9055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Oval 518">
                <a:extLst>
                  <a:ext uri="{FF2B5EF4-FFF2-40B4-BE49-F238E27FC236}">
                    <a16:creationId xmlns:a16="http://schemas.microsoft.com/office/drawing/2014/main" id="{B39A0E3D-C065-418E-8BC9-122E574D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Oval 519">
                <a:extLst>
                  <a:ext uri="{FF2B5EF4-FFF2-40B4-BE49-F238E27FC236}">
                    <a16:creationId xmlns:a16="http://schemas.microsoft.com/office/drawing/2014/main" id="{D0734224-4C25-4CE9-B8B1-D6B89429B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Oval 520">
                <a:extLst>
                  <a:ext uri="{FF2B5EF4-FFF2-40B4-BE49-F238E27FC236}">
                    <a16:creationId xmlns:a16="http://schemas.microsoft.com/office/drawing/2014/main" id="{00DEFC1E-1C45-438B-A73A-613518003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521">
                <a:extLst>
                  <a:ext uri="{FF2B5EF4-FFF2-40B4-BE49-F238E27FC236}">
                    <a16:creationId xmlns:a16="http://schemas.microsoft.com/office/drawing/2014/main" id="{7E3FAD2A-AE43-4375-A9DF-EE3AFCB9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Oval 522">
                <a:extLst>
                  <a:ext uri="{FF2B5EF4-FFF2-40B4-BE49-F238E27FC236}">
                    <a16:creationId xmlns:a16="http://schemas.microsoft.com/office/drawing/2014/main" id="{F921299A-1411-4A46-8066-5E3F62151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523">
                <a:extLst>
                  <a:ext uri="{FF2B5EF4-FFF2-40B4-BE49-F238E27FC236}">
                    <a16:creationId xmlns:a16="http://schemas.microsoft.com/office/drawing/2014/main" id="{527AC082-BEF1-4298-A7F4-5D9217DEA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Oval 524">
                <a:extLst>
                  <a:ext uri="{FF2B5EF4-FFF2-40B4-BE49-F238E27FC236}">
                    <a16:creationId xmlns:a16="http://schemas.microsoft.com/office/drawing/2014/main" id="{305CF648-FA29-4332-BE2E-5B8291ECD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Oval 525">
                <a:extLst>
                  <a:ext uri="{FF2B5EF4-FFF2-40B4-BE49-F238E27FC236}">
                    <a16:creationId xmlns:a16="http://schemas.microsoft.com/office/drawing/2014/main" id="{0DF4A591-E4FA-4DAB-9902-C30979502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Oval 526">
                <a:extLst>
                  <a:ext uri="{FF2B5EF4-FFF2-40B4-BE49-F238E27FC236}">
                    <a16:creationId xmlns:a16="http://schemas.microsoft.com/office/drawing/2014/main" id="{DE6556B4-AEA5-4950-BA33-A233E486A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Oval 527">
                <a:extLst>
                  <a:ext uri="{FF2B5EF4-FFF2-40B4-BE49-F238E27FC236}">
                    <a16:creationId xmlns:a16="http://schemas.microsoft.com/office/drawing/2014/main" id="{2DAE5A79-9BB6-4378-8AB3-6DDBC841B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Oval 528">
                <a:extLst>
                  <a:ext uri="{FF2B5EF4-FFF2-40B4-BE49-F238E27FC236}">
                    <a16:creationId xmlns:a16="http://schemas.microsoft.com/office/drawing/2014/main" id="{1DA8D0E8-B5C3-41E1-BD72-CBCA0E3CA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Oval 529">
                <a:extLst>
                  <a:ext uri="{FF2B5EF4-FFF2-40B4-BE49-F238E27FC236}">
                    <a16:creationId xmlns:a16="http://schemas.microsoft.com/office/drawing/2014/main" id="{CDCDDCDE-556D-4D80-8D07-E049F689C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Oval 530">
                <a:extLst>
                  <a:ext uri="{FF2B5EF4-FFF2-40B4-BE49-F238E27FC236}">
                    <a16:creationId xmlns:a16="http://schemas.microsoft.com/office/drawing/2014/main" id="{822D2111-B4F7-427E-A26D-B0653EBD4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531">
                <a:extLst>
                  <a:ext uri="{FF2B5EF4-FFF2-40B4-BE49-F238E27FC236}">
                    <a16:creationId xmlns:a16="http://schemas.microsoft.com/office/drawing/2014/main" id="{72EE6F6B-ABDE-4F2C-BC0A-2EF22387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532">
                <a:extLst>
                  <a:ext uri="{FF2B5EF4-FFF2-40B4-BE49-F238E27FC236}">
                    <a16:creationId xmlns:a16="http://schemas.microsoft.com/office/drawing/2014/main" id="{60F94753-3264-46F5-B56F-C6DA4B928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533">
                <a:extLst>
                  <a:ext uri="{FF2B5EF4-FFF2-40B4-BE49-F238E27FC236}">
                    <a16:creationId xmlns:a16="http://schemas.microsoft.com/office/drawing/2014/main" id="{5E4B402C-0635-4440-B441-4802C0A33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Oval 534">
                <a:extLst>
                  <a:ext uri="{FF2B5EF4-FFF2-40B4-BE49-F238E27FC236}">
                    <a16:creationId xmlns:a16="http://schemas.microsoft.com/office/drawing/2014/main" id="{11D5C040-01FA-457E-ABC1-A02846DA5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Oval 535">
                <a:extLst>
                  <a:ext uri="{FF2B5EF4-FFF2-40B4-BE49-F238E27FC236}">
                    <a16:creationId xmlns:a16="http://schemas.microsoft.com/office/drawing/2014/main" id="{94EF7018-DDEE-4997-947C-BE2784DB0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536">
                <a:extLst>
                  <a:ext uri="{FF2B5EF4-FFF2-40B4-BE49-F238E27FC236}">
                    <a16:creationId xmlns:a16="http://schemas.microsoft.com/office/drawing/2014/main" id="{AC4EB371-CD1C-4003-912F-ACA4ABB06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537">
                <a:extLst>
                  <a:ext uri="{FF2B5EF4-FFF2-40B4-BE49-F238E27FC236}">
                    <a16:creationId xmlns:a16="http://schemas.microsoft.com/office/drawing/2014/main" id="{F50B3ADD-DC6E-47FA-932D-2BEA5BF80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Oval 538">
                <a:extLst>
                  <a:ext uri="{FF2B5EF4-FFF2-40B4-BE49-F238E27FC236}">
                    <a16:creationId xmlns:a16="http://schemas.microsoft.com/office/drawing/2014/main" id="{2744331E-EFC7-46E9-B953-0A509DA0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Oval 539">
                <a:extLst>
                  <a:ext uri="{FF2B5EF4-FFF2-40B4-BE49-F238E27FC236}">
                    <a16:creationId xmlns:a16="http://schemas.microsoft.com/office/drawing/2014/main" id="{D04DF5A3-7082-43B8-B90D-260DE43A7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Oval 540">
                <a:extLst>
                  <a:ext uri="{FF2B5EF4-FFF2-40B4-BE49-F238E27FC236}">
                    <a16:creationId xmlns:a16="http://schemas.microsoft.com/office/drawing/2014/main" id="{DA2E3593-757F-4751-814A-218234467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Oval 541">
                <a:extLst>
                  <a:ext uri="{FF2B5EF4-FFF2-40B4-BE49-F238E27FC236}">
                    <a16:creationId xmlns:a16="http://schemas.microsoft.com/office/drawing/2014/main" id="{27807C01-72E5-459E-A4F4-D1B9479A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542">
                <a:extLst>
                  <a:ext uri="{FF2B5EF4-FFF2-40B4-BE49-F238E27FC236}">
                    <a16:creationId xmlns:a16="http://schemas.microsoft.com/office/drawing/2014/main" id="{28B662E5-58C9-415E-B70A-767F616FD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Oval 543">
                <a:extLst>
                  <a:ext uri="{FF2B5EF4-FFF2-40B4-BE49-F238E27FC236}">
                    <a16:creationId xmlns:a16="http://schemas.microsoft.com/office/drawing/2014/main" id="{ED4AB810-78DD-452E-8BCE-C339D5E6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Oval 544">
                <a:extLst>
                  <a:ext uri="{FF2B5EF4-FFF2-40B4-BE49-F238E27FC236}">
                    <a16:creationId xmlns:a16="http://schemas.microsoft.com/office/drawing/2014/main" id="{49D091EA-1050-4915-B5EB-79B3CA2C9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Oval 545">
                <a:extLst>
                  <a:ext uri="{FF2B5EF4-FFF2-40B4-BE49-F238E27FC236}">
                    <a16:creationId xmlns:a16="http://schemas.microsoft.com/office/drawing/2014/main" id="{A866831F-A8FC-45B2-9276-1B3CD68F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Oval 546">
                <a:extLst>
                  <a:ext uri="{FF2B5EF4-FFF2-40B4-BE49-F238E27FC236}">
                    <a16:creationId xmlns:a16="http://schemas.microsoft.com/office/drawing/2014/main" id="{CA8A7F6F-80C2-4F3A-9861-DE86722D4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Oval 547">
                <a:extLst>
                  <a:ext uri="{FF2B5EF4-FFF2-40B4-BE49-F238E27FC236}">
                    <a16:creationId xmlns:a16="http://schemas.microsoft.com/office/drawing/2014/main" id="{71260799-B161-4764-9637-BB3194DC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Oval 548">
                <a:extLst>
                  <a:ext uri="{FF2B5EF4-FFF2-40B4-BE49-F238E27FC236}">
                    <a16:creationId xmlns:a16="http://schemas.microsoft.com/office/drawing/2014/main" id="{20516432-94CF-4754-ABD2-B84360C83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Oval 549">
                <a:extLst>
                  <a:ext uri="{FF2B5EF4-FFF2-40B4-BE49-F238E27FC236}">
                    <a16:creationId xmlns:a16="http://schemas.microsoft.com/office/drawing/2014/main" id="{722FD35E-7B12-48E5-A46E-4CEEE0452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Oval 550">
                <a:extLst>
                  <a:ext uri="{FF2B5EF4-FFF2-40B4-BE49-F238E27FC236}">
                    <a16:creationId xmlns:a16="http://schemas.microsoft.com/office/drawing/2014/main" id="{C00A4193-8E3B-4D50-BCF2-753813AFC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Oval 551">
                <a:extLst>
                  <a:ext uri="{FF2B5EF4-FFF2-40B4-BE49-F238E27FC236}">
                    <a16:creationId xmlns:a16="http://schemas.microsoft.com/office/drawing/2014/main" id="{D81D7F0E-59AB-42A6-823B-407778DCA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552">
                <a:extLst>
                  <a:ext uri="{FF2B5EF4-FFF2-40B4-BE49-F238E27FC236}">
                    <a16:creationId xmlns:a16="http://schemas.microsoft.com/office/drawing/2014/main" id="{A58F0F83-4C86-4619-8F48-5FB5912D1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Oval 553">
                <a:extLst>
                  <a:ext uri="{FF2B5EF4-FFF2-40B4-BE49-F238E27FC236}">
                    <a16:creationId xmlns:a16="http://schemas.microsoft.com/office/drawing/2014/main" id="{95BC75E2-BA97-495C-827F-44DD352E9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Oval 554">
                <a:extLst>
                  <a:ext uri="{FF2B5EF4-FFF2-40B4-BE49-F238E27FC236}">
                    <a16:creationId xmlns:a16="http://schemas.microsoft.com/office/drawing/2014/main" id="{AC274AD9-CAF6-404C-A902-833EF1BC0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Oval 555">
                <a:extLst>
                  <a:ext uri="{FF2B5EF4-FFF2-40B4-BE49-F238E27FC236}">
                    <a16:creationId xmlns:a16="http://schemas.microsoft.com/office/drawing/2014/main" id="{0CB6435B-6C90-4F6D-AB7E-767A6765B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Oval 556">
                <a:extLst>
                  <a:ext uri="{FF2B5EF4-FFF2-40B4-BE49-F238E27FC236}">
                    <a16:creationId xmlns:a16="http://schemas.microsoft.com/office/drawing/2014/main" id="{F0FE9BCD-495E-448E-B70E-B47CA4570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Oval 557">
                <a:extLst>
                  <a:ext uri="{FF2B5EF4-FFF2-40B4-BE49-F238E27FC236}">
                    <a16:creationId xmlns:a16="http://schemas.microsoft.com/office/drawing/2014/main" id="{C1F0989C-9E98-4625-9CF1-731EED83B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Oval 558">
                <a:extLst>
                  <a:ext uri="{FF2B5EF4-FFF2-40B4-BE49-F238E27FC236}">
                    <a16:creationId xmlns:a16="http://schemas.microsoft.com/office/drawing/2014/main" id="{F471FAF9-5DA8-46F8-A116-56E97B8B3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Oval 559">
                <a:extLst>
                  <a:ext uri="{FF2B5EF4-FFF2-40B4-BE49-F238E27FC236}">
                    <a16:creationId xmlns:a16="http://schemas.microsoft.com/office/drawing/2014/main" id="{51AF76D3-20D6-4456-B50A-F08EA54B0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Oval 560">
                <a:extLst>
                  <a:ext uri="{FF2B5EF4-FFF2-40B4-BE49-F238E27FC236}">
                    <a16:creationId xmlns:a16="http://schemas.microsoft.com/office/drawing/2014/main" id="{CB472372-7B39-4FD3-8E78-3C85B2727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Oval 561">
                <a:extLst>
                  <a:ext uri="{FF2B5EF4-FFF2-40B4-BE49-F238E27FC236}">
                    <a16:creationId xmlns:a16="http://schemas.microsoft.com/office/drawing/2014/main" id="{0F3AA0CC-7964-42CF-85E6-9FD56422E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Oval 562">
                <a:extLst>
                  <a:ext uri="{FF2B5EF4-FFF2-40B4-BE49-F238E27FC236}">
                    <a16:creationId xmlns:a16="http://schemas.microsoft.com/office/drawing/2014/main" id="{18781E86-933E-44D5-BCB2-2BD91F602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Oval 563">
                <a:extLst>
                  <a:ext uri="{FF2B5EF4-FFF2-40B4-BE49-F238E27FC236}">
                    <a16:creationId xmlns:a16="http://schemas.microsoft.com/office/drawing/2014/main" id="{34008E46-7934-4230-AD07-7983EF6A9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Oval 564">
                <a:extLst>
                  <a:ext uri="{FF2B5EF4-FFF2-40B4-BE49-F238E27FC236}">
                    <a16:creationId xmlns:a16="http://schemas.microsoft.com/office/drawing/2014/main" id="{5B5EDC8A-07E9-465F-908E-4A52101CD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Oval 565">
                <a:extLst>
                  <a:ext uri="{FF2B5EF4-FFF2-40B4-BE49-F238E27FC236}">
                    <a16:creationId xmlns:a16="http://schemas.microsoft.com/office/drawing/2014/main" id="{9B229F59-4A2B-4587-998D-9591EC070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Oval 566">
                <a:extLst>
                  <a:ext uri="{FF2B5EF4-FFF2-40B4-BE49-F238E27FC236}">
                    <a16:creationId xmlns:a16="http://schemas.microsoft.com/office/drawing/2014/main" id="{83749131-59F9-4B4C-9351-CF3853085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567">
                <a:extLst>
                  <a:ext uri="{FF2B5EF4-FFF2-40B4-BE49-F238E27FC236}">
                    <a16:creationId xmlns:a16="http://schemas.microsoft.com/office/drawing/2014/main" id="{DE4BA023-2912-44B0-8DC7-417AF73FE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Oval 568">
                <a:extLst>
                  <a:ext uri="{FF2B5EF4-FFF2-40B4-BE49-F238E27FC236}">
                    <a16:creationId xmlns:a16="http://schemas.microsoft.com/office/drawing/2014/main" id="{FE611295-41C8-4593-9E5E-D66606F6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Oval 569">
                <a:extLst>
                  <a:ext uri="{FF2B5EF4-FFF2-40B4-BE49-F238E27FC236}">
                    <a16:creationId xmlns:a16="http://schemas.microsoft.com/office/drawing/2014/main" id="{3D99954B-086E-4808-AA8C-AD89F3C3A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Oval 570">
                <a:extLst>
                  <a:ext uri="{FF2B5EF4-FFF2-40B4-BE49-F238E27FC236}">
                    <a16:creationId xmlns:a16="http://schemas.microsoft.com/office/drawing/2014/main" id="{5856770D-743B-4CDF-9C28-1C6C8FD5D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Oval 571">
                <a:extLst>
                  <a:ext uri="{FF2B5EF4-FFF2-40B4-BE49-F238E27FC236}">
                    <a16:creationId xmlns:a16="http://schemas.microsoft.com/office/drawing/2014/main" id="{A0089A1D-C5C2-4A8D-B7E0-423FD8100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Oval 572">
                <a:extLst>
                  <a:ext uri="{FF2B5EF4-FFF2-40B4-BE49-F238E27FC236}">
                    <a16:creationId xmlns:a16="http://schemas.microsoft.com/office/drawing/2014/main" id="{B8CEF3BD-7E37-4997-93C6-94AE2E7CE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573">
                <a:extLst>
                  <a:ext uri="{FF2B5EF4-FFF2-40B4-BE49-F238E27FC236}">
                    <a16:creationId xmlns:a16="http://schemas.microsoft.com/office/drawing/2014/main" id="{BDF31A02-415A-4875-B9D0-77BD0007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574">
                <a:extLst>
                  <a:ext uri="{FF2B5EF4-FFF2-40B4-BE49-F238E27FC236}">
                    <a16:creationId xmlns:a16="http://schemas.microsoft.com/office/drawing/2014/main" id="{33CE0D67-B6D7-4798-8215-8636A05A8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Oval 575">
                <a:extLst>
                  <a:ext uri="{FF2B5EF4-FFF2-40B4-BE49-F238E27FC236}">
                    <a16:creationId xmlns:a16="http://schemas.microsoft.com/office/drawing/2014/main" id="{EED132A4-27A5-45FF-B158-D7E4DA5CF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Oval 576">
                <a:extLst>
                  <a:ext uri="{FF2B5EF4-FFF2-40B4-BE49-F238E27FC236}">
                    <a16:creationId xmlns:a16="http://schemas.microsoft.com/office/drawing/2014/main" id="{04F4035D-09DF-4C9E-BEE0-DBF728A73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Oval 577">
                <a:extLst>
                  <a:ext uri="{FF2B5EF4-FFF2-40B4-BE49-F238E27FC236}">
                    <a16:creationId xmlns:a16="http://schemas.microsoft.com/office/drawing/2014/main" id="{0027EFE0-45D9-4B58-9154-213BD53A3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578">
                <a:extLst>
                  <a:ext uri="{FF2B5EF4-FFF2-40B4-BE49-F238E27FC236}">
                    <a16:creationId xmlns:a16="http://schemas.microsoft.com/office/drawing/2014/main" id="{726258B4-DC12-4903-B954-3E210D1A3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Oval 579">
                <a:extLst>
                  <a:ext uri="{FF2B5EF4-FFF2-40B4-BE49-F238E27FC236}">
                    <a16:creationId xmlns:a16="http://schemas.microsoft.com/office/drawing/2014/main" id="{DB0FF6B4-F623-4B60-8497-418C60B7F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Oval 580">
                <a:extLst>
                  <a:ext uri="{FF2B5EF4-FFF2-40B4-BE49-F238E27FC236}">
                    <a16:creationId xmlns:a16="http://schemas.microsoft.com/office/drawing/2014/main" id="{1D32FA0B-84D7-4D6D-9DB9-7DCD0C974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581">
                <a:extLst>
                  <a:ext uri="{FF2B5EF4-FFF2-40B4-BE49-F238E27FC236}">
                    <a16:creationId xmlns:a16="http://schemas.microsoft.com/office/drawing/2014/main" id="{BBCA7B7C-CCFE-4A63-84E1-D49585902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Oval 582">
                <a:extLst>
                  <a:ext uri="{FF2B5EF4-FFF2-40B4-BE49-F238E27FC236}">
                    <a16:creationId xmlns:a16="http://schemas.microsoft.com/office/drawing/2014/main" id="{33020969-4854-40FF-B235-A83B28CEF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Oval 583">
                <a:extLst>
                  <a:ext uri="{FF2B5EF4-FFF2-40B4-BE49-F238E27FC236}">
                    <a16:creationId xmlns:a16="http://schemas.microsoft.com/office/drawing/2014/main" id="{3419E0A3-8483-4D60-8F39-87EAF8465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584">
                <a:extLst>
                  <a:ext uri="{FF2B5EF4-FFF2-40B4-BE49-F238E27FC236}">
                    <a16:creationId xmlns:a16="http://schemas.microsoft.com/office/drawing/2014/main" id="{2413FE8D-52AB-434B-9A38-4F59F294B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Oval 585">
                <a:extLst>
                  <a:ext uri="{FF2B5EF4-FFF2-40B4-BE49-F238E27FC236}">
                    <a16:creationId xmlns:a16="http://schemas.microsoft.com/office/drawing/2014/main" id="{ECD3A265-A6F8-45D0-ADE5-7388173EE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Oval 586">
                <a:extLst>
                  <a:ext uri="{FF2B5EF4-FFF2-40B4-BE49-F238E27FC236}">
                    <a16:creationId xmlns:a16="http://schemas.microsoft.com/office/drawing/2014/main" id="{E84BE7BB-EA31-42AE-8279-9AFE75A3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587">
                <a:extLst>
                  <a:ext uri="{FF2B5EF4-FFF2-40B4-BE49-F238E27FC236}">
                    <a16:creationId xmlns:a16="http://schemas.microsoft.com/office/drawing/2014/main" id="{B0DD05AB-A32E-4A17-80EB-74AE1FA6D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588">
                <a:extLst>
                  <a:ext uri="{FF2B5EF4-FFF2-40B4-BE49-F238E27FC236}">
                    <a16:creationId xmlns:a16="http://schemas.microsoft.com/office/drawing/2014/main" id="{69874C17-A34B-45D7-949D-89390BE4A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Oval 589">
                <a:extLst>
                  <a:ext uri="{FF2B5EF4-FFF2-40B4-BE49-F238E27FC236}">
                    <a16:creationId xmlns:a16="http://schemas.microsoft.com/office/drawing/2014/main" id="{D83AFFC1-1E24-41CB-B731-DA64937FA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Oval 590">
                <a:extLst>
                  <a:ext uri="{FF2B5EF4-FFF2-40B4-BE49-F238E27FC236}">
                    <a16:creationId xmlns:a16="http://schemas.microsoft.com/office/drawing/2014/main" id="{D4B411CD-D740-4515-8484-C8AB762F1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Oval 591">
                <a:extLst>
                  <a:ext uri="{FF2B5EF4-FFF2-40B4-BE49-F238E27FC236}">
                    <a16:creationId xmlns:a16="http://schemas.microsoft.com/office/drawing/2014/main" id="{2D093AC5-4807-47A1-A6FF-1B323149B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Oval 592">
                <a:extLst>
                  <a:ext uri="{FF2B5EF4-FFF2-40B4-BE49-F238E27FC236}">
                    <a16:creationId xmlns:a16="http://schemas.microsoft.com/office/drawing/2014/main" id="{2FE6A6D4-9EE9-41DE-9145-55280FDD0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Oval 593">
                <a:extLst>
                  <a:ext uri="{FF2B5EF4-FFF2-40B4-BE49-F238E27FC236}">
                    <a16:creationId xmlns:a16="http://schemas.microsoft.com/office/drawing/2014/main" id="{ACCEF1DD-483F-43C2-A036-2669C98F9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Oval 594">
                <a:extLst>
                  <a:ext uri="{FF2B5EF4-FFF2-40B4-BE49-F238E27FC236}">
                    <a16:creationId xmlns:a16="http://schemas.microsoft.com/office/drawing/2014/main" id="{5508D4C6-6A95-4F57-8FBB-533B6D8FA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Oval 595">
                <a:extLst>
                  <a:ext uri="{FF2B5EF4-FFF2-40B4-BE49-F238E27FC236}">
                    <a16:creationId xmlns:a16="http://schemas.microsoft.com/office/drawing/2014/main" id="{0BA8336E-598B-48C8-A635-D9FEEF615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Oval 596">
                <a:extLst>
                  <a:ext uri="{FF2B5EF4-FFF2-40B4-BE49-F238E27FC236}">
                    <a16:creationId xmlns:a16="http://schemas.microsoft.com/office/drawing/2014/main" id="{7F9FC1BB-EECD-4D7A-BB19-57704A70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Oval 597">
                <a:extLst>
                  <a:ext uri="{FF2B5EF4-FFF2-40B4-BE49-F238E27FC236}">
                    <a16:creationId xmlns:a16="http://schemas.microsoft.com/office/drawing/2014/main" id="{EBA0BD3E-1862-4187-9FBC-D82BB353B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598">
                <a:extLst>
                  <a:ext uri="{FF2B5EF4-FFF2-40B4-BE49-F238E27FC236}">
                    <a16:creationId xmlns:a16="http://schemas.microsoft.com/office/drawing/2014/main" id="{60ACF372-0267-4A98-9AB6-F361E328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Oval 599">
                <a:extLst>
                  <a:ext uri="{FF2B5EF4-FFF2-40B4-BE49-F238E27FC236}">
                    <a16:creationId xmlns:a16="http://schemas.microsoft.com/office/drawing/2014/main" id="{10497F92-2899-4688-9D7E-E9EBCC267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600">
                <a:extLst>
                  <a:ext uri="{FF2B5EF4-FFF2-40B4-BE49-F238E27FC236}">
                    <a16:creationId xmlns:a16="http://schemas.microsoft.com/office/drawing/2014/main" id="{63A84AE4-F020-4F66-BCAB-3CECA41B4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Oval 601">
                <a:extLst>
                  <a:ext uri="{FF2B5EF4-FFF2-40B4-BE49-F238E27FC236}">
                    <a16:creationId xmlns:a16="http://schemas.microsoft.com/office/drawing/2014/main" id="{BB69BFD9-2E57-4C84-B74F-7501CA9D4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Oval 602">
                <a:extLst>
                  <a:ext uri="{FF2B5EF4-FFF2-40B4-BE49-F238E27FC236}">
                    <a16:creationId xmlns:a16="http://schemas.microsoft.com/office/drawing/2014/main" id="{38C8B2BF-1783-4BFC-AB5C-746056F4B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Oval 603">
                <a:extLst>
                  <a:ext uri="{FF2B5EF4-FFF2-40B4-BE49-F238E27FC236}">
                    <a16:creationId xmlns:a16="http://schemas.microsoft.com/office/drawing/2014/main" id="{2D3A1C9E-3341-4B64-8E72-661FB1D65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Oval 604">
                <a:extLst>
                  <a:ext uri="{FF2B5EF4-FFF2-40B4-BE49-F238E27FC236}">
                    <a16:creationId xmlns:a16="http://schemas.microsoft.com/office/drawing/2014/main" id="{8CE7CE4C-53FC-46E1-BFB5-BABF29C6C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Oval 605">
                <a:extLst>
                  <a:ext uri="{FF2B5EF4-FFF2-40B4-BE49-F238E27FC236}">
                    <a16:creationId xmlns:a16="http://schemas.microsoft.com/office/drawing/2014/main" id="{A77FC0B9-E4A7-4ADA-B841-ED8DB75A6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Oval 606">
                <a:extLst>
                  <a:ext uri="{FF2B5EF4-FFF2-40B4-BE49-F238E27FC236}">
                    <a16:creationId xmlns:a16="http://schemas.microsoft.com/office/drawing/2014/main" id="{DB842ACD-D925-41C4-BDF7-82B81707B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Oval 607">
                <a:extLst>
                  <a:ext uri="{FF2B5EF4-FFF2-40B4-BE49-F238E27FC236}">
                    <a16:creationId xmlns:a16="http://schemas.microsoft.com/office/drawing/2014/main" id="{CC15982B-6CF1-434B-A2DE-67C49A69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Oval 608">
                <a:extLst>
                  <a:ext uri="{FF2B5EF4-FFF2-40B4-BE49-F238E27FC236}">
                    <a16:creationId xmlns:a16="http://schemas.microsoft.com/office/drawing/2014/main" id="{50430716-6707-43D0-91D2-15502AFB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Oval 609">
                <a:extLst>
                  <a:ext uri="{FF2B5EF4-FFF2-40B4-BE49-F238E27FC236}">
                    <a16:creationId xmlns:a16="http://schemas.microsoft.com/office/drawing/2014/main" id="{C25D1C9B-BB48-4945-BB1D-F41F5FE9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610">
                <a:extLst>
                  <a:ext uri="{FF2B5EF4-FFF2-40B4-BE49-F238E27FC236}">
                    <a16:creationId xmlns:a16="http://schemas.microsoft.com/office/drawing/2014/main" id="{D1ADF5D5-E94A-44E9-BFF6-05EFFF070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Oval 611">
                <a:extLst>
                  <a:ext uri="{FF2B5EF4-FFF2-40B4-BE49-F238E27FC236}">
                    <a16:creationId xmlns:a16="http://schemas.microsoft.com/office/drawing/2014/main" id="{A2EB60BE-4974-4AA4-A526-3F4CD87B2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612">
                <a:extLst>
                  <a:ext uri="{FF2B5EF4-FFF2-40B4-BE49-F238E27FC236}">
                    <a16:creationId xmlns:a16="http://schemas.microsoft.com/office/drawing/2014/main" id="{C8B13F83-645B-40E8-800C-CD6E85753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Oval 613">
                <a:extLst>
                  <a:ext uri="{FF2B5EF4-FFF2-40B4-BE49-F238E27FC236}">
                    <a16:creationId xmlns:a16="http://schemas.microsoft.com/office/drawing/2014/main" id="{E38FF47C-69CE-41AD-B968-3FE3C30DC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614">
                <a:extLst>
                  <a:ext uri="{FF2B5EF4-FFF2-40B4-BE49-F238E27FC236}">
                    <a16:creationId xmlns:a16="http://schemas.microsoft.com/office/drawing/2014/main" id="{88F5547F-8895-464F-B86F-844182FBD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Oval 615">
                <a:extLst>
                  <a:ext uri="{FF2B5EF4-FFF2-40B4-BE49-F238E27FC236}">
                    <a16:creationId xmlns:a16="http://schemas.microsoft.com/office/drawing/2014/main" id="{3B2A842E-4AE7-435D-A600-671B804BC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616">
                <a:extLst>
                  <a:ext uri="{FF2B5EF4-FFF2-40B4-BE49-F238E27FC236}">
                    <a16:creationId xmlns:a16="http://schemas.microsoft.com/office/drawing/2014/main" id="{D6A41AB8-9CB9-45E6-95EE-7FACBBF9E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Oval 617">
                <a:extLst>
                  <a:ext uri="{FF2B5EF4-FFF2-40B4-BE49-F238E27FC236}">
                    <a16:creationId xmlns:a16="http://schemas.microsoft.com/office/drawing/2014/main" id="{A55D1639-3A60-4556-B549-3BBF73B3F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618">
                <a:extLst>
                  <a:ext uri="{FF2B5EF4-FFF2-40B4-BE49-F238E27FC236}">
                    <a16:creationId xmlns:a16="http://schemas.microsoft.com/office/drawing/2014/main" id="{E731DC8B-8087-424D-8A37-A576A7F06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Oval 619">
                <a:extLst>
                  <a:ext uri="{FF2B5EF4-FFF2-40B4-BE49-F238E27FC236}">
                    <a16:creationId xmlns:a16="http://schemas.microsoft.com/office/drawing/2014/main" id="{783BE581-FA04-467E-ACCC-13A686496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620">
                <a:extLst>
                  <a:ext uri="{FF2B5EF4-FFF2-40B4-BE49-F238E27FC236}">
                    <a16:creationId xmlns:a16="http://schemas.microsoft.com/office/drawing/2014/main" id="{31D241EE-5C56-4EA6-AE24-62046145F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Oval 621">
                <a:extLst>
                  <a:ext uri="{FF2B5EF4-FFF2-40B4-BE49-F238E27FC236}">
                    <a16:creationId xmlns:a16="http://schemas.microsoft.com/office/drawing/2014/main" id="{E9B810AB-DFFF-4B31-BB28-FBCC6363E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622">
                <a:extLst>
                  <a:ext uri="{FF2B5EF4-FFF2-40B4-BE49-F238E27FC236}">
                    <a16:creationId xmlns:a16="http://schemas.microsoft.com/office/drawing/2014/main" id="{B5DA4D50-45F7-4C3C-BE8B-49C5C36F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Oval 623">
                <a:extLst>
                  <a:ext uri="{FF2B5EF4-FFF2-40B4-BE49-F238E27FC236}">
                    <a16:creationId xmlns:a16="http://schemas.microsoft.com/office/drawing/2014/main" id="{B8F0F28B-D017-4067-BF35-66B31C6AC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624">
                <a:extLst>
                  <a:ext uri="{FF2B5EF4-FFF2-40B4-BE49-F238E27FC236}">
                    <a16:creationId xmlns:a16="http://schemas.microsoft.com/office/drawing/2014/main" id="{327DADBF-E707-4254-A889-68BDC74D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Oval 625">
                <a:extLst>
                  <a:ext uri="{FF2B5EF4-FFF2-40B4-BE49-F238E27FC236}">
                    <a16:creationId xmlns:a16="http://schemas.microsoft.com/office/drawing/2014/main" id="{40CD3230-B546-4768-9DFA-E4C1D0776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626">
                <a:extLst>
                  <a:ext uri="{FF2B5EF4-FFF2-40B4-BE49-F238E27FC236}">
                    <a16:creationId xmlns:a16="http://schemas.microsoft.com/office/drawing/2014/main" id="{CB9A9185-1AA5-427A-84E1-E515859DD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Oval 627">
                <a:extLst>
                  <a:ext uri="{FF2B5EF4-FFF2-40B4-BE49-F238E27FC236}">
                    <a16:creationId xmlns:a16="http://schemas.microsoft.com/office/drawing/2014/main" id="{D9F285A6-37AB-4627-A720-510C2C6D2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628">
                <a:extLst>
                  <a:ext uri="{FF2B5EF4-FFF2-40B4-BE49-F238E27FC236}">
                    <a16:creationId xmlns:a16="http://schemas.microsoft.com/office/drawing/2014/main" id="{77080BF5-0ED0-40A2-9F12-20402E7B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Oval 629">
                <a:extLst>
                  <a:ext uri="{FF2B5EF4-FFF2-40B4-BE49-F238E27FC236}">
                    <a16:creationId xmlns:a16="http://schemas.microsoft.com/office/drawing/2014/main" id="{EF681867-C8EE-45D7-B4BB-B525FEAE5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630">
                <a:extLst>
                  <a:ext uri="{FF2B5EF4-FFF2-40B4-BE49-F238E27FC236}">
                    <a16:creationId xmlns:a16="http://schemas.microsoft.com/office/drawing/2014/main" id="{E294D490-2B20-4D6C-994B-EC7DE7A3E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Oval 631">
                <a:extLst>
                  <a:ext uri="{FF2B5EF4-FFF2-40B4-BE49-F238E27FC236}">
                    <a16:creationId xmlns:a16="http://schemas.microsoft.com/office/drawing/2014/main" id="{409247E5-2FA1-4266-A8BA-157DF8C3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632">
                <a:extLst>
                  <a:ext uri="{FF2B5EF4-FFF2-40B4-BE49-F238E27FC236}">
                    <a16:creationId xmlns:a16="http://schemas.microsoft.com/office/drawing/2014/main" id="{BD6681F9-2149-456F-A41B-32010383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Oval 633">
                <a:extLst>
                  <a:ext uri="{FF2B5EF4-FFF2-40B4-BE49-F238E27FC236}">
                    <a16:creationId xmlns:a16="http://schemas.microsoft.com/office/drawing/2014/main" id="{5A54B570-5090-4351-8163-586865198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634">
                <a:extLst>
                  <a:ext uri="{FF2B5EF4-FFF2-40B4-BE49-F238E27FC236}">
                    <a16:creationId xmlns:a16="http://schemas.microsoft.com/office/drawing/2014/main" id="{C66EBCDB-E6D5-42AA-AC9F-3BDD9156E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Oval 635">
                <a:extLst>
                  <a:ext uri="{FF2B5EF4-FFF2-40B4-BE49-F238E27FC236}">
                    <a16:creationId xmlns:a16="http://schemas.microsoft.com/office/drawing/2014/main" id="{30B3230E-58A6-4898-B696-1BD4BE125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636">
                <a:extLst>
                  <a:ext uri="{FF2B5EF4-FFF2-40B4-BE49-F238E27FC236}">
                    <a16:creationId xmlns:a16="http://schemas.microsoft.com/office/drawing/2014/main" id="{99F1A148-E529-443F-8688-7A37845F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Oval 637">
                <a:extLst>
                  <a:ext uri="{FF2B5EF4-FFF2-40B4-BE49-F238E27FC236}">
                    <a16:creationId xmlns:a16="http://schemas.microsoft.com/office/drawing/2014/main" id="{9B3F2B22-08E7-4262-90CE-9AE4F49F7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638">
                <a:extLst>
                  <a:ext uri="{FF2B5EF4-FFF2-40B4-BE49-F238E27FC236}">
                    <a16:creationId xmlns:a16="http://schemas.microsoft.com/office/drawing/2014/main" id="{8AE4DC61-C489-4529-9334-40658528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Oval 639">
                <a:extLst>
                  <a:ext uri="{FF2B5EF4-FFF2-40B4-BE49-F238E27FC236}">
                    <a16:creationId xmlns:a16="http://schemas.microsoft.com/office/drawing/2014/main" id="{07EDE593-F58F-4E52-B2D4-45936449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640">
                <a:extLst>
                  <a:ext uri="{FF2B5EF4-FFF2-40B4-BE49-F238E27FC236}">
                    <a16:creationId xmlns:a16="http://schemas.microsoft.com/office/drawing/2014/main" id="{D723CF51-BDF4-44F9-A836-C4491B7DF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Oval 641">
                <a:extLst>
                  <a:ext uri="{FF2B5EF4-FFF2-40B4-BE49-F238E27FC236}">
                    <a16:creationId xmlns:a16="http://schemas.microsoft.com/office/drawing/2014/main" id="{CF4E33F0-010C-470D-A0BB-786827D7A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Oval 642">
                <a:extLst>
                  <a:ext uri="{FF2B5EF4-FFF2-40B4-BE49-F238E27FC236}">
                    <a16:creationId xmlns:a16="http://schemas.microsoft.com/office/drawing/2014/main" id="{E4656E42-F262-4F70-80DE-35BA25588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Oval 643">
                <a:extLst>
                  <a:ext uri="{FF2B5EF4-FFF2-40B4-BE49-F238E27FC236}">
                    <a16:creationId xmlns:a16="http://schemas.microsoft.com/office/drawing/2014/main" id="{1BA33F75-0432-4114-AC66-52000B5D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Oval 644">
                <a:extLst>
                  <a:ext uri="{FF2B5EF4-FFF2-40B4-BE49-F238E27FC236}">
                    <a16:creationId xmlns:a16="http://schemas.microsoft.com/office/drawing/2014/main" id="{06FA1432-85C3-4DF8-9023-9127224DF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Oval 645">
                <a:extLst>
                  <a:ext uri="{FF2B5EF4-FFF2-40B4-BE49-F238E27FC236}">
                    <a16:creationId xmlns:a16="http://schemas.microsoft.com/office/drawing/2014/main" id="{0D15BEBD-E299-48E4-B603-C5641776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542"/>
                <a:ext cx="2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Oval 646">
                <a:extLst>
                  <a:ext uri="{FF2B5EF4-FFF2-40B4-BE49-F238E27FC236}">
                    <a16:creationId xmlns:a16="http://schemas.microsoft.com/office/drawing/2014/main" id="{92979E86-AFE7-4D0D-9339-295A62246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645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Oval 647">
                <a:extLst>
                  <a:ext uri="{FF2B5EF4-FFF2-40B4-BE49-F238E27FC236}">
                    <a16:creationId xmlns:a16="http://schemas.microsoft.com/office/drawing/2014/main" id="{E826F5E8-0462-4DCA-AB4B-F788423FF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749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Oval 648">
                <a:extLst>
                  <a:ext uri="{FF2B5EF4-FFF2-40B4-BE49-F238E27FC236}">
                    <a16:creationId xmlns:a16="http://schemas.microsoft.com/office/drawing/2014/main" id="{A327E2B9-F586-44A0-90CB-1707CDB8E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54"/>
                <a:ext cx="6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Oval 649">
                <a:extLst>
                  <a:ext uri="{FF2B5EF4-FFF2-40B4-BE49-F238E27FC236}">
                    <a16:creationId xmlns:a16="http://schemas.microsoft.com/office/drawing/2014/main" id="{0B19919B-088A-46E2-A009-6033E04D6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5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851">
              <a:extLst>
                <a:ext uri="{FF2B5EF4-FFF2-40B4-BE49-F238E27FC236}">
                  <a16:creationId xmlns:a16="http://schemas.microsoft.com/office/drawing/2014/main" id="{D1866D0C-A9B8-4106-832B-7EFDEE9AD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33463" cy="6162675"/>
              <a:chOff x="2537" y="436"/>
              <a:chExt cx="651" cy="3882"/>
            </a:xfrm>
            <a:grpFill/>
          </p:grpSpPr>
          <p:sp>
            <p:nvSpPr>
              <p:cNvPr id="155" name="Oval 651">
                <a:extLst>
                  <a:ext uri="{FF2B5EF4-FFF2-40B4-BE49-F238E27FC236}">
                    <a16:creationId xmlns:a16="http://schemas.microsoft.com/office/drawing/2014/main" id="{C2951126-CB3E-44AB-93EB-A90B03366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061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652">
                <a:extLst>
                  <a:ext uri="{FF2B5EF4-FFF2-40B4-BE49-F238E27FC236}">
                    <a16:creationId xmlns:a16="http://schemas.microsoft.com/office/drawing/2014/main" id="{EBBC2BA7-3D8A-4C26-A862-C645537B9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166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653">
                <a:extLst>
                  <a:ext uri="{FF2B5EF4-FFF2-40B4-BE49-F238E27FC236}">
                    <a16:creationId xmlns:a16="http://schemas.microsoft.com/office/drawing/2014/main" id="{741349D7-E72D-4B26-A0FE-30896AE2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270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654">
                <a:extLst>
                  <a:ext uri="{FF2B5EF4-FFF2-40B4-BE49-F238E27FC236}">
                    <a16:creationId xmlns:a16="http://schemas.microsoft.com/office/drawing/2014/main" id="{DEAE9380-8809-427C-BF6E-C0C908D95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373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655">
                <a:extLst>
                  <a:ext uri="{FF2B5EF4-FFF2-40B4-BE49-F238E27FC236}">
                    <a16:creationId xmlns:a16="http://schemas.microsoft.com/office/drawing/2014/main" id="{463E0DB5-23F8-4860-BCD4-25559E2E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79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656">
                <a:extLst>
                  <a:ext uri="{FF2B5EF4-FFF2-40B4-BE49-F238E27FC236}">
                    <a16:creationId xmlns:a16="http://schemas.microsoft.com/office/drawing/2014/main" id="{ACB7B07D-B00C-4803-8A71-47FC2C065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582"/>
                <a:ext cx="14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657">
                <a:extLst>
                  <a:ext uri="{FF2B5EF4-FFF2-40B4-BE49-F238E27FC236}">
                    <a16:creationId xmlns:a16="http://schemas.microsoft.com/office/drawing/2014/main" id="{9F205165-B33E-44A7-8CD3-0B2A030E7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686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658">
                <a:extLst>
                  <a:ext uri="{FF2B5EF4-FFF2-40B4-BE49-F238E27FC236}">
                    <a16:creationId xmlns:a16="http://schemas.microsoft.com/office/drawing/2014/main" id="{5BD1F430-94F5-44B4-A742-8F7F2F0FC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791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659">
                <a:extLst>
                  <a:ext uri="{FF2B5EF4-FFF2-40B4-BE49-F238E27FC236}">
                    <a16:creationId xmlns:a16="http://schemas.microsoft.com/office/drawing/2014/main" id="{9322E572-64C0-4CB8-9736-791684165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894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660">
                <a:extLst>
                  <a:ext uri="{FF2B5EF4-FFF2-40B4-BE49-F238E27FC236}">
                    <a16:creationId xmlns:a16="http://schemas.microsoft.com/office/drawing/2014/main" id="{45072E0E-D83A-4D9A-8484-64C112719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98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661">
                <a:extLst>
                  <a:ext uri="{FF2B5EF4-FFF2-40B4-BE49-F238E27FC236}">
                    <a16:creationId xmlns:a16="http://schemas.microsoft.com/office/drawing/2014/main" id="{495A7B3C-196C-440E-B240-CCAD17ECA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03"/>
                <a:ext cx="18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662">
                <a:extLst>
                  <a:ext uri="{FF2B5EF4-FFF2-40B4-BE49-F238E27FC236}">
                    <a16:creationId xmlns:a16="http://schemas.microsoft.com/office/drawing/2014/main" id="{E4C1F251-35D8-400E-91A0-79D0D1F45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07"/>
                <a:ext cx="18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663">
                <a:extLst>
                  <a:ext uri="{FF2B5EF4-FFF2-40B4-BE49-F238E27FC236}">
                    <a16:creationId xmlns:a16="http://schemas.microsoft.com/office/drawing/2014/main" id="{008223B2-ECB9-4F0A-9DF6-B22009DA7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10"/>
                <a:ext cx="20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664">
                <a:extLst>
                  <a:ext uri="{FF2B5EF4-FFF2-40B4-BE49-F238E27FC236}">
                    <a16:creationId xmlns:a16="http://schemas.microsoft.com/office/drawing/2014/main" id="{1B84534D-71D1-4479-A529-F1C60B459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16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665">
                <a:extLst>
                  <a:ext uri="{FF2B5EF4-FFF2-40B4-BE49-F238E27FC236}">
                    <a16:creationId xmlns:a16="http://schemas.microsoft.com/office/drawing/2014/main" id="{7D3036C7-4208-4BF5-B671-E9C1769AD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21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666">
                <a:extLst>
                  <a:ext uri="{FF2B5EF4-FFF2-40B4-BE49-F238E27FC236}">
                    <a16:creationId xmlns:a16="http://schemas.microsoft.com/office/drawing/2014/main" id="{DF5EF0F4-13DF-416F-A5EB-93CDCCF0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625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67">
                <a:extLst>
                  <a:ext uri="{FF2B5EF4-FFF2-40B4-BE49-F238E27FC236}">
                    <a16:creationId xmlns:a16="http://schemas.microsoft.com/office/drawing/2014/main" id="{7870B421-D5D4-4BFD-A87D-B6433D2C0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730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668">
                <a:extLst>
                  <a:ext uri="{FF2B5EF4-FFF2-40B4-BE49-F238E27FC236}">
                    <a16:creationId xmlns:a16="http://schemas.microsoft.com/office/drawing/2014/main" id="{139BD9A8-4D4F-4D24-B48E-A4BA86A3C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833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669">
                <a:extLst>
                  <a:ext uri="{FF2B5EF4-FFF2-40B4-BE49-F238E27FC236}">
                    <a16:creationId xmlns:a16="http://schemas.microsoft.com/office/drawing/2014/main" id="{1F95B1F8-BF57-4F43-AD0F-529984BB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39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670">
                <a:extLst>
                  <a:ext uri="{FF2B5EF4-FFF2-40B4-BE49-F238E27FC236}">
                    <a16:creationId xmlns:a16="http://schemas.microsoft.com/office/drawing/2014/main" id="{F29B3B19-D7D7-4E03-8298-CE7EF389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044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671">
                <a:extLst>
                  <a:ext uri="{FF2B5EF4-FFF2-40B4-BE49-F238E27FC236}">
                    <a16:creationId xmlns:a16="http://schemas.microsoft.com/office/drawing/2014/main" id="{1AC54956-D9DA-4979-ACA7-83C7513CD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148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672">
                <a:extLst>
                  <a:ext uri="{FF2B5EF4-FFF2-40B4-BE49-F238E27FC236}">
                    <a16:creationId xmlns:a16="http://schemas.microsoft.com/office/drawing/2014/main" id="{874AE966-FAA2-489E-BE4E-BF183ABB4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253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673">
                <a:extLst>
                  <a:ext uri="{FF2B5EF4-FFF2-40B4-BE49-F238E27FC236}">
                    <a16:creationId xmlns:a16="http://schemas.microsoft.com/office/drawing/2014/main" id="{AD047DB1-F32A-45B2-A020-D66B5BEB3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35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674">
                <a:extLst>
                  <a:ext uri="{FF2B5EF4-FFF2-40B4-BE49-F238E27FC236}">
                    <a16:creationId xmlns:a16="http://schemas.microsoft.com/office/drawing/2014/main" id="{029F22F8-5A50-482C-B43B-1A04A290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462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675">
                <a:extLst>
                  <a:ext uri="{FF2B5EF4-FFF2-40B4-BE49-F238E27FC236}">
                    <a16:creationId xmlns:a16="http://schemas.microsoft.com/office/drawing/2014/main" id="{2D869B3A-969E-441C-9BD9-CC6742239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568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676">
                <a:extLst>
                  <a:ext uri="{FF2B5EF4-FFF2-40B4-BE49-F238E27FC236}">
                    <a16:creationId xmlns:a16="http://schemas.microsoft.com/office/drawing/2014/main" id="{3C520606-266C-4287-AE7A-ED52759FE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671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677">
                <a:extLst>
                  <a:ext uri="{FF2B5EF4-FFF2-40B4-BE49-F238E27FC236}">
                    <a16:creationId xmlns:a16="http://schemas.microsoft.com/office/drawing/2014/main" id="{8A21C1A5-1BAB-4A24-B6B5-065A1EF60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77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678">
                <a:extLst>
                  <a:ext uri="{FF2B5EF4-FFF2-40B4-BE49-F238E27FC236}">
                    <a16:creationId xmlns:a16="http://schemas.microsoft.com/office/drawing/2014/main" id="{33264A0D-B752-4C8A-BF8D-53DAA2FBF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880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679">
                <a:extLst>
                  <a:ext uri="{FF2B5EF4-FFF2-40B4-BE49-F238E27FC236}">
                    <a16:creationId xmlns:a16="http://schemas.microsoft.com/office/drawing/2014/main" id="{035D8CC7-935C-48F2-81B2-AFF68146E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985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680">
                <a:extLst>
                  <a:ext uri="{FF2B5EF4-FFF2-40B4-BE49-F238E27FC236}">
                    <a16:creationId xmlns:a16="http://schemas.microsoft.com/office/drawing/2014/main" id="{186F27B9-DFA5-4558-947C-31213B21C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194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681">
                <a:extLst>
                  <a:ext uri="{FF2B5EF4-FFF2-40B4-BE49-F238E27FC236}">
                    <a16:creationId xmlns:a16="http://schemas.microsoft.com/office/drawing/2014/main" id="{C8E4BE36-CA68-4B33-9C68-30AA5D5D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089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82">
                <a:extLst>
                  <a:ext uri="{FF2B5EF4-FFF2-40B4-BE49-F238E27FC236}">
                    <a16:creationId xmlns:a16="http://schemas.microsoft.com/office/drawing/2014/main" id="{E40F3F2D-AE7E-4CF3-8C3C-989AC2DA5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4300"/>
                <a:ext cx="21" cy="18"/>
              </a:xfrm>
              <a:custGeom>
                <a:avLst/>
                <a:gdLst>
                  <a:gd name="T0" fmla="*/ 10 w 10"/>
                  <a:gd name="T1" fmla="*/ 5 h 9"/>
                  <a:gd name="T2" fmla="*/ 5 w 10"/>
                  <a:gd name="T3" fmla="*/ 0 h 9"/>
                  <a:gd name="T4" fmla="*/ 0 w 10"/>
                  <a:gd name="T5" fmla="*/ 5 h 9"/>
                  <a:gd name="T6" fmla="*/ 3 w 10"/>
                  <a:gd name="T7" fmla="*/ 9 h 9"/>
                  <a:gd name="T8" fmla="*/ 7 w 10"/>
                  <a:gd name="T9" fmla="*/ 9 h 9"/>
                  <a:gd name="T10" fmla="*/ 10 w 10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cubicBezTo>
                      <a:pt x="10" y="3"/>
                      <a:pt x="8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9" y="8"/>
                      <a:pt x="10" y="7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683">
                <a:extLst>
                  <a:ext uri="{FF2B5EF4-FFF2-40B4-BE49-F238E27FC236}">
                    <a16:creationId xmlns:a16="http://schemas.microsoft.com/office/drawing/2014/main" id="{7DF8320F-209A-46C9-A69F-4F2F91E9C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684">
                <a:extLst>
                  <a:ext uri="{FF2B5EF4-FFF2-40B4-BE49-F238E27FC236}">
                    <a16:creationId xmlns:a16="http://schemas.microsoft.com/office/drawing/2014/main" id="{3AEF5CC9-9FFB-411B-81B6-B81A5420B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685">
                <a:extLst>
                  <a:ext uri="{FF2B5EF4-FFF2-40B4-BE49-F238E27FC236}">
                    <a16:creationId xmlns:a16="http://schemas.microsoft.com/office/drawing/2014/main" id="{B55F84E5-29DC-4E25-8EFD-829A7E21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686">
                <a:extLst>
                  <a:ext uri="{FF2B5EF4-FFF2-40B4-BE49-F238E27FC236}">
                    <a16:creationId xmlns:a16="http://schemas.microsoft.com/office/drawing/2014/main" id="{B4953AA8-0E11-49C4-AC33-BC30D839B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687">
                <a:extLst>
                  <a:ext uri="{FF2B5EF4-FFF2-40B4-BE49-F238E27FC236}">
                    <a16:creationId xmlns:a16="http://schemas.microsoft.com/office/drawing/2014/main" id="{B1003E0C-A6B5-4BEB-9DC1-11323E453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688">
                <a:extLst>
                  <a:ext uri="{FF2B5EF4-FFF2-40B4-BE49-F238E27FC236}">
                    <a16:creationId xmlns:a16="http://schemas.microsoft.com/office/drawing/2014/main" id="{428CE584-4480-4A9F-8797-0C4909B25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Oval 689">
                <a:extLst>
                  <a:ext uri="{FF2B5EF4-FFF2-40B4-BE49-F238E27FC236}">
                    <a16:creationId xmlns:a16="http://schemas.microsoft.com/office/drawing/2014/main" id="{0879ED09-CA3C-4827-89E5-C72233941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690">
                <a:extLst>
                  <a:ext uri="{FF2B5EF4-FFF2-40B4-BE49-F238E27FC236}">
                    <a16:creationId xmlns:a16="http://schemas.microsoft.com/office/drawing/2014/main" id="{8B66DE00-83DB-4826-B109-AFF81F5C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691">
                <a:extLst>
                  <a:ext uri="{FF2B5EF4-FFF2-40B4-BE49-F238E27FC236}">
                    <a16:creationId xmlns:a16="http://schemas.microsoft.com/office/drawing/2014/main" id="{5D6DDC7C-7002-452A-B328-C5DB0086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692">
                <a:extLst>
                  <a:ext uri="{FF2B5EF4-FFF2-40B4-BE49-F238E27FC236}">
                    <a16:creationId xmlns:a16="http://schemas.microsoft.com/office/drawing/2014/main" id="{404E5806-D4CD-4648-BA89-7D751D9F5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693">
                <a:extLst>
                  <a:ext uri="{FF2B5EF4-FFF2-40B4-BE49-F238E27FC236}">
                    <a16:creationId xmlns:a16="http://schemas.microsoft.com/office/drawing/2014/main" id="{8B4CED82-BEAC-46B4-80C6-31FC97E3A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694">
                <a:extLst>
                  <a:ext uri="{FF2B5EF4-FFF2-40B4-BE49-F238E27FC236}">
                    <a16:creationId xmlns:a16="http://schemas.microsoft.com/office/drawing/2014/main" id="{9125C8AA-6772-448B-90C0-03147AD15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695">
                <a:extLst>
                  <a:ext uri="{FF2B5EF4-FFF2-40B4-BE49-F238E27FC236}">
                    <a16:creationId xmlns:a16="http://schemas.microsoft.com/office/drawing/2014/main" id="{76BA8B07-B317-438B-9342-F2EB8D42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696">
                <a:extLst>
                  <a:ext uri="{FF2B5EF4-FFF2-40B4-BE49-F238E27FC236}">
                    <a16:creationId xmlns:a16="http://schemas.microsoft.com/office/drawing/2014/main" id="{807B672D-6A30-41F4-BFAC-E6F01D8DA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697">
                <a:extLst>
                  <a:ext uri="{FF2B5EF4-FFF2-40B4-BE49-F238E27FC236}">
                    <a16:creationId xmlns:a16="http://schemas.microsoft.com/office/drawing/2014/main" id="{954E48FC-EF73-4163-BC80-1F2DC5761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698">
                <a:extLst>
                  <a:ext uri="{FF2B5EF4-FFF2-40B4-BE49-F238E27FC236}">
                    <a16:creationId xmlns:a16="http://schemas.microsoft.com/office/drawing/2014/main" id="{025C7129-2F9B-4E33-AED9-383946CD1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699">
                <a:extLst>
                  <a:ext uri="{FF2B5EF4-FFF2-40B4-BE49-F238E27FC236}">
                    <a16:creationId xmlns:a16="http://schemas.microsoft.com/office/drawing/2014/main" id="{774CE78B-745B-4FBB-8326-3E7DAA5B6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700">
                <a:extLst>
                  <a:ext uri="{FF2B5EF4-FFF2-40B4-BE49-F238E27FC236}">
                    <a16:creationId xmlns:a16="http://schemas.microsoft.com/office/drawing/2014/main" id="{BF5AEB25-665E-4150-98DB-898880623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701">
                <a:extLst>
                  <a:ext uri="{FF2B5EF4-FFF2-40B4-BE49-F238E27FC236}">
                    <a16:creationId xmlns:a16="http://schemas.microsoft.com/office/drawing/2014/main" id="{0EE7D75E-00DB-4BCC-87F6-48D0ABFD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702">
                <a:extLst>
                  <a:ext uri="{FF2B5EF4-FFF2-40B4-BE49-F238E27FC236}">
                    <a16:creationId xmlns:a16="http://schemas.microsoft.com/office/drawing/2014/main" id="{A9D5265A-F690-40D4-96FF-D47393455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703">
                <a:extLst>
                  <a:ext uri="{FF2B5EF4-FFF2-40B4-BE49-F238E27FC236}">
                    <a16:creationId xmlns:a16="http://schemas.microsoft.com/office/drawing/2014/main" id="{557C13A6-0065-4C6B-9149-9DAED15F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704">
                <a:extLst>
                  <a:ext uri="{FF2B5EF4-FFF2-40B4-BE49-F238E27FC236}">
                    <a16:creationId xmlns:a16="http://schemas.microsoft.com/office/drawing/2014/main" id="{A81CB93B-1F88-4201-B1A8-9A1649DFA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705">
                <a:extLst>
                  <a:ext uri="{FF2B5EF4-FFF2-40B4-BE49-F238E27FC236}">
                    <a16:creationId xmlns:a16="http://schemas.microsoft.com/office/drawing/2014/main" id="{A1CD1AEA-3A85-428D-8640-EF2395FEE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706">
                <a:extLst>
                  <a:ext uri="{FF2B5EF4-FFF2-40B4-BE49-F238E27FC236}">
                    <a16:creationId xmlns:a16="http://schemas.microsoft.com/office/drawing/2014/main" id="{A36EEA5A-C332-4B15-B490-A157B3462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707">
                <a:extLst>
                  <a:ext uri="{FF2B5EF4-FFF2-40B4-BE49-F238E27FC236}">
                    <a16:creationId xmlns:a16="http://schemas.microsoft.com/office/drawing/2014/main" id="{BB1011FC-84C9-445F-AB71-469C539B5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708">
                <a:extLst>
                  <a:ext uri="{FF2B5EF4-FFF2-40B4-BE49-F238E27FC236}">
                    <a16:creationId xmlns:a16="http://schemas.microsoft.com/office/drawing/2014/main" id="{A402E23E-9A9C-43F8-BEAF-43E913A23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709">
                <a:extLst>
                  <a:ext uri="{FF2B5EF4-FFF2-40B4-BE49-F238E27FC236}">
                    <a16:creationId xmlns:a16="http://schemas.microsoft.com/office/drawing/2014/main" id="{13ACDB6C-DB9D-41F3-97EB-20E2BFFD1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710">
                <a:extLst>
                  <a:ext uri="{FF2B5EF4-FFF2-40B4-BE49-F238E27FC236}">
                    <a16:creationId xmlns:a16="http://schemas.microsoft.com/office/drawing/2014/main" id="{4AB0EF98-E166-4470-8C39-61D26125C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711">
                <a:extLst>
                  <a:ext uri="{FF2B5EF4-FFF2-40B4-BE49-F238E27FC236}">
                    <a16:creationId xmlns:a16="http://schemas.microsoft.com/office/drawing/2014/main" id="{2ABC194A-9B2F-4B7D-8B94-06ED4023F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Oval 712">
                <a:extLst>
                  <a:ext uri="{FF2B5EF4-FFF2-40B4-BE49-F238E27FC236}">
                    <a16:creationId xmlns:a16="http://schemas.microsoft.com/office/drawing/2014/main" id="{4014D8BB-B233-4611-8796-6C00536C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713">
                <a:extLst>
                  <a:ext uri="{FF2B5EF4-FFF2-40B4-BE49-F238E27FC236}">
                    <a16:creationId xmlns:a16="http://schemas.microsoft.com/office/drawing/2014/main" id="{F69B886F-E56F-4374-8EE1-359432676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714">
                <a:extLst>
                  <a:ext uri="{FF2B5EF4-FFF2-40B4-BE49-F238E27FC236}">
                    <a16:creationId xmlns:a16="http://schemas.microsoft.com/office/drawing/2014/main" id="{B3E152ED-D96A-49DE-98DF-7EB4D3A47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715">
                <a:extLst>
                  <a:ext uri="{FF2B5EF4-FFF2-40B4-BE49-F238E27FC236}">
                    <a16:creationId xmlns:a16="http://schemas.microsoft.com/office/drawing/2014/main" id="{F3505E33-C8A6-41E5-A709-69295F6E8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716">
                <a:extLst>
                  <a:ext uri="{FF2B5EF4-FFF2-40B4-BE49-F238E27FC236}">
                    <a16:creationId xmlns:a16="http://schemas.microsoft.com/office/drawing/2014/main" id="{9377E526-BDF1-428C-8DAD-72F77022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717">
                <a:extLst>
                  <a:ext uri="{FF2B5EF4-FFF2-40B4-BE49-F238E27FC236}">
                    <a16:creationId xmlns:a16="http://schemas.microsoft.com/office/drawing/2014/main" id="{6AA529D1-BB33-46C5-B217-22D16705A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718">
                <a:extLst>
                  <a:ext uri="{FF2B5EF4-FFF2-40B4-BE49-F238E27FC236}">
                    <a16:creationId xmlns:a16="http://schemas.microsoft.com/office/drawing/2014/main" id="{3EC0EAEE-0378-4A44-AC99-AE4BFB644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19">
                <a:extLst>
                  <a:ext uri="{FF2B5EF4-FFF2-40B4-BE49-F238E27FC236}">
                    <a16:creationId xmlns:a16="http://schemas.microsoft.com/office/drawing/2014/main" id="{761919DD-F19B-4289-B3B1-1683D544B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4296"/>
                <a:ext cx="31" cy="22"/>
              </a:xfrm>
              <a:custGeom>
                <a:avLst/>
                <a:gdLst>
                  <a:gd name="T0" fmla="*/ 8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8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8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720">
                <a:extLst>
                  <a:ext uri="{FF2B5EF4-FFF2-40B4-BE49-F238E27FC236}">
                    <a16:creationId xmlns:a16="http://schemas.microsoft.com/office/drawing/2014/main" id="{46C932FF-4A98-40C3-BD30-31A2499A5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721">
                <a:extLst>
                  <a:ext uri="{FF2B5EF4-FFF2-40B4-BE49-F238E27FC236}">
                    <a16:creationId xmlns:a16="http://schemas.microsoft.com/office/drawing/2014/main" id="{D0639E44-9B86-47F7-87C0-F1C4AD62B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722">
                <a:extLst>
                  <a:ext uri="{FF2B5EF4-FFF2-40B4-BE49-F238E27FC236}">
                    <a16:creationId xmlns:a16="http://schemas.microsoft.com/office/drawing/2014/main" id="{65CDC0B9-565E-4ECB-8237-BFC7CFBB7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723">
                <a:extLst>
                  <a:ext uri="{FF2B5EF4-FFF2-40B4-BE49-F238E27FC236}">
                    <a16:creationId xmlns:a16="http://schemas.microsoft.com/office/drawing/2014/main" id="{C1D3B8E4-52DB-413D-8C8B-944F832F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724">
                <a:extLst>
                  <a:ext uri="{FF2B5EF4-FFF2-40B4-BE49-F238E27FC236}">
                    <a16:creationId xmlns:a16="http://schemas.microsoft.com/office/drawing/2014/main" id="{8CE5D4B3-C3DC-45A4-80B7-0647769A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725">
                <a:extLst>
                  <a:ext uri="{FF2B5EF4-FFF2-40B4-BE49-F238E27FC236}">
                    <a16:creationId xmlns:a16="http://schemas.microsoft.com/office/drawing/2014/main" id="{213DD3C0-4792-475A-8B9A-DF323918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726">
                <a:extLst>
                  <a:ext uri="{FF2B5EF4-FFF2-40B4-BE49-F238E27FC236}">
                    <a16:creationId xmlns:a16="http://schemas.microsoft.com/office/drawing/2014/main" id="{38479B2F-0C3B-4D82-A569-92F3E9555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727">
                <a:extLst>
                  <a:ext uri="{FF2B5EF4-FFF2-40B4-BE49-F238E27FC236}">
                    <a16:creationId xmlns:a16="http://schemas.microsoft.com/office/drawing/2014/main" id="{EF595152-7C5B-4453-A9C0-AC8F938A3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728">
                <a:extLst>
                  <a:ext uri="{FF2B5EF4-FFF2-40B4-BE49-F238E27FC236}">
                    <a16:creationId xmlns:a16="http://schemas.microsoft.com/office/drawing/2014/main" id="{D1ACBFB2-9938-481F-A881-B2FDC2E0A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729">
                <a:extLst>
                  <a:ext uri="{FF2B5EF4-FFF2-40B4-BE49-F238E27FC236}">
                    <a16:creationId xmlns:a16="http://schemas.microsoft.com/office/drawing/2014/main" id="{ECB53EE4-0D86-4758-8BC2-6128D33FB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730">
                <a:extLst>
                  <a:ext uri="{FF2B5EF4-FFF2-40B4-BE49-F238E27FC236}">
                    <a16:creationId xmlns:a16="http://schemas.microsoft.com/office/drawing/2014/main" id="{F242635C-83F4-488A-B713-AAEE4EBD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731">
                <a:extLst>
                  <a:ext uri="{FF2B5EF4-FFF2-40B4-BE49-F238E27FC236}">
                    <a16:creationId xmlns:a16="http://schemas.microsoft.com/office/drawing/2014/main" id="{826BD472-F2F6-4C30-B255-75D0E6F84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732">
                <a:extLst>
                  <a:ext uri="{FF2B5EF4-FFF2-40B4-BE49-F238E27FC236}">
                    <a16:creationId xmlns:a16="http://schemas.microsoft.com/office/drawing/2014/main" id="{EAA5EB65-A3C1-4876-B375-6EA7D942D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733">
                <a:extLst>
                  <a:ext uri="{FF2B5EF4-FFF2-40B4-BE49-F238E27FC236}">
                    <a16:creationId xmlns:a16="http://schemas.microsoft.com/office/drawing/2014/main" id="{87CB1349-62DA-4030-8578-6EFD3938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734">
                <a:extLst>
                  <a:ext uri="{FF2B5EF4-FFF2-40B4-BE49-F238E27FC236}">
                    <a16:creationId xmlns:a16="http://schemas.microsoft.com/office/drawing/2014/main" id="{367C9D53-1521-4834-9219-2D5454882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735">
                <a:extLst>
                  <a:ext uri="{FF2B5EF4-FFF2-40B4-BE49-F238E27FC236}">
                    <a16:creationId xmlns:a16="http://schemas.microsoft.com/office/drawing/2014/main" id="{670B2D84-6D7F-4EC2-B64B-5CC7622AA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736">
                <a:extLst>
                  <a:ext uri="{FF2B5EF4-FFF2-40B4-BE49-F238E27FC236}">
                    <a16:creationId xmlns:a16="http://schemas.microsoft.com/office/drawing/2014/main" id="{CBB6F34D-43CF-4076-9178-8DB02D5DA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737">
                <a:extLst>
                  <a:ext uri="{FF2B5EF4-FFF2-40B4-BE49-F238E27FC236}">
                    <a16:creationId xmlns:a16="http://schemas.microsoft.com/office/drawing/2014/main" id="{173BE154-5EA4-475F-B5A4-331C21544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738">
                <a:extLst>
                  <a:ext uri="{FF2B5EF4-FFF2-40B4-BE49-F238E27FC236}">
                    <a16:creationId xmlns:a16="http://schemas.microsoft.com/office/drawing/2014/main" id="{440971E6-AB39-4CE3-A77C-7F5C421D7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739">
                <a:extLst>
                  <a:ext uri="{FF2B5EF4-FFF2-40B4-BE49-F238E27FC236}">
                    <a16:creationId xmlns:a16="http://schemas.microsoft.com/office/drawing/2014/main" id="{1CC1B586-B16A-40DF-9A0E-54EDA7788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740">
                <a:extLst>
                  <a:ext uri="{FF2B5EF4-FFF2-40B4-BE49-F238E27FC236}">
                    <a16:creationId xmlns:a16="http://schemas.microsoft.com/office/drawing/2014/main" id="{30B9E27F-FB5A-4EE9-AA46-582C4224D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741">
                <a:extLst>
                  <a:ext uri="{FF2B5EF4-FFF2-40B4-BE49-F238E27FC236}">
                    <a16:creationId xmlns:a16="http://schemas.microsoft.com/office/drawing/2014/main" id="{2B3FB179-B07C-462E-8149-7B2039EE3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742">
                <a:extLst>
                  <a:ext uri="{FF2B5EF4-FFF2-40B4-BE49-F238E27FC236}">
                    <a16:creationId xmlns:a16="http://schemas.microsoft.com/office/drawing/2014/main" id="{B6CC35FC-2A5C-4BA4-9E03-458F6D6C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743">
                <a:extLst>
                  <a:ext uri="{FF2B5EF4-FFF2-40B4-BE49-F238E27FC236}">
                    <a16:creationId xmlns:a16="http://schemas.microsoft.com/office/drawing/2014/main" id="{A826C2D9-2C1B-4FEE-870C-1B976429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744">
                <a:extLst>
                  <a:ext uri="{FF2B5EF4-FFF2-40B4-BE49-F238E27FC236}">
                    <a16:creationId xmlns:a16="http://schemas.microsoft.com/office/drawing/2014/main" id="{1A3AF407-63CA-4316-963E-0256F909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745">
                <a:extLst>
                  <a:ext uri="{FF2B5EF4-FFF2-40B4-BE49-F238E27FC236}">
                    <a16:creationId xmlns:a16="http://schemas.microsoft.com/office/drawing/2014/main" id="{48DB0974-E9C1-4C3A-A811-65AEC1423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746">
                <a:extLst>
                  <a:ext uri="{FF2B5EF4-FFF2-40B4-BE49-F238E27FC236}">
                    <a16:creationId xmlns:a16="http://schemas.microsoft.com/office/drawing/2014/main" id="{20C4708D-275E-4300-9B5F-B3083BABF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747">
                <a:extLst>
                  <a:ext uri="{FF2B5EF4-FFF2-40B4-BE49-F238E27FC236}">
                    <a16:creationId xmlns:a16="http://schemas.microsoft.com/office/drawing/2014/main" id="{88240EE5-C198-413E-9EC6-8B0FC53D4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748">
                <a:extLst>
                  <a:ext uri="{FF2B5EF4-FFF2-40B4-BE49-F238E27FC236}">
                    <a16:creationId xmlns:a16="http://schemas.microsoft.com/office/drawing/2014/main" id="{726BFD63-532D-40BD-BE5D-17A9DD1A7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749">
                <a:extLst>
                  <a:ext uri="{FF2B5EF4-FFF2-40B4-BE49-F238E27FC236}">
                    <a16:creationId xmlns:a16="http://schemas.microsoft.com/office/drawing/2014/main" id="{712EBF7F-93D8-44BC-9D29-85595562D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750">
                <a:extLst>
                  <a:ext uri="{FF2B5EF4-FFF2-40B4-BE49-F238E27FC236}">
                    <a16:creationId xmlns:a16="http://schemas.microsoft.com/office/drawing/2014/main" id="{F6D0E5E3-46C5-4134-9EE4-6987B1C52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751">
                <a:extLst>
                  <a:ext uri="{FF2B5EF4-FFF2-40B4-BE49-F238E27FC236}">
                    <a16:creationId xmlns:a16="http://schemas.microsoft.com/office/drawing/2014/main" id="{136501D4-9760-4789-9486-1E871BB3E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752">
                <a:extLst>
                  <a:ext uri="{FF2B5EF4-FFF2-40B4-BE49-F238E27FC236}">
                    <a16:creationId xmlns:a16="http://schemas.microsoft.com/office/drawing/2014/main" id="{CB57965F-8260-4B77-BD31-8E6154E54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753">
                <a:extLst>
                  <a:ext uri="{FF2B5EF4-FFF2-40B4-BE49-F238E27FC236}">
                    <a16:creationId xmlns:a16="http://schemas.microsoft.com/office/drawing/2014/main" id="{59A274D4-17ED-4E1B-8853-8FF0F3395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754">
                <a:extLst>
                  <a:ext uri="{FF2B5EF4-FFF2-40B4-BE49-F238E27FC236}">
                    <a16:creationId xmlns:a16="http://schemas.microsoft.com/office/drawing/2014/main" id="{4CB04710-4C77-4E95-A199-EDB75C1A2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755">
                <a:extLst>
                  <a:ext uri="{FF2B5EF4-FFF2-40B4-BE49-F238E27FC236}">
                    <a16:creationId xmlns:a16="http://schemas.microsoft.com/office/drawing/2014/main" id="{6442B763-C675-49E0-B03D-25C696BF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756">
                <a:extLst>
                  <a:ext uri="{FF2B5EF4-FFF2-40B4-BE49-F238E27FC236}">
                    <a16:creationId xmlns:a16="http://schemas.microsoft.com/office/drawing/2014/main" id="{26D57657-3F99-4E6A-A5AE-3B71464D3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757">
                <a:extLst>
                  <a:ext uri="{FF2B5EF4-FFF2-40B4-BE49-F238E27FC236}">
                    <a16:creationId xmlns:a16="http://schemas.microsoft.com/office/drawing/2014/main" id="{8D76B63B-B8CA-4C4F-837D-5C2611BA9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758">
                <a:extLst>
                  <a:ext uri="{FF2B5EF4-FFF2-40B4-BE49-F238E27FC236}">
                    <a16:creationId xmlns:a16="http://schemas.microsoft.com/office/drawing/2014/main" id="{3E638854-C067-489C-86B4-92B9BEC20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759">
                <a:extLst>
                  <a:ext uri="{FF2B5EF4-FFF2-40B4-BE49-F238E27FC236}">
                    <a16:creationId xmlns:a16="http://schemas.microsoft.com/office/drawing/2014/main" id="{134761F1-B4DA-4343-919A-14392339E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760">
                <a:extLst>
                  <a:ext uri="{FF2B5EF4-FFF2-40B4-BE49-F238E27FC236}">
                    <a16:creationId xmlns:a16="http://schemas.microsoft.com/office/drawing/2014/main" id="{46581B66-9944-4D1B-9F30-79E62162F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761">
                <a:extLst>
                  <a:ext uri="{FF2B5EF4-FFF2-40B4-BE49-F238E27FC236}">
                    <a16:creationId xmlns:a16="http://schemas.microsoft.com/office/drawing/2014/main" id="{1F7C560C-37A8-4394-8166-CF229B56A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762">
                <a:extLst>
                  <a:ext uri="{FF2B5EF4-FFF2-40B4-BE49-F238E27FC236}">
                    <a16:creationId xmlns:a16="http://schemas.microsoft.com/office/drawing/2014/main" id="{797D5318-D915-44C3-9C09-396FEC25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763">
                <a:extLst>
                  <a:ext uri="{FF2B5EF4-FFF2-40B4-BE49-F238E27FC236}">
                    <a16:creationId xmlns:a16="http://schemas.microsoft.com/office/drawing/2014/main" id="{F2AA7B77-7032-4E8A-9B43-62D6C631F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764">
                <a:extLst>
                  <a:ext uri="{FF2B5EF4-FFF2-40B4-BE49-F238E27FC236}">
                    <a16:creationId xmlns:a16="http://schemas.microsoft.com/office/drawing/2014/main" id="{ED9C79E4-CEE1-423F-8D9D-B1B7B111E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765">
                <a:extLst>
                  <a:ext uri="{FF2B5EF4-FFF2-40B4-BE49-F238E27FC236}">
                    <a16:creationId xmlns:a16="http://schemas.microsoft.com/office/drawing/2014/main" id="{22CF735D-2170-4A5D-8CD3-89D72D917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766">
                <a:extLst>
                  <a:ext uri="{FF2B5EF4-FFF2-40B4-BE49-F238E27FC236}">
                    <a16:creationId xmlns:a16="http://schemas.microsoft.com/office/drawing/2014/main" id="{C4668F5F-0806-48B5-A0FD-975E455CC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767">
                <a:extLst>
                  <a:ext uri="{FF2B5EF4-FFF2-40B4-BE49-F238E27FC236}">
                    <a16:creationId xmlns:a16="http://schemas.microsoft.com/office/drawing/2014/main" id="{E9D658ED-D54E-497E-A008-84C11742F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768">
                <a:extLst>
                  <a:ext uri="{FF2B5EF4-FFF2-40B4-BE49-F238E27FC236}">
                    <a16:creationId xmlns:a16="http://schemas.microsoft.com/office/drawing/2014/main" id="{5E31AD0C-F1DD-46C1-A3B4-432C3A763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769">
                <a:extLst>
                  <a:ext uri="{FF2B5EF4-FFF2-40B4-BE49-F238E27FC236}">
                    <a16:creationId xmlns:a16="http://schemas.microsoft.com/office/drawing/2014/main" id="{6F40C31E-67A5-4999-8F33-6E827E746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770">
                <a:extLst>
                  <a:ext uri="{FF2B5EF4-FFF2-40B4-BE49-F238E27FC236}">
                    <a16:creationId xmlns:a16="http://schemas.microsoft.com/office/drawing/2014/main" id="{BCBD835D-1560-4AFC-B3BF-49557EB17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771">
                <a:extLst>
                  <a:ext uri="{FF2B5EF4-FFF2-40B4-BE49-F238E27FC236}">
                    <a16:creationId xmlns:a16="http://schemas.microsoft.com/office/drawing/2014/main" id="{97A2CE08-D4EA-41E3-9784-7B9CEB3A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772">
                <a:extLst>
                  <a:ext uri="{FF2B5EF4-FFF2-40B4-BE49-F238E27FC236}">
                    <a16:creationId xmlns:a16="http://schemas.microsoft.com/office/drawing/2014/main" id="{5D275CA8-13BB-408A-828E-8146448AB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773">
                <a:extLst>
                  <a:ext uri="{FF2B5EF4-FFF2-40B4-BE49-F238E27FC236}">
                    <a16:creationId xmlns:a16="http://schemas.microsoft.com/office/drawing/2014/main" id="{3FCB8F79-6909-48A4-937C-EC81482C9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774">
                <a:extLst>
                  <a:ext uri="{FF2B5EF4-FFF2-40B4-BE49-F238E27FC236}">
                    <a16:creationId xmlns:a16="http://schemas.microsoft.com/office/drawing/2014/main" id="{B1BE6DA6-BB5C-41D3-AB37-402CD91B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775">
                <a:extLst>
                  <a:ext uri="{FF2B5EF4-FFF2-40B4-BE49-F238E27FC236}">
                    <a16:creationId xmlns:a16="http://schemas.microsoft.com/office/drawing/2014/main" id="{F2BC86C6-EFF1-478A-ABCE-C0E030AC1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776">
                <a:extLst>
                  <a:ext uri="{FF2B5EF4-FFF2-40B4-BE49-F238E27FC236}">
                    <a16:creationId xmlns:a16="http://schemas.microsoft.com/office/drawing/2014/main" id="{C5DA5D35-A787-4BF2-B4C4-BBD2E35B0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777">
                <a:extLst>
                  <a:ext uri="{FF2B5EF4-FFF2-40B4-BE49-F238E27FC236}">
                    <a16:creationId xmlns:a16="http://schemas.microsoft.com/office/drawing/2014/main" id="{10475F33-EAF4-47AF-9479-43ACCE0C1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778">
                <a:extLst>
                  <a:ext uri="{FF2B5EF4-FFF2-40B4-BE49-F238E27FC236}">
                    <a16:creationId xmlns:a16="http://schemas.microsoft.com/office/drawing/2014/main" id="{89EC23B3-FF1A-4422-B59F-C5BEDDA7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779">
                <a:extLst>
                  <a:ext uri="{FF2B5EF4-FFF2-40B4-BE49-F238E27FC236}">
                    <a16:creationId xmlns:a16="http://schemas.microsoft.com/office/drawing/2014/main" id="{26E934E2-EB9F-4529-AC5F-CBFD89E78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780">
                <a:extLst>
                  <a:ext uri="{FF2B5EF4-FFF2-40B4-BE49-F238E27FC236}">
                    <a16:creationId xmlns:a16="http://schemas.microsoft.com/office/drawing/2014/main" id="{EAB72B88-3B7B-46EC-A967-2A53756E0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781">
                <a:extLst>
                  <a:ext uri="{FF2B5EF4-FFF2-40B4-BE49-F238E27FC236}">
                    <a16:creationId xmlns:a16="http://schemas.microsoft.com/office/drawing/2014/main" id="{4F3742E2-DDAC-4F6E-812D-9BEFBBC9E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Oval 782">
                <a:extLst>
                  <a:ext uri="{FF2B5EF4-FFF2-40B4-BE49-F238E27FC236}">
                    <a16:creationId xmlns:a16="http://schemas.microsoft.com/office/drawing/2014/main" id="{5D645596-0D0D-434E-B764-0B7FF2CE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783">
                <a:extLst>
                  <a:ext uri="{FF2B5EF4-FFF2-40B4-BE49-F238E27FC236}">
                    <a16:creationId xmlns:a16="http://schemas.microsoft.com/office/drawing/2014/main" id="{90A2B141-04BF-4551-A7BD-96B394D03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Oval 784">
                <a:extLst>
                  <a:ext uri="{FF2B5EF4-FFF2-40B4-BE49-F238E27FC236}">
                    <a16:creationId xmlns:a16="http://schemas.microsoft.com/office/drawing/2014/main" id="{6AEBD1F7-3309-49B3-A241-A42851D30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Oval 785">
                <a:extLst>
                  <a:ext uri="{FF2B5EF4-FFF2-40B4-BE49-F238E27FC236}">
                    <a16:creationId xmlns:a16="http://schemas.microsoft.com/office/drawing/2014/main" id="{C78BD071-D879-4C66-984B-4B8416E1F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Oval 786">
                <a:extLst>
                  <a:ext uri="{FF2B5EF4-FFF2-40B4-BE49-F238E27FC236}">
                    <a16:creationId xmlns:a16="http://schemas.microsoft.com/office/drawing/2014/main" id="{8893DE2E-EEAB-43C5-9E6D-C4BC05263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Oval 787">
                <a:extLst>
                  <a:ext uri="{FF2B5EF4-FFF2-40B4-BE49-F238E27FC236}">
                    <a16:creationId xmlns:a16="http://schemas.microsoft.com/office/drawing/2014/main" id="{82E5CD30-0CFD-400E-A3DF-5BB80F883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Oval 788">
                <a:extLst>
                  <a:ext uri="{FF2B5EF4-FFF2-40B4-BE49-F238E27FC236}">
                    <a16:creationId xmlns:a16="http://schemas.microsoft.com/office/drawing/2014/main" id="{2C5D43F1-A2FE-408F-8A77-98EA54A16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Oval 789">
                <a:extLst>
                  <a:ext uri="{FF2B5EF4-FFF2-40B4-BE49-F238E27FC236}">
                    <a16:creationId xmlns:a16="http://schemas.microsoft.com/office/drawing/2014/main" id="{65043D32-C0A4-49EE-BAC0-ECD31C55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Oval 790">
                <a:extLst>
                  <a:ext uri="{FF2B5EF4-FFF2-40B4-BE49-F238E27FC236}">
                    <a16:creationId xmlns:a16="http://schemas.microsoft.com/office/drawing/2014/main" id="{D229CFF3-88ED-456D-B08A-B167B38AE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Oval 791">
                <a:extLst>
                  <a:ext uri="{FF2B5EF4-FFF2-40B4-BE49-F238E27FC236}">
                    <a16:creationId xmlns:a16="http://schemas.microsoft.com/office/drawing/2014/main" id="{DCCC79A5-1A81-4DBC-9146-CDB8CBAD8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Oval 792">
                <a:extLst>
                  <a:ext uri="{FF2B5EF4-FFF2-40B4-BE49-F238E27FC236}">
                    <a16:creationId xmlns:a16="http://schemas.microsoft.com/office/drawing/2014/main" id="{12E6BDEF-DE32-4272-9DA6-5D877858B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Oval 793">
                <a:extLst>
                  <a:ext uri="{FF2B5EF4-FFF2-40B4-BE49-F238E27FC236}">
                    <a16:creationId xmlns:a16="http://schemas.microsoft.com/office/drawing/2014/main" id="{E13C4C20-FBEB-4C5A-A131-9DDE4F646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Oval 794">
                <a:extLst>
                  <a:ext uri="{FF2B5EF4-FFF2-40B4-BE49-F238E27FC236}">
                    <a16:creationId xmlns:a16="http://schemas.microsoft.com/office/drawing/2014/main" id="{B1D05724-6D04-4925-9F48-A459FFC2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795">
                <a:extLst>
                  <a:ext uri="{FF2B5EF4-FFF2-40B4-BE49-F238E27FC236}">
                    <a16:creationId xmlns:a16="http://schemas.microsoft.com/office/drawing/2014/main" id="{11FC2866-679C-4867-9C05-3B6F39478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9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Oval 796">
                <a:extLst>
                  <a:ext uri="{FF2B5EF4-FFF2-40B4-BE49-F238E27FC236}">
                    <a16:creationId xmlns:a16="http://schemas.microsoft.com/office/drawing/2014/main" id="{3C53DFD6-524F-4D3D-82F1-59758B658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Oval 797">
                <a:extLst>
                  <a:ext uri="{FF2B5EF4-FFF2-40B4-BE49-F238E27FC236}">
                    <a16:creationId xmlns:a16="http://schemas.microsoft.com/office/drawing/2014/main" id="{A6D41971-49F8-403E-907D-E611CD63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Oval 798">
                <a:extLst>
                  <a:ext uri="{FF2B5EF4-FFF2-40B4-BE49-F238E27FC236}">
                    <a16:creationId xmlns:a16="http://schemas.microsoft.com/office/drawing/2014/main" id="{B3B88BCB-2968-4935-A5FE-A8A251D39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Oval 799">
                <a:extLst>
                  <a:ext uri="{FF2B5EF4-FFF2-40B4-BE49-F238E27FC236}">
                    <a16:creationId xmlns:a16="http://schemas.microsoft.com/office/drawing/2014/main" id="{B9447DA5-98F0-4C31-8B84-D43C2E09D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Oval 800">
                <a:extLst>
                  <a:ext uri="{FF2B5EF4-FFF2-40B4-BE49-F238E27FC236}">
                    <a16:creationId xmlns:a16="http://schemas.microsoft.com/office/drawing/2014/main" id="{E1AA6452-FAD4-4A5D-B197-FF1C782E6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Oval 801">
                <a:extLst>
                  <a:ext uri="{FF2B5EF4-FFF2-40B4-BE49-F238E27FC236}">
                    <a16:creationId xmlns:a16="http://schemas.microsoft.com/office/drawing/2014/main" id="{AB58F2BD-6245-43FD-8100-1B9EC003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Oval 802">
                <a:extLst>
                  <a:ext uri="{FF2B5EF4-FFF2-40B4-BE49-F238E27FC236}">
                    <a16:creationId xmlns:a16="http://schemas.microsoft.com/office/drawing/2014/main" id="{42D86EB0-3932-4A81-80AD-833936C41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Oval 803">
                <a:extLst>
                  <a:ext uri="{FF2B5EF4-FFF2-40B4-BE49-F238E27FC236}">
                    <a16:creationId xmlns:a16="http://schemas.microsoft.com/office/drawing/2014/main" id="{C26D70F6-635B-4993-8A0B-DB4F2D47E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804">
                <a:extLst>
                  <a:ext uri="{FF2B5EF4-FFF2-40B4-BE49-F238E27FC236}">
                    <a16:creationId xmlns:a16="http://schemas.microsoft.com/office/drawing/2014/main" id="{6D0C884E-AC9E-4729-965D-35847D6BC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805">
                <a:extLst>
                  <a:ext uri="{FF2B5EF4-FFF2-40B4-BE49-F238E27FC236}">
                    <a16:creationId xmlns:a16="http://schemas.microsoft.com/office/drawing/2014/main" id="{65269C41-0CF2-4EEC-8683-A34133C67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Oval 806">
                <a:extLst>
                  <a:ext uri="{FF2B5EF4-FFF2-40B4-BE49-F238E27FC236}">
                    <a16:creationId xmlns:a16="http://schemas.microsoft.com/office/drawing/2014/main" id="{533ECFEE-8DFF-4FB0-BDC6-CEAB3E7F5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Oval 807">
                <a:extLst>
                  <a:ext uri="{FF2B5EF4-FFF2-40B4-BE49-F238E27FC236}">
                    <a16:creationId xmlns:a16="http://schemas.microsoft.com/office/drawing/2014/main" id="{0A53A046-40F7-4FBA-9FE9-BA8EDCA8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Oval 808">
                <a:extLst>
                  <a:ext uri="{FF2B5EF4-FFF2-40B4-BE49-F238E27FC236}">
                    <a16:creationId xmlns:a16="http://schemas.microsoft.com/office/drawing/2014/main" id="{FA6DD354-A4EA-476F-AB16-FD482E2A0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809">
                <a:extLst>
                  <a:ext uri="{FF2B5EF4-FFF2-40B4-BE49-F238E27FC236}">
                    <a16:creationId xmlns:a16="http://schemas.microsoft.com/office/drawing/2014/main" id="{8D159F9A-EAC0-41F7-B524-5D7060893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810">
                <a:extLst>
                  <a:ext uri="{FF2B5EF4-FFF2-40B4-BE49-F238E27FC236}">
                    <a16:creationId xmlns:a16="http://schemas.microsoft.com/office/drawing/2014/main" id="{D000FB3B-A6C0-4857-8E91-88696DAC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811">
                <a:extLst>
                  <a:ext uri="{FF2B5EF4-FFF2-40B4-BE49-F238E27FC236}">
                    <a16:creationId xmlns:a16="http://schemas.microsoft.com/office/drawing/2014/main" id="{94542843-38E3-4142-B9C6-BF3093C7C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812">
                <a:extLst>
                  <a:ext uri="{FF2B5EF4-FFF2-40B4-BE49-F238E27FC236}">
                    <a16:creationId xmlns:a16="http://schemas.microsoft.com/office/drawing/2014/main" id="{8F04EBFA-580B-4CE9-B228-8FF1C103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813">
                <a:extLst>
                  <a:ext uri="{FF2B5EF4-FFF2-40B4-BE49-F238E27FC236}">
                    <a16:creationId xmlns:a16="http://schemas.microsoft.com/office/drawing/2014/main" id="{B2829F9D-DE81-4CE5-9D94-3BA1E780A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814">
                <a:extLst>
                  <a:ext uri="{FF2B5EF4-FFF2-40B4-BE49-F238E27FC236}">
                    <a16:creationId xmlns:a16="http://schemas.microsoft.com/office/drawing/2014/main" id="{C56D5A68-9A85-41DE-8D3C-5635747A7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815">
                <a:extLst>
                  <a:ext uri="{FF2B5EF4-FFF2-40B4-BE49-F238E27FC236}">
                    <a16:creationId xmlns:a16="http://schemas.microsoft.com/office/drawing/2014/main" id="{C7AD76D4-ACCD-4690-AB0E-8B2C813B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816">
                <a:extLst>
                  <a:ext uri="{FF2B5EF4-FFF2-40B4-BE49-F238E27FC236}">
                    <a16:creationId xmlns:a16="http://schemas.microsoft.com/office/drawing/2014/main" id="{A29806CC-0B5C-4CFA-AD27-2A4E9416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817">
                <a:extLst>
                  <a:ext uri="{FF2B5EF4-FFF2-40B4-BE49-F238E27FC236}">
                    <a16:creationId xmlns:a16="http://schemas.microsoft.com/office/drawing/2014/main" id="{7F406A0C-E8D4-4BEA-8248-BBB4A0A0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818">
                <a:extLst>
                  <a:ext uri="{FF2B5EF4-FFF2-40B4-BE49-F238E27FC236}">
                    <a16:creationId xmlns:a16="http://schemas.microsoft.com/office/drawing/2014/main" id="{5196C66B-5CB8-4459-AF99-ABD9EE806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819">
                <a:extLst>
                  <a:ext uri="{FF2B5EF4-FFF2-40B4-BE49-F238E27FC236}">
                    <a16:creationId xmlns:a16="http://schemas.microsoft.com/office/drawing/2014/main" id="{B55A5CDC-BA8D-4C84-8FAF-31CDF8034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820">
                <a:extLst>
                  <a:ext uri="{FF2B5EF4-FFF2-40B4-BE49-F238E27FC236}">
                    <a16:creationId xmlns:a16="http://schemas.microsoft.com/office/drawing/2014/main" id="{8BCA1D40-B217-4103-9CB1-CE7FB4625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821">
                <a:extLst>
                  <a:ext uri="{FF2B5EF4-FFF2-40B4-BE49-F238E27FC236}">
                    <a16:creationId xmlns:a16="http://schemas.microsoft.com/office/drawing/2014/main" id="{13497BD8-C344-427B-BFF8-519E6AE3B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Oval 822">
                <a:extLst>
                  <a:ext uri="{FF2B5EF4-FFF2-40B4-BE49-F238E27FC236}">
                    <a16:creationId xmlns:a16="http://schemas.microsoft.com/office/drawing/2014/main" id="{6919127D-6E04-462C-BA2F-D8C361F6D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823">
                <a:extLst>
                  <a:ext uri="{FF2B5EF4-FFF2-40B4-BE49-F238E27FC236}">
                    <a16:creationId xmlns:a16="http://schemas.microsoft.com/office/drawing/2014/main" id="{B26E8E52-D9D0-414F-A927-0A0FED253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824">
                <a:extLst>
                  <a:ext uri="{FF2B5EF4-FFF2-40B4-BE49-F238E27FC236}">
                    <a16:creationId xmlns:a16="http://schemas.microsoft.com/office/drawing/2014/main" id="{D0653E7C-EF7D-4A47-A9ED-41F664955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825">
                <a:extLst>
                  <a:ext uri="{FF2B5EF4-FFF2-40B4-BE49-F238E27FC236}">
                    <a16:creationId xmlns:a16="http://schemas.microsoft.com/office/drawing/2014/main" id="{ED25EB61-4C18-4E2A-A2BF-C0747B382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826">
                <a:extLst>
                  <a:ext uri="{FF2B5EF4-FFF2-40B4-BE49-F238E27FC236}">
                    <a16:creationId xmlns:a16="http://schemas.microsoft.com/office/drawing/2014/main" id="{F62AEFD5-A105-41FE-9D6C-BE1A789E3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827">
                <a:extLst>
                  <a:ext uri="{FF2B5EF4-FFF2-40B4-BE49-F238E27FC236}">
                    <a16:creationId xmlns:a16="http://schemas.microsoft.com/office/drawing/2014/main" id="{EAD9FBF3-E056-4247-B528-D61AF90B0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828">
                <a:extLst>
                  <a:ext uri="{FF2B5EF4-FFF2-40B4-BE49-F238E27FC236}">
                    <a16:creationId xmlns:a16="http://schemas.microsoft.com/office/drawing/2014/main" id="{83B1916D-56DC-4860-B648-D5AECD4D6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829">
                <a:extLst>
                  <a:ext uri="{FF2B5EF4-FFF2-40B4-BE49-F238E27FC236}">
                    <a16:creationId xmlns:a16="http://schemas.microsoft.com/office/drawing/2014/main" id="{528D7FCE-1A59-4EDB-A6F8-721A03CB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830">
                <a:extLst>
                  <a:ext uri="{FF2B5EF4-FFF2-40B4-BE49-F238E27FC236}">
                    <a16:creationId xmlns:a16="http://schemas.microsoft.com/office/drawing/2014/main" id="{76A86D95-C768-4AB1-B9E6-2333AF54B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831">
                <a:extLst>
                  <a:ext uri="{FF2B5EF4-FFF2-40B4-BE49-F238E27FC236}">
                    <a16:creationId xmlns:a16="http://schemas.microsoft.com/office/drawing/2014/main" id="{21B66586-58B8-4F2C-A6E6-944E6F50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832">
                <a:extLst>
                  <a:ext uri="{FF2B5EF4-FFF2-40B4-BE49-F238E27FC236}">
                    <a16:creationId xmlns:a16="http://schemas.microsoft.com/office/drawing/2014/main" id="{332B5441-9257-498D-9E8B-82D8D8872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33">
                <a:extLst>
                  <a:ext uri="{FF2B5EF4-FFF2-40B4-BE49-F238E27FC236}">
                    <a16:creationId xmlns:a16="http://schemas.microsoft.com/office/drawing/2014/main" id="{11472DD7-8557-40FE-8CB8-C6D686FA8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2" y="4296"/>
                <a:ext cx="31" cy="22"/>
              </a:xfrm>
              <a:custGeom>
                <a:avLst/>
                <a:gdLst>
                  <a:gd name="T0" fmla="*/ 7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7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834">
                <a:extLst>
                  <a:ext uri="{FF2B5EF4-FFF2-40B4-BE49-F238E27FC236}">
                    <a16:creationId xmlns:a16="http://schemas.microsoft.com/office/drawing/2014/main" id="{8BE0FC3B-40D3-4092-8B88-6985C1615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835">
                <a:extLst>
                  <a:ext uri="{FF2B5EF4-FFF2-40B4-BE49-F238E27FC236}">
                    <a16:creationId xmlns:a16="http://schemas.microsoft.com/office/drawing/2014/main" id="{0C96E5E8-1AD3-495E-8132-665970C47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836">
                <a:extLst>
                  <a:ext uri="{FF2B5EF4-FFF2-40B4-BE49-F238E27FC236}">
                    <a16:creationId xmlns:a16="http://schemas.microsoft.com/office/drawing/2014/main" id="{8A56FA83-43F0-4B36-8285-645C7F26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837">
                <a:extLst>
                  <a:ext uri="{FF2B5EF4-FFF2-40B4-BE49-F238E27FC236}">
                    <a16:creationId xmlns:a16="http://schemas.microsoft.com/office/drawing/2014/main" id="{F7996F83-0073-4263-A11F-905C565B3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838">
                <a:extLst>
                  <a:ext uri="{FF2B5EF4-FFF2-40B4-BE49-F238E27FC236}">
                    <a16:creationId xmlns:a16="http://schemas.microsoft.com/office/drawing/2014/main" id="{0955FA92-9217-4121-9BBB-FAA0F2BEF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839">
                <a:extLst>
                  <a:ext uri="{FF2B5EF4-FFF2-40B4-BE49-F238E27FC236}">
                    <a16:creationId xmlns:a16="http://schemas.microsoft.com/office/drawing/2014/main" id="{FE949733-B168-43DF-BE65-5BF60784C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840">
                <a:extLst>
                  <a:ext uri="{FF2B5EF4-FFF2-40B4-BE49-F238E27FC236}">
                    <a16:creationId xmlns:a16="http://schemas.microsoft.com/office/drawing/2014/main" id="{C951E98D-6458-4037-A738-6C3526CAF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841">
                <a:extLst>
                  <a:ext uri="{FF2B5EF4-FFF2-40B4-BE49-F238E27FC236}">
                    <a16:creationId xmlns:a16="http://schemas.microsoft.com/office/drawing/2014/main" id="{A4EB6CDF-A058-468D-9F60-BDD2148F7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842">
                <a:extLst>
                  <a:ext uri="{FF2B5EF4-FFF2-40B4-BE49-F238E27FC236}">
                    <a16:creationId xmlns:a16="http://schemas.microsoft.com/office/drawing/2014/main" id="{7AA73858-73C1-42E8-B272-3464C4F40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843">
                <a:extLst>
                  <a:ext uri="{FF2B5EF4-FFF2-40B4-BE49-F238E27FC236}">
                    <a16:creationId xmlns:a16="http://schemas.microsoft.com/office/drawing/2014/main" id="{641E9E20-91F5-4C2E-AC21-C24EA583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844">
                <a:extLst>
                  <a:ext uri="{FF2B5EF4-FFF2-40B4-BE49-F238E27FC236}">
                    <a16:creationId xmlns:a16="http://schemas.microsoft.com/office/drawing/2014/main" id="{ACF114D2-5619-4E0D-8DAE-FD4630904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845">
                <a:extLst>
                  <a:ext uri="{FF2B5EF4-FFF2-40B4-BE49-F238E27FC236}">
                    <a16:creationId xmlns:a16="http://schemas.microsoft.com/office/drawing/2014/main" id="{F273C106-D99B-467D-9AD8-D9B2952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846">
                <a:extLst>
                  <a:ext uri="{FF2B5EF4-FFF2-40B4-BE49-F238E27FC236}">
                    <a16:creationId xmlns:a16="http://schemas.microsoft.com/office/drawing/2014/main" id="{27485C94-523C-41FF-99CA-EC4CA50C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847">
                <a:extLst>
                  <a:ext uri="{FF2B5EF4-FFF2-40B4-BE49-F238E27FC236}">
                    <a16:creationId xmlns:a16="http://schemas.microsoft.com/office/drawing/2014/main" id="{EC9BBA80-581B-452E-ADE7-150528C13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848">
                <a:extLst>
                  <a:ext uri="{FF2B5EF4-FFF2-40B4-BE49-F238E27FC236}">
                    <a16:creationId xmlns:a16="http://schemas.microsoft.com/office/drawing/2014/main" id="{F81E08B7-8AF9-4955-ABC2-19500DF2F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849">
                <a:extLst>
                  <a:ext uri="{FF2B5EF4-FFF2-40B4-BE49-F238E27FC236}">
                    <a16:creationId xmlns:a16="http://schemas.microsoft.com/office/drawing/2014/main" id="{2ADD3787-0298-4C00-BE24-5272931A7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850">
                <a:extLst>
                  <a:ext uri="{FF2B5EF4-FFF2-40B4-BE49-F238E27FC236}">
                    <a16:creationId xmlns:a16="http://schemas.microsoft.com/office/drawing/2014/main" id="{46E2ABFF-BCF6-479C-82FB-26C52C5A4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Oval 852">
              <a:extLst>
                <a:ext uri="{FF2B5EF4-FFF2-40B4-BE49-F238E27FC236}">
                  <a16:creationId xmlns:a16="http://schemas.microsoft.com/office/drawing/2014/main" id="{1DD5B167-23F8-48BD-A193-DA0D2866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829050"/>
              <a:ext cx="49213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853">
              <a:extLst>
                <a:ext uri="{FF2B5EF4-FFF2-40B4-BE49-F238E27FC236}">
                  <a16:creationId xmlns:a16="http://schemas.microsoft.com/office/drawing/2014/main" id="{6A2F2FC5-BC8D-43EA-B1A9-14CE2523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660775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54">
              <a:extLst>
                <a:ext uri="{FF2B5EF4-FFF2-40B4-BE49-F238E27FC236}">
                  <a16:creationId xmlns:a16="http://schemas.microsoft.com/office/drawing/2014/main" id="{1D3A1AC8-86BA-481D-90AE-9BD7CBE6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497263"/>
              <a:ext cx="46038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55">
              <a:extLst>
                <a:ext uri="{FF2B5EF4-FFF2-40B4-BE49-F238E27FC236}">
                  <a16:creationId xmlns:a16="http://schemas.microsoft.com/office/drawing/2014/main" id="{74DDFFD4-E513-4221-B195-E4AB561F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33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56">
              <a:extLst>
                <a:ext uri="{FF2B5EF4-FFF2-40B4-BE49-F238E27FC236}">
                  <a16:creationId xmlns:a16="http://schemas.microsoft.com/office/drawing/2014/main" id="{52FC521D-F940-46AE-8C0E-BB7510A8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165475"/>
              <a:ext cx="42863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57">
              <a:extLst>
                <a:ext uri="{FF2B5EF4-FFF2-40B4-BE49-F238E27FC236}">
                  <a16:creationId xmlns:a16="http://schemas.microsoft.com/office/drawing/2014/main" id="{A24EC1C7-E583-4BC6-BC46-123652B4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3000375"/>
              <a:ext cx="36513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58">
              <a:extLst>
                <a:ext uri="{FF2B5EF4-FFF2-40B4-BE49-F238E27FC236}">
                  <a16:creationId xmlns:a16="http://schemas.microsoft.com/office/drawing/2014/main" id="{D6F4FCF5-B143-41E9-B70A-4A65EE9C0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836863"/>
              <a:ext cx="36513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9">
              <a:extLst>
                <a:ext uri="{FF2B5EF4-FFF2-40B4-BE49-F238E27FC236}">
                  <a16:creationId xmlns:a16="http://schemas.microsoft.com/office/drawing/2014/main" id="{000D67B7-CD96-4C39-92CB-A4BB9F4F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671763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0">
              <a:extLst>
                <a:ext uri="{FF2B5EF4-FFF2-40B4-BE49-F238E27FC236}">
                  <a16:creationId xmlns:a16="http://schemas.microsoft.com/office/drawing/2014/main" id="{9DA8A8FD-61C9-4326-982E-0274807B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508250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61">
              <a:extLst>
                <a:ext uri="{FF2B5EF4-FFF2-40B4-BE49-F238E27FC236}">
                  <a16:creationId xmlns:a16="http://schemas.microsoft.com/office/drawing/2014/main" id="{7C107B37-1738-406C-9E7F-73F41B80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341563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62">
              <a:extLst>
                <a:ext uri="{FF2B5EF4-FFF2-40B4-BE49-F238E27FC236}">
                  <a16:creationId xmlns:a16="http://schemas.microsoft.com/office/drawing/2014/main" id="{36E8AA44-34E9-4DE3-97DA-5394E31BF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176463"/>
              <a:ext cx="23813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63">
              <a:extLst>
                <a:ext uri="{FF2B5EF4-FFF2-40B4-BE49-F238E27FC236}">
                  <a16:creationId xmlns:a16="http://schemas.microsoft.com/office/drawing/2014/main" id="{F6E077FE-8A18-4A0C-B29E-8F0740B4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012950"/>
              <a:ext cx="23813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864">
              <a:extLst>
                <a:ext uri="{FF2B5EF4-FFF2-40B4-BE49-F238E27FC236}">
                  <a16:creationId xmlns:a16="http://schemas.microsoft.com/office/drawing/2014/main" id="{89E1B01D-EEEE-4200-87FC-428F6111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847850"/>
              <a:ext cx="17463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865">
              <a:extLst>
                <a:ext uri="{FF2B5EF4-FFF2-40B4-BE49-F238E27FC236}">
                  <a16:creationId xmlns:a16="http://schemas.microsoft.com/office/drawing/2014/main" id="{BBF0E808-0462-4B71-BCDA-F1B33FCF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684338"/>
              <a:ext cx="17463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866">
              <a:extLst>
                <a:ext uri="{FF2B5EF4-FFF2-40B4-BE49-F238E27FC236}">
                  <a16:creationId xmlns:a16="http://schemas.microsoft.com/office/drawing/2014/main" id="{BE911EE7-E734-4787-AAFF-975AB736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516063"/>
              <a:ext cx="17463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867">
              <a:extLst>
                <a:ext uri="{FF2B5EF4-FFF2-40B4-BE49-F238E27FC236}">
                  <a16:creationId xmlns:a16="http://schemas.microsoft.com/office/drawing/2014/main" id="{EEEE9BFA-7134-4BB3-B274-14FA2935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352550"/>
              <a:ext cx="11113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868">
              <a:extLst>
                <a:ext uri="{FF2B5EF4-FFF2-40B4-BE49-F238E27FC236}">
                  <a16:creationId xmlns:a16="http://schemas.microsoft.com/office/drawing/2014/main" id="{FC733015-DC72-4BCA-AFC2-9FAFE485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189038"/>
              <a:ext cx="11113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869">
              <a:extLst>
                <a:ext uri="{FF2B5EF4-FFF2-40B4-BE49-F238E27FC236}">
                  <a16:creationId xmlns:a16="http://schemas.microsoft.com/office/drawing/2014/main" id="{4A592D60-436D-44BA-9F43-F2D7A89BF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1023938"/>
              <a:ext cx="4763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870">
              <a:extLst>
                <a:ext uri="{FF2B5EF4-FFF2-40B4-BE49-F238E27FC236}">
                  <a16:creationId xmlns:a16="http://schemas.microsoft.com/office/drawing/2014/main" id="{DC64A06B-157C-443D-8B6A-8A6EE9986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860425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871">
              <a:extLst>
                <a:ext uri="{FF2B5EF4-FFF2-40B4-BE49-F238E27FC236}">
                  <a16:creationId xmlns:a16="http://schemas.microsoft.com/office/drawing/2014/main" id="{1B232285-4295-4308-A298-9A07D697E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692150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72">
              <a:extLst>
                <a:ext uri="{FF2B5EF4-FFF2-40B4-BE49-F238E27FC236}">
                  <a16:creationId xmlns:a16="http://schemas.microsoft.com/office/drawing/2014/main" id="{BD214CCA-222A-4533-AD1F-400ACE45D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13175" y="6819900"/>
              <a:ext cx="44450" cy="34925"/>
            </a:xfrm>
            <a:custGeom>
              <a:avLst/>
              <a:gdLst>
                <a:gd name="T0" fmla="*/ 7 w 14"/>
                <a:gd name="T1" fmla="*/ 0 h 11"/>
                <a:gd name="T2" fmla="*/ 0 w 14"/>
                <a:gd name="T3" fmla="*/ 7 h 11"/>
                <a:gd name="T4" fmla="*/ 1 w 14"/>
                <a:gd name="T5" fmla="*/ 11 h 11"/>
                <a:gd name="T6" fmla="*/ 13 w 14"/>
                <a:gd name="T7" fmla="*/ 11 h 11"/>
                <a:gd name="T8" fmla="*/ 14 w 14"/>
                <a:gd name="T9" fmla="*/ 7 h 11"/>
                <a:gd name="T10" fmla="*/ 7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0"/>
                    <a:pt x="14" y="9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873">
              <a:extLst>
                <a:ext uri="{FF2B5EF4-FFF2-40B4-BE49-F238E27FC236}">
                  <a16:creationId xmlns:a16="http://schemas.microsoft.com/office/drawing/2014/main" id="{90F1D11F-F8D4-42CE-B4F2-2A5B7392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6516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874">
              <a:extLst>
                <a:ext uri="{FF2B5EF4-FFF2-40B4-BE49-F238E27FC236}">
                  <a16:creationId xmlns:a16="http://schemas.microsoft.com/office/drawing/2014/main" id="{9B766330-E013-4A93-9D6B-A2E894D4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48811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75">
              <a:extLst>
                <a:ext uri="{FF2B5EF4-FFF2-40B4-BE49-F238E27FC236}">
                  <a16:creationId xmlns:a16="http://schemas.microsoft.com/office/drawing/2014/main" id="{7F36E341-8DBA-4C3F-9DE3-8D305489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3198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76">
              <a:extLst>
                <a:ext uri="{FF2B5EF4-FFF2-40B4-BE49-F238E27FC236}">
                  <a16:creationId xmlns:a16="http://schemas.microsoft.com/office/drawing/2014/main" id="{04F7BBE6-8E74-4D18-9242-A92741179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1563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77">
              <a:extLst>
                <a:ext uri="{FF2B5EF4-FFF2-40B4-BE49-F238E27FC236}">
                  <a16:creationId xmlns:a16="http://schemas.microsoft.com/office/drawing/2014/main" id="{364DA30D-FB03-4E32-BB0A-4F966E05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988050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878">
              <a:extLst>
                <a:ext uri="{FF2B5EF4-FFF2-40B4-BE49-F238E27FC236}">
                  <a16:creationId xmlns:a16="http://schemas.microsoft.com/office/drawing/2014/main" id="{5896B9E9-1938-4712-92D5-CEC0EFB8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8213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879">
              <a:extLst>
                <a:ext uri="{FF2B5EF4-FFF2-40B4-BE49-F238E27FC236}">
                  <a16:creationId xmlns:a16="http://schemas.microsoft.com/office/drawing/2014/main" id="{B9C98CEE-3C8F-4825-8F3E-76FA4056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6578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880">
              <a:extLst>
                <a:ext uri="{FF2B5EF4-FFF2-40B4-BE49-F238E27FC236}">
                  <a16:creationId xmlns:a16="http://schemas.microsoft.com/office/drawing/2014/main" id="{E2A32CF3-C905-4C8F-A847-B3CFF1B4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48957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881">
              <a:extLst>
                <a:ext uri="{FF2B5EF4-FFF2-40B4-BE49-F238E27FC236}">
                  <a16:creationId xmlns:a16="http://schemas.microsoft.com/office/drawing/2014/main" id="{3B132A8F-7061-44DE-91A6-7BD7EE31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3260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882">
              <a:extLst>
                <a:ext uri="{FF2B5EF4-FFF2-40B4-BE49-F238E27FC236}">
                  <a16:creationId xmlns:a16="http://schemas.microsoft.com/office/drawing/2014/main" id="{E2845771-F0F3-4E43-8B7C-7DDC5CEF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157788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83">
              <a:extLst>
                <a:ext uri="{FF2B5EF4-FFF2-40B4-BE49-F238E27FC236}">
                  <a16:creationId xmlns:a16="http://schemas.microsoft.com/office/drawing/2014/main" id="{EF58C296-5CB4-439B-B612-FD8A1FB3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991100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884">
              <a:extLst>
                <a:ext uri="{FF2B5EF4-FFF2-40B4-BE49-F238E27FC236}">
                  <a16:creationId xmlns:a16="http://schemas.microsoft.com/office/drawing/2014/main" id="{D89BF054-FC7D-4AA5-9367-115EA08B2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8228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885">
              <a:extLst>
                <a:ext uri="{FF2B5EF4-FFF2-40B4-BE49-F238E27FC236}">
                  <a16:creationId xmlns:a16="http://schemas.microsoft.com/office/drawing/2014/main" id="{FBFBF343-EFDD-47AF-A2D5-03815909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65931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886">
              <a:extLst>
                <a:ext uri="{FF2B5EF4-FFF2-40B4-BE49-F238E27FC236}">
                  <a16:creationId xmlns:a16="http://schemas.microsoft.com/office/drawing/2014/main" id="{D128B983-A6A6-408B-A37D-1AAE3BBE8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4910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887">
              <a:extLst>
                <a:ext uri="{FF2B5EF4-FFF2-40B4-BE49-F238E27FC236}">
                  <a16:creationId xmlns:a16="http://schemas.microsoft.com/office/drawing/2014/main" id="{C3B678D6-E6B4-451A-93B1-A17BE26FC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3275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888">
              <a:extLst>
                <a:ext uri="{FF2B5EF4-FFF2-40B4-BE49-F238E27FC236}">
                  <a16:creationId xmlns:a16="http://schemas.microsoft.com/office/drawing/2014/main" id="{80DBE63A-2DEA-4461-9337-C2B08BA92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159250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889">
              <a:extLst>
                <a:ext uri="{FF2B5EF4-FFF2-40B4-BE49-F238E27FC236}">
                  <a16:creationId xmlns:a16="http://schemas.microsoft.com/office/drawing/2014/main" id="{A76CE9AE-2D3F-4AD1-B5F4-600D94A4E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9925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890">
              <a:extLst>
                <a:ext uri="{FF2B5EF4-FFF2-40B4-BE49-F238E27FC236}">
                  <a16:creationId xmlns:a16="http://schemas.microsoft.com/office/drawing/2014/main" id="{53262415-D174-4B6E-80A4-D0D078C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8290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891">
              <a:extLst>
                <a:ext uri="{FF2B5EF4-FFF2-40B4-BE49-F238E27FC236}">
                  <a16:creationId xmlns:a16="http://schemas.microsoft.com/office/drawing/2014/main" id="{C6C441A4-AC9D-4345-9704-52F1BA1C3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66077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892">
              <a:extLst>
                <a:ext uri="{FF2B5EF4-FFF2-40B4-BE49-F238E27FC236}">
                  <a16:creationId xmlns:a16="http://schemas.microsoft.com/office/drawing/2014/main" id="{E724B956-91DC-4A70-9393-3279D431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4972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893">
              <a:extLst>
                <a:ext uri="{FF2B5EF4-FFF2-40B4-BE49-F238E27FC236}">
                  <a16:creationId xmlns:a16="http://schemas.microsoft.com/office/drawing/2014/main" id="{F9A087C4-0021-4258-8A09-375BC4257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332163"/>
              <a:ext cx="44450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94">
              <a:extLst>
                <a:ext uri="{FF2B5EF4-FFF2-40B4-BE49-F238E27FC236}">
                  <a16:creationId xmlns:a16="http://schemas.microsoft.com/office/drawing/2014/main" id="{F9F3089D-079B-4AC7-941B-6C61630F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165475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895">
              <a:extLst>
                <a:ext uri="{FF2B5EF4-FFF2-40B4-BE49-F238E27FC236}">
                  <a16:creationId xmlns:a16="http://schemas.microsoft.com/office/drawing/2014/main" id="{E2DA3573-B124-49C2-A003-E6A84819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000375"/>
              <a:ext cx="38100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896">
              <a:extLst>
                <a:ext uri="{FF2B5EF4-FFF2-40B4-BE49-F238E27FC236}">
                  <a16:creationId xmlns:a16="http://schemas.microsoft.com/office/drawing/2014/main" id="{821D155A-56DA-4C46-B4C9-BFF81E7AE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836863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897">
              <a:extLst>
                <a:ext uri="{FF2B5EF4-FFF2-40B4-BE49-F238E27FC236}">
                  <a16:creationId xmlns:a16="http://schemas.microsoft.com/office/drawing/2014/main" id="{ABC1D2F1-9686-4360-8E8D-45B31ACD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671763"/>
              <a:ext cx="31750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898">
              <a:extLst>
                <a:ext uri="{FF2B5EF4-FFF2-40B4-BE49-F238E27FC236}">
                  <a16:creationId xmlns:a16="http://schemas.microsoft.com/office/drawing/2014/main" id="{8F5C2D48-97DE-488E-A6ED-EA0ABC14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508250"/>
              <a:ext cx="3175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899">
              <a:extLst>
                <a:ext uri="{FF2B5EF4-FFF2-40B4-BE49-F238E27FC236}">
                  <a16:creationId xmlns:a16="http://schemas.microsoft.com/office/drawing/2014/main" id="{CA5068D0-DCE3-4000-AE88-AFB26F17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341563"/>
              <a:ext cx="2540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900">
              <a:extLst>
                <a:ext uri="{FF2B5EF4-FFF2-40B4-BE49-F238E27FC236}">
                  <a16:creationId xmlns:a16="http://schemas.microsoft.com/office/drawing/2014/main" id="{47E46127-8387-4045-A811-B34DD051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176463"/>
              <a:ext cx="25400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901">
              <a:extLst>
                <a:ext uri="{FF2B5EF4-FFF2-40B4-BE49-F238E27FC236}">
                  <a16:creationId xmlns:a16="http://schemas.microsoft.com/office/drawing/2014/main" id="{067332A4-0C09-46E6-B093-D5482567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2012950"/>
              <a:ext cx="19050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902">
              <a:extLst>
                <a:ext uri="{FF2B5EF4-FFF2-40B4-BE49-F238E27FC236}">
                  <a16:creationId xmlns:a16="http://schemas.microsoft.com/office/drawing/2014/main" id="{A2F7C77C-462A-47F1-9840-E4E55D8D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847850"/>
              <a:ext cx="19050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903">
              <a:extLst>
                <a:ext uri="{FF2B5EF4-FFF2-40B4-BE49-F238E27FC236}">
                  <a16:creationId xmlns:a16="http://schemas.microsoft.com/office/drawing/2014/main" id="{DE756B9C-4511-45FD-8D8D-FEB1461D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684338"/>
              <a:ext cx="19050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904">
              <a:extLst>
                <a:ext uri="{FF2B5EF4-FFF2-40B4-BE49-F238E27FC236}">
                  <a16:creationId xmlns:a16="http://schemas.microsoft.com/office/drawing/2014/main" id="{A1254828-8408-44EB-B249-89978947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516063"/>
              <a:ext cx="12700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905">
              <a:extLst>
                <a:ext uri="{FF2B5EF4-FFF2-40B4-BE49-F238E27FC236}">
                  <a16:creationId xmlns:a16="http://schemas.microsoft.com/office/drawing/2014/main" id="{8B96DC5E-8F7B-4FAA-95F6-96420F774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352550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906">
              <a:extLst>
                <a:ext uri="{FF2B5EF4-FFF2-40B4-BE49-F238E27FC236}">
                  <a16:creationId xmlns:a16="http://schemas.microsoft.com/office/drawing/2014/main" id="{6A1A4A35-32A2-4160-9F3B-07BDC294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189038"/>
              <a:ext cx="6350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907">
              <a:extLst>
                <a:ext uri="{FF2B5EF4-FFF2-40B4-BE49-F238E27FC236}">
                  <a16:creationId xmlns:a16="http://schemas.microsoft.com/office/drawing/2014/main" id="{1A44556F-B2B8-4A1A-8DD2-A6860933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023938"/>
              <a:ext cx="6350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908">
              <a:extLst>
                <a:ext uri="{FF2B5EF4-FFF2-40B4-BE49-F238E27FC236}">
                  <a16:creationId xmlns:a16="http://schemas.microsoft.com/office/drawing/2014/main" id="{4202FA87-7149-49BF-A484-490B7AA95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860425"/>
              <a:ext cx="6350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909">
              <a:extLst>
                <a:ext uri="{FF2B5EF4-FFF2-40B4-BE49-F238E27FC236}">
                  <a16:creationId xmlns:a16="http://schemas.microsoft.com/office/drawing/2014/main" id="{E4CECD01-AAFA-4109-B762-8FA7D21C2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0950" y="692150"/>
              <a:ext cx="1588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0">
              <a:extLst>
                <a:ext uri="{FF2B5EF4-FFF2-40B4-BE49-F238E27FC236}">
                  <a16:creationId xmlns:a16="http://schemas.microsoft.com/office/drawing/2014/main" id="{98D71368-AC3A-4877-BE4C-B34797B5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1725" y="6826250"/>
              <a:ext cx="34925" cy="28575"/>
            </a:xfrm>
            <a:custGeom>
              <a:avLst/>
              <a:gdLst>
                <a:gd name="T0" fmla="*/ 11 w 11"/>
                <a:gd name="T1" fmla="*/ 5 h 9"/>
                <a:gd name="T2" fmla="*/ 6 w 11"/>
                <a:gd name="T3" fmla="*/ 0 h 9"/>
                <a:gd name="T4" fmla="*/ 0 w 11"/>
                <a:gd name="T5" fmla="*/ 5 h 9"/>
                <a:gd name="T6" fmla="*/ 2 w 11"/>
                <a:gd name="T7" fmla="*/ 9 h 9"/>
                <a:gd name="T8" fmla="*/ 9 w 11"/>
                <a:gd name="T9" fmla="*/ 9 h 9"/>
                <a:gd name="T10" fmla="*/ 11 w 11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11" y="5"/>
                  </a:move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7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911">
              <a:extLst>
                <a:ext uri="{FF2B5EF4-FFF2-40B4-BE49-F238E27FC236}">
                  <a16:creationId xmlns:a16="http://schemas.microsoft.com/office/drawing/2014/main" id="{54CB93F4-C9DF-436B-A594-18C90CD56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657975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912">
              <a:extLst>
                <a:ext uri="{FF2B5EF4-FFF2-40B4-BE49-F238E27FC236}">
                  <a16:creationId xmlns:a16="http://schemas.microsoft.com/office/drawing/2014/main" id="{F9107F76-27DE-413B-A0F4-4AE38BC4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4912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913">
              <a:extLst>
                <a:ext uri="{FF2B5EF4-FFF2-40B4-BE49-F238E27FC236}">
                  <a16:creationId xmlns:a16="http://schemas.microsoft.com/office/drawing/2014/main" id="{21E8CC8E-0D81-4E36-B9EF-D8FA2614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3261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914">
              <a:extLst>
                <a:ext uri="{FF2B5EF4-FFF2-40B4-BE49-F238E27FC236}">
                  <a16:creationId xmlns:a16="http://schemas.microsoft.com/office/drawing/2014/main" id="{303B5E62-23C6-4DAE-8D87-2E41294D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15950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915">
              <a:extLst>
                <a:ext uri="{FF2B5EF4-FFF2-40B4-BE49-F238E27FC236}">
                  <a16:creationId xmlns:a16="http://schemas.microsoft.com/office/drawing/2014/main" id="{D3E5C5F9-65ED-4362-967A-F9572357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9959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916">
              <a:extLst>
                <a:ext uri="{FF2B5EF4-FFF2-40B4-BE49-F238E27FC236}">
                  <a16:creationId xmlns:a16="http://schemas.microsoft.com/office/drawing/2014/main" id="{1F82D9B3-4691-4515-81FC-0630729D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827713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917">
              <a:extLst>
                <a:ext uri="{FF2B5EF4-FFF2-40B4-BE49-F238E27FC236}">
                  <a16:creationId xmlns:a16="http://schemas.microsoft.com/office/drawing/2014/main" id="{25D3EBBA-A21C-4157-9C60-3FEDE3C3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664200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918">
              <a:extLst>
                <a:ext uri="{FF2B5EF4-FFF2-40B4-BE49-F238E27FC236}">
                  <a16:creationId xmlns:a16="http://schemas.microsoft.com/office/drawing/2014/main" id="{B12080CE-5B69-419A-9ECF-8E0361C8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495925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919">
              <a:extLst>
                <a:ext uri="{FF2B5EF4-FFF2-40B4-BE49-F238E27FC236}">
                  <a16:creationId xmlns:a16="http://schemas.microsoft.com/office/drawing/2014/main" id="{183D8525-1725-4B01-87E1-788DDC3B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32923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920">
              <a:extLst>
                <a:ext uri="{FF2B5EF4-FFF2-40B4-BE49-F238E27FC236}">
                  <a16:creationId xmlns:a16="http://schemas.microsoft.com/office/drawing/2014/main" id="{7F136B72-BA15-48B9-BF75-AA3C8C6A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164138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921">
              <a:extLst>
                <a:ext uri="{FF2B5EF4-FFF2-40B4-BE49-F238E27FC236}">
                  <a16:creationId xmlns:a16="http://schemas.microsoft.com/office/drawing/2014/main" id="{7D1E4400-3189-4620-91B1-30015BEF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99745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922">
              <a:extLst>
                <a:ext uri="{FF2B5EF4-FFF2-40B4-BE49-F238E27FC236}">
                  <a16:creationId xmlns:a16="http://schemas.microsoft.com/office/drawing/2014/main" id="{A3E76619-0F56-4050-8F7D-5B61896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832350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923">
              <a:extLst>
                <a:ext uri="{FF2B5EF4-FFF2-40B4-BE49-F238E27FC236}">
                  <a16:creationId xmlns:a16="http://schemas.microsoft.com/office/drawing/2014/main" id="{B3F08606-2EAD-4B74-B51E-E99C032A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665663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924">
              <a:extLst>
                <a:ext uri="{FF2B5EF4-FFF2-40B4-BE49-F238E27FC236}">
                  <a16:creationId xmlns:a16="http://schemas.microsoft.com/office/drawing/2014/main" id="{121E4CAF-CD19-46FC-B563-F1A429FF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4973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925">
              <a:extLst>
                <a:ext uri="{FF2B5EF4-FFF2-40B4-BE49-F238E27FC236}">
                  <a16:creationId xmlns:a16="http://schemas.microsoft.com/office/drawing/2014/main" id="{2D27411F-85AA-4CE8-B076-E3046BA48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333875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926">
              <a:extLst>
                <a:ext uri="{FF2B5EF4-FFF2-40B4-BE49-F238E27FC236}">
                  <a16:creationId xmlns:a16="http://schemas.microsoft.com/office/drawing/2014/main" id="{1517F322-2FD3-4B1C-A3E6-D7043F9B6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1671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927">
              <a:extLst>
                <a:ext uri="{FF2B5EF4-FFF2-40B4-BE49-F238E27FC236}">
                  <a16:creationId xmlns:a16="http://schemas.microsoft.com/office/drawing/2014/main" id="{81ED6E1B-8B0E-4B15-8F8E-5C029E55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4002088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928">
              <a:extLst>
                <a:ext uri="{FF2B5EF4-FFF2-40B4-BE49-F238E27FC236}">
                  <a16:creationId xmlns:a16="http://schemas.microsoft.com/office/drawing/2014/main" id="{476DF99A-5FC4-46C1-B8A9-62EBEEC57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835400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929">
              <a:extLst>
                <a:ext uri="{FF2B5EF4-FFF2-40B4-BE49-F238E27FC236}">
                  <a16:creationId xmlns:a16="http://schemas.microsoft.com/office/drawing/2014/main" id="{70FD5E9C-90C2-4551-9693-BB02E442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667125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930">
              <a:extLst>
                <a:ext uri="{FF2B5EF4-FFF2-40B4-BE49-F238E27FC236}">
                  <a16:creationId xmlns:a16="http://schemas.microsoft.com/office/drawing/2014/main" id="{61206673-0C48-4C76-98E9-BBF6877E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503613"/>
              <a:ext cx="2857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931">
              <a:extLst>
                <a:ext uri="{FF2B5EF4-FFF2-40B4-BE49-F238E27FC236}">
                  <a16:creationId xmlns:a16="http://schemas.microsoft.com/office/drawing/2014/main" id="{73373214-E788-48C7-A7DE-83E139EED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338513"/>
              <a:ext cx="28575" cy="30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932">
              <a:extLst>
                <a:ext uri="{FF2B5EF4-FFF2-40B4-BE49-F238E27FC236}">
                  <a16:creationId xmlns:a16="http://schemas.microsoft.com/office/drawing/2014/main" id="{6B5328C1-2CDF-44C3-8306-710D582B4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171825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933">
              <a:extLst>
                <a:ext uri="{FF2B5EF4-FFF2-40B4-BE49-F238E27FC236}">
                  <a16:creationId xmlns:a16="http://schemas.microsoft.com/office/drawing/2014/main" id="{A83885A5-EC39-4924-91B6-861F986D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3006725"/>
              <a:ext cx="25400" cy="269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934">
              <a:extLst>
                <a:ext uri="{FF2B5EF4-FFF2-40B4-BE49-F238E27FC236}">
                  <a16:creationId xmlns:a16="http://schemas.microsoft.com/office/drawing/2014/main" id="{24EDA9ED-B6EB-4CF5-B2A1-0B6B020F7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843213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935">
              <a:extLst>
                <a:ext uri="{FF2B5EF4-FFF2-40B4-BE49-F238E27FC236}">
                  <a16:creationId xmlns:a16="http://schemas.microsoft.com/office/drawing/2014/main" id="{16DBEC67-FCB6-45A2-9E5C-96B477F2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676525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936">
              <a:extLst>
                <a:ext uri="{FF2B5EF4-FFF2-40B4-BE49-F238E27FC236}">
                  <a16:creationId xmlns:a16="http://schemas.microsoft.com/office/drawing/2014/main" id="{25A237B9-00C4-4AA9-BD21-00353E55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511425"/>
              <a:ext cx="2222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937">
              <a:extLst>
                <a:ext uri="{FF2B5EF4-FFF2-40B4-BE49-F238E27FC236}">
                  <a16:creationId xmlns:a16="http://schemas.microsoft.com/office/drawing/2014/main" id="{92DF8FFF-305E-40C9-AB88-9570ADDB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347913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938">
              <a:extLst>
                <a:ext uri="{FF2B5EF4-FFF2-40B4-BE49-F238E27FC236}">
                  <a16:creationId xmlns:a16="http://schemas.microsoft.com/office/drawing/2014/main" id="{DA93FEA6-3A19-48D4-BA88-8FD6B35C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179638"/>
              <a:ext cx="1587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939">
              <a:extLst>
                <a:ext uri="{FF2B5EF4-FFF2-40B4-BE49-F238E27FC236}">
                  <a16:creationId xmlns:a16="http://schemas.microsoft.com/office/drawing/2014/main" id="{A0DCFF01-790A-4FAD-A7A4-BA4167481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016125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940">
              <a:extLst>
                <a:ext uri="{FF2B5EF4-FFF2-40B4-BE49-F238E27FC236}">
                  <a16:creationId xmlns:a16="http://schemas.microsoft.com/office/drawing/2014/main" id="{4804DA95-A6C1-44E8-9367-345B6E015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851025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941">
              <a:extLst>
                <a:ext uri="{FF2B5EF4-FFF2-40B4-BE49-F238E27FC236}">
                  <a16:creationId xmlns:a16="http://schemas.microsoft.com/office/drawing/2014/main" id="{53F28D88-B731-457F-868F-DA442A9F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684338"/>
              <a:ext cx="9525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942">
              <a:extLst>
                <a:ext uri="{FF2B5EF4-FFF2-40B4-BE49-F238E27FC236}">
                  <a16:creationId xmlns:a16="http://schemas.microsoft.com/office/drawing/2014/main" id="{6605AC66-E8E4-424C-95DA-FD027EF8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519238"/>
              <a:ext cx="9525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943">
              <a:extLst>
                <a:ext uri="{FF2B5EF4-FFF2-40B4-BE49-F238E27FC236}">
                  <a16:creationId xmlns:a16="http://schemas.microsoft.com/office/drawing/2014/main" id="{02185716-734A-4E68-8437-9B541EB4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355725"/>
              <a:ext cx="952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944">
              <a:extLst>
                <a:ext uri="{FF2B5EF4-FFF2-40B4-BE49-F238E27FC236}">
                  <a16:creationId xmlns:a16="http://schemas.microsoft.com/office/drawing/2014/main" id="{5F7782DE-BB9E-4393-8359-C60169F4B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189038"/>
              <a:ext cx="317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945">
              <a:extLst>
                <a:ext uri="{FF2B5EF4-FFF2-40B4-BE49-F238E27FC236}">
                  <a16:creationId xmlns:a16="http://schemas.microsoft.com/office/drawing/2014/main" id="{FA1C57BF-90D9-4825-A564-77774E85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023938"/>
              <a:ext cx="3175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946">
              <a:extLst>
                <a:ext uri="{FF2B5EF4-FFF2-40B4-BE49-F238E27FC236}">
                  <a16:creationId xmlns:a16="http://schemas.microsoft.com/office/drawing/2014/main" id="{C325F45B-DBE3-4211-922C-D3E645FBD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860425"/>
              <a:ext cx="3175" cy="15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E69AC-F068-448E-ACC9-9AB63AEE3D9B}"/>
              </a:ext>
            </a:extLst>
          </p:cNvPr>
          <p:cNvCxnSpPr/>
          <p:nvPr/>
        </p:nvCxnSpPr>
        <p:spPr>
          <a:xfrm>
            <a:off x="5573190" y="3835400"/>
            <a:ext cx="851656" cy="0"/>
          </a:xfrm>
          <a:prstGeom prst="line">
            <a:avLst/>
          </a:prstGeom>
          <a:ln w="1143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FAF182A3-225C-4065-AFA3-EA8ADCCF4B70}"/>
              </a:ext>
            </a:extLst>
          </p:cNvPr>
          <p:cNvGrpSpPr/>
          <p:nvPr/>
        </p:nvGrpSpPr>
        <p:grpSpPr>
          <a:xfrm>
            <a:off x="0" y="1407169"/>
            <a:ext cx="4831606" cy="4560527"/>
            <a:chOff x="-5553075" y="2611438"/>
            <a:chExt cx="4329112" cy="4086225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8100000" scaled="1"/>
            <a:tileRect/>
          </a:gradFill>
        </p:grpSpPr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DDF27BD-35C9-4407-B57E-C76B7424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BF7B5BA-E06B-4FCF-8438-AFF0BFB71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4BE720A-2B62-4C00-9C42-1B29F5A60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192F044-193C-48AE-90D0-18F9A8C4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5F37842-89C8-4155-9870-BF606359E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3F319E8-C632-440C-A818-195943168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2AC79F26-BBCC-41E8-AEAF-110E2672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8D7198E-8942-4FE6-83B2-EDA8512B7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3562350"/>
              <a:ext cx="1071562" cy="1238250"/>
            </a:xfrm>
            <a:custGeom>
              <a:avLst/>
              <a:gdLst>
                <a:gd name="T0" fmla="*/ 338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8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8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8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8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593F71F-4342-44DA-A7FD-75D309C9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06DFD2E-EE4F-4A52-9AAB-98162D10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4D1899F-B2D3-4B0E-9DD6-5BC9C49A3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4E2F18A3-8220-41A9-8533-5C4847F68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C6B9EFF8-64DD-4522-A6E6-80F3752EB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07F34A9D-565A-4956-8CE0-EE5B44776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CF6CDF-5FE3-4892-8259-4C7B175E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35C1F08D-B4D2-4ECA-B259-850D75C47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248">
            <a:extLst>
              <a:ext uri="{FF2B5EF4-FFF2-40B4-BE49-F238E27FC236}">
                <a16:creationId xmlns:a16="http://schemas.microsoft.com/office/drawing/2014/main" id="{090D1C2E-5E40-460A-8D6C-49A172EA2951}"/>
              </a:ext>
            </a:extLst>
          </p:cNvPr>
          <p:cNvGrpSpPr>
            <a:grpSpLocks/>
          </p:cNvGrpSpPr>
          <p:nvPr/>
        </p:nvGrpSpPr>
        <p:grpSpPr bwMode="auto">
          <a:xfrm>
            <a:off x="1080652" y="3969"/>
            <a:ext cx="1033463" cy="4344988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755" name="Oval 48">
              <a:extLst>
                <a:ext uri="{FF2B5EF4-FFF2-40B4-BE49-F238E27FC236}">
                  <a16:creationId xmlns:a16="http://schemas.microsoft.com/office/drawing/2014/main" id="{1949DC07-9877-4822-B441-58DDD7E7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Oval 49">
              <a:extLst>
                <a:ext uri="{FF2B5EF4-FFF2-40B4-BE49-F238E27FC236}">
                  <a16:creationId xmlns:a16="http://schemas.microsoft.com/office/drawing/2014/main" id="{AC54CE30-9B6A-418C-A961-597E9C4D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Oval 50">
              <a:extLst>
                <a:ext uri="{FF2B5EF4-FFF2-40B4-BE49-F238E27FC236}">
                  <a16:creationId xmlns:a16="http://schemas.microsoft.com/office/drawing/2014/main" id="{3CDBCD04-BA49-478D-B85E-02F88C46C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Oval 51">
              <a:extLst>
                <a:ext uri="{FF2B5EF4-FFF2-40B4-BE49-F238E27FC236}">
                  <a16:creationId xmlns:a16="http://schemas.microsoft.com/office/drawing/2014/main" id="{BE198202-D401-4C77-BB46-DEA9ABB74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Oval 52">
              <a:extLst>
                <a:ext uri="{FF2B5EF4-FFF2-40B4-BE49-F238E27FC236}">
                  <a16:creationId xmlns:a16="http://schemas.microsoft.com/office/drawing/2014/main" id="{8DCCCB7C-468F-4B48-B822-257AA956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Oval 53">
              <a:extLst>
                <a:ext uri="{FF2B5EF4-FFF2-40B4-BE49-F238E27FC236}">
                  <a16:creationId xmlns:a16="http://schemas.microsoft.com/office/drawing/2014/main" id="{6762C538-A3D9-4673-AFAD-B9C329E0E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Oval 54">
              <a:extLst>
                <a:ext uri="{FF2B5EF4-FFF2-40B4-BE49-F238E27FC236}">
                  <a16:creationId xmlns:a16="http://schemas.microsoft.com/office/drawing/2014/main" id="{AF2A4D85-003B-46A5-BE72-BEA803A94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Oval 55">
              <a:extLst>
                <a:ext uri="{FF2B5EF4-FFF2-40B4-BE49-F238E27FC236}">
                  <a16:creationId xmlns:a16="http://schemas.microsoft.com/office/drawing/2014/main" id="{272A604D-91BE-463B-989D-D580C83D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Oval 56">
              <a:extLst>
                <a:ext uri="{FF2B5EF4-FFF2-40B4-BE49-F238E27FC236}">
                  <a16:creationId xmlns:a16="http://schemas.microsoft.com/office/drawing/2014/main" id="{377EE01A-37BF-4BAE-93B8-FCD03307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Oval 57">
              <a:extLst>
                <a:ext uri="{FF2B5EF4-FFF2-40B4-BE49-F238E27FC236}">
                  <a16:creationId xmlns:a16="http://schemas.microsoft.com/office/drawing/2014/main" id="{C82D715E-986A-4224-AE6F-51BF26F3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Oval 58">
              <a:extLst>
                <a:ext uri="{FF2B5EF4-FFF2-40B4-BE49-F238E27FC236}">
                  <a16:creationId xmlns:a16="http://schemas.microsoft.com/office/drawing/2014/main" id="{8B8EECB6-6D7B-4B00-A492-DC83BB129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Oval 59">
              <a:extLst>
                <a:ext uri="{FF2B5EF4-FFF2-40B4-BE49-F238E27FC236}">
                  <a16:creationId xmlns:a16="http://schemas.microsoft.com/office/drawing/2014/main" id="{FF0D2359-761F-4360-B4C0-3F8E12B22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Oval 60">
              <a:extLst>
                <a:ext uri="{FF2B5EF4-FFF2-40B4-BE49-F238E27FC236}">
                  <a16:creationId xmlns:a16="http://schemas.microsoft.com/office/drawing/2014/main" id="{DFA82FE7-09E0-48E0-A1B9-5188C7A6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Oval 61">
              <a:extLst>
                <a:ext uri="{FF2B5EF4-FFF2-40B4-BE49-F238E27FC236}">
                  <a16:creationId xmlns:a16="http://schemas.microsoft.com/office/drawing/2014/main" id="{E483D270-A092-42A8-9F89-E524E751D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Oval 62">
              <a:extLst>
                <a:ext uri="{FF2B5EF4-FFF2-40B4-BE49-F238E27FC236}">
                  <a16:creationId xmlns:a16="http://schemas.microsoft.com/office/drawing/2014/main" id="{150A23C6-64AA-4892-9BE3-44D3FF5E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Oval 63">
              <a:extLst>
                <a:ext uri="{FF2B5EF4-FFF2-40B4-BE49-F238E27FC236}">
                  <a16:creationId xmlns:a16="http://schemas.microsoft.com/office/drawing/2014/main" id="{D75728C9-D9BF-4B40-98A2-2503A2F5A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Oval 64">
              <a:extLst>
                <a:ext uri="{FF2B5EF4-FFF2-40B4-BE49-F238E27FC236}">
                  <a16:creationId xmlns:a16="http://schemas.microsoft.com/office/drawing/2014/main" id="{0E86D57B-4F60-4B08-BADE-E357F97D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Oval 65">
              <a:extLst>
                <a:ext uri="{FF2B5EF4-FFF2-40B4-BE49-F238E27FC236}">
                  <a16:creationId xmlns:a16="http://schemas.microsoft.com/office/drawing/2014/main" id="{2F8E986D-546A-4056-80FA-83712EADE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Oval 66">
              <a:extLst>
                <a:ext uri="{FF2B5EF4-FFF2-40B4-BE49-F238E27FC236}">
                  <a16:creationId xmlns:a16="http://schemas.microsoft.com/office/drawing/2014/main" id="{35EA53B4-73CA-4A65-BAAB-9BC04F0F5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Oval 67">
              <a:extLst>
                <a:ext uri="{FF2B5EF4-FFF2-40B4-BE49-F238E27FC236}">
                  <a16:creationId xmlns:a16="http://schemas.microsoft.com/office/drawing/2014/main" id="{1C948E9E-CC24-48E4-B1B0-D4202431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Oval 68">
              <a:extLst>
                <a:ext uri="{FF2B5EF4-FFF2-40B4-BE49-F238E27FC236}">
                  <a16:creationId xmlns:a16="http://schemas.microsoft.com/office/drawing/2014/main" id="{E7B2729B-705C-44B2-B1AB-D43D9BE30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Oval 69">
              <a:extLst>
                <a:ext uri="{FF2B5EF4-FFF2-40B4-BE49-F238E27FC236}">
                  <a16:creationId xmlns:a16="http://schemas.microsoft.com/office/drawing/2014/main" id="{A8D4C295-9C2F-4E69-BF9E-5E81D27D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Oval 70">
              <a:extLst>
                <a:ext uri="{FF2B5EF4-FFF2-40B4-BE49-F238E27FC236}">
                  <a16:creationId xmlns:a16="http://schemas.microsoft.com/office/drawing/2014/main" id="{6FE085E2-06EA-48F0-A999-FD9EB45D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Oval 71">
              <a:extLst>
                <a:ext uri="{FF2B5EF4-FFF2-40B4-BE49-F238E27FC236}">
                  <a16:creationId xmlns:a16="http://schemas.microsoft.com/office/drawing/2014/main" id="{C316610F-5B71-42B6-B2B6-BB6193945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Oval 72">
              <a:extLst>
                <a:ext uri="{FF2B5EF4-FFF2-40B4-BE49-F238E27FC236}">
                  <a16:creationId xmlns:a16="http://schemas.microsoft.com/office/drawing/2014/main" id="{48D97BD6-4935-4B04-9B86-7AF3CCC0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Oval 73">
              <a:extLst>
                <a:ext uri="{FF2B5EF4-FFF2-40B4-BE49-F238E27FC236}">
                  <a16:creationId xmlns:a16="http://schemas.microsoft.com/office/drawing/2014/main" id="{4C206BA9-1376-4593-A779-0665CACA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Oval 74">
              <a:extLst>
                <a:ext uri="{FF2B5EF4-FFF2-40B4-BE49-F238E27FC236}">
                  <a16:creationId xmlns:a16="http://schemas.microsoft.com/office/drawing/2014/main" id="{C6CA2CE3-EC38-431D-801C-4701D853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Oval 75">
              <a:extLst>
                <a:ext uri="{FF2B5EF4-FFF2-40B4-BE49-F238E27FC236}">
                  <a16:creationId xmlns:a16="http://schemas.microsoft.com/office/drawing/2014/main" id="{689C1705-3AED-4AD6-B34D-CBB0D5EA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Oval 76">
              <a:extLst>
                <a:ext uri="{FF2B5EF4-FFF2-40B4-BE49-F238E27FC236}">
                  <a16:creationId xmlns:a16="http://schemas.microsoft.com/office/drawing/2014/main" id="{57D4675F-7F57-4B71-A173-69000DEE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Oval 77">
              <a:extLst>
                <a:ext uri="{FF2B5EF4-FFF2-40B4-BE49-F238E27FC236}">
                  <a16:creationId xmlns:a16="http://schemas.microsoft.com/office/drawing/2014/main" id="{62C757A9-FDDD-4198-A925-9FFA14A6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Oval 78">
              <a:extLst>
                <a:ext uri="{FF2B5EF4-FFF2-40B4-BE49-F238E27FC236}">
                  <a16:creationId xmlns:a16="http://schemas.microsoft.com/office/drawing/2014/main" id="{7B0A7022-795D-4E18-AFFD-02A45EF2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Oval 79">
              <a:extLst>
                <a:ext uri="{FF2B5EF4-FFF2-40B4-BE49-F238E27FC236}">
                  <a16:creationId xmlns:a16="http://schemas.microsoft.com/office/drawing/2014/main" id="{1A2846F0-2112-4990-8A23-9C52E5910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Oval 80">
              <a:extLst>
                <a:ext uri="{FF2B5EF4-FFF2-40B4-BE49-F238E27FC236}">
                  <a16:creationId xmlns:a16="http://schemas.microsoft.com/office/drawing/2014/main" id="{0812AC34-974D-427C-A961-8274B91C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Oval 81">
              <a:extLst>
                <a:ext uri="{FF2B5EF4-FFF2-40B4-BE49-F238E27FC236}">
                  <a16:creationId xmlns:a16="http://schemas.microsoft.com/office/drawing/2014/main" id="{96225CA4-2C93-4FE0-9796-F00B798F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Oval 82">
              <a:extLst>
                <a:ext uri="{FF2B5EF4-FFF2-40B4-BE49-F238E27FC236}">
                  <a16:creationId xmlns:a16="http://schemas.microsoft.com/office/drawing/2014/main" id="{A0FD958E-EEF5-46F7-B14B-8FC67CB6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Oval 83">
              <a:extLst>
                <a:ext uri="{FF2B5EF4-FFF2-40B4-BE49-F238E27FC236}">
                  <a16:creationId xmlns:a16="http://schemas.microsoft.com/office/drawing/2014/main" id="{51C61B90-5FE3-41D4-936B-F365B0599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Oval 84">
              <a:extLst>
                <a:ext uri="{FF2B5EF4-FFF2-40B4-BE49-F238E27FC236}">
                  <a16:creationId xmlns:a16="http://schemas.microsoft.com/office/drawing/2014/main" id="{D7496B2B-09C3-413D-BFBA-F8A073A2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Oval 85">
              <a:extLst>
                <a:ext uri="{FF2B5EF4-FFF2-40B4-BE49-F238E27FC236}">
                  <a16:creationId xmlns:a16="http://schemas.microsoft.com/office/drawing/2014/main" id="{36785697-4E8F-4241-AE9C-F8F4D93D5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Oval 86">
              <a:extLst>
                <a:ext uri="{FF2B5EF4-FFF2-40B4-BE49-F238E27FC236}">
                  <a16:creationId xmlns:a16="http://schemas.microsoft.com/office/drawing/2014/main" id="{15E3F034-EB95-463E-AB2D-2C7882A8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Oval 87">
              <a:extLst>
                <a:ext uri="{FF2B5EF4-FFF2-40B4-BE49-F238E27FC236}">
                  <a16:creationId xmlns:a16="http://schemas.microsoft.com/office/drawing/2014/main" id="{4640E88D-6FF3-4233-A9A1-977E96BDC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Oval 88">
              <a:extLst>
                <a:ext uri="{FF2B5EF4-FFF2-40B4-BE49-F238E27FC236}">
                  <a16:creationId xmlns:a16="http://schemas.microsoft.com/office/drawing/2014/main" id="{99C02E49-FE31-411A-967E-31E353C5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Oval 89">
              <a:extLst>
                <a:ext uri="{FF2B5EF4-FFF2-40B4-BE49-F238E27FC236}">
                  <a16:creationId xmlns:a16="http://schemas.microsoft.com/office/drawing/2014/main" id="{E244F55D-51FD-45CE-A3B1-03F23506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Oval 90">
              <a:extLst>
                <a:ext uri="{FF2B5EF4-FFF2-40B4-BE49-F238E27FC236}">
                  <a16:creationId xmlns:a16="http://schemas.microsoft.com/office/drawing/2014/main" id="{0FDF636E-92EC-41A9-9F8A-CFDFC7CF1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Oval 91">
              <a:extLst>
                <a:ext uri="{FF2B5EF4-FFF2-40B4-BE49-F238E27FC236}">
                  <a16:creationId xmlns:a16="http://schemas.microsoft.com/office/drawing/2014/main" id="{E2D483F0-5061-4691-9BC7-E574AB4A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Oval 92">
              <a:extLst>
                <a:ext uri="{FF2B5EF4-FFF2-40B4-BE49-F238E27FC236}">
                  <a16:creationId xmlns:a16="http://schemas.microsoft.com/office/drawing/2014/main" id="{08BD50EF-6CEC-4BEF-824F-ADD93A1B8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Oval 93">
              <a:extLst>
                <a:ext uri="{FF2B5EF4-FFF2-40B4-BE49-F238E27FC236}">
                  <a16:creationId xmlns:a16="http://schemas.microsoft.com/office/drawing/2014/main" id="{E710A45F-28F1-42CD-8D69-275EC9AD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Oval 94">
              <a:extLst>
                <a:ext uri="{FF2B5EF4-FFF2-40B4-BE49-F238E27FC236}">
                  <a16:creationId xmlns:a16="http://schemas.microsoft.com/office/drawing/2014/main" id="{FFF9481E-A0F9-41DC-9C35-25F5D280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Oval 95">
              <a:extLst>
                <a:ext uri="{FF2B5EF4-FFF2-40B4-BE49-F238E27FC236}">
                  <a16:creationId xmlns:a16="http://schemas.microsoft.com/office/drawing/2014/main" id="{5449F13D-6EBA-4298-B901-8AD66237D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Oval 96">
              <a:extLst>
                <a:ext uri="{FF2B5EF4-FFF2-40B4-BE49-F238E27FC236}">
                  <a16:creationId xmlns:a16="http://schemas.microsoft.com/office/drawing/2014/main" id="{31A66584-14CD-4CBD-B9AC-D8F8C87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Oval 97">
              <a:extLst>
                <a:ext uri="{FF2B5EF4-FFF2-40B4-BE49-F238E27FC236}">
                  <a16:creationId xmlns:a16="http://schemas.microsoft.com/office/drawing/2014/main" id="{6836CFCE-A03F-439C-841B-61E83095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Oval 98">
              <a:extLst>
                <a:ext uri="{FF2B5EF4-FFF2-40B4-BE49-F238E27FC236}">
                  <a16:creationId xmlns:a16="http://schemas.microsoft.com/office/drawing/2014/main" id="{C35C37D6-CBBC-4698-893B-9B7A1315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Oval 99">
              <a:extLst>
                <a:ext uri="{FF2B5EF4-FFF2-40B4-BE49-F238E27FC236}">
                  <a16:creationId xmlns:a16="http://schemas.microsoft.com/office/drawing/2014/main" id="{188B552A-86B8-4491-B04A-E58C4E5E2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Oval 100">
              <a:extLst>
                <a:ext uri="{FF2B5EF4-FFF2-40B4-BE49-F238E27FC236}">
                  <a16:creationId xmlns:a16="http://schemas.microsoft.com/office/drawing/2014/main" id="{7E616E49-D654-47F9-8D04-D73E7DD94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Oval 101">
              <a:extLst>
                <a:ext uri="{FF2B5EF4-FFF2-40B4-BE49-F238E27FC236}">
                  <a16:creationId xmlns:a16="http://schemas.microsoft.com/office/drawing/2014/main" id="{AECEF763-3417-4EA0-B95B-3AF911D4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Oval 102">
              <a:extLst>
                <a:ext uri="{FF2B5EF4-FFF2-40B4-BE49-F238E27FC236}">
                  <a16:creationId xmlns:a16="http://schemas.microsoft.com/office/drawing/2014/main" id="{2343022C-980B-4A5C-AEE6-74828F048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Oval 103">
              <a:extLst>
                <a:ext uri="{FF2B5EF4-FFF2-40B4-BE49-F238E27FC236}">
                  <a16:creationId xmlns:a16="http://schemas.microsoft.com/office/drawing/2014/main" id="{88564F78-34B1-4D62-A571-3BE3C75B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Oval 104">
              <a:extLst>
                <a:ext uri="{FF2B5EF4-FFF2-40B4-BE49-F238E27FC236}">
                  <a16:creationId xmlns:a16="http://schemas.microsoft.com/office/drawing/2014/main" id="{12F04558-D198-4596-B220-0BDEB164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Oval 105">
              <a:extLst>
                <a:ext uri="{FF2B5EF4-FFF2-40B4-BE49-F238E27FC236}">
                  <a16:creationId xmlns:a16="http://schemas.microsoft.com/office/drawing/2014/main" id="{312312DC-5E9A-49B8-85BE-637019FD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Oval 106">
              <a:extLst>
                <a:ext uri="{FF2B5EF4-FFF2-40B4-BE49-F238E27FC236}">
                  <a16:creationId xmlns:a16="http://schemas.microsoft.com/office/drawing/2014/main" id="{514E69EF-3883-4F51-B55D-CEFCE4FDB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Oval 107">
              <a:extLst>
                <a:ext uri="{FF2B5EF4-FFF2-40B4-BE49-F238E27FC236}">
                  <a16:creationId xmlns:a16="http://schemas.microsoft.com/office/drawing/2014/main" id="{0CDD89F4-FC3A-4671-AAAA-3AED1CFE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Oval 108">
              <a:extLst>
                <a:ext uri="{FF2B5EF4-FFF2-40B4-BE49-F238E27FC236}">
                  <a16:creationId xmlns:a16="http://schemas.microsoft.com/office/drawing/2014/main" id="{E4D494A1-2A38-470A-A132-76EED0725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Oval 109">
              <a:extLst>
                <a:ext uri="{FF2B5EF4-FFF2-40B4-BE49-F238E27FC236}">
                  <a16:creationId xmlns:a16="http://schemas.microsoft.com/office/drawing/2014/main" id="{E952B3D7-A7BC-4E57-9CC7-C51F188E7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Oval 110">
              <a:extLst>
                <a:ext uri="{FF2B5EF4-FFF2-40B4-BE49-F238E27FC236}">
                  <a16:creationId xmlns:a16="http://schemas.microsoft.com/office/drawing/2014/main" id="{B6FED8D1-CF0E-4370-8FE8-29B3B9D0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Oval 111">
              <a:extLst>
                <a:ext uri="{FF2B5EF4-FFF2-40B4-BE49-F238E27FC236}">
                  <a16:creationId xmlns:a16="http://schemas.microsoft.com/office/drawing/2014/main" id="{CD3B89D7-1324-43FE-BA75-8136D8B0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Oval 112">
              <a:extLst>
                <a:ext uri="{FF2B5EF4-FFF2-40B4-BE49-F238E27FC236}">
                  <a16:creationId xmlns:a16="http://schemas.microsoft.com/office/drawing/2014/main" id="{53ED8333-1487-4E9D-BC65-5E05A05D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Oval 113">
              <a:extLst>
                <a:ext uri="{FF2B5EF4-FFF2-40B4-BE49-F238E27FC236}">
                  <a16:creationId xmlns:a16="http://schemas.microsoft.com/office/drawing/2014/main" id="{4140547F-7154-49A8-8BDC-3A229BC6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Oval 114">
              <a:extLst>
                <a:ext uri="{FF2B5EF4-FFF2-40B4-BE49-F238E27FC236}">
                  <a16:creationId xmlns:a16="http://schemas.microsoft.com/office/drawing/2014/main" id="{E23CF126-A596-4EF0-8481-C6A4B2C7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Oval 115">
              <a:extLst>
                <a:ext uri="{FF2B5EF4-FFF2-40B4-BE49-F238E27FC236}">
                  <a16:creationId xmlns:a16="http://schemas.microsoft.com/office/drawing/2014/main" id="{F0F3079C-4BD6-4EDA-A80A-2293DA4D6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Oval 116">
              <a:extLst>
                <a:ext uri="{FF2B5EF4-FFF2-40B4-BE49-F238E27FC236}">
                  <a16:creationId xmlns:a16="http://schemas.microsoft.com/office/drawing/2014/main" id="{201EB119-1F5B-4479-B6CA-0F57676EC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Oval 117">
              <a:extLst>
                <a:ext uri="{FF2B5EF4-FFF2-40B4-BE49-F238E27FC236}">
                  <a16:creationId xmlns:a16="http://schemas.microsoft.com/office/drawing/2014/main" id="{B4AABD18-F7AD-47A7-B1A7-1FCD65E6B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Oval 118">
              <a:extLst>
                <a:ext uri="{FF2B5EF4-FFF2-40B4-BE49-F238E27FC236}">
                  <a16:creationId xmlns:a16="http://schemas.microsoft.com/office/drawing/2014/main" id="{616FF724-399D-4CD0-8D40-2F1F22FF4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Oval 119">
              <a:extLst>
                <a:ext uri="{FF2B5EF4-FFF2-40B4-BE49-F238E27FC236}">
                  <a16:creationId xmlns:a16="http://schemas.microsoft.com/office/drawing/2014/main" id="{8F388AF7-F18E-47C5-A725-875FFE3FA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Oval 120">
              <a:extLst>
                <a:ext uri="{FF2B5EF4-FFF2-40B4-BE49-F238E27FC236}">
                  <a16:creationId xmlns:a16="http://schemas.microsoft.com/office/drawing/2014/main" id="{18984043-5645-49BD-9B6B-B560B35D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Oval 121">
              <a:extLst>
                <a:ext uri="{FF2B5EF4-FFF2-40B4-BE49-F238E27FC236}">
                  <a16:creationId xmlns:a16="http://schemas.microsoft.com/office/drawing/2014/main" id="{23DC317E-025E-4DA8-A551-601F3964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Oval 122">
              <a:extLst>
                <a:ext uri="{FF2B5EF4-FFF2-40B4-BE49-F238E27FC236}">
                  <a16:creationId xmlns:a16="http://schemas.microsoft.com/office/drawing/2014/main" id="{058B8695-E3D4-44EE-9CF1-32E44FE8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Oval 123">
              <a:extLst>
                <a:ext uri="{FF2B5EF4-FFF2-40B4-BE49-F238E27FC236}">
                  <a16:creationId xmlns:a16="http://schemas.microsoft.com/office/drawing/2014/main" id="{D1F272C9-574E-4E0D-A3C6-C22B03E8E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Oval 124">
              <a:extLst>
                <a:ext uri="{FF2B5EF4-FFF2-40B4-BE49-F238E27FC236}">
                  <a16:creationId xmlns:a16="http://schemas.microsoft.com/office/drawing/2014/main" id="{4547D3D3-54F3-4956-9E47-F582CD28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Oval 125">
              <a:extLst>
                <a:ext uri="{FF2B5EF4-FFF2-40B4-BE49-F238E27FC236}">
                  <a16:creationId xmlns:a16="http://schemas.microsoft.com/office/drawing/2014/main" id="{A3740D45-2155-43B1-B839-CA7F1DE7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Oval 126">
              <a:extLst>
                <a:ext uri="{FF2B5EF4-FFF2-40B4-BE49-F238E27FC236}">
                  <a16:creationId xmlns:a16="http://schemas.microsoft.com/office/drawing/2014/main" id="{CD589A55-DD20-429C-A306-B08338A1D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Oval 127">
              <a:extLst>
                <a:ext uri="{FF2B5EF4-FFF2-40B4-BE49-F238E27FC236}">
                  <a16:creationId xmlns:a16="http://schemas.microsoft.com/office/drawing/2014/main" id="{890567A3-A1E1-4CD0-8DFD-70F9590D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Oval 128">
              <a:extLst>
                <a:ext uri="{FF2B5EF4-FFF2-40B4-BE49-F238E27FC236}">
                  <a16:creationId xmlns:a16="http://schemas.microsoft.com/office/drawing/2014/main" id="{0AC38D77-0F57-4D01-92A3-D3E4D0AD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Oval 129">
              <a:extLst>
                <a:ext uri="{FF2B5EF4-FFF2-40B4-BE49-F238E27FC236}">
                  <a16:creationId xmlns:a16="http://schemas.microsoft.com/office/drawing/2014/main" id="{25234C29-662D-4AEE-98A6-C7362E5E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Oval 130">
              <a:extLst>
                <a:ext uri="{FF2B5EF4-FFF2-40B4-BE49-F238E27FC236}">
                  <a16:creationId xmlns:a16="http://schemas.microsoft.com/office/drawing/2014/main" id="{068D415C-3ED2-400E-BD68-5BE65799F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Oval 131">
              <a:extLst>
                <a:ext uri="{FF2B5EF4-FFF2-40B4-BE49-F238E27FC236}">
                  <a16:creationId xmlns:a16="http://schemas.microsoft.com/office/drawing/2014/main" id="{2284A6AD-A016-412F-BB14-A015071E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Oval 132">
              <a:extLst>
                <a:ext uri="{FF2B5EF4-FFF2-40B4-BE49-F238E27FC236}">
                  <a16:creationId xmlns:a16="http://schemas.microsoft.com/office/drawing/2014/main" id="{7CDB906E-AAE2-4397-B410-B77BC358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Oval 133">
              <a:extLst>
                <a:ext uri="{FF2B5EF4-FFF2-40B4-BE49-F238E27FC236}">
                  <a16:creationId xmlns:a16="http://schemas.microsoft.com/office/drawing/2014/main" id="{F73844A4-E67E-4733-B448-097EB95B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Oval 134">
              <a:extLst>
                <a:ext uri="{FF2B5EF4-FFF2-40B4-BE49-F238E27FC236}">
                  <a16:creationId xmlns:a16="http://schemas.microsoft.com/office/drawing/2014/main" id="{B3BCD731-E3B2-405C-ACFF-86B1D801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Oval 135">
              <a:extLst>
                <a:ext uri="{FF2B5EF4-FFF2-40B4-BE49-F238E27FC236}">
                  <a16:creationId xmlns:a16="http://schemas.microsoft.com/office/drawing/2014/main" id="{63BC2FEE-E815-4BB5-B7D3-2D95F1B7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Oval 136">
              <a:extLst>
                <a:ext uri="{FF2B5EF4-FFF2-40B4-BE49-F238E27FC236}">
                  <a16:creationId xmlns:a16="http://schemas.microsoft.com/office/drawing/2014/main" id="{443BC02D-019F-4D11-A70C-3C26E3545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Oval 137">
              <a:extLst>
                <a:ext uri="{FF2B5EF4-FFF2-40B4-BE49-F238E27FC236}">
                  <a16:creationId xmlns:a16="http://schemas.microsoft.com/office/drawing/2014/main" id="{EED53809-8E62-40F6-BFE7-80FFA65B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Oval 138">
              <a:extLst>
                <a:ext uri="{FF2B5EF4-FFF2-40B4-BE49-F238E27FC236}">
                  <a16:creationId xmlns:a16="http://schemas.microsoft.com/office/drawing/2014/main" id="{0AA38E96-2885-4598-A80F-DF68C300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Oval 139">
              <a:extLst>
                <a:ext uri="{FF2B5EF4-FFF2-40B4-BE49-F238E27FC236}">
                  <a16:creationId xmlns:a16="http://schemas.microsoft.com/office/drawing/2014/main" id="{241920DF-6633-4348-984E-2EB4C2CAE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Oval 140">
              <a:extLst>
                <a:ext uri="{FF2B5EF4-FFF2-40B4-BE49-F238E27FC236}">
                  <a16:creationId xmlns:a16="http://schemas.microsoft.com/office/drawing/2014/main" id="{BBB0832F-58B9-47B8-8176-D879A50AA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Oval 141">
              <a:extLst>
                <a:ext uri="{FF2B5EF4-FFF2-40B4-BE49-F238E27FC236}">
                  <a16:creationId xmlns:a16="http://schemas.microsoft.com/office/drawing/2014/main" id="{A6B8B0BB-C6D5-47D0-B5B4-694CB74B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Oval 142">
              <a:extLst>
                <a:ext uri="{FF2B5EF4-FFF2-40B4-BE49-F238E27FC236}">
                  <a16:creationId xmlns:a16="http://schemas.microsoft.com/office/drawing/2014/main" id="{54EC53D2-9812-400A-BC1B-47CFCA810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Oval 143">
              <a:extLst>
                <a:ext uri="{FF2B5EF4-FFF2-40B4-BE49-F238E27FC236}">
                  <a16:creationId xmlns:a16="http://schemas.microsoft.com/office/drawing/2014/main" id="{DE2BDA63-36E2-4502-81A5-1ED01E56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Oval 144">
              <a:extLst>
                <a:ext uri="{FF2B5EF4-FFF2-40B4-BE49-F238E27FC236}">
                  <a16:creationId xmlns:a16="http://schemas.microsoft.com/office/drawing/2014/main" id="{367570A2-1B0B-480B-8EAD-5E5178A39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Oval 145">
              <a:extLst>
                <a:ext uri="{FF2B5EF4-FFF2-40B4-BE49-F238E27FC236}">
                  <a16:creationId xmlns:a16="http://schemas.microsoft.com/office/drawing/2014/main" id="{9958B8F0-58E9-4C1D-8EA1-172D75799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Oval 146">
              <a:extLst>
                <a:ext uri="{FF2B5EF4-FFF2-40B4-BE49-F238E27FC236}">
                  <a16:creationId xmlns:a16="http://schemas.microsoft.com/office/drawing/2014/main" id="{BF5C0719-ABE1-4DDF-867C-F68E7C822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Oval 147">
              <a:extLst>
                <a:ext uri="{FF2B5EF4-FFF2-40B4-BE49-F238E27FC236}">
                  <a16:creationId xmlns:a16="http://schemas.microsoft.com/office/drawing/2014/main" id="{5E0E8163-42F5-4FA5-91BE-9E61E0FA5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Oval 148">
              <a:extLst>
                <a:ext uri="{FF2B5EF4-FFF2-40B4-BE49-F238E27FC236}">
                  <a16:creationId xmlns:a16="http://schemas.microsoft.com/office/drawing/2014/main" id="{4B99FA1C-9C44-4201-A8E2-E5EA4F7DE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Oval 149">
              <a:extLst>
                <a:ext uri="{FF2B5EF4-FFF2-40B4-BE49-F238E27FC236}">
                  <a16:creationId xmlns:a16="http://schemas.microsoft.com/office/drawing/2014/main" id="{B25CE6CB-4985-4736-B96F-3EB3787B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Oval 150">
              <a:extLst>
                <a:ext uri="{FF2B5EF4-FFF2-40B4-BE49-F238E27FC236}">
                  <a16:creationId xmlns:a16="http://schemas.microsoft.com/office/drawing/2014/main" id="{A619DE21-2418-4738-826E-FCAF609F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Oval 151">
              <a:extLst>
                <a:ext uri="{FF2B5EF4-FFF2-40B4-BE49-F238E27FC236}">
                  <a16:creationId xmlns:a16="http://schemas.microsoft.com/office/drawing/2014/main" id="{D4ACB6DB-A6F5-46F2-8BDF-29C324EF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Oval 152">
              <a:extLst>
                <a:ext uri="{FF2B5EF4-FFF2-40B4-BE49-F238E27FC236}">
                  <a16:creationId xmlns:a16="http://schemas.microsoft.com/office/drawing/2014/main" id="{707F79F4-ADBE-4A94-9E16-D8C20808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Oval 153">
              <a:extLst>
                <a:ext uri="{FF2B5EF4-FFF2-40B4-BE49-F238E27FC236}">
                  <a16:creationId xmlns:a16="http://schemas.microsoft.com/office/drawing/2014/main" id="{9E8212B9-79C7-491E-8A52-F7B1EE66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Oval 154">
              <a:extLst>
                <a:ext uri="{FF2B5EF4-FFF2-40B4-BE49-F238E27FC236}">
                  <a16:creationId xmlns:a16="http://schemas.microsoft.com/office/drawing/2014/main" id="{90DF08BF-3AE0-43BE-ABB9-E17A5F4A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Oval 155">
              <a:extLst>
                <a:ext uri="{FF2B5EF4-FFF2-40B4-BE49-F238E27FC236}">
                  <a16:creationId xmlns:a16="http://schemas.microsoft.com/office/drawing/2014/main" id="{1E653703-F7AC-4021-8605-A098A9D88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Oval 156">
              <a:extLst>
                <a:ext uri="{FF2B5EF4-FFF2-40B4-BE49-F238E27FC236}">
                  <a16:creationId xmlns:a16="http://schemas.microsoft.com/office/drawing/2014/main" id="{419A0BD0-F4CA-4B17-9FC6-04B8359F7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Oval 157">
              <a:extLst>
                <a:ext uri="{FF2B5EF4-FFF2-40B4-BE49-F238E27FC236}">
                  <a16:creationId xmlns:a16="http://schemas.microsoft.com/office/drawing/2014/main" id="{D0825793-EC2F-42CA-9889-5D4061264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Oval 158">
              <a:extLst>
                <a:ext uri="{FF2B5EF4-FFF2-40B4-BE49-F238E27FC236}">
                  <a16:creationId xmlns:a16="http://schemas.microsoft.com/office/drawing/2014/main" id="{2A29F497-F44A-4EAF-87DC-BEB53D07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Oval 159">
              <a:extLst>
                <a:ext uri="{FF2B5EF4-FFF2-40B4-BE49-F238E27FC236}">
                  <a16:creationId xmlns:a16="http://schemas.microsoft.com/office/drawing/2014/main" id="{7F2827C0-8805-4C3E-AEC8-E793FA46A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Oval 160">
              <a:extLst>
                <a:ext uri="{FF2B5EF4-FFF2-40B4-BE49-F238E27FC236}">
                  <a16:creationId xmlns:a16="http://schemas.microsoft.com/office/drawing/2014/main" id="{32A2F908-22D1-4505-B306-CD681E7A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Oval 161">
              <a:extLst>
                <a:ext uri="{FF2B5EF4-FFF2-40B4-BE49-F238E27FC236}">
                  <a16:creationId xmlns:a16="http://schemas.microsoft.com/office/drawing/2014/main" id="{3265C95F-F916-47B8-9160-A3AA20114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Oval 162">
              <a:extLst>
                <a:ext uri="{FF2B5EF4-FFF2-40B4-BE49-F238E27FC236}">
                  <a16:creationId xmlns:a16="http://schemas.microsoft.com/office/drawing/2014/main" id="{7BE91CC1-97F7-4CA5-A7BA-18BF0A35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Oval 163">
              <a:extLst>
                <a:ext uri="{FF2B5EF4-FFF2-40B4-BE49-F238E27FC236}">
                  <a16:creationId xmlns:a16="http://schemas.microsoft.com/office/drawing/2014/main" id="{88AD789B-BF3B-4C9E-A480-056B04503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Oval 164">
              <a:extLst>
                <a:ext uri="{FF2B5EF4-FFF2-40B4-BE49-F238E27FC236}">
                  <a16:creationId xmlns:a16="http://schemas.microsoft.com/office/drawing/2014/main" id="{1F269833-34D5-40EE-A658-67F2DD38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Oval 165">
              <a:extLst>
                <a:ext uri="{FF2B5EF4-FFF2-40B4-BE49-F238E27FC236}">
                  <a16:creationId xmlns:a16="http://schemas.microsoft.com/office/drawing/2014/main" id="{F9069843-6183-413F-9941-C0A47758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Oval 166">
              <a:extLst>
                <a:ext uri="{FF2B5EF4-FFF2-40B4-BE49-F238E27FC236}">
                  <a16:creationId xmlns:a16="http://schemas.microsoft.com/office/drawing/2014/main" id="{4AFD03AE-D12D-42FF-AAFE-9BD0DE1B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Oval 167">
              <a:extLst>
                <a:ext uri="{FF2B5EF4-FFF2-40B4-BE49-F238E27FC236}">
                  <a16:creationId xmlns:a16="http://schemas.microsoft.com/office/drawing/2014/main" id="{14B52C93-2F73-4C7B-AFEA-823840CB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Oval 168">
              <a:extLst>
                <a:ext uri="{FF2B5EF4-FFF2-40B4-BE49-F238E27FC236}">
                  <a16:creationId xmlns:a16="http://schemas.microsoft.com/office/drawing/2014/main" id="{6D2F008C-C7A2-458E-82A4-772554831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Oval 169">
              <a:extLst>
                <a:ext uri="{FF2B5EF4-FFF2-40B4-BE49-F238E27FC236}">
                  <a16:creationId xmlns:a16="http://schemas.microsoft.com/office/drawing/2014/main" id="{E0C7B37F-3F69-4553-9532-4D05F2D3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Oval 170">
              <a:extLst>
                <a:ext uri="{FF2B5EF4-FFF2-40B4-BE49-F238E27FC236}">
                  <a16:creationId xmlns:a16="http://schemas.microsoft.com/office/drawing/2014/main" id="{9C07940E-7AD6-4FA4-BA21-897AEF27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Oval 171">
              <a:extLst>
                <a:ext uri="{FF2B5EF4-FFF2-40B4-BE49-F238E27FC236}">
                  <a16:creationId xmlns:a16="http://schemas.microsoft.com/office/drawing/2014/main" id="{B515F487-DBA4-4C7E-A06D-6E2F63FB0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Oval 172">
              <a:extLst>
                <a:ext uri="{FF2B5EF4-FFF2-40B4-BE49-F238E27FC236}">
                  <a16:creationId xmlns:a16="http://schemas.microsoft.com/office/drawing/2014/main" id="{99EE8447-56F3-43BA-8DC7-A90AC3AC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Oval 173">
              <a:extLst>
                <a:ext uri="{FF2B5EF4-FFF2-40B4-BE49-F238E27FC236}">
                  <a16:creationId xmlns:a16="http://schemas.microsoft.com/office/drawing/2014/main" id="{795D7DFC-48C5-4830-BBC9-74B1CA49D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Oval 174">
              <a:extLst>
                <a:ext uri="{FF2B5EF4-FFF2-40B4-BE49-F238E27FC236}">
                  <a16:creationId xmlns:a16="http://schemas.microsoft.com/office/drawing/2014/main" id="{4DE0BF3A-9F2B-4C40-9D68-4BBAAC30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Oval 175">
              <a:extLst>
                <a:ext uri="{FF2B5EF4-FFF2-40B4-BE49-F238E27FC236}">
                  <a16:creationId xmlns:a16="http://schemas.microsoft.com/office/drawing/2014/main" id="{0A5F7AEC-01D1-4817-B169-C5A482AB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Oval 176">
              <a:extLst>
                <a:ext uri="{FF2B5EF4-FFF2-40B4-BE49-F238E27FC236}">
                  <a16:creationId xmlns:a16="http://schemas.microsoft.com/office/drawing/2014/main" id="{FC52D803-510F-4618-BED2-FB3FF6C3A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Oval 177">
              <a:extLst>
                <a:ext uri="{FF2B5EF4-FFF2-40B4-BE49-F238E27FC236}">
                  <a16:creationId xmlns:a16="http://schemas.microsoft.com/office/drawing/2014/main" id="{DEC25E23-BFD6-4A57-9365-B3E27D404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Oval 178">
              <a:extLst>
                <a:ext uri="{FF2B5EF4-FFF2-40B4-BE49-F238E27FC236}">
                  <a16:creationId xmlns:a16="http://schemas.microsoft.com/office/drawing/2014/main" id="{FC43323A-FA67-45E1-B8BC-4E378F95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Oval 179">
              <a:extLst>
                <a:ext uri="{FF2B5EF4-FFF2-40B4-BE49-F238E27FC236}">
                  <a16:creationId xmlns:a16="http://schemas.microsoft.com/office/drawing/2014/main" id="{8E647F7C-A62F-45EB-9788-6A59F1DF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Oval 180">
              <a:extLst>
                <a:ext uri="{FF2B5EF4-FFF2-40B4-BE49-F238E27FC236}">
                  <a16:creationId xmlns:a16="http://schemas.microsoft.com/office/drawing/2014/main" id="{D0B0339F-E2CE-4BB5-822F-FC9118E53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Oval 181">
              <a:extLst>
                <a:ext uri="{FF2B5EF4-FFF2-40B4-BE49-F238E27FC236}">
                  <a16:creationId xmlns:a16="http://schemas.microsoft.com/office/drawing/2014/main" id="{9FB367D5-AFC1-4A70-84D9-07116C56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Oval 182">
              <a:extLst>
                <a:ext uri="{FF2B5EF4-FFF2-40B4-BE49-F238E27FC236}">
                  <a16:creationId xmlns:a16="http://schemas.microsoft.com/office/drawing/2014/main" id="{F2C95DEB-1AFD-462B-8A9F-04C08BA51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Oval 183">
              <a:extLst>
                <a:ext uri="{FF2B5EF4-FFF2-40B4-BE49-F238E27FC236}">
                  <a16:creationId xmlns:a16="http://schemas.microsoft.com/office/drawing/2014/main" id="{8A8D7513-178D-4997-9E4C-DF88DCF21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Oval 184">
              <a:extLst>
                <a:ext uri="{FF2B5EF4-FFF2-40B4-BE49-F238E27FC236}">
                  <a16:creationId xmlns:a16="http://schemas.microsoft.com/office/drawing/2014/main" id="{9E9BD16C-512E-47E0-ACFE-BDFE4E7A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Oval 185">
              <a:extLst>
                <a:ext uri="{FF2B5EF4-FFF2-40B4-BE49-F238E27FC236}">
                  <a16:creationId xmlns:a16="http://schemas.microsoft.com/office/drawing/2014/main" id="{E0CE6961-8794-4E75-A3F7-1A9AEF8B0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Oval 186">
              <a:extLst>
                <a:ext uri="{FF2B5EF4-FFF2-40B4-BE49-F238E27FC236}">
                  <a16:creationId xmlns:a16="http://schemas.microsoft.com/office/drawing/2014/main" id="{1BAD9AD9-CB4B-436D-BC38-57E903693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Oval 187">
              <a:extLst>
                <a:ext uri="{FF2B5EF4-FFF2-40B4-BE49-F238E27FC236}">
                  <a16:creationId xmlns:a16="http://schemas.microsoft.com/office/drawing/2014/main" id="{95B5844C-0F46-43A3-AE06-649A3DCD5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Oval 188">
              <a:extLst>
                <a:ext uri="{FF2B5EF4-FFF2-40B4-BE49-F238E27FC236}">
                  <a16:creationId xmlns:a16="http://schemas.microsoft.com/office/drawing/2014/main" id="{0D4C6E5A-C698-45F4-9D77-5FF7D083F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Oval 189">
              <a:extLst>
                <a:ext uri="{FF2B5EF4-FFF2-40B4-BE49-F238E27FC236}">
                  <a16:creationId xmlns:a16="http://schemas.microsoft.com/office/drawing/2014/main" id="{5067FED3-9914-4C44-87B1-0D6F3B20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Oval 190">
              <a:extLst>
                <a:ext uri="{FF2B5EF4-FFF2-40B4-BE49-F238E27FC236}">
                  <a16:creationId xmlns:a16="http://schemas.microsoft.com/office/drawing/2014/main" id="{179B96E5-557E-4061-92D0-46E7893FF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Oval 191">
              <a:extLst>
                <a:ext uri="{FF2B5EF4-FFF2-40B4-BE49-F238E27FC236}">
                  <a16:creationId xmlns:a16="http://schemas.microsoft.com/office/drawing/2014/main" id="{277931A6-65D9-4D15-948B-3BB2BCD7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Oval 192">
              <a:extLst>
                <a:ext uri="{FF2B5EF4-FFF2-40B4-BE49-F238E27FC236}">
                  <a16:creationId xmlns:a16="http://schemas.microsoft.com/office/drawing/2014/main" id="{2B57E7EC-C392-4032-830B-6B135A688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Oval 193">
              <a:extLst>
                <a:ext uri="{FF2B5EF4-FFF2-40B4-BE49-F238E27FC236}">
                  <a16:creationId xmlns:a16="http://schemas.microsoft.com/office/drawing/2014/main" id="{C0BF5A24-28E6-4395-ACA5-E1881A59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Oval 194">
              <a:extLst>
                <a:ext uri="{FF2B5EF4-FFF2-40B4-BE49-F238E27FC236}">
                  <a16:creationId xmlns:a16="http://schemas.microsoft.com/office/drawing/2014/main" id="{271F4B09-554E-4EC8-B072-EAA13C778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Oval 195">
              <a:extLst>
                <a:ext uri="{FF2B5EF4-FFF2-40B4-BE49-F238E27FC236}">
                  <a16:creationId xmlns:a16="http://schemas.microsoft.com/office/drawing/2014/main" id="{5BD7BB39-B3E0-44F2-B622-00ED0A3D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Oval 196">
              <a:extLst>
                <a:ext uri="{FF2B5EF4-FFF2-40B4-BE49-F238E27FC236}">
                  <a16:creationId xmlns:a16="http://schemas.microsoft.com/office/drawing/2014/main" id="{90760331-0458-4DEB-BDF1-4B03AAE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Oval 197">
              <a:extLst>
                <a:ext uri="{FF2B5EF4-FFF2-40B4-BE49-F238E27FC236}">
                  <a16:creationId xmlns:a16="http://schemas.microsoft.com/office/drawing/2014/main" id="{ADFE2B20-E76D-4397-819C-D136E015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Oval 198">
              <a:extLst>
                <a:ext uri="{FF2B5EF4-FFF2-40B4-BE49-F238E27FC236}">
                  <a16:creationId xmlns:a16="http://schemas.microsoft.com/office/drawing/2014/main" id="{24180EC1-BF02-49EA-AC44-07844A25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Oval 199">
              <a:extLst>
                <a:ext uri="{FF2B5EF4-FFF2-40B4-BE49-F238E27FC236}">
                  <a16:creationId xmlns:a16="http://schemas.microsoft.com/office/drawing/2014/main" id="{E35EB115-D67E-4E27-AAF4-EC363672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Oval 200">
              <a:extLst>
                <a:ext uri="{FF2B5EF4-FFF2-40B4-BE49-F238E27FC236}">
                  <a16:creationId xmlns:a16="http://schemas.microsoft.com/office/drawing/2014/main" id="{35BA83B7-366D-458A-89CA-6CBB1ACF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Oval 201">
              <a:extLst>
                <a:ext uri="{FF2B5EF4-FFF2-40B4-BE49-F238E27FC236}">
                  <a16:creationId xmlns:a16="http://schemas.microsoft.com/office/drawing/2014/main" id="{2F01A9F8-8DDF-47AF-A771-5E3751BCB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Oval 202">
              <a:extLst>
                <a:ext uri="{FF2B5EF4-FFF2-40B4-BE49-F238E27FC236}">
                  <a16:creationId xmlns:a16="http://schemas.microsoft.com/office/drawing/2014/main" id="{BBF79668-7971-43A3-B5F6-8B86606B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Oval 203">
              <a:extLst>
                <a:ext uri="{FF2B5EF4-FFF2-40B4-BE49-F238E27FC236}">
                  <a16:creationId xmlns:a16="http://schemas.microsoft.com/office/drawing/2014/main" id="{7B1A3BDE-DC75-4D66-8CAA-83D472EE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Oval 204">
              <a:extLst>
                <a:ext uri="{FF2B5EF4-FFF2-40B4-BE49-F238E27FC236}">
                  <a16:creationId xmlns:a16="http://schemas.microsoft.com/office/drawing/2014/main" id="{AEFE42C9-4F39-4227-9FE7-71DE8286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Oval 205">
              <a:extLst>
                <a:ext uri="{FF2B5EF4-FFF2-40B4-BE49-F238E27FC236}">
                  <a16:creationId xmlns:a16="http://schemas.microsoft.com/office/drawing/2014/main" id="{DF44B00D-CE07-4D9B-B732-CEFEC5605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Oval 206">
              <a:extLst>
                <a:ext uri="{FF2B5EF4-FFF2-40B4-BE49-F238E27FC236}">
                  <a16:creationId xmlns:a16="http://schemas.microsoft.com/office/drawing/2014/main" id="{50FD6BAB-DDF2-417F-83E6-D0813340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Oval 207">
              <a:extLst>
                <a:ext uri="{FF2B5EF4-FFF2-40B4-BE49-F238E27FC236}">
                  <a16:creationId xmlns:a16="http://schemas.microsoft.com/office/drawing/2014/main" id="{CCC041B2-F5CF-431A-B10B-E9C564AA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Oval 208">
              <a:extLst>
                <a:ext uri="{FF2B5EF4-FFF2-40B4-BE49-F238E27FC236}">
                  <a16:creationId xmlns:a16="http://schemas.microsoft.com/office/drawing/2014/main" id="{B6B1E4B9-5E27-4E18-82A8-7FA2DDC1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Oval 209">
              <a:extLst>
                <a:ext uri="{FF2B5EF4-FFF2-40B4-BE49-F238E27FC236}">
                  <a16:creationId xmlns:a16="http://schemas.microsoft.com/office/drawing/2014/main" id="{6C71D2FB-4EE9-48CE-A6DF-F9367C00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Oval 210">
              <a:extLst>
                <a:ext uri="{FF2B5EF4-FFF2-40B4-BE49-F238E27FC236}">
                  <a16:creationId xmlns:a16="http://schemas.microsoft.com/office/drawing/2014/main" id="{2263293E-A5C6-4752-BFB9-BE3B69E9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Oval 211">
              <a:extLst>
                <a:ext uri="{FF2B5EF4-FFF2-40B4-BE49-F238E27FC236}">
                  <a16:creationId xmlns:a16="http://schemas.microsoft.com/office/drawing/2014/main" id="{D51238F3-DF33-430B-8CC6-956C3EA5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Oval 212">
              <a:extLst>
                <a:ext uri="{FF2B5EF4-FFF2-40B4-BE49-F238E27FC236}">
                  <a16:creationId xmlns:a16="http://schemas.microsoft.com/office/drawing/2014/main" id="{888D61B4-D972-4B92-B359-6E61C902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Oval 213">
              <a:extLst>
                <a:ext uri="{FF2B5EF4-FFF2-40B4-BE49-F238E27FC236}">
                  <a16:creationId xmlns:a16="http://schemas.microsoft.com/office/drawing/2014/main" id="{45F1ABD1-EBA2-41AB-8D1E-7F75FBC2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Oval 214">
              <a:extLst>
                <a:ext uri="{FF2B5EF4-FFF2-40B4-BE49-F238E27FC236}">
                  <a16:creationId xmlns:a16="http://schemas.microsoft.com/office/drawing/2014/main" id="{7F3342AA-A956-4F34-AD86-922977251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Oval 215">
              <a:extLst>
                <a:ext uri="{FF2B5EF4-FFF2-40B4-BE49-F238E27FC236}">
                  <a16:creationId xmlns:a16="http://schemas.microsoft.com/office/drawing/2014/main" id="{92B3E3A4-0F03-4A71-8300-F57E664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Oval 216">
              <a:extLst>
                <a:ext uri="{FF2B5EF4-FFF2-40B4-BE49-F238E27FC236}">
                  <a16:creationId xmlns:a16="http://schemas.microsoft.com/office/drawing/2014/main" id="{F5B35AC7-E6C5-45E3-A66F-3D3643CD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Oval 217">
              <a:extLst>
                <a:ext uri="{FF2B5EF4-FFF2-40B4-BE49-F238E27FC236}">
                  <a16:creationId xmlns:a16="http://schemas.microsoft.com/office/drawing/2014/main" id="{51B240D4-BB92-4545-8341-CC98E448E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Oval 218">
              <a:extLst>
                <a:ext uri="{FF2B5EF4-FFF2-40B4-BE49-F238E27FC236}">
                  <a16:creationId xmlns:a16="http://schemas.microsoft.com/office/drawing/2014/main" id="{1E1CB855-1678-498C-B8F2-5F3CB0FDD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Oval 219">
              <a:extLst>
                <a:ext uri="{FF2B5EF4-FFF2-40B4-BE49-F238E27FC236}">
                  <a16:creationId xmlns:a16="http://schemas.microsoft.com/office/drawing/2014/main" id="{6631CF8A-BED3-4187-9128-E4B856FD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Oval 220">
              <a:extLst>
                <a:ext uri="{FF2B5EF4-FFF2-40B4-BE49-F238E27FC236}">
                  <a16:creationId xmlns:a16="http://schemas.microsoft.com/office/drawing/2014/main" id="{05B32E48-2B2E-46FD-ADC9-73AEEC29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Oval 221">
              <a:extLst>
                <a:ext uri="{FF2B5EF4-FFF2-40B4-BE49-F238E27FC236}">
                  <a16:creationId xmlns:a16="http://schemas.microsoft.com/office/drawing/2014/main" id="{26DC4D47-E258-44C7-B6A3-21931109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Oval 222">
              <a:extLst>
                <a:ext uri="{FF2B5EF4-FFF2-40B4-BE49-F238E27FC236}">
                  <a16:creationId xmlns:a16="http://schemas.microsoft.com/office/drawing/2014/main" id="{DAC9A269-4CCC-4A55-8C3D-09B40C73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Oval 223">
              <a:extLst>
                <a:ext uri="{FF2B5EF4-FFF2-40B4-BE49-F238E27FC236}">
                  <a16:creationId xmlns:a16="http://schemas.microsoft.com/office/drawing/2014/main" id="{AC4D30A6-5404-4F7D-AEDD-C9C309A3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Oval 224">
              <a:extLst>
                <a:ext uri="{FF2B5EF4-FFF2-40B4-BE49-F238E27FC236}">
                  <a16:creationId xmlns:a16="http://schemas.microsoft.com/office/drawing/2014/main" id="{075EF750-A7D0-480F-ACDC-59DC64B6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Oval 225">
              <a:extLst>
                <a:ext uri="{FF2B5EF4-FFF2-40B4-BE49-F238E27FC236}">
                  <a16:creationId xmlns:a16="http://schemas.microsoft.com/office/drawing/2014/main" id="{0EFED505-3764-45B8-B3F9-0D170E14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Oval 226">
              <a:extLst>
                <a:ext uri="{FF2B5EF4-FFF2-40B4-BE49-F238E27FC236}">
                  <a16:creationId xmlns:a16="http://schemas.microsoft.com/office/drawing/2014/main" id="{F1EFF181-F946-43E1-A58B-80DBEF34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Oval 227">
              <a:extLst>
                <a:ext uri="{FF2B5EF4-FFF2-40B4-BE49-F238E27FC236}">
                  <a16:creationId xmlns:a16="http://schemas.microsoft.com/office/drawing/2014/main" id="{7CF090C4-C8CE-4552-8BF1-C967D32E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Oval 228">
              <a:extLst>
                <a:ext uri="{FF2B5EF4-FFF2-40B4-BE49-F238E27FC236}">
                  <a16:creationId xmlns:a16="http://schemas.microsoft.com/office/drawing/2014/main" id="{A248A63E-02FD-4527-8AE3-EFCF43F9E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Oval 229">
              <a:extLst>
                <a:ext uri="{FF2B5EF4-FFF2-40B4-BE49-F238E27FC236}">
                  <a16:creationId xmlns:a16="http://schemas.microsoft.com/office/drawing/2014/main" id="{1E2E0678-B4D9-436D-84D8-78E5DF9B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Oval 230">
              <a:extLst>
                <a:ext uri="{FF2B5EF4-FFF2-40B4-BE49-F238E27FC236}">
                  <a16:creationId xmlns:a16="http://schemas.microsoft.com/office/drawing/2014/main" id="{EB34DFB6-3A37-47E8-A387-B57FF0C5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Oval 231">
              <a:extLst>
                <a:ext uri="{FF2B5EF4-FFF2-40B4-BE49-F238E27FC236}">
                  <a16:creationId xmlns:a16="http://schemas.microsoft.com/office/drawing/2014/main" id="{841425B0-2A5B-4D1A-8350-ACB1F3819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Oval 232">
              <a:extLst>
                <a:ext uri="{FF2B5EF4-FFF2-40B4-BE49-F238E27FC236}">
                  <a16:creationId xmlns:a16="http://schemas.microsoft.com/office/drawing/2014/main" id="{9C0ADCBD-E717-4B98-AF48-8A31F963B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Oval 233">
              <a:extLst>
                <a:ext uri="{FF2B5EF4-FFF2-40B4-BE49-F238E27FC236}">
                  <a16:creationId xmlns:a16="http://schemas.microsoft.com/office/drawing/2014/main" id="{4DAB0063-6D9F-498F-97EE-AC6955FF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Oval 234">
              <a:extLst>
                <a:ext uri="{FF2B5EF4-FFF2-40B4-BE49-F238E27FC236}">
                  <a16:creationId xmlns:a16="http://schemas.microsoft.com/office/drawing/2014/main" id="{B21FE4D9-B697-473E-8274-7BDF58336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Oval 235">
              <a:extLst>
                <a:ext uri="{FF2B5EF4-FFF2-40B4-BE49-F238E27FC236}">
                  <a16:creationId xmlns:a16="http://schemas.microsoft.com/office/drawing/2014/main" id="{C1BA24C2-A568-43E3-8DBA-A435072C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Oval 236">
              <a:extLst>
                <a:ext uri="{FF2B5EF4-FFF2-40B4-BE49-F238E27FC236}">
                  <a16:creationId xmlns:a16="http://schemas.microsoft.com/office/drawing/2014/main" id="{8FE15038-9FCE-4E4B-9D1C-6B1ADE312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Oval 237">
              <a:extLst>
                <a:ext uri="{FF2B5EF4-FFF2-40B4-BE49-F238E27FC236}">
                  <a16:creationId xmlns:a16="http://schemas.microsoft.com/office/drawing/2014/main" id="{7B47C8B5-5FEF-4B52-9185-61456CFC4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Oval 238">
              <a:extLst>
                <a:ext uri="{FF2B5EF4-FFF2-40B4-BE49-F238E27FC236}">
                  <a16:creationId xmlns:a16="http://schemas.microsoft.com/office/drawing/2014/main" id="{3AC8B2E6-5167-4C1C-836A-3395BEF3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Oval 239">
              <a:extLst>
                <a:ext uri="{FF2B5EF4-FFF2-40B4-BE49-F238E27FC236}">
                  <a16:creationId xmlns:a16="http://schemas.microsoft.com/office/drawing/2014/main" id="{B6AF4CD4-C020-4ECA-8EC5-9234ABFD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Oval 240">
              <a:extLst>
                <a:ext uri="{FF2B5EF4-FFF2-40B4-BE49-F238E27FC236}">
                  <a16:creationId xmlns:a16="http://schemas.microsoft.com/office/drawing/2014/main" id="{C624FC37-89F6-4D67-B964-E71015E2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Oval 241">
              <a:extLst>
                <a:ext uri="{FF2B5EF4-FFF2-40B4-BE49-F238E27FC236}">
                  <a16:creationId xmlns:a16="http://schemas.microsoft.com/office/drawing/2014/main" id="{AE1A7006-229E-45AF-AA6B-CADC48A4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Oval 242">
              <a:extLst>
                <a:ext uri="{FF2B5EF4-FFF2-40B4-BE49-F238E27FC236}">
                  <a16:creationId xmlns:a16="http://schemas.microsoft.com/office/drawing/2014/main" id="{498EC682-294B-445F-9F79-A0D85685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Oval 243">
              <a:extLst>
                <a:ext uri="{FF2B5EF4-FFF2-40B4-BE49-F238E27FC236}">
                  <a16:creationId xmlns:a16="http://schemas.microsoft.com/office/drawing/2014/main" id="{C6A3CFBF-7E74-468F-BA7E-0772E217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Oval 244">
              <a:extLst>
                <a:ext uri="{FF2B5EF4-FFF2-40B4-BE49-F238E27FC236}">
                  <a16:creationId xmlns:a16="http://schemas.microsoft.com/office/drawing/2014/main" id="{62D28561-5299-4700-8075-37F0D787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Oval 245">
              <a:extLst>
                <a:ext uri="{FF2B5EF4-FFF2-40B4-BE49-F238E27FC236}">
                  <a16:creationId xmlns:a16="http://schemas.microsoft.com/office/drawing/2014/main" id="{F99D16D2-0371-4907-834D-330011FB9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Oval 246">
              <a:extLst>
                <a:ext uri="{FF2B5EF4-FFF2-40B4-BE49-F238E27FC236}">
                  <a16:creationId xmlns:a16="http://schemas.microsoft.com/office/drawing/2014/main" id="{F2B17E79-6849-4BC6-B0CD-A2EE2EFB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Oval 247">
              <a:extLst>
                <a:ext uri="{FF2B5EF4-FFF2-40B4-BE49-F238E27FC236}">
                  <a16:creationId xmlns:a16="http://schemas.microsoft.com/office/drawing/2014/main" id="{00FBBCC0-C7B8-48E5-AB92-6C6FF9F4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8" name="Group 1357">
            <a:extLst>
              <a:ext uri="{FF2B5EF4-FFF2-40B4-BE49-F238E27FC236}">
                <a16:creationId xmlns:a16="http://schemas.microsoft.com/office/drawing/2014/main" id="{17EB349E-EEB5-454E-AB6B-F98AD99D1841}"/>
              </a:ext>
            </a:extLst>
          </p:cNvPr>
          <p:cNvGrpSpPr/>
          <p:nvPr/>
        </p:nvGrpSpPr>
        <p:grpSpPr>
          <a:xfrm>
            <a:off x="10792818" y="692150"/>
            <a:ext cx="1033463" cy="6162675"/>
            <a:chOff x="-3740262" y="692150"/>
            <a:chExt cx="1033463" cy="6162675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1000">
                <a:schemeClr val="tx1">
                  <a:lumMod val="75000"/>
                  <a:lumOff val="25000"/>
                  <a:alpha val="80000"/>
                </a:schemeClr>
              </a:gs>
            </a:gsLst>
            <a:lin ang="5400000" scaled="1"/>
            <a:tileRect/>
          </a:gradFill>
        </p:grpSpPr>
        <p:grpSp>
          <p:nvGrpSpPr>
            <p:cNvPr id="58" name="Group 650">
              <a:extLst>
                <a:ext uri="{FF2B5EF4-FFF2-40B4-BE49-F238E27FC236}">
                  <a16:creationId xmlns:a16="http://schemas.microsoft.com/office/drawing/2014/main" id="{368A8BF3-F195-48D1-B44A-DD5185FA1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20763" cy="6008688"/>
              <a:chOff x="2537" y="436"/>
              <a:chExt cx="643" cy="3785"/>
            </a:xfrm>
            <a:grpFill/>
          </p:grpSpPr>
          <p:sp>
            <p:nvSpPr>
              <p:cNvPr id="355" name="Oval 450">
                <a:extLst>
                  <a:ext uri="{FF2B5EF4-FFF2-40B4-BE49-F238E27FC236}">
                    <a16:creationId xmlns:a16="http://schemas.microsoft.com/office/drawing/2014/main" id="{1EDF0B9D-7632-4E0B-A0E7-336B6626A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268"/>
                <a:ext cx="15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Oval 451">
                <a:extLst>
                  <a:ext uri="{FF2B5EF4-FFF2-40B4-BE49-F238E27FC236}">
                    <a16:creationId xmlns:a16="http://schemas.microsoft.com/office/drawing/2014/main" id="{3CBB634D-5E7E-4327-9893-9BD15564F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371"/>
                <a:ext cx="15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452">
                <a:extLst>
                  <a:ext uri="{FF2B5EF4-FFF2-40B4-BE49-F238E27FC236}">
                    <a16:creationId xmlns:a16="http://schemas.microsoft.com/office/drawing/2014/main" id="{899152F7-8F9B-4657-B0DC-614BB7DF7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475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453">
                <a:extLst>
                  <a:ext uri="{FF2B5EF4-FFF2-40B4-BE49-F238E27FC236}">
                    <a16:creationId xmlns:a16="http://schemas.microsoft.com/office/drawing/2014/main" id="{B317094E-119F-459A-A5B3-F051632B8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580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454">
                <a:extLst>
                  <a:ext uri="{FF2B5EF4-FFF2-40B4-BE49-F238E27FC236}">
                    <a16:creationId xmlns:a16="http://schemas.microsoft.com/office/drawing/2014/main" id="{1A50634D-58AD-464E-B556-1FFA6E85B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68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455">
                <a:extLst>
                  <a:ext uri="{FF2B5EF4-FFF2-40B4-BE49-F238E27FC236}">
                    <a16:creationId xmlns:a16="http://schemas.microsoft.com/office/drawing/2014/main" id="{448036F0-13AC-4A82-8BE9-9899DA650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787"/>
                <a:ext cx="23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456">
                <a:extLst>
                  <a:ext uri="{FF2B5EF4-FFF2-40B4-BE49-F238E27FC236}">
                    <a16:creationId xmlns:a16="http://schemas.microsoft.com/office/drawing/2014/main" id="{6CC6A48A-FC8D-4307-A53B-C03EB93C4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890"/>
                <a:ext cx="23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457">
                <a:extLst>
                  <a:ext uri="{FF2B5EF4-FFF2-40B4-BE49-F238E27FC236}">
                    <a16:creationId xmlns:a16="http://schemas.microsoft.com/office/drawing/2014/main" id="{4CDC194C-AC33-49FB-BA86-9C7CE45A0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994"/>
                <a:ext cx="27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458">
                <a:extLst>
                  <a:ext uri="{FF2B5EF4-FFF2-40B4-BE49-F238E27FC236}">
                    <a16:creationId xmlns:a16="http://schemas.microsoft.com/office/drawing/2014/main" id="{9F2BE62B-F5F9-4094-8FA3-96F77F4C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099"/>
                <a:ext cx="27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459">
                <a:extLst>
                  <a:ext uri="{FF2B5EF4-FFF2-40B4-BE49-F238E27FC236}">
                    <a16:creationId xmlns:a16="http://schemas.microsoft.com/office/drawing/2014/main" id="{763755C4-B92E-4885-96AE-6AEB29BCA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460">
                <a:extLst>
                  <a:ext uri="{FF2B5EF4-FFF2-40B4-BE49-F238E27FC236}">
                    <a16:creationId xmlns:a16="http://schemas.microsoft.com/office/drawing/2014/main" id="{F9374D48-96D2-47FA-8138-3C67CB33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461">
                <a:extLst>
                  <a:ext uri="{FF2B5EF4-FFF2-40B4-BE49-F238E27FC236}">
                    <a16:creationId xmlns:a16="http://schemas.microsoft.com/office/drawing/2014/main" id="{41C7B05B-2067-4BBB-BE20-E6F34DEF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462">
                <a:extLst>
                  <a:ext uri="{FF2B5EF4-FFF2-40B4-BE49-F238E27FC236}">
                    <a16:creationId xmlns:a16="http://schemas.microsoft.com/office/drawing/2014/main" id="{CDAD4179-19CA-4AE5-905B-9010CDB12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463">
                <a:extLst>
                  <a:ext uri="{FF2B5EF4-FFF2-40B4-BE49-F238E27FC236}">
                    <a16:creationId xmlns:a16="http://schemas.microsoft.com/office/drawing/2014/main" id="{02F84273-8038-4B57-8F03-32A1258CE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464">
                <a:extLst>
                  <a:ext uri="{FF2B5EF4-FFF2-40B4-BE49-F238E27FC236}">
                    <a16:creationId xmlns:a16="http://schemas.microsoft.com/office/drawing/2014/main" id="{641F85A7-2767-47DB-88C5-4E45EC363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465">
                <a:extLst>
                  <a:ext uri="{FF2B5EF4-FFF2-40B4-BE49-F238E27FC236}">
                    <a16:creationId xmlns:a16="http://schemas.microsoft.com/office/drawing/2014/main" id="{B5CE3D32-A996-470F-A538-B48AD671C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466">
                <a:extLst>
                  <a:ext uri="{FF2B5EF4-FFF2-40B4-BE49-F238E27FC236}">
                    <a16:creationId xmlns:a16="http://schemas.microsoft.com/office/drawing/2014/main" id="{8C30C93E-96AA-4152-A8BE-A50D8451C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467">
                <a:extLst>
                  <a:ext uri="{FF2B5EF4-FFF2-40B4-BE49-F238E27FC236}">
                    <a16:creationId xmlns:a16="http://schemas.microsoft.com/office/drawing/2014/main" id="{13BAD95F-EA42-4919-BA83-DD95731B7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468">
                <a:extLst>
                  <a:ext uri="{FF2B5EF4-FFF2-40B4-BE49-F238E27FC236}">
                    <a16:creationId xmlns:a16="http://schemas.microsoft.com/office/drawing/2014/main" id="{2B0FF2C5-DD43-4974-BDA3-DBDA4AA16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469">
                <a:extLst>
                  <a:ext uri="{FF2B5EF4-FFF2-40B4-BE49-F238E27FC236}">
                    <a16:creationId xmlns:a16="http://schemas.microsoft.com/office/drawing/2014/main" id="{4BA6AEED-A7C7-407E-9BBB-55D2A07BC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470">
                <a:extLst>
                  <a:ext uri="{FF2B5EF4-FFF2-40B4-BE49-F238E27FC236}">
                    <a16:creationId xmlns:a16="http://schemas.microsoft.com/office/drawing/2014/main" id="{EC597A99-C4BD-46CC-A2DB-2DCF3914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471">
                <a:extLst>
                  <a:ext uri="{FF2B5EF4-FFF2-40B4-BE49-F238E27FC236}">
                    <a16:creationId xmlns:a16="http://schemas.microsoft.com/office/drawing/2014/main" id="{05708134-54B8-4E48-A36F-0CC70149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472">
                <a:extLst>
                  <a:ext uri="{FF2B5EF4-FFF2-40B4-BE49-F238E27FC236}">
                    <a16:creationId xmlns:a16="http://schemas.microsoft.com/office/drawing/2014/main" id="{3F71F636-C4C3-4B8F-8CF9-12573F787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473">
                <a:extLst>
                  <a:ext uri="{FF2B5EF4-FFF2-40B4-BE49-F238E27FC236}">
                    <a16:creationId xmlns:a16="http://schemas.microsoft.com/office/drawing/2014/main" id="{27A67F99-C65D-470A-A1BB-E7670B2E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474">
                <a:extLst>
                  <a:ext uri="{FF2B5EF4-FFF2-40B4-BE49-F238E27FC236}">
                    <a16:creationId xmlns:a16="http://schemas.microsoft.com/office/drawing/2014/main" id="{EF664F71-39C8-4EE6-BE04-16824490F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475">
                <a:extLst>
                  <a:ext uri="{FF2B5EF4-FFF2-40B4-BE49-F238E27FC236}">
                    <a16:creationId xmlns:a16="http://schemas.microsoft.com/office/drawing/2014/main" id="{ACEC2673-2D62-46DC-B969-441B065EA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476">
                <a:extLst>
                  <a:ext uri="{FF2B5EF4-FFF2-40B4-BE49-F238E27FC236}">
                    <a16:creationId xmlns:a16="http://schemas.microsoft.com/office/drawing/2014/main" id="{66BFBF57-37AB-4551-9712-F89E8231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477">
                <a:extLst>
                  <a:ext uri="{FF2B5EF4-FFF2-40B4-BE49-F238E27FC236}">
                    <a16:creationId xmlns:a16="http://schemas.microsoft.com/office/drawing/2014/main" id="{6CA581E2-C526-444D-B76C-B1EDF994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478">
                <a:extLst>
                  <a:ext uri="{FF2B5EF4-FFF2-40B4-BE49-F238E27FC236}">
                    <a16:creationId xmlns:a16="http://schemas.microsoft.com/office/drawing/2014/main" id="{605452C9-F2CA-429A-B57A-92AFB718A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479">
                <a:extLst>
                  <a:ext uri="{FF2B5EF4-FFF2-40B4-BE49-F238E27FC236}">
                    <a16:creationId xmlns:a16="http://schemas.microsoft.com/office/drawing/2014/main" id="{CA772692-E80A-406C-90AE-EBE3F5CE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80">
                <a:extLst>
                  <a:ext uri="{FF2B5EF4-FFF2-40B4-BE49-F238E27FC236}">
                    <a16:creationId xmlns:a16="http://schemas.microsoft.com/office/drawing/2014/main" id="{2EE91824-9D43-45A0-92F1-41982873C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481">
                <a:extLst>
                  <a:ext uri="{FF2B5EF4-FFF2-40B4-BE49-F238E27FC236}">
                    <a16:creationId xmlns:a16="http://schemas.microsoft.com/office/drawing/2014/main" id="{13BAC3C8-DBBF-4F8B-B805-854054AB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482">
                <a:extLst>
                  <a:ext uri="{FF2B5EF4-FFF2-40B4-BE49-F238E27FC236}">
                    <a16:creationId xmlns:a16="http://schemas.microsoft.com/office/drawing/2014/main" id="{4E4B2E50-3726-4CE3-8025-DDA2449AC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83">
                <a:extLst>
                  <a:ext uri="{FF2B5EF4-FFF2-40B4-BE49-F238E27FC236}">
                    <a16:creationId xmlns:a16="http://schemas.microsoft.com/office/drawing/2014/main" id="{74729EBF-15DA-4DCD-8DDB-B37DFD729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484">
                <a:extLst>
                  <a:ext uri="{FF2B5EF4-FFF2-40B4-BE49-F238E27FC236}">
                    <a16:creationId xmlns:a16="http://schemas.microsoft.com/office/drawing/2014/main" id="{299EFBF7-8FB4-4566-A3A5-325D38798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485">
                <a:extLst>
                  <a:ext uri="{FF2B5EF4-FFF2-40B4-BE49-F238E27FC236}">
                    <a16:creationId xmlns:a16="http://schemas.microsoft.com/office/drawing/2014/main" id="{10360B57-4BBC-45E1-BFAD-675A3CF90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486">
                <a:extLst>
                  <a:ext uri="{FF2B5EF4-FFF2-40B4-BE49-F238E27FC236}">
                    <a16:creationId xmlns:a16="http://schemas.microsoft.com/office/drawing/2014/main" id="{FA3483B7-26C4-4DB9-B7E3-CA82CE5FE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487">
                <a:extLst>
                  <a:ext uri="{FF2B5EF4-FFF2-40B4-BE49-F238E27FC236}">
                    <a16:creationId xmlns:a16="http://schemas.microsoft.com/office/drawing/2014/main" id="{E60E8101-53A1-46AD-984C-C627DD38D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488">
                <a:extLst>
                  <a:ext uri="{FF2B5EF4-FFF2-40B4-BE49-F238E27FC236}">
                    <a16:creationId xmlns:a16="http://schemas.microsoft.com/office/drawing/2014/main" id="{90F039B7-D062-48CE-AAF4-706217974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489">
                <a:extLst>
                  <a:ext uri="{FF2B5EF4-FFF2-40B4-BE49-F238E27FC236}">
                    <a16:creationId xmlns:a16="http://schemas.microsoft.com/office/drawing/2014/main" id="{1EC52001-EB8A-491A-9F7D-A6604039F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490">
                <a:extLst>
                  <a:ext uri="{FF2B5EF4-FFF2-40B4-BE49-F238E27FC236}">
                    <a16:creationId xmlns:a16="http://schemas.microsoft.com/office/drawing/2014/main" id="{09B7F9C0-C137-4C25-988D-16D8311B3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491">
                <a:extLst>
                  <a:ext uri="{FF2B5EF4-FFF2-40B4-BE49-F238E27FC236}">
                    <a16:creationId xmlns:a16="http://schemas.microsoft.com/office/drawing/2014/main" id="{CBA335C3-CEC4-49E7-A8A1-23510472C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492">
                <a:extLst>
                  <a:ext uri="{FF2B5EF4-FFF2-40B4-BE49-F238E27FC236}">
                    <a16:creationId xmlns:a16="http://schemas.microsoft.com/office/drawing/2014/main" id="{34D0C28D-8DE1-43CC-AB93-57E9C985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493">
                <a:extLst>
                  <a:ext uri="{FF2B5EF4-FFF2-40B4-BE49-F238E27FC236}">
                    <a16:creationId xmlns:a16="http://schemas.microsoft.com/office/drawing/2014/main" id="{20397DC0-EE42-4699-BB9E-3BB0AE2FB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494">
                <a:extLst>
                  <a:ext uri="{FF2B5EF4-FFF2-40B4-BE49-F238E27FC236}">
                    <a16:creationId xmlns:a16="http://schemas.microsoft.com/office/drawing/2014/main" id="{07A7B3E2-D62A-47BA-93B9-2B9D40DDB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495">
                <a:extLst>
                  <a:ext uri="{FF2B5EF4-FFF2-40B4-BE49-F238E27FC236}">
                    <a16:creationId xmlns:a16="http://schemas.microsoft.com/office/drawing/2014/main" id="{217A0CB3-7B19-41C9-939D-8801F93E4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496">
                <a:extLst>
                  <a:ext uri="{FF2B5EF4-FFF2-40B4-BE49-F238E27FC236}">
                    <a16:creationId xmlns:a16="http://schemas.microsoft.com/office/drawing/2014/main" id="{F2EB1EA9-5434-4C31-9156-041BB5128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Oval 497">
                <a:extLst>
                  <a:ext uri="{FF2B5EF4-FFF2-40B4-BE49-F238E27FC236}">
                    <a16:creationId xmlns:a16="http://schemas.microsoft.com/office/drawing/2014/main" id="{A0592845-0D2B-4E76-99E8-90D8C9DD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Oval 498">
                <a:extLst>
                  <a:ext uri="{FF2B5EF4-FFF2-40B4-BE49-F238E27FC236}">
                    <a16:creationId xmlns:a16="http://schemas.microsoft.com/office/drawing/2014/main" id="{3D3E5A34-CE2C-4947-8174-E4E0506C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Oval 499">
                <a:extLst>
                  <a:ext uri="{FF2B5EF4-FFF2-40B4-BE49-F238E27FC236}">
                    <a16:creationId xmlns:a16="http://schemas.microsoft.com/office/drawing/2014/main" id="{4E267955-6881-4610-A6B3-F1B821BA5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500">
                <a:extLst>
                  <a:ext uri="{FF2B5EF4-FFF2-40B4-BE49-F238E27FC236}">
                    <a16:creationId xmlns:a16="http://schemas.microsoft.com/office/drawing/2014/main" id="{F1EE20E9-58E4-4276-B684-8A2371F7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Oval 501">
                <a:extLst>
                  <a:ext uri="{FF2B5EF4-FFF2-40B4-BE49-F238E27FC236}">
                    <a16:creationId xmlns:a16="http://schemas.microsoft.com/office/drawing/2014/main" id="{BE9F5497-597D-4C2C-9961-F795DD5AE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Oval 502">
                <a:extLst>
                  <a:ext uri="{FF2B5EF4-FFF2-40B4-BE49-F238E27FC236}">
                    <a16:creationId xmlns:a16="http://schemas.microsoft.com/office/drawing/2014/main" id="{39080B7E-659B-4492-984B-1A6A82292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Oval 503">
                <a:extLst>
                  <a:ext uri="{FF2B5EF4-FFF2-40B4-BE49-F238E27FC236}">
                    <a16:creationId xmlns:a16="http://schemas.microsoft.com/office/drawing/2014/main" id="{F8249A61-6B4A-4C30-BB1B-F0ADA89C3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Oval 504">
                <a:extLst>
                  <a:ext uri="{FF2B5EF4-FFF2-40B4-BE49-F238E27FC236}">
                    <a16:creationId xmlns:a16="http://schemas.microsoft.com/office/drawing/2014/main" id="{042CCFAD-D58B-42B4-A4E9-34D3DA92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Oval 505">
                <a:extLst>
                  <a:ext uri="{FF2B5EF4-FFF2-40B4-BE49-F238E27FC236}">
                    <a16:creationId xmlns:a16="http://schemas.microsoft.com/office/drawing/2014/main" id="{FFC6C971-DFD8-4F8F-A809-F0114BF9C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Oval 506">
                <a:extLst>
                  <a:ext uri="{FF2B5EF4-FFF2-40B4-BE49-F238E27FC236}">
                    <a16:creationId xmlns:a16="http://schemas.microsoft.com/office/drawing/2014/main" id="{D2F93088-ECA3-4A9F-921F-479C1B50C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Oval 507">
                <a:extLst>
                  <a:ext uri="{FF2B5EF4-FFF2-40B4-BE49-F238E27FC236}">
                    <a16:creationId xmlns:a16="http://schemas.microsoft.com/office/drawing/2014/main" id="{1194F74B-9746-4508-9678-FC67300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Oval 508">
                <a:extLst>
                  <a:ext uri="{FF2B5EF4-FFF2-40B4-BE49-F238E27FC236}">
                    <a16:creationId xmlns:a16="http://schemas.microsoft.com/office/drawing/2014/main" id="{EFE7A746-9696-4838-919E-9B39ED4C8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Oval 509">
                <a:extLst>
                  <a:ext uri="{FF2B5EF4-FFF2-40B4-BE49-F238E27FC236}">
                    <a16:creationId xmlns:a16="http://schemas.microsoft.com/office/drawing/2014/main" id="{BE995F76-18BE-46CF-9CA8-D3E4115B4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510">
                <a:extLst>
                  <a:ext uri="{FF2B5EF4-FFF2-40B4-BE49-F238E27FC236}">
                    <a16:creationId xmlns:a16="http://schemas.microsoft.com/office/drawing/2014/main" id="{A5FF23E7-F568-49FA-BC10-9B4D8972E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Oval 511">
                <a:extLst>
                  <a:ext uri="{FF2B5EF4-FFF2-40B4-BE49-F238E27FC236}">
                    <a16:creationId xmlns:a16="http://schemas.microsoft.com/office/drawing/2014/main" id="{149802C4-0F99-4AA1-94ED-CAAA1C521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Oval 512">
                <a:extLst>
                  <a:ext uri="{FF2B5EF4-FFF2-40B4-BE49-F238E27FC236}">
                    <a16:creationId xmlns:a16="http://schemas.microsoft.com/office/drawing/2014/main" id="{4CCE4DDF-569E-48F3-B230-0622AB9D4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Oval 513">
                <a:extLst>
                  <a:ext uri="{FF2B5EF4-FFF2-40B4-BE49-F238E27FC236}">
                    <a16:creationId xmlns:a16="http://schemas.microsoft.com/office/drawing/2014/main" id="{ABBDB4E8-49C7-4DE7-9B91-6B4DDAC6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Oval 514">
                <a:extLst>
                  <a:ext uri="{FF2B5EF4-FFF2-40B4-BE49-F238E27FC236}">
                    <a16:creationId xmlns:a16="http://schemas.microsoft.com/office/drawing/2014/main" id="{B52419FE-5FE4-4584-A91B-78F145D69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Oval 515">
                <a:extLst>
                  <a:ext uri="{FF2B5EF4-FFF2-40B4-BE49-F238E27FC236}">
                    <a16:creationId xmlns:a16="http://schemas.microsoft.com/office/drawing/2014/main" id="{A00D22F7-9AFD-4265-A862-0E0CE9293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Oval 516">
                <a:extLst>
                  <a:ext uri="{FF2B5EF4-FFF2-40B4-BE49-F238E27FC236}">
                    <a16:creationId xmlns:a16="http://schemas.microsoft.com/office/drawing/2014/main" id="{F1992F26-8149-48A1-906E-B2573073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Oval 517">
                <a:extLst>
                  <a:ext uri="{FF2B5EF4-FFF2-40B4-BE49-F238E27FC236}">
                    <a16:creationId xmlns:a16="http://schemas.microsoft.com/office/drawing/2014/main" id="{E85AEA7C-A93F-4B5E-9EE1-D8E4F9055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Oval 518">
                <a:extLst>
                  <a:ext uri="{FF2B5EF4-FFF2-40B4-BE49-F238E27FC236}">
                    <a16:creationId xmlns:a16="http://schemas.microsoft.com/office/drawing/2014/main" id="{B39A0E3D-C065-418E-8BC9-122E574D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Oval 519">
                <a:extLst>
                  <a:ext uri="{FF2B5EF4-FFF2-40B4-BE49-F238E27FC236}">
                    <a16:creationId xmlns:a16="http://schemas.microsoft.com/office/drawing/2014/main" id="{D0734224-4C25-4CE9-B8B1-D6B89429B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Oval 520">
                <a:extLst>
                  <a:ext uri="{FF2B5EF4-FFF2-40B4-BE49-F238E27FC236}">
                    <a16:creationId xmlns:a16="http://schemas.microsoft.com/office/drawing/2014/main" id="{00DEFC1E-1C45-438B-A73A-613518003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521">
                <a:extLst>
                  <a:ext uri="{FF2B5EF4-FFF2-40B4-BE49-F238E27FC236}">
                    <a16:creationId xmlns:a16="http://schemas.microsoft.com/office/drawing/2014/main" id="{7E3FAD2A-AE43-4375-A9DF-EE3AFCB9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Oval 522">
                <a:extLst>
                  <a:ext uri="{FF2B5EF4-FFF2-40B4-BE49-F238E27FC236}">
                    <a16:creationId xmlns:a16="http://schemas.microsoft.com/office/drawing/2014/main" id="{F921299A-1411-4A46-8066-5E3F62151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523">
                <a:extLst>
                  <a:ext uri="{FF2B5EF4-FFF2-40B4-BE49-F238E27FC236}">
                    <a16:creationId xmlns:a16="http://schemas.microsoft.com/office/drawing/2014/main" id="{527AC082-BEF1-4298-A7F4-5D9217DEA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Oval 524">
                <a:extLst>
                  <a:ext uri="{FF2B5EF4-FFF2-40B4-BE49-F238E27FC236}">
                    <a16:creationId xmlns:a16="http://schemas.microsoft.com/office/drawing/2014/main" id="{305CF648-FA29-4332-BE2E-5B8291ECD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Oval 525">
                <a:extLst>
                  <a:ext uri="{FF2B5EF4-FFF2-40B4-BE49-F238E27FC236}">
                    <a16:creationId xmlns:a16="http://schemas.microsoft.com/office/drawing/2014/main" id="{0DF4A591-E4FA-4DAB-9902-C30979502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Oval 526">
                <a:extLst>
                  <a:ext uri="{FF2B5EF4-FFF2-40B4-BE49-F238E27FC236}">
                    <a16:creationId xmlns:a16="http://schemas.microsoft.com/office/drawing/2014/main" id="{DE6556B4-AEA5-4950-BA33-A233E486A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Oval 527">
                <a:extLst>
                  <a:ext uri="{FF2B5EF4-FFF2-40B4-BE49-F238E27FC236}">
                    <a16:creationId xmlns:a16="http://schemas.microsoft.com/office/drawing/2014/main" id="{2DAE5A79-9BB6-4378-8AB3-6DDBC841B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Oval 528">
                <a:extLst>
                  <a:ext uri="{FF2B5EF4-FFF2-40B4-BE49-F238E27FC236}">
                    <a16:creationId xmlns:a16="http://schemas.microsoft.com/office/drawing/2014/main" id="{1DA8D0E8-B5C3-41E1-BD72-CBCA0E3CA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Oval 529">
                <a:extLst>
                  <a:ext uri="{FF2B5EF4-FFF2-40B4-BE49-F238E27FC236}">
                    <a16:creationId xmlns:a16="http://schemas.microsoft.com/office/drawing/2014/main" id="{CDCDDCDE-556D-4D80-8D07-E049F689C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Oval 530">
                <a:extLst>
                  <a:ext uri="{FF2B5EF4-FFF2-40B4-BE49-F238E27FC236}">
                    <a16:creationId xmlns:a16="http://schemas.microsoft.com/office/drawing/2014/main" id="{822D2111-B4F7-427E-A26D-B0653EBD4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531">
                <a:extLst>
                  <a:ext uri="{FF2B5EF4-FFF2-40B4-BE49-F238E27FC236}">
                    <a16:creationId xmlns:a16="http://schemas.microsoft.com/office/drawing/2014/main" id="{72EE6F6B-ABDE-4F2C-BC0A-2EF22387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532">
                <a:extLst>
                  <a:ext uri="{FF2B5EF4-FFF2-40B4-BE49-F238E27FC236}">
                    <a16:creationId xmlns:a16="http://schemas.microsoft.com/office/drawing/2014/main" id="{60F94753-3264-46F5-B56F-C6DA4B928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533">
                <a:extLst>
                  <a:ext uri="{FF2B5EF4-FFF2-40B4-BE49-F238E27FC236}">
                    <a16:creationId xmlns:a16="http://schemas.microsoft.com/office/drawing/2014/main" id="{5E4B402C-0635-4440-B441-4802C0A33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Oval 534">
                <a:extLst>
                  <a:ext uri="{FF2B5EF4-FFF2-40B4-BE49-F238E27FC236}">
                    <a16:creationId xmlns:a16="http://schemas.microsoft.com/office/drawing/2014/main" id="{11D5C040-01FA-457E-ABC1-A02846DA5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Oval 535">
                <a:extLst>
                  <a:ext uri="{FF2B5EF4-FFF2-40B4-BE49-F238E27FC236}">
                    <a16:creationId xmlns:a16="http://schemas.microsoft.com/office/drawing/2014/main" id="{94EF7018-DDEE-4997-947C-BE2784DB0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536">
                <a:extLst>
                  <a:ext uri="{FF2B5EF4-FFF2-40B4-BE49-F238E27FC236}">
                    <a16:creationId xmlns:a16="http://schemas.microsoft.com/office/drawing/2014/main" id="{AC4EB371-CD1C-4003-912F-ACA4ABB06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537">
                <a:extLst>
                  <a:ext uri="{FF2B5EF4-FFF2-40B4-BE49-F238E27FC236}">
                    <a16:creationId xmlns:a16="http://schemas.microsoft.com/office/drawing/2014/main" id="{F50B3ADD-DC6E-47FA-932D-2BEA5BF80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Oval 538">
                <a:extLst>
                  <a:ext uri="{FF2B5EF4-FFF2-40B4-BE49-F238E27FC236}">
                    <a16:creationId xmlns:a16="http://schemas.microsoft.com/office/drawing/2014/main" id="{2744331E-EFC7-46E9-B953-0A509DA0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Oval 539">
                <a:extLst>
                  <a:ext uri="{FF2B5EF4-FFF2-40B4-BE49-F238E27FC236}">
                    <a16:creationId xmlns:a16="http://schemas.microsoft.com/office/drawing/2014/main" id="{D04DF5A3-7082-43B8-B90D-260DE43A7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Oval 540">
                <a:extLst>
                  <a:ext uri="{FF2B5EF4-FFF2-40B4-BE49-F238E27FC236}">
                    <a16:creationId xmlns:a16="http://schemas.microsoft.com/office/drawing/2014/main" id="{DA2E3593-757F-4751-814A-218234467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Oval 541">
                <a:extLst>
                  <a:ext uri="{FF2B5EF4-FFF2-40B4-BE49-F238E27FC236}">
                    <a16:creationId xmlns:a16="http://schemas.microsoft.com/office/drawing/2014/main" id="{27807C01-72E5-459E-A4F4-D1B9479A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542">
                <a:extLst>
                  <a:ext uri="{FF2B5EF4-FFF2-40B4-BE49-F238E27FC236}">
                    <a16:creationId xmlns:a16="http://schemas.microsoft.com/office/drawing/2014/main" id="{28B662E5-58C9-415E-B70A-767F616FD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Oval 543">
                <a:extLst>
                  <a:ext uri="{FF2B5EF4-FFF2-40B4-BE49-F238E27FC236}">
                    <a16:creationId xmlns:a16="http://schemas.microsoft.com/office/drawing/2014/main" id="{ED4AB810-78DD-452E-8BCE-C339D5E6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Oval 544">
                <a:extLst>
                  <a:ext uri="{FF2B5EF4-FFF2-40B4-BE49-F238E27FC236}">
                    <a16:creationId xmlns:a16="http://schemas.microsoft.com/office/drawing/2014/main" id="{49D091EA-1050-4915-B5EB-79B3CA2C9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Oval 545">
                <a:extLst>
                  <a:ext uri="{FF2B5EF4-FFF2-40B4-BE49-F238E27FC236}">
                    <a16:creationId xmlns:a16="http://schemas.microsoft.com/office/drawing/2014/main" id="{A866831F-A8FC-45B2-9276-1B3CD68F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Oval 546">
                <a:extLst>
                  <a:ext uri="{FF2B5EF4-FFF2-40B4-BE49-F238E27FC236}">
                    <a16:creationId xmlns:a16="http://schemas.microsoft.com/office/drawing/2014/main" id="{CA8A7F6F-80C2-4F3A-9861-DE86722D4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Oval 547">
                <a:extLst>
                  <a:ext uri="{FF2B5EF4-FFF2-40B4-BE49-F238E27FC236}">
                    <a16:creationId xmlns:a16="http://schemas.microsoft.com/office/drawing/2014/main" id="{71260799-B161-4764-9637-BB3194DC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Oval 548">
                <a:extLst>
                  <a:ext uri="{FF2B5EF4-FFF2-40B4-BE49-F238E27FC236}">
                    <a16:creationId xmlns:a16="http://schemas.microsoft.com/office/drawing/2014/main" id="{20516432-94CF-4754-ABD2-B84360C83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Oval 549">
                <a:extLst>
                  <a:ext uri="{FF2B5EF4-FFF2-40B4-BE49-F238E27FC236}">
                    <a16:creationId xmlns:a16="http://schemas.microsoft.com/office/drawing/2014/main" id="{722FD35E-7B12-48E5-A46E-4CEEE0452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Oval 550">
                <a:extLst>
                  <a:ext uri="{FF2B5EF4-FFF2-40B4-BE49-F238E27FC236}">
                    <a16:creationId xmlns:a16="http://schemas.microsoft.com/office/drawing/2014/main" id="{C00A4193-8E3B-4D50-BCF2-753813AFC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Oval 551">
                <a:extLst>
                  <a:ext uri="{FF2B5EF4-FFF2-40B4-BE49-F238E27FC236}">
                    <a16:creationId xmlns:a16="http://schemas.microsoft.com/office/drawing/2014/main" id="{D81D7F0E-59AB-42A6-823B-407778DCA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552">
                <a:extLst>
                  <a:ext uri="{FF2B5EF4-FFF2-40B4-BE49-F238E27FC236}">
                    <a16:creationId xmlns:a16="http://schemas.microsoft.com/office/drawing/2014/main" id="{A58F0F83-4C86-4619-8F48-5FB5912D1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Oval 553">
                <a:extLst>
                  <a:ext uri="{FF2B5EF4-FFF2-40B4-BE49-F238E27FC236}">
                    <a16:creationId xmlns:a16="http://schemas.microsoft.com/office/drawing/2014/main" id="{95BC75E2-BA97-495C-827F-44DD352E9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Oval 554">
                <a:extLst>
                  <a:ext uri="{FF2B5EF4-FFF2-40B4-BE49-F238E27FC236}">
                    <a16:creationId xmlns:a16="http://schemas.microsoft.com/office/drawing/2014/main" id="{AC274AD9-CAF6-404C-A902-833EF1BC0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Oval 555">
                <a:extLst>
                  <a:ext uri="{FF2B5EF4-FFF2-40B4-BE49-F238E27FC236}">
                    <a16:creationId xmlns:a16="http://schemas.microsoft.com/office/drawing/2014/main" id="{0CB6435B-6C90-4F6D-AB7E-767A6765B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Oval 556">
                <a:extLst>
                  <a:ext uri="{FF2B5EF4-FFF2-40B4-BE49-F238E27FC236}">
                    <a16:creationId xmlns:a16="http://schemas.microsoft.com/office/drawing/2014/main" id="{F0FE9BCD-495E-448E-B70E-B47CA4570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Oval 557">
                <a:extLst>
                  <a:ext uri="{FF2B5EF4-FFF2-40B4-BE49-F238E27FC236}">
                    <a16:creationId xmlns:a16="http://schemas.microsoft.com/office/drawing/2014/main" id="{C1F0989C-9E98-4625-9CF1-731EED83B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Oval 558">
                <a:extLst>
                  <a:ext uri="{FF2B5EF4-FFF2-40B4-BE49-F238E27FC236}">
                    <a16:creationId xmlns:a16="http://schemas.microsoft.com/office/drawing/2014/main" id="{F471FAF9-5DA8-46F8-A116-56E97B8B3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Oval 559">
                <a:extLst>
                  <a:ext uri="{FF2B5EF4-FFF2-40B4-BE49-F238E27FC236}">
                    <a16:creationId xmlns:a16="http://schemas.microsoft.com/office/drawing/2014/main" id="{51AF76D3-20D6-4456-B50A-F08EA54B0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Oval 560">
                <a:extLst>
                  <a:ext uri="{FF2B5EF4-FFF2-40B4-BE49-F238E27FC236}">
                    <a16:creationId xmlns:a16="http://schemas.microsoft.com/office/drawing/2014/main" id="{CB472372-7B39-4FD3-8E78-3C85B2727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Oval 561">
                <a:extLst>
                  <a:ext uri="{FF2B5EF4-FFF2-40B4-BE49-F238E27FC236}">
                    <a16:creationId xmlns:a16="http://schemas.microsoft.com/office/drawing/2014/main" id="{0F3AA0CC-7964-42CF-85E6-9FD56422E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Oval 562">
                <a:extLst>
                  <a:ext uri="{FF2B5EF4-FFF2-40B4-BE49-F238E27FC236}">
                    <a16:creationId xmlns:a16="http://schemas.microsoft.com/office/drawing/2014/main" id="{18781E86-933E-44D5-BCB2-2BD91F602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Oval 563">
                <a:extLst>
                  <a:ext uri="{FF2B5EF4-FFF2-40B4-BE49-F238E27FC236}">
                    <a16:creationId xmlns:a16="http://schemas.microsoft.com/office/drawing/2014/main" id="{34008E46-7934-4230-AD07-7983EF6A9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Oval 564">
                <a:extLst>
                  <a:ext uri="{FF2B5EF4-FFF2-40B4-BE49-F238E27FC236}">
                    <a16:creationId xmlns:a16="http://schemas.microsoft.com/office/drawing/2014/main" id="{5B5EDC8A-07E9-465F-908E-4A52101CD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Oval 565">
                <a:extLst>
                  <a:ext uri="{FF2B5EF4-FFF2-40B4-BE49-F238E27FC236}">
                    <a16:creationId xmlns:a16="http://schemas.microsoft.com/office/drawing/2014/main" id="{9B229F59-4A2B-4587-998D-9591EC070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Oval 566">
                <a:extLst>
                  <a:ext uri="{FF2B5EF4-FFF2-40B4-BE49-F238E27FC236}">
                    <a16:creationId xmlns:a16="http://schemas.microsoft.com/office/drawing/2014/main" id="{83749131-59F9-4B4C-9351-CF3853085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567">
                <a:extLst>
                  <a:ext uri="{FF2B5EF4-FFF2-40B4-BE49-F238E27FC236}">
                    <a16:creationId xmlns:a16="http://schemas.microsoft.com/office/drawing/2014/main" id="{DE4BA023-2912-44B0-8DC7-417AF73FE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Oval 568">
                <a:extLst>
                  <a:ext uri="{FF2B5EF4-FFF2-40B4-BE49-F238E27FC236}">
                    <a16:creationId xmlns:a16="http://schemas.microsoft.com/office/drawing/2014/main" id="{FE611295-41C8-4593-9E5E-D66606F6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Oval 569">
                <a:extLst>
                  <a:ext uri="{FF2B5EF4-FFF2-40B4-BE49-F238E27FC236}">
                    <a16:creationId xmlns:a16="http://schemas.microsoft.com/office/drawing/2014/main" id="{3D99954B-086E-4808-AA8C-AD89F3C3A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Oval 570">
                <a:extLst>
                  <a:ext uri="{FF2B5EF4-FFF2-40B4-BE49-F238E27FC236}">
                    <a16:creationId xmlns:a16="http://schemas.microsoft.com/office/drawing/2014/main" id="{5856770D-743B-4CDF-9C28-1C6C8FD5D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Oval 571">
                <a:extLst>
                  <a:ext uri="{FF2B5EF4-FFF2-40B4-BE49-F238E27FC236}">
                    <a16:creationId xmlns:a16="http://schemas.microsoft.com/office/drawing/2014/main" id="{A0089A1D-C5C2-4A8D-B7E0-423FD8100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Oval 572">
                <a:extLst>
                  <a:ext uri="{FF2B5EF4-FFF2-40B4-BE49-F238E27FC236}">
                    <a16:creationId xmlns:a16="http://schemas.microsoft.com/office/drawing/2014/main" id="{B8CEF3BD-7E37-4997-93C6-94AE2E7CE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573">
                <a:extLst>
                  <a:ext uri="{FF2B5EF4-FFF2-40B4-BE49-F238E27FC236}">
                    <a16:creationId xmlns:a16="http://schemas.microsoft.com/office/drawing/2014/main" id="{BDF31A02-415A-4875-B9D0-77BD0007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574">
                <a:extLst>
                  <a:ext uri="{FF2B5EF4-FFF2-40B4-BE49-F238E27FC236}">
                    <a16:creationId xmlns:a16="http://schemas.microsoft.com/office/drawing/2014/main" id="{33CE0D67-B6D7-4798-8215-8636A05A8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Oval 575">
                <a:extLst>
                  <a:ext uri="{FF2B5EF4-FFF2-40B4-BE49-F238E27FC236}">
                    <a16:creationId xmlns:a16="http://schemas.microsoft.com/office/drawing/2014/main" id="{EED132A4-27A5-45FF-B158-D7E4DA5CF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Oval 576">
                <a:extLst>
                  <a:ext uri="{FF2B5EF4-FFF2-40B4-BE49-F238E27FC236}">
                    <a16:creationId xmlns:a16="http://schemas.microsoft.com/office/drawing/2014/main" id="{04F4035D-09DF-4C9E-BEE0-DBF728A73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Oval 577">
                <a:extLst>
                  <a:ext uri="{FF2B5EF4-FFF2-40B4-BE49-F238E27FC236}">
                    <a16:creationId xmlns:a16="http://schemas.microsoft.com/office/drawing/2014/main" id="{0027EFE0-45D9-4B58-9154-213BD53A3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578">
                <a:extLst>
                  <a:ext uri="{FF2B5EF4-FFF2-40B4-BE49-F238E27FC236}">
                    <a16:creationId xmlns:a16="http://schemas.microsoft.com/office/drawing/2014/main" id="{726258B4-DC12-4903-B954-3E210D1A3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Oval 579">
                <a:extLst>
                  <a:ext uri="{FF2B5EF4-FFF2-40B4-BE49-F238E27FC236}">
                    <a16:creationId xmlns:a16="http://schemas.microsoft.com/office/drawing/2014/main" id="{DB0FF6B4-F623-4B60-8497-418C60B7F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Oval 580">
                <a:extLst>
                  <a:ext uri="{FF2B5EF4-FFF2-40B4-BE49-F238E27FC236}">
                    <a16:creationId xmlns:a16="http://schemas.microsoft.com/office/drawing/2014/main" id="{1D32FA0B-84D7-4D6D-9DB9-7DCD0C974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581">
                <a:extLst>
                  <a:ext uri="{FF2B5EF4-FFF2-40B4-BE49-F238E27FC236}">
                    <a16:creationId xmlns:a16="http://schemas.microsoft.com/office/drawing/2014/main" id="{BBCA7B7C-CCFE-4A63-84E1-D49585902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Oval 582">
                <a:extLst>
                  <a:ext uri="{FF2B5EF4-FFF2-40B4-BE49-F238E27FC236}">
                    <a16:creationId xmlns:a16="http://schemas.microsoft.com/office/drawing/2014/main" id="{33020969-4854-40FF-B235-A83B28CEF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Oval 583">
                <a:extLst>
                  <a:ext uri="{FF2B5EF4-FFF2-40B4-BE49-F238E27FC236}">
                    <a16:creationId xmlns:a16="http://schemas.microsoft.com/office/drawing/2014/main" id="{3419E0A3-8483-4D60-8F39-87EAF8465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584">
                <a:extLst>
                  <a:ext uri="{FF2B5EF4-FFF2-40B4-BE49-F238E27FC236}">
                    <a16:creationId xmlns:a16="http://schemas.microsoft.com/office/drawing/2014/main" id="{2413FE8D-52AB-434B-9A38-4F59F294B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Oval 585">
                <a:extLst>
                  <a:ext uri="{FF2B5EF4-FFF2-40B4-BE49-F238E27FC236}">
                    <a16:creationId xmlns:a16="http://schemas.microsoft.com/office/drawing/2014/main" id="{ECD3A265-A6F8-45D0-ADE5-7388173EE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Oval 586">
                <a:extLst>
                  <a:ext uri="{FF2B5EF4-FFF2-40B4-BE49-F238E27FC236}">
                    <a16:creationId xmlns:a16="http://schemas.microsoft.com/office/drawing/2014/main" id="{E84BE7BB-EA31-42AE-8279-9AFE75A3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587">
                <a:extLst>
                  <a:ext uri="{FF2B5EF4-FFF2-40B4-BE49-F238E27FC236}">
                    <a16:creationId xmlns:a16="http://schemas.microsoft.com/office/drawing/2014/main" id="{B0DD05AB-A32E-4A17-80EB-74AE1FA6D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588">
                <a:extLst>
                  <a:ext uri="{FF2B5EF4-FFF2-40B4-BE49-F238E27FC236}">
                    <a16:creationId xmlns:a16="http://schemas.microsoft.com/office/drawing/2014/main" id="{69874C17-A34B-45D7-949D-89390BE4A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Oval 589">
                <a:extLst>
                  <a:ext uri="{FF2B5EF4-FFF2-40B4-BE49-F238E27FC236}">
                    <a16:creationId xmlns:a16="http://schemas.microsoft.com/office/drawing/2014/main" id="{D83AFFC1-1E24-41CB-B731-DA64937FA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Oval 590">
                <a:extLst>
                  <a:ext uri="{FF2B5EF4-FFF2-40B4-BE49-F238E27FC236}">
                    <a16:creationId xmlns:a16="http://schemas.microsoft.com/office/drawing/2014/main" id="{D4B411CD-D740-4515-8484-C8AB762F1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Oval 591">
                <a:extLst>
                  <a:ext uri="{FF2B5EF4-FFF2-40B4-BE49-F238E27FC236}">
                    <a16:creationId xmlns:a16="http://schemas.microsoft.com/office/drawing/2014/main" id="{2D093AC5-4807-47A1-A6FF-1B323149B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Oval 592">
                <a:extLst>
                  <a:ext uri="{FF2B5EF4-FFF2-40B4-BE49-F238E27FC236}">
                    <a16:creationId xmlns:a16="http://schemas.microsoft.com/office/drawing/2014/main" id="{2FE6A6D4-9EE9-41DE-9145-55280FDD0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Oval 593">
                <a:extLst>
                  <a:ext uri="{FF2B5EF4-FFF2-40B4-BE49-F238E27FC236}">
                    <a16:creationId xmlns:a16="http://schemas.microsoft.com/office/drawing/2014/main" id="{ACCEF1DD-483F-43C2-A036-2669C98F9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Oval 594">
                <a:extLst>
                  <a:ext uri="{FF2B5EF4-FFF2-40B4-BE49-F238E27FC236}">
                    <a16:creationId xmlns:a16="http://schemas.microsoft.com/office/drawing/2014/main" id="{5508D4C6-6A95-4F57-8FBB-533B6D8FA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Oval 595">
                <a:extLst>
                  <a:ext uri="{FF2B5EF4-FFF2-40B4-BE49-F238E27FC236}">
                    <a16:creationId xmlns:a16="http://schemas.microsoft.com/office/drawing/2014/main" id="{0BA8336E-598B-48C8-A635-D9FEEF615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Oval 596">
                <a:extLst>
                  <a:ext uri="{FF2B5EF4-FFF2-40B4-BE49-F238E27FC236}">
                    <a16:creationId xmlns:a16="http://schemas.microsoft.com/office/drawing/2014/main" id="{7F9FC1BB-EECD-4D7A-BB19-57704A70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Oval 597">
                <a:extLst>
                  <a:ext uri="{FF2B5EF4-FFF2-40B4-BE49-F238E27FC236}">
                    <a16:creationId xmlns:a16="http://schemas.microsoft.com/office/drawing/2014/main" id="{EBA0BD3E-1862-4187-9FBC-D82BB353B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598">
                <a:extLst>
                  <a:ext uri="{FF2B5EF4-FFF2-40B4-BE49-F238E27FC236}">
                    <a16:creationId xmlns:a16="http://schemas.microsoft.com/office/drawing/2014/main" id="{60ACF372-0267-4A98-9AB6-F361E328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Oval 599">
                <a:extLst>
                  <a:ext uri="{FF2B5EF4-FFF2-40B4-BE49-F238E27FC236}">
                    <a16:creationId xmlns:a16="http://schemas.microsoft.com/office/drawing/2014/main" id="{10497F92-2899-4688-9D7E-E9EBCC267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600">
                <a:extLst>
                  <a:ext uri="{FF2B5EF4-FFF2-40B4-BE49-F238E27FC236}">
                    <a16:creationId xmlns:a16="http://schemas.microsoft.com/office/drawing/2014/main" id="{63A84AE4-F020-4F66-BCAB-3CECA41B4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Oval 601">
                <a:extLst>
                  <a:ext uri="{FF2B5EF4-FFF2-40B4-BE49-F238E27FC236}">
                    <a16:creationId xmlns:a16="http://schemas.microsoft.com/office/drawing/2014/main" id="{BB69BFD9-2E57-4C84-B74F-7501CA9D4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Oval 602">
                <a:extLst>
                  <a:ext uri="{FF2B5EF4-FFF2-40B4-BE49-F238E27FC236}">
                    <a16:creationId xmlns:a16="http://schemas.microsoft.com/office/drawing/2014/main" id="{38C8B2BF-1783-4BFC-AB5C-746056F4B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Oval 603">
                <a:extLst>
                  <a:ext uri="{FF2B5EF4-FFF2-40B4-BE49-F238E27FC236}">
                    <a16:creationId xmlns:a16="http://schemas.microsoft.com/office/drawing/2014/main" id="{2D3A1C9E-3341-4B64-8E72-661FB1D65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Oval 604">
                <a:extLst>
                  <a:ext uri="{FF2B5EF4-FFF2-40B4-BE49-F238E27FC236}">
                    <a16:creationId xmlns:a16="http://schemas.microsoft.com/office/drawing/2014/main" id="{8CE7CE4C-53FC-46E1-BFB5-BABF29C6C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Oval 605">
                <a:extLst>
                  <a:ext uri="{FF2B5EF4-FFF2-40B4-BE49-F238E27FC236}">
                    <a16:creationId xmlns:a16="http://schemas.microsoft.com/office/drawing/2014/main" id="{A77FC0B9-E4A7-4ADA-B841-ED8DB75A6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Oval 606">
                <a:extLst>
                  <a:ext uri="{FF2B5EF4-FFF2-40B4-BE49-F238E27FC236}">
                    <a16:creationId xmlns:a16="http://schemas.microsoft.com/office/drawing/2014/main" id="{DB842ACD-D925-41C4-BDF7-82B81707B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Oval 607">
                <a:extLst>
                  <a:ext uri="{FF2B5EF4-FFF2-40B4-BE49-F238E27FC236}">
                    <a16:creationId xmlns:a16="http://schemas.microsoft.com/office/drawing/2014/main" id="{CC15982B-6CF1-434B-A2DE-67C49A69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Oval 608">
                <a:extLst>
                  <a:ext uri="{FF2B5EF4-FFF2-40B4-BE49-F238E27FC236}">
                    <a16:creationId xmlns:a16="http://schemas.microsoft.com/office/drawing/2014/main" id="{50430716-6707-43D0-91D2-15502AFB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Oval 609">
                <a:extLst>
                  <a:ext uri="{FF2B5EF4-FFF2-40B4-BE49-F238E27FC236}">
                    <a16:creationId xmlns:a16="http://schemas.microsoft.com/office/drawing/2014/main" id="{C25D1C9B-BB48-4945-BB1D-F41F5FE9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610">
                <a:extLst>
                  <a:ext uri="{FF2B5EF4-FFF2-40B4-BE49-F238E27FC236}">
                    <a16:creationId xmlns:a16="http://schemas.microsoft.com/office/drawing/2014/main" id="{D1ADF5D5-E94A-44E9-BFF6-05EFFF070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Oval 611">
                <a:extLst>
                  <a:ext uri="{FF2B5EF4-FFF2-40B4-BE49-F238E27FC236}">
                    <a16:creationId xmlns:a16="http://schemas.microsoft.com/office/drawing/2014/main" id="{A2EB60BE-4974-4AA4-A526-3F4CD87B2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612">
                <a:extLst>
                  <a:ext uri="{FF2B5EF4-FFF2-40B4-BE49-F238E27FC236}">
                    <a16:creationId xmlns:a16="http://schemas.microsoft.com/office/drawing/2014/main" id="{C8B13F83-645B-40E8-800C-CD6E85753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Oval 613">
                <a:extLst>
                  <a:ext uri="{FF2B5EF4-FFF2-40B4-BE49-F238E27FC236}">
                    <a16:creationId xmlns:a16="http://schemas.microsoft.com/office/drawing/2014/main" id="{E38FF47C-69CE-41AD-B968-3FE3C30DC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614">
                <a:extLst>
                  <a:ext uri="{FF2B5EF4-FFF2-40B4-BE49-F238E27FC236}">
                    <a16:creationId xmlns:a16="http://schemas.microsoft.com/office/drawing/2014/main" id="{88F5547F-8895-464F-B86F-844182FBD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Oval 615">
                <a:extLst>
                  <a:ext uri="{FF2B5EF4-FFF2-40B4-BE49-F238E27FC236}">
                    <a16:creationId xmlns:a16="http://schemas.microsoft.com/office/drawing/2014/main" id="{3B2A842E-4AE7-435D-A600-671B804BC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616">
                <a:extLst>
                  <a:ext uri="{FF2B5EF4-FFF2-40B4-BE49-F238E27FC236}">
                    <a16:creationId xmlns:a16="http://schemas.microsoft.com/office/drawing/2014/main" id="{D6A41AB8-9CB9-45E6-95EE-7FACBBF9E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Oval 617">
                <a:extLst>
                  <a:ext uri="{FF2B5EF4-FFF2-40B4-BE49-F238E27FC236}">
                    <a16:creationId xmlns:a16="http://schemas.microsoft.com/office/drawing/2014/main" id="{A55D1639-3A60-4556-B549-3BBF73B3F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618">
                <a:extLst>
                  <a:ext uri="{FF2B5EF4-FFF2-40B4-BE49-F238E27FC236}">
                    <a16:creationId xmlns:a16="http://schemas.microsoft.com/office/drawing/2014/main" id="{E731DC8B-8087-424D-8A37-A576A7F06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Oval 619">
                <a:extLst>
                  <a:ext uri="{FF2B5EF4-FFF2-40B4-BE49-F238E27FC236}">
                    <a16:creationId xmlns:a16="http://schemas.microsoft.com/office/drawing/2014/main" id="{783BE581-FA04-467E-ACCC-13A686496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620">
                <a:extLst>
                  <a:ext uri="{FF2B5EF4-FFF2-40B4-BE49-F238E27FC236}">
                    <a16:creationId xmlns:a16="http://schemas.microsoft.com/office/drawing/2014/main" id="{31D241EE-5C56-4EA6-AE24-62046145F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Oval 621">
                <a:extLst>
                  <a:ext uri="{FF2B5EF4-FFF2-40B4-BE49-F238E27FC236}">
                    <a16:creationId xmlns:a16="http://schemas.microsoft.com/office/drawing/2014/main" id="{E9B810AB-DFFF-4B31-BB28-FBCC6363E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622">
                <a:extLst>
                  <a:ext uri="{FF2B5EF4-FFF2-40B4-BE49-F238E27FC236}">
                    <a16:creationId xmlns:a16="http://schemas.microsoft.com/office/drawing/2014/main" id="{B5DA4D50-45F7-4C3C-BE8B-49C5C36F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Oval 623">
                <a:extLst>
                  <a:ext uri="{FF2B5EF4-FFF2-40B4-BE49-F238E27FC236}">
                    <a16:creationId xmlns:a16="http://schemas.microsoft.com/office/drawing/2014/main" id="{B8F0F28B-D017-4067-BF35-66B31C6AC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624">
                <a:extLst>
                  <a:ext uri="{FF2B5EF4-FFF2-40B4-BE49-F238E27FC236}">
                    <a16:creationId xmlns:a16="http://schemas.microsoft.com/office/drawing/2014/main" id="{327DADBF-E707-4254-A889-68BDC74D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Oval 625">
                <a:extLst>
                  <a:ext uri="{FF2B5EF4-FFF2-40B4-BE49-F238E27FC236}">
                    <a16:creationId xmlns:a16="http://schemas.microsoft.com/office/drawing/2014/main" id="{40CD3230-B546-4768-9DFA-E4C1D0776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626">
                <a:extLst>
                  <a:ext uri="{FF2B5EF4-FFF2-40B4-BE49-F238E27FC236}">
                    <a16:creationId xmlns:a16="http://schemas.microsoft.com/office/drawing/2014/main" id="{CB9A9185-1AA5-427A-84E1-E515859DD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Oval 627">
                <a:extLst>
                  <a:ext uri="{FF2B5EF4-FFF2-40B4-BE49-F238E27FC236}">
                    <a16:creationId xmlns:a16="http://schemas.microsoft.com/office/drawing/2014/main" id="{D9F285A6-37AB-4627-A720-510C2C6D2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628">
                <a:extLst>
                  <a:ext uri="{FF2B5EF4-FFF2-40B4-BE49-F238E27FC236}">
                    <a16:creationId xmlns:a16="http://schemas.microsoft.com/office/drawing/2014/main" id="{77080BF5-0ED0-40A2-9F12-20402E7B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Oval 629">
                <a:extLst>
                  <a:ext uri="{FF2B5EF4-FFF2-40B4-BE49-F238E27FC236}">
                    <a16:creationId xmlns:a16="http://schemas.microsoft.com/office/drawing/2014/main" id="{EF681867-C8EE-45D7-B4BB-B525FEAE5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630">
                <a:extLst>
                  <a:ext uri="{FF2B5EF4-FFF2-40B4-BE49-F238E27FC236}">
                    <a16:creationId xmlns:a16="http://schemas.microsoft.com/office/drawing/2014/main" id="{E294D490-2B20-4D6C-994B-EC7DE7A3E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Oval 631">
                <a:extLst>
                  <a:ext uri="{FF2B5EF4-FFF2-40B4-BE49-F238E27FC236}">
                    <a16:creationId xmlns:a16="http://schemas.microsoft.com/office/drawing/2014/main" id="{409247E5-2FA1-4266-A8BA-157DF8C3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632">
                <a:extLst>
                  <a:ext uri="{FF2B5EF4-FFF2-40B4-BE49-F238E27FC236}">
                    <a16:creationId xmlns:a16="http://schemas.microsoft.com/office/drawing/2014/main" id="{BD6681F9-2149-456F-A41B-32010383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Oval 633">
                <a:extLst>
                  <a:ext uri="{FF2B5EF4-FFF2-40B4-BE49-F238E27FC236}">
                    <a16:creationId xmlns:a16="http://schemas.microsoft.com/office/drawing/2014/main" id="{5A54B570-5090-4351-8163-586865198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634">
                <a:extLst>
                  <a:ext uri="{FF2B5EF4-FFF2-40B4-BE49-F238E27FC236}">
                    <a16:creationId xmlns:a16="http://schemas.microsoft.com/office/drawing/2014/main" id="{C66EBCDB-E6D5-42AA-AC9F-3BDD9156E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Oval 635">
                <a:extLst>
                  <a:ext uri="{FF2B5EF4-FFF2-40B4-BE49-F238E27FC236}">
                    <a16:creationId xmlns:a16="http://schemas.microsoft.com/office/drawing/2014/main" id="{30B3230E-58A6-4898-B696-1BD4BE125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636">
                <a:extLst>
                  <a:ext uri="{FF2B5EF4-FFF2-40B4-BE49-F238E27FC236}">
                    <a16:creationId xmlns:a16="http://schemas.microsoft.com/office/drawing/2014/main" id="{99F1A148-E529-443F-8688-7A37845F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Oval 637">
                <a:extLst>
                  <a:ext uri="{FF2B5EF4-FFF2-40B4-BE49-F238E27FC236}">
                    <a16:creationId xmlns:a16="http://schemas.microsoft.com/office/drawing/2014/main" id="{9B3F2B22-08E7-4262-90CE-9AE4F49F7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638">
                <a:extLst>
                  <a:ext uri="{FF2B5EF4-FFF2-40B4-BE49-F238E27FC236}">
                    <a16:creationId xmlns:a16="http://schemas.microsoft.com/office/drawing/2014/main" id="{8AE4DC61-C489-4529-9334-40658528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Oval 639">
                <a:extLst>
                  <a:ext uri="{FF2B5EF4-FFF2-40B4-BE49-F238E27FC236}">
                    <a16:creationId xmlns:a16="http://schemas.microsoft.com/office/drawing/2014/main" id="{07EDE593-F58F-4E52-B2D4-45936449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640">
                <a:extLst>
                  <a:ext uri="{FF2B5EF4-FFF2-40B4-BE49-F238E27FC236}">
                    <a16:creationId xmlns:a16="http://schemas.microsoft.com/office/drawing/2014/main" id="{D723CF51-BDF4-44F9-A836-C4491B7DF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Oval 641">
                <a:extLst>
                  <a:ext uri="{FF2B5EF4-FFF2-40B4-BE49-F238E27FC236}">
                    <a16:creationId xmlns:a16="http://schemas.microsoft.com/office/drawing/2014/main" id="{CF4E33F0-010C-470D-A0BB-786827D7A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Oval 642">
                <a:extLst>
                  <a:ext uri="{FF2B5EF4-FFF2-40B4-BE49-F238E27FC236}">
                    <a16:creationId xmlns:a16="http://schemas.microsoft.com/office/drawing/2014/main" id="{E4656E42-F262-4F70-80DE-35BA25588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Oval 643">
                <a:extLst>
                  <a:ext uri="{FF2B5EF4-FFF2-40B4-BE49-F238E27FC236}">
                    <a16:creationId xmlns:a16="http://schemas.microsoft.com/office/drawing/2014/main" id="{1BA33F75-0432-4114-AC66-52000B5D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Oval 644">
                <a:extLst>
                  <a:ext uri="{FF2B5EF4-FFF2-40B4-BE49-F238E27FC236}">
                    <a16:creationId xmlns:a16="http://schemas.microsoft.com/office/drawing/2014/main" id="{06FA1432-85C3-4DF8-9023-9127224DF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Oval 645">
                <a:extLst>
                  <a:ext uri="{FF2B5EF4-FFF2-40B4-BE49-F238E27FC236}">
                    <a16:creationId xmlns:a16="http://schemas.microsoft.com/office/drawing/2014/main" id="{0D15BEBD-E299-48E4-B603-C5641776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542"/>
                <a:ext cx="2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Oval 646">
                <a:extLst>
                  <a:ext uri="{FF2B5EF4-FFF2-40B4-BE49-F238E27FC236}">
                    <a16:creationId xmlns:a16="http://schemas.microsoft.com/office/drawing/2014/main" id="{92979E86-AFE7-4D0D-9339-295A62246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645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Oval 647">
                <a:extLst>
                  <a:ext uri="{FF2B5EF4-FFF2-40B4-BE49-F238E27FC236}">
                    <a16:creationId xmlns:a16="http://schemas.microsoft.com/office/drawing/2014/main" id="{E826F5E8-0462-4DCA-AB4B-F788423FF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749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Oval 648">
                <a:extLst>
                  <a:ext uri="{FF2B5EF4-FFF2-40B4-BE49-F238E27FC236}">
                    <a16:creationId xmlns:a16="http://schemas.microsoft.com/office/drawing/2014/main" id="{A327E2B9-F586-44A0-90CB-1707CDB8E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54"/>
                <a:ext cx="6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Oval 649">
                <a:extLst>
                  <a:ext uri="{FF2B5EF4-FFF2-40B4-BE49-F238E27FC236}">
                    <a16:creationId xmlns:a16="http://schemas.microsoft.com/office/drawing/2014/main" id="{0B19919B-088A-46E2-A009-6033E04D6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5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851">
              <a:extLst>
                <a:ext uri="{FF2B5EF4-FFF2-40B4-BE49-F238E27FC236}">
                  <a16:creationId xmlns:a16="http://schemas.microsoft.com/office/drawing/2014/main" id="{D1866D0C-A9B8-4106-832B-7EFDEE9AD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33463" cy="6162675"/>
              <a:chOff x="2537" y="436"/>
              <a:chExt cx="651" cy="3882"/>
            </a:xfrm>
            <a:grpFill/>
          </p:grpSpPr>
          <p:sp>
            <p:nvSpPr>
              <p:cNvPr id="155" name="Oval 651">
                <a:extLst>
                  <a:ext uri="{FF2B5EF4-FFF2-40B4-BE49-F238E27FC236}">
                    <a16:creationId xmlns:a16="http://schemas.microsoft.com/office/drawing/2014/main" id="{C2951126-CB3E-44AB-93EB-A90B03366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061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652">
                <a:extLst>
                  <a:ext uri="{FF2B5EF4-FFF2-40B4-BE49-F238E27FC236}">
                    <a16:creationId xmlns:a16="http://schemas.microsoft.com/office/drawing/2014/main" id="{EBBC2BA7-3D8A-4C26-A862-C645537B9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166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653">
                <a:extLst>
                  <a:ext uri="{FF2B5EF4-FFF2-40B4-BE49-F238E27FC236}">
                    <a16:creationId xmlns:a16="http://schemas.microsoft.com/office/drawing/2014/main" id="{741349D7-E72D-4B26-A0FE-30896AE2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270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654">
                <a:extLst>
                  <a:ext uri="{FF2B5EF4-FFF2-40B4-BE49-F238E27FC236}">
                    <a16:creationId xmlns:a16="http://schemas.microsoft.com/office/drawing/2014/main" id="{DEAE9380-8809-427C-BF6E-C0C908D95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373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655">
                <a:extLst>
                  <a:ext uri="{FF2B5EF4-FFF2-40B4-BE49-F238E27FC236}">
                    <a16:creationId xmlns:a16="http://schemas.microsoft.com/office/drawing/2014/main" id="{463E0DB5-23F8-4860-BCD4-25559E2E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79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656">
                <a:extLst>
                  <a:ext uri="{FF2B5EF4-FFF2-40B4-BE49-F238E27FC236}">
                    <a16:creationId xmlns:a16="http://schemas.microsoft.com/office/drawing/2014/main" id="{ACB7B07D-B00C-4803-8A71-47FC2C065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582"/>
                <a:ext cx="14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657">
                <a:extLst>
                  <a:ext uri="{FF2B5EF4-FFF2-40B4-BE49-F238E27FC236}">
                    <a16:creationId xmlns:a16="http://schemas.microsoft.com/office/drawing/2014/main" id="{9F205165-B33E-44A7-8CD3-0B2A030E7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686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658">
                <a:extLst>
                  <a:ext uri="{FF2B5EF4-FFF2-40B4-BE49-F238E27FC236}">
                    <a16:creationId xmlns:a16="http://schemas.microsoft.com/office/drawing/2014/main" id="{5BD1F430-94F5-44B4-A742-8F7F2F0FC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791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659">
                <a:extLst>
                  <a:ext uri="{FF2B5EF4-FFF2-40B4-BE49-F238E27FC236}">
                    <a16:creationId xmlns:a16="http://schemas.microsoft.com/office/drawing/2014/main" id="{9322E572-64C0-4CB8-9736-791684165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894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660">
                <a:extLst>
                  <a:ext uri="{FF2B5EF4-FFF2-40B4-BE49-F238E27FC236}">
                    <a16:creationId xmlns:a16="http://schemas.microsoft.com/office/drawing/2014/main" id="{45072E0E-D83A-4D9A-8484-64C112719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98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661">
                <a:extLst>
                  <a:ext uri="{FF2B5EF4-FFF2-40B4-BE49-F238E27FC236}">
                    <a16:creationId xmlns:a16="http://schemas.microsoft.com/office/drawing/2014/main" id="{495A7B3C-196C-440E-B240-CCAD17ECA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03"/>
                <a:ext cx="18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662">
                <a:extLst>
                  <a:ext uri="{FF2B5EF4-FFF2-40B4-BE49-F238E27FC236}">
                    <a16:creationId xmlns:a16="http://schemas.microsoft.com/office/drawing/2014/main" id="{E4C1F251-35D8-400E-91A0-79D0D1F45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07"/>
                <a:ext cx="18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663">
                <a:extLst>
                  <a:ext uri="{FF2B5EF4-FFF2-40B4-BE49-F238E27FC236}">
                    <a16:creationId xmlns:a16="http://schemas.microsoft.com/office/drawing/2014/main" id="{008223B2-ECB9-4F0A-9DF6-B22009DA7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10"/>
                <a:ext cx="20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664">
                <a:extLst>
                  <a:ext uri="{FF2B5EF4-FFF2-40B4-BE49-F238E27FC236}">
                    <a16:creationId xmlns:a16="http://schemas.microsoft.com/office/drawing/2014/main" id="{1B84534D-71D1-4479-A529-F1C60B459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16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665">
                <a:extLst>
                  <a:ext uri="{FF2B5EF4-FFF2-40B4-BE49-F238E27FC236}">
                    <a16:creationId xmlns:a16="http://schemas.microsoft.com/office/drawing/2014/main" id="{7D3036C7-4208-4BF5-B671-E9C1769AD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21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666">
                <a:extLst>
                  <a:ext uri="{FF2B5EF4-FFF2-40B4-BE49-F238E27FC236}">
                    <a16:creationId xmlns:a16="http://schemas.microsoft.com/office/drawing/2014/main" id="{DF5EF0F4-13DF-416F-A5EB-93CDCCF0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625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67">
                <a:extLst>
                  <a:ext uri="{FF2B5EF4-FFF2-40B4-BE49-F238E27FC236}">
                    <a16:creationId xmlns:a16="http://schemas.microsoft.com/office/drawing/2014/main" id="{7870B421-D5D4-4BFD-A87D-B6433D2C0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730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668">
                <a:extLst>
                  <a:ext uri="{FF2B5EF4-FFF2-40B4-BE49-F238E27FC236}">
                    <a16:creationId xmlns:a16="http://schemas.microsoft.com/office/drawing/2014/main" id="{139BD9A8-4D4F-4D24-B48E-A4BA86A3C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833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669">
                <a:extLst>
                  <a:ext uri="{FF2B5EF4-FFF2-40B4-BE49-F238E27FC236}">
                    <a16:creationId xmlns:a16="http://schemas.microsoft.com/office/drawing/2014/main" id="{1F95B1F8-BF57-4F43-AD0F-529984BB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39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670">
                <a:extLst>
                  <a:ext uri="{FF2B5EF4-FFF2-40B4-BE49-F238E27FC236}">
                    <a16:creationId xmlns:a16="http://schemas.microsoft.com/office/drawing/2014/main" id="{F29B3B19-D7D7-4E03-8298-CE7EF389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044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671">
                <a:extLst>
                  <a:ext uri="{FF2B5EF4-FFF2-40B4-BE49-F238E27FC236}">
                    <a16:creationId xmlns:a16="http://schemas.microsoft.com/office/drawing/2014/main" id="{1AC54956-D9DA-4979-ACA7-83C7513CD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148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672">
                <a:extLst>
                  <a:ext uri="{FF2B5EF4-FFF2-40B4-BE49-F238E27FC236}">
                    <a16:creationId xmlns:a16="http://schemas.microsoft.com/office/drawing/2014/main" id="{874AE966-FAA2-489E-BE4E-BF183ABB4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253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673">
                <a:extLst>
                  <a:ext uri="{FF2B5EF4-FFF2-40B4-BE49-F238E27FC236}">
                    <a16:creationId xmlns:a16="http://schemas.microsoft.com/office/drawing/2014/main" id="{AD047DB1-F32A-45B2-A020-D66B5BEB3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35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674">
                <a:extLst>
                  <a:ext uri="{FF2B5EF4-FFF2-40B4-BE49-F238E27FC236}">
                    <a16:creationId xmlns:a16="http://schemas.microsoft.com/office/drawing/2014/main" id="{029F22F8-5A50-482C-B43B-1A04A290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462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675">
                <a:extLst>
                  <a:ext uri="{FF2B5EF4-FFF2-40B4-BE49-F238E27FC236}">
                    <a16:creationId xmlns:a16="http://schemas.microsoft.com/office/drawing/2014/main" id="{2D869B3A-969E-441C-9BD9-CC6742239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568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676">
                <a:extLst>
                  <a:ext uri="{FF2B5EF4-FFF2-40B4-BE49-F238E27FC236}">
                    <a16:creationId xmlns:a16="http://schemas.microsoft.com/office/drawing/2014/main" id="{3C520606-266C-4287-AE7A-ED52759FE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671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677">
                <a:extLst>
                  <a:ext uri="{FF2B5EF4-FFF2-40B4-BE49-F238E27FC236}">
                    <a16:creationId xmlns:a16="http://schemas.microsoft.com/office/drawing/2014/main" id="{8A21C1A5-1BAB-4A24-B6B5-065A1EF60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77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678">
                <a:extLst>
                  <a:ext uri="{FF2B5EF4-FFF2-40B4-BE49-F238E27FC236}">
                    <a16:creationId xmlns:a16="http://schemas.microsoft.com/office/drawing/2014/main" id="{33264A0D-B752-4C8A-BF8D-53DAA2FBF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880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679">
                <a:extLst>
                  <a:ext uri="{FF2B5EF4-FFF2-40B4-BE49-F238E27FC236}">
                    <a16:creationId xmlns:a16="http://schemas.microsoft.com/office/drawing/2014/main" id="{035D8CC7-935C-48F2-81B2-AFF68146E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985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680">
                <a:extLst>
                  <a:ext uri="{FF2B5EF4-FFF2-40B4-BE49-F238E27FC236}">
                    <a16:creationId xmlns:a16="http://schemas.microsoft.com/office/drawing/2014/main" id="{186F27B9-DFA5-4558-947C-31213B21C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194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681">
                <a:extLst>
                  <a:ext uri="{FF2B5EF4-FFF2-40B4-BE49-F238E27FC236}">
                    <a16:creationId xmlns:a16="http://schemas.microsoft.com/office/drawing/2014/main" id="{C8E4BE36-CA68-4B33-9C68-30AA5D5D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089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82">
                <a:extLst>
                  <a:ext uri="{FF2B5EF4-FFF2-40B4-BE49-F238E27FC236}">
                    <a16:creationId xmlns:a16="http://schemas.microsoft.com/office/drawing/2014/main" id="{E40F3F2D-AE7E-4CF3-8C3C-989AC2DA5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4300"/>
                <a:ext cx="21" cy="18"/>
              </a:xfrm>
              <a:custGeom>
                <a:avLst/>
                <a:gdLst>
                  <a:gd name="T0" fmla="*/ 10 w 10"/>
                  <a:gd name="T1" fmla="*/ 5 h 9"/>
                  <a:gd name="T2" fmla="*/ 5 w 10"/>
                  <a:gd name="T3" fmla="*/ 0 h 9"/>
                  <a:gd name="T4" fmla="*/ 0 w 10"/>
                  <a:gd name="T5" fmla="*/ 5 h 9"/>
                  <a:gd name="T6" fmla="*/ 3 w 10"/>
                  <a:gd name="T7" fmla="*/ 9 h 9"/>
                  <a:gd name="T8" fmla="*/ 7 w 10"/>
                  <a:gd name="T9" fmla="*/ 9 h 9"/>
                  <a:gd name="T10" fmla="*/ 10 w 10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cubicBezTo>
                      <a:pt x="10" y="3"/>
                      <a:pt x="8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9" y="8"/>
                      <a:pt x="10" y="7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683">
                <a:extLst>
                  <a:ext uri="{FF2B5EF4-FFF2-40B4-BE49-F238E27FC236}">
                    <a16:creationId xmlns:a16="http://schemas.microsoft.com/office/drawing/2014/main" id="{7DF8320F-209A-46C9-A69F-4F2F91E9C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684">
                <a:extLst>
                  <a:ext uri="{FF2B5EF4-FFF2-40B4-BE49-F238E27FC236}">
                    <a16:creationId xmlns:a16="http://schemas.microsoft.com/office/drawing/2014/main" id="{3AEF5CC9-9FFB-411B-81B6-B81A5420B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685">
                <a:extLst>
                  <a:ext uri="{FF2B5EF4-FFF2-40B4-BE49-F238E27FC236}">
                    <a16:creationId xmlns:a16="http://schemas.microsoft.com/office/drawing/2014/main" id="{B55F84E5-29DC-4E25-8EFD-829A7E21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686">
                <a:extLst>
                  <a:ext uri="{FF2B5EF4-FFF2-40B4-BE49-F238E27FC236}">
                    <a16:creationId xmlns:a16="http://schemas.microsoft.com/office/drawing/2014/main" id="{B4953AA8-0E11-49C4-AC33-BC30D839B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687">
                <a:extLst>
                  <a:ext uri="{FF2B5EF4-FFF2-40B4-BE49-F238E27FC236}">
                    <a16:creationId xmlns:a16="http://schemas.microsoft.com/office/drawing/2014/main" id="{B1003E0C-A6B5-4BEB-9DC1-11323E453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688">
                <a:extLst>
                  <a:ext uri="{FF2B5EF4-FFF2-40B4-BE49-F238E27FC236}">
                    <a16:creationId xmlns:a16="http://schemas.microsoft.com/office/drawing/2014/main" id="{428CE584-4480-4A9F-8797-0C4909B25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Oval 689">
                <a:extLst>
                  <a:ext uri="{FF2B5EF4-FFF2-40B4-BE49-F238E27FC236}">
                    <a16:creationId xmlns:a16="http://schemas.microsoft.com/office/drawing/2014/main" id="{0879ED09-CA3C-4827-89E5-C72233941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690">
                <a:extLst>
                  <a:ext uri="{FF2B5EF4-FFF2-40B4-BE49-F238E27FC236}">
                    <a16:creationId xmlns:a16="http://schemas.microsoft.com/office/drawing/2014/main" id="{8B66DE00-83DB-4826-B109-AFF81F5C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691">
                <a:extLst>
                  <a:ext uri="{FF2B5EF4-FFF2-40B4-BE49-F238E27FC236}">
                    <a16:creationId xmlns:a16="http://schemas.microsoft.com/office/drawing/2014/main" id="{5D6DDC7C-7002-452A-B328-C5DB0086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692">
                <a:extLst>
                  <a:ext uri="{FF2B5EF4-FFF2-40B4-BE49-F238E27FC236}">
                    <a16:creationId xmlns:a16="http://schemas.microsoft.com/office/drawing/2014/main" id="{404E5806-D4CD-4648-BA89-7D751D9F5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693">
                <a:extLst>
                  <a:ext uri="{FF2B5EF4-FFF2-40B4-BE49-F238E27FC236}">
                    <a16:creationId xmlns:a16="http://schemas.microsoft.com/office/drawing/2014/main" id="{8B4CED82-BEAC-46B4-80C6-31FC97E3A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694">
                <a:extLst>
                  <a:ext uri="{FF2B5EF4-FFF2-40B4-BE49-F238E27FC236}">
                    <a16:creationId xmlns:a16="http://schemas.microsoft.com/office/drawing/2014/main" id="{9125C8AA-6772-448B-90C0-03147AD15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695">
                <a:extLst>
                  <a:ext uri="{FF2B5EF4-FFF2-40B4-BE49-F238E27FC236}">
                    <a16:creationId xmlns:a16="http://schemas.microsoft.com/office/drawing/2014/main" id="{76BA8B07-B317-438B-9342-F2EB8D42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696">
                <a:extLst>
                  <a:ext uri="{FF2B5EF4-FFF2-40B4-BE49-F238E27FC236}">
                    <a16:creationId xmlns:a16="http://schemas.microsoft.com/office/drawing/2014/main" id="{807B672D-6A30-41F4-BFAC-E6F01D8DA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697">
                <a:extLst>
                  <a:ext uri="{FF2B5EF4-FFF2-40B4-BE49-F238E27FC236}">
                    <a16:creationId xmlns:a16="http://schemas.microsoft.com/office/drawing/2014/main" id="{954E48FC-EF73-4163-BC80-1F2DC5761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698">
                <a:extLst>
                  <a:ext uri="{FF2B5EF4-FFF2-40B4-BE49-F238E27FC236}">
                    <a16:creationId xmlns:a16="http://schemas.microsoft.com/office/drawing/2014/main" id="{025C7129-2F9B-4E33-AED9-383946CD1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699">
                <a:extLst>
                  <a:ext uri="{FF2B5EF4-FFF2-40B4-BE49-F238E27FC236}">
                    <a16:creationId xmlns:a16="http://schemas.microsoft.com/office/drawing/2014/main" id="{774CE78B-745B-4FBB-8326-3E7DAA5B6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700">
                <a:extLst>
                  <a:ext uri="{FF2B5EF4-FFF2-40B4-BE49-F238E27FC236}">
                    <a16:creationId xmlns:a16="http://schemas.microsoft.com/office/drawing/2014/main" id="{BF5AEB25-665E-4150-98DB-898880623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701">
                <a:extLst>
                  <a:ext uri="{FF2B5EF4-FFF2-40B4-BE49-F238E27FC236}">
                    <a16:creationId xmlns:a16="http://schemas.microsoft.com/office/drawing/2014/main" id="{0EE7D75E-00DB-4BCC-87F6-48D0ABFD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702">
                <a:extLst>
                  <a:ext uri="{FF2B5EF4-FFF2-40B4-BE49-F238E27FC236}">
                    <a16:creationId xmlns:a16="http://schemas.microsoft.com/office/drawing/2014/main" id="{A9D5265A-F690-40D4-96FF-D47393455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703">
                <a:extLst>
                  <a:ext uri="{FF2B5EF4-FFF2-40B4-BE49-F238E27FC236}">
                    <a16:creationId xmlns:a16="http://schemas.microsoft.com/office/drawing/2014/main" id="{557C13A6-0065-4C6B-9149-9DAED15F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704">
                <a:extLst>
                  <a:ext uri="{FF2B5EF4-FFF2-40B4-BE49-F238E27FC236}">
                    <a16:creationId xmlns:a16="http://schemas.microsoft.com/office/drawing/2014/main" id="{A81CB93B-1F88-4201-B1A8-9A1649DFA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705">
                <a:extLst>
                  <a:ext uri="{FF2B5EF4-FFF2-40B4-BE49-F238E27FC236}">
                    <a16:creationId xmlns:a16="http://schemas.microsoft.com/office/drawing/2014/main" id="{A1CD1AEA-3A85-428D-8640-EF2395FEE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706">
                <a:extLst>
                  <a:ext uri="{FF2B5EF4-FFF2-40B4-BE49-F238E27FC236}">
                    <a16:creationId xmlns:a16="http://schemas.microsoft.com/office/drawing/2014/main" id="{A36EEA5A-C332-4B15-B490-A157B3462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707">
                <a:extLst>
                  <a:ext uri="{FF2B5EF4-FFF2-40B4-BE49-F238E27FC236}">
                    <a16:creationId xmlns:a16="http://schemas.microsoft.com/office/drawing/2014/main" id="{BB1011FC-84C9-445F-AB71-469C539B5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708">
                <a:extLst>
                  <a:ext uri="{FF2B5EF4-FFF2-40B4-BE49-F238E27FC236}">
                    <a16:creationId xmlns:a16="http://schemas.microsoft.com/office/drawing/2014/main" id="{A402E23E-9A9C-43F8-BEAF-43E913A23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709">
                <a:extLst>
                  <a:ext uri="{FF2B5EF4-FFF2-40B4-BE49-F238E27FC236}">
                    <a16:creationId xmlns:a16="http://schemas.microsoft.com/office/drawing/2014/main" id="{13ACDB6C-DB9D-41F3-97EB-20E2BFFD1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710">
                <a:extLst>
                  <a:ext uri="{FF2B5EF4-FFF2-40B4-BE49-F238E27FC236}">
                    <a16:creationId xmlns:a16="http://schemas.microsoft.com/office/drawing/2014/main" id="{4AB0EF98-E166-4470-8C39-61D26125C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711">
                <a:extLst>
                  <a:ext uri="{FF2B5EF4-FFF2-40B4-BE49-F238E27FC236}">
                    <a16:creationId xmlns:a16="http://schemas.microsoft.com/office/drawing/2014/main" id="{2ABC194A-9B2F-4B7D-8B94-06ED4023F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Oval 712">
                <a:extLst>
                  <a:ext uri="{FF2B5EF4-FFF2-40B4-BE49-F238E27FC236}">
                    <a16:creationId xmlns:a16="http://schemas.microsoft.com/office/drawing/2014/main" id="{4014D8BB-B233-4611-8796-6C00536C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713">
                <a:extLst>
                  <a:ext uri="{FF2B5EF4-FFF2-40B4-BE49-F238E27FC236}">
                    <a16:creationId xmlns:a16="http://schemas.microsoft.com/office/drawing/2014/main" id="{F69B886F-E56F-4374-8EE1-359432676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714">
                <a:extLst>
                  <a:ext uri="{FF2B5EF4-FFF2-40B4-BE49-F238E27FC236}">
                    <a16:creationId xmlns:a16="http://schemas.microsoft.com/office/drawing/2014/main" id="{B3E152ED-D96A-49DE-98DF-7EB4D3A47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715">
                <a:extLst>
                  <a:ext uri="{FF2B5EF4-FFF2-40B4-BE49-F238E27FC236}">
                    <a16:creationId xmlns:a16="http://schemas.microsoft.com/office/drawing/2014/main" id="{F3505E33-C8A6-41E5-A709-69295F6E8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716">
                <a:extLst>
                  <a:ext uri="{FF2B5EF4-FFF2-40B4-BE49-F238E27FC236}">
                    <a16:creationId xmlns:a16="http://schemas.microsoft.com/office/drawing/2014/main" id="{9377E526-BDF1-428C-8DAD-72F77022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717">
                <a:extLst>
                  <a:ext uri="{FF2B5EF4-FFF2-40B4-BE49-F238E27FC236}">
                    <a16:creationId xmlns:a16="http://schemas.microsoft.com/office/drawing/2014/main" id="{6AA529D1-BB33-46C5-B217-22D16705A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718">
                <a:extLst>
                  <a:ext uri="{FF2B5EF4-FFF2-40B4-BE49-F238E27FC236}">
                    <a16:creationId xmlns:a16="http://schemas.microsoft.com/office/drawing/2014/main" id="{3EC0EAEE-0378-4A44-AC99-AE4BFB644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19">
                <a:extLst>
                  <a:ext uri="{FF2B5EF4-FFF2-40B4-BE49-F238E27FC236}">
                    <a16:creationId xmlns:a16="http://schemas.microsoft.com/office/drawing/2014/main" id="{761919DD-F19B-4289-B3B1-1683D544B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4296"/>
                <a:ext cx="31" cy="22"/>
              </a:xfrm>
              <a:custGeom>
                <a:avLst/>
                <a:gdLst>
                  <a:gd name="T0" fmla="*/ 8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8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8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720">
                <a:extLst>
                  <a:ext uri="{FF2B5EF4-FFF2-40B4-BE49-F238E27FC236}">
                    <a16:creationId xmlns:a16="http://schemas.microsoft.com/office/drawing/2014/main" id="{46C932FF-4A98-40C3-BD30-31A2499A5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721">
                <a:extLst>
                  <a:ext uri="{FF2B5EF4-FFF2-40B4-BE49-F238E27FC236}">
                    <a16:creationId xmlns:a16="http://schemas.microsoft.com/office/drawing/2014/main" id="{D0639E44-9B86-47F7-87C0-F1C4AD62B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722">
                <a:extLst>
                  <a:ext uri="{FF2B5EF4-FFF2-40B4-BE49-F238E27FC236}">
                    <a16:creationId xmlns:a16="http://schemas.microsoft.com/office/drawing/2014/main" id="{65CDC0B9-565E-4ECB-8237-BFC7CFBB7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723">
                <a:extLst>
                  <a:ext uri="{FF2B5EF4-FFF2-40B4-BE49-F238E27FC236}">
                    <a16:creationId xmlns:a16="http://schemas.microsoft.com/office/drawing/2014/main" id="{C1D3B8E4-52DB-413D-8C8B-944F832F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724">
                <a:extLst>
                  <a:ext uri="{FF2B5EF4-FFF2-40B4-BE49-F238E27FC236}">
                    <a16:creationId xmlns:a16="http://schemas.microsoft.com/office/drawing/2014/main" id="{8CE5D4B3-C3DC-45A4-80B7-0647769A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725">
                <a:extLst>
                  <a:ext uri="{FF2B5EF4-FFF2-40B4-BE49-F238E27FC236}">
                    <a16:creationId xmlns:a16="http://schemas.microsoft.com/office/drawing/2014/main" id="{213DD3C0-4792-475A-8B9A-DF323918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726">
                <a:extLst>
                  <a:ext uri="{FF2B5EF4-FFF2-40B4-BE49-F238E27FC236}">
                    <a16:creationId xmlns:a16="http://schemas.microsoft.com/office/drawing/2014/main" id="{38479B2F-0C3B-4D82-A569-92F3E9555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727">
                <a:extLst>
                  <a:ext uri="{FF2B5EF4-FFF2-40B4-BE49-F238E27FC236}">
                    <a16:creationId xmlns:a16="http://schemas.microsoft.com/office/drawing/2014/main" id="{EF595152-7C5B-4453-A9C0-AC8F938A3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728">
                <a:extLst>
                  <a:ext uri="{FF2B5EF4-FFF2-40B4-BE49-F238E27FC236}">
                    <a16:creationId xmlns:a16="http://schemas.microsoft.com/office/drawing/2014/main" id="{D1ACBFB2-9938-481F-A881-B2FDC2E0A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729">
                <a:extLst>
                  <a:ext uri="{FF2B5EF4-FFF2-40B4-BE49-F238E27FC236}">
                    <a16:creationId xmlns:a16="http://schemas.microsoft.com/office/drawing/2014/main" id="{ECB53EE4-0D86-4758-8BC2-6128D33FB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730">
                <a:extLst>
                  <a:ext uri="{FF2B5EF4-FFF2-40B4-BE49-F238E27FC236}">
                    <a16:creationId xmlns:a16="http://schemas.microsoft.com/office/drawing/2014/main" id="{F242635C-83F4-488A-B713-AAEE4EBD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731">
                <a:extLst>
                  <a:ext uri="{FF2B5EF4-FFF2-40B4-BE49-F238E27FC236}">
                    <a16:creationId xmlns:a16="http://schemas.microsoft.com/office/drawing/2014/main" id="{826BD472-F2F6-4C30-B255-75D0E6F84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732">
                <a:extLst>
                  <a:ext uri="{FF2B5EF4-FFF2-40B4-BE49-F238E27FC236}">
                    <a16:creationId xmlns:a16="http://schemas.microsoft.com/office/drawing/2014/main" id="{EAA5EB65-A3C1-4876-B375-6EA7D942D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733">
                <a:extLst>
                  <a:ext uri="{FF2B5EF4-FFF2-40B4-BE49-F238E27FC236}">
                    <a16:creationId xmlns:a16="http://schemas.microsoft.com/office/drawing/2014/main" id="{87CB1349-62DA-4030-8578-6EFD3938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734">
                <a:extLst>
                  <a:ext uri="{FF2B5EF4-FFF2-40B4-BE49-F238E27FC236}">
                    <a16:creationId xmlns:a16="http://schemas.microsoft.com/office/drawing/2014/main" id="{367C9D53-1521-4834-9219-2D5454882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735">
                <a:extLst>
                  <a:ext uri="{FF2B5EF4-FFF2-40B4-BE49-F238E27FC236}">
                    <a16:creationId xmlns:a16="http://schemas.microsoft.com/office/drawing/2014/main" id="{670B2D84-6D7F-4EC2-B64B-5CC7622AA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736">
                <a:extLst>
                  <a:ext uri="{FF2B5EF4-FFF2-40B4-BE49-F238E27FC236}">
                    <a16:creationId xmlns:a16="http://schemas.microsoft.com/office/drawing/2014/main" id="{CBB6F34D-43CF-4076-9178-8DB02D5DA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737">
                <a:extLst>
                  <a:ext uri="{FF2B5EF4-FFF2-40B4-BE49-F238E27FC236}">
                    <a16:creationId xmlns:a16="http://schemas.microsoft.com/office/drawing/2014/main" id="{173BE154-5EA4-475F-B5A4-331C21544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738">
                <a:extLst>
                  <a:ext uri="{FF2B5EF4-FFF2-40B4-BE49-F238E27FC236}">
                    <a16:creationId xmlns:a16="http://schemas.microsoft.com/office/drawing/2014/main" id="{440971E6-AB39-4CE3-A77C-7F5C421D7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739">
                <a:extLst>
                  <a:ext uri="{FF2B5EF4-FFF2-40B4-BE49-F238E27FC236}">
                    <a16:creationId xmlns:a16="http://schemas.microsoft.com/office/drawing/2014/main" id="{1CC1B586-B16A-40DF-9A0E-54EDA7788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740">
                <a:extLst>
                  <a:ext uri="{FF2B5EF4-FFF2-40B4-BE49-F238E27FC236}">
                    <a16:creationId xmlns:a16="http://schemas.microsoft.com/office/drawing/2014/main" id="{30B9E27F-FB5A-4EE9-AA46-582C4224D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741">
                <a:extLst>
                  <a:ext uri="{FF2B5EF4-FFF2-40B4-BE49-F238E27FC236}">
                    <a16:creationId xmlns:a16="http://schemas.microsoft.com/office/drawing/2014/main" id="{2B3FB179-B07C-462E-8149-7B2039EE3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742">
                <a:extLst>
                  <a:ext uri="{FF2B5EF4-FFF2-40B4-BE49-F238E27FC236}">
                    <a16:creationId xmlns:a16="http://schemas.microsoft.com/office/drawing/2014/main" id="{B6CC35FC-2A5C-4BA4-9E03-458F6D6C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743">
                <a:extLst>
                  <a:ext uri="{FF2B5EF4-FFF2-40B4-BE49-F238E27FC236}">
                    <a16:creationId xmlns:a16="http://schemas.microsoft.com/office/drawing/2014/main" id="{A826C2D9-2C1B-4FEE-870C-1B976429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744">
                <a:extLst>
                  <a:ext uri="{FF2B5EF4-FFF2-40B4-BE49-F238E27FC236}">
                    <a16:creationId xmlns:a16="http://schemas.microsoft.com/office/drawing/2014/main" id="{1A3AF407-63CA-4316-963E-0256F909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745">
                <a:extLst>
                  <a:ext uri="{FF2B5EF4-FFF2-40B4-BE49-F238E27FC236}">
                    <a16:creationId xmlns:a16="http://schemas.microsoft.com/office/drawing/2014/main" id="{48DB0974-E9C1-4C3A-A811-65AEC1423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746">
                <a:extLst>
                  <a:ext uri="{FF2B5EF4-FFF2-40B4-BE49-F238E27FC236}">
                    <a16:creationId xmlns:a16="http://schemas.microsoft.com/office/drawing/2014/main" id="{20C4708D-275E-4300-9B5F-B3083BABF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747">
                <a:extLst>
                  <a:ext uri="{FF2B5EF4-FFF2-40B4-BE49-F238E27FC236}">
                    <a16:creationId xmlns:a16="http://schemas.microsoft.com/office/drawing/2014/main" id="{88240EE5-C198-413E-9EC6-8B0FC53D4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748">
                <a:extLst>
                  <a:ext uri="{FF2B5EF4-FFF2-40B4-BE49-F238E27FC236}">
                    <a16:creationId xmlns:a16="http://schemas.microsoft.com/office/drawing/2014/main" id="{726BFD63-532D-40BD-BE5D-17A9DD1A7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749">
                <a:extLst>
                  <a:ext uri="{FF2B5EF4-FFF2-40B4-BE49-F238E27FC236}">
                    <a16:creationId xmlns:a16="http://schemas.microsoft.com/office/drawing/2014/main" id="{712EBF7F-93D8-44BC-9D29-85595562D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750">
                <a:extLst>
                  <a:ext uri="{FF2B5EF4-FFF2-40B4-BE49-F238E27FC236}">
                    <a16:creationId xmlns:a16="http://schemas.microsoft.com/office/drawing/2014/main" id="{F6D0E5E3-46C5-4134-9EE4-6987B1C52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751">
                <a:extLst>
                  <a:ext uri="{FF2B5EF4-FFF2-40B4-BE49-F238E27FC236}">
                    <a16:creationId xmlns:a16="http://schemas.microsoft.com/office/drawing/2014/main" id="{136501D4-9760-4789-9486-1E871BB3E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752">
                <a:extLst>
                  <a:ext uri="{FF2B5EF4-FFF2-40B4-BE49-F238E27FC236}">
                    <a16:creationId xmlns:a16="http://schemas.microsoft.com/office/drawing/2014/main" id="{CB57965F-8260-4B77-BD31-8E6154E54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753">
                <a:extLst>
                  <a:ext uri="{FF2B5EF4-FFF2-40B4-BE49-F238E27FC236}">
                    <a16:creationId xmlns:a16="http://schemas.microsoft.com/office/drawing/2014/main" id="{59A274D4-17ED-4E1B-8853-8FF0F3395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754">
                <a:extLst>
                  <a:ext uri="{FF2B5EF4-FFF2-40B4-BE49-F238E27FC236}">
                    <a16:creationId xmlns:a16="http://schemas.microsoft.com/office/drawing/2014/main" id="{4CB04710-4C77-4E95-A199-EDB75C1A2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755">
                <a:extLst>
                  <a:ext uri="{FF2B5EF4-FFF2-40B4-BE49-F238E27FC236}">
                    <a16:creationId xmlns:a16="http://schemas.microsoft.com/office/drawing/2014/main" id="{6442B763-C675-49E0-B03D-25C696BF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756">
                <a:extLst>
                  <a:ext uri="{FF2B5EF4-FFF2-40B4-BE49-F238E27FC236}">
                    <a16:creationId xmlns:a16="http://schemas.microsoft.com/office/drawing/2014/main" id="{26D57657-3F99-4E6A-A5AE-3B71464D3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757">
                <a:extLst>
                  <a:ext uri="{FF2B5EF4-FFF2-40B4-BE49-F238E27FC236}">
                    <a16:creationId xmlns:a16="http://schemas.microsoft.com/office/drawing/2014/main" id="{8D76B63B-B8CA-4C4F-837D-5C2611BA9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758">
                <a:extLst>
                  <a:ext uri="{FF2B5EF4-FFF2-40B4-BE49-F238E27FC236}">
                    <a16:creationId xmlns:a16="http://schemas.microsoft.com/office/drawing/2014/main" id="{3E638854-C067-489C-86B4-92B9BEC20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759">
                <a:extLst>
                  <a:ext uri="{FF2B5EF4-FFF2-40B4-BE49-F238E27FC236}">
                    <a16:creationId xmlns:a16="http://schemas.microsoft.com/office/drawing/2014/main" id="{134761F1-B4DA-4343-919A-14392339E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760">
                <a:extLst>
                  <a:ext uri="{FF2B5EF4-FFF2-40B4-BE49-F238E27FC236}">
                    <a16:creationId xmlns:a16="http://schemas.microsoft.com/office/drawing/2014/main" id="{46581B66-9944-4D1B-9F30-79E62162F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761">
                <a:extLst>
                  <a:ext uri="{FF2B5EF4-FFF2-40B4-BE49-F238E27FC236}">
                    <a16:creationId xmlns:a16="http://schemas.microsoft.com/office/drawing/2014/main" id="{1F7C560C-37A8-4394-8166-CF229B56A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762">
                <a:extLst>
                  <a:ext uri="{FF2B5EF4-FFF2-40B4-BE49-F238E27FC236}">
                    <a16:creationId xmlns:a16="http://schemas.microsoft.com/office/drawing/2014/main" id="{797D5318-D915-44C3-9C09-396FEC25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763">
                <a:extLst>
                  <a:ext uri="{FF2B5EF4-FFF2-40B4-BE49-F238E27FC236}">
                    <a16:creationId xmlns:a16="http://schemas.microsoft.com/office/drawing/2014/main" id="{F2AA7B77-7032-4E8A-9B43-62D6C631F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764">
                <a:extLst>
                  <a:ext uri="{FF2B5EF4-FFF2-40B4-BE49-F238E27FC236}">
                    <a16:creationId xmlns:a16="http://schemas.microsoft.com/office/drawing/2014/main" id="{ED9C79E4-CEE1-423F-8D9D-B1B7B111E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765">
                <a:extLst>
                  <a:ext uri="{FF2B5EF4-FFF2-40B4-BE49-F238E27FC236}">
                    <a16:creationId xmlns:a16="http://schemas.microsoft.com/office/drawing/2014/main" id="{22CF735D-2170-4A5D-8CD3-89D72D917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766">
                <a:extLst>
                  <a:ext uri="{FF2B5EF4-FFF2-40B4-BE49-F238E27FC236}">
                    <a16:creationId xmlns:a16="http://schemas.microsoft.com/office/drawing/2014/main" id="{C4668F5F-0806-48B5-A0FD-975E455CC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767">
                <a:extLst>
                  <a:ext uri="{FF2B5EF4-FFF2-40B4-BE49-F238E27FC236}">
                    <a16:creationId xmlns:a16="http://schemas.microsoft.com/office/drawing/2014/main" id="{E9D658ED-D54E-497E-A008-84C11742F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768">
                <a:extLst>
                  <a:ext uri="{FF2B5EF4-FFF2-40B4-BE49-F238E27FC236}">
                    <a16:creationId xmlns:a16="http://schemas.microsoft.com/office/drawing/2014/main" id="{5E31AD0C-F1DD-46C1-A3B4-432C3A763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769">
                <a:extLst>
                  <a:ext uri="{FF2B5EF4-FFF2-40B4-BE49-F238E27FC236}">
                    <a16:creationId xmlns:a16="http://schemas.microsoft.com/office/drawing/2014/main" id="{6F40C31E-67A5-4999-8F33-6E827E746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770">
                <a:extLst>
                  <a:ext uri="{FF2B5EF4-FFF2-40B4-BE49-F238E27FC236}">
                    <a16:creationId xmlns:a16="http://schemas.microsoft.com/office/drawing/2014/main" id="{BCBD835D-1560-4AFC-B3BF-49557EB17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771">
                <a:extLst>
                  <a:ext uri="{FF2B5EF4-FFF2-40B4-BE49-F238E27FC236}">
                    <a16:creationId xmlns:a16="http://schemas.microsoft.com/office/drawing/2014/main" id="{97A2CE08-D4EA-41E3-9784-7B9CEB3A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772">
                <a:extLst>
                  <a:ext uri="{FF2B5EF4-FFF2-40B4-BE49-F238E27FC236}">
                    <a16:creationId xmlns:a16="http://schemas.microsoft.com/office/drawing/2014/main" id="{5D275CA8-13BB-408A-828E-8146448AB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773">
                <a:extLst>
                  <a:ext uri="{FF2B5EF4-FFF2-40B4-BE49-F238E27FC236}">
                    <a16:creationId xmlns:a16="http://schemas.microsoft.com/office/drawing/2014/main" id="{3FCB8F79-6909-48A4-937C-EC81482C9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774">
                <a:extLst>
                  <a:ext uri="{FF2B5EF4-FFF2-40B4-BE49-F238E27FC236}">
                    <a16:creationId xmlns:a16="http://schemas.microsoft.com/office/drawing/2014/main" id="{B1BE6DA6-BB5C-41D3-AB37-402CD91B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775">
                <a:extLst>
                  <a:ext uri="{FF2B5EF4-FFF2-40B4-BE49-F238E27FC236}">
                    <a16:creationId xmlns:a16="http://schemas.microsoft.com/office/drawing/2014/main" id="{F2BC86C6-EFF1-478A-ABCE-C0E030AC1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776">
                <a:extLst>
                  <a:ext uri="{FF2B5EF4-FFF2-40B4-BE49-F238E27FC236}">
                    <a16:creationId xmlns:a16="http://schemas.microsoft.com/office/drawing/2014/main" id="{C5DA5D35-A787-4BF2-B4C4-BBD2E35B0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777">
                <a:extLst>
                  <a:ext uri="{FF2B5EF4-FFF2-40B4-BE49-F238E27FC236}">
                    <a16:creationId xmlns:a16="http://schemas.microsoft.com/office/drawing/2014/main" id="{10475F33-EAF4-47AF-9479-43ACCE0C1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778">
                <a:extLst>
                  <a:ext uri="{FF2B5EF4-FFF2-40B4-BE49-F238E27FC236}">
                    <a16:creationId xmlns:a16="http://schemas.microsoft.com/office/drawing/2014/main" id="{89EC23B3-FF1A-4422-B59F-C5BEDDA7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779">
                <a:extLst>
                  <a:ext uri="{FF2B5EF4-FFF2-40B4-BE49-F238E27FC236}">
                    <a16:creationId xmlns:a16="http://schemas.microsoft.com/office/drawing/2014/main" id="{26E934E2-EB9F-4529-AC5F-CBFD89E78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780">
                <a:extLst>
                  <a:ext uri="{FF2B5EF4-FFF2-40B4-BE49-F238E27FC236}">
                    <a16:creationId xmlns:a16="http://schemas.microsoft.com/office/drawing/2014/main" id="{EAB72B88-3B7B-46EC-A967-2A53756E0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781">
                <a:extLst>
                  <a:ext uri="{FF2B5EF4-FFF2-40B4-BE49-F238E27FC236}">
                    <a16:creationId xmlns:a16="http://schemas.microsoft.com/office/drawing/2014/main" id="{4F3742E2-DDAC-4F6E-812D-9BEFBBC9E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Oval 782">
                <a:extLst>
                  <a:ext uri="{FF2B5EF4-FFF2-40B4-BE49-F238E27FC236}">
                    <a16:creationId xmlns:a16="http://schemas.microsoft.com/office/drawing/2014/main" id="{5D645596-0D0D-434E-B764-0B7FF2CE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783">
                <a:extLst>
                  <a:ext uri="{FF2B5EF4-FFF2-40B4-BE49-F238E27FC236}">
                    <a16:creationId xmlns:a16="http://schemas.microsoft.com/office/drawing/2014/main" id="{90A2B141-04BF-4551-A7BD-96B394D03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Oval 784">
                <a:extLst>
                  <a:ext uri="{FF2B5EF4-FFF2-40B4-BE49-F238E27FC236}">
                    <a16:creationId xmlns:a16="http://schemas.microsoft.com/office/drawing/2014/main" id="{6AEBD1F7-3309-49B3-A241-A42851D30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Oval 785">
                <a:extLst>
                  <a:ext uri="{FF2B5EF4-FFF2-40B4-BE49-F238E27FC236}">
                    <a16:creationId xmlns:a16="http://schemas.microsoft.com/office/drawing/2014/main" id="{C78BD071-D879-4C66-984B-4B8416E1F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Oval 786">
                <a:extLst>
                  <a:ext uri="{FF2B5EF4-FFF2-40B4-BE49-F238E27FC236}">
                    <a16:creationId xmlns:a16="http://schemas.microsoft.com/office/drawing/2014/main" id="{8893DE2E-EEAB-43C5-9E6D-C4BC05263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Oval 787">
                <a:extLst>
                  <a:ext uri="{FF2B5EF4-FFF2-40B4-BE49-F238E27FC236}">
                    <a16:creationId xmlns:a16="http://schemas.microsoft.com/office/drawing/2014/main" id="{82E5CD30-0CFD-400E-A3DF-5BB80F883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Oval 788">
                <a:extLst>
                  <a:ext uri="{FF2B5EF4-FFF2-40B4-BE49-F238E27FC236}">
                    <a16:creationId xmlns:a16="http://schemas.microsoft.com/office/drawing/2014/main" id="{2C5D43F1-A2FE-408F-8A77-98EA54A16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Oval 789">
                <a:extLst>
                  <a:ext uri="{FF2B5EF4-FFF2-40B4-BE49-F238E27FC236}">
                    <a16:creationId xmlns:a16="http://schemas.microsoft.com/office/drawing/2014/main" id="{65043D32-C0A4-49EE-BAC0-ECD31C55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Oval 790">
                <a:extLst>
                  <a:ext uri="{FF2B5EF4-FFF2-40B4-BE49-F238E27FC236}">
                    <a16:creationId xmlns:a16="http://schemas.microsoft.com/office/drawing/2014/main" id="{D229CFF3-88ED-456D-B08A-B167B38AE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Oval 791">
                <a:extLst>
                  <a:ext uri="{FF2B5EF4-FFF2-40B4-BE49-F238E27FC236}">
                    <a16:creationId xmlns:a16="http://schemas.microsoft.com/office/drawing/2014/main" id="{DCCC79A5-1A81-4DBC-9146-CDB8CBAD8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Oval 792">
                <a:extLst>
                  <a:ext uri="{FF2B5EF4-FFF2-40B4-BE49-F238E27FC236}">
                    <a16:creationId xmlns:a16="http://schemas.microsoft.com/office/drawing/2014/main" id="{12E6BDEF-DE32-4272-9DA6-5D877858B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Oval 793">
                <a:extLst>
                  <a:ext uri="{FF2B5EF4-FFF2-40B4-BE49-F238E27FC236}">
                    <a16:creationId xmlns:a16="http://schemas.microsoft.com/office/drawing/2014/main" id="{E13C4C20-FBEB-4C5A-A131-9DDE4F646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Oval 794">
                <a:extLst>
                  <a:ext uri="{FF2B5EF4-FFF2-40B4-BE49-F238E27FC236}">
                    <a16:creationId xmlns:a16="http://schemas.microsoft.com/office/drawing/2014/main" id="{B1D05724-6D04-4925-9F48-A459FFC2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795">
                <a:extLst>
                  <a:ext uri="{FF2B5EF4-FFF2-40B4-BE49-F238E27FC236}">
                    <a16:creationId xmlns:a16="http://schemas.microsoft.com/office/drawing/2014/main" id="{11FC2866-679C-4867-9C05-3B6F39478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9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Oval 796">
                <a:extLst>
                  <a:ext uri="{FF2B5EF4-FFF2-40B4-BE49-F238E27FC236}">
                    <a16:creationId xmlns:a16="http://schemas.microsoft.com/office/drawing/2014/main" id="{3C53DFD6-524F-4D3D-82F1-59758B658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Oval 797">
                <a:extLst>
                  <a:ext uri="{FF2B5EF4-FFF2-40B4-BE49-F238E27FC236}">
                    <a16:creationId xmlns:a16="http://schemas.microsoft.com/office/drawing/2014/main" id="{A6D41971-49F8-403E-907D-E611CD63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Oval 798">
                <a:extLst>
                  <a:ext uri="{FF2B5EF4-FFF2-40B4-BE49-F238E27FC236}">
                    <a16:creationId xmlns:a16="http://schemas.microsoft.com/office/drawing/2014/main" id="{B3B88BCB-2968-4935-A5FE-A8A251D39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Oval 799">
                <a:extLst>
                  <a:ext uri="{FF2B5EF4-FFF2-40B4-BE49-F238E27FC236}">
                    <a16:creationId xmlns:a16="http://schemas.microsoft.com/office/drawing/2014/main" id="{B9447DA5-98F0-4C31-8B84-D43C2E09D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Oval 800">
                <a:extLst>
                  <a:ext uri="{FF2B5EF4-FFF2-40B4-BE49-F238E27FC236}">
                    <a16:creationId xmlns:a16="http://schemas.microsoft.com/office/drawing/2014/main" id="{E1AA6452-FAD4-4A5D-B197-FF1C782E6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Oval 801">
                <a:extLst>
                  <a:ext uri="{FF2B5EF4-FFF2-40B4-BE49-F238E27FC236}">
                    <a16:creationId xmlns:a16="http://schemas.microsoft.com/office/drawing/2014/main" id="{AB58F2BD-6245-43FD-8100-1B9EC003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Oval 802">
                <a:extLst>
                  <a:ext uri="{FF2B5EF4-FFF2-40B4-BE49-F238E27FC236}">
                    <a16:creationId xmlns:a16="http://schemas.microsoft.com/office/drawing/2014/main" id="{42D86EB0-3932-4A81-80AD-833936C41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Oval 803">
                <a:extLst>
                  <a:ext uri="{FF2B5EF4-FFF2-40B4-BE49-F238E27FC236}">
                    <a16:creationId xmlns:a16="http://schemas.microsoft.com/office/drawing/2014/main" id="{C26D70F6-635B-4993-8A0B-DB4F2D47E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804">
                <a:extLst>
                  <a:ext uri="{FF2B5EF4-FFF2-40B4-BE49-F238E27FC236}">
                    <a16:creationId xmlns:a16="http://schemas.microsoft.com/office/drawing/2014/main" id="{6D0C884E-AC9E-4729-965D-35847D6BC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805">
                <a:extLst>
                  <a:ext uri="{FF2B5EF4-FFF2-40B4-BE49-F238E27FC236}">
                    <a16:creationId xmlns:a16="http://schemas.microsoft.com/office/drawing/2014/main" id="{65269C41-0CF2-4EEC-8683-A34133C67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Oval 806">
                <a:extLst>
                  <a:ext uri="{FF2B5EF4-FFF2-40B4-BE49-F238E27FC236}">
                    <a16:creationId xmlns:a16="http://schemas.microsoft.com/office/drawing/2014/main" id="{533ECFEE-8DFF-4FB0-BDC6-CEAB3E7F5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Oval 807">
                <a:extLst>
                  <a:ext uri="{FF2B5EF4-FFF2-40B4-BE49-F238E27FC236}">
                    <a16:creationId xmlns:a16="http://schemas.microsoft.com/office/drawing/2014/main" id="{0A53A046-40F7-4FBA-9FE9-BA8EDCA8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Oval 808">
                <a:extLst>
                  <a:ext uri="{FF2B5EF4-FFF2-40B4-BE49-F238E27FC236}">
                    <a16:creationId xmlns:a16="http://schemas.microsoft.com/office/drawing/2014/main" id="{FA6DD354-A4EA-476F-AB16-FD482E2A0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809">
                <a:extLst>
                  <a:ext uri="{FF2B5EF4-FFF2-40B4-BE49-F238E27FC236}">
                    <a16:creationId xmlns:a16="http://schemas.microsoft.com/office/drawing/2014/main" id="{8D159F9A-EAC0-41F7-B524-5D7060893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810">
                <a:extLst>
                  <a:ext uri="{FF2B5EF4-FFF2-40B4-BE49-F238E27FC236}">
                    <a16:creationId xmlns:a16="http://schemas.microsoft.com/office/drawing/2014/main" id="{D000FB3B-A6C0-4857-8E91-88696DAC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811">
                <a:extLst>
                  <a:ext uri="{FF2B5EF4-FFF2-40B4-BE49-F238E27FC236}">
                    <a16:creationId xmlns:a16="http://schemas.microsoft.com/office/drawing/2014/main" id="{94542843-38E3-4142-B9C6-BF3093C7C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812">
                <a:extLst>
                  <a:ext uri="{FF2B5EF4-FFF2-40B4-BE49-F238E27FC236}">
                    <a16:creationId xmlns:a16="http://schemas.microsoft.com/office/drawing/2014/main" id="{8F04EBFA-580B-4CE9-B228-8FF1C103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813">
                <a:extLst>
                  <a:ext uri="{FF2B5EF4-FFF2-40B4-BE49-F238E27FC236}">
                    <a16:creationId xmlns:a16="http://schemas.microsoft.com/office/drawing/2014/main" id="{B2829F9D-DE81-4CE5-9D94-3BA1E780A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814">
                <a:extLst>
                  <a:ext uri="{FF2B5EF4-FFF2-40B4-BE49-F238E27FC236}">
                    <a16:creationId xmlns:a16="http://schemas.microsoft.com/office/drawing/2014/main" id="{C56D5A68-9A85-41DE-8D3C-5635747A7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815">
                <a:extLst>
                  <a:ext uri="{FF2B5EF4-FFF2-40B4-BE49-F238E27FC236}">
                    <a16:creationId xmlns:a16="http://schemas.microsoft.com/office/drawing/2014/main" id="{C7AD76D4-ACCD-4690-AB0E-8B2C813B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816">
                <a:extLst>
                  <a:ext uri="{FF2B5EF4-FFF2-40B4-BE49-F238E27FC236}">
                    <a16:creationId xmlns:a16="http://schemas.microsoft.com/office/drawing/2014/main" id="{A29806CC-0B5C-4CFA-AD27-2A4E9416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817">
                <a:extLst>
                  <a:ext uri="{FF2B5EF4-FFF2-40B4-BE49-F238E27FC236}">
                    <a16:creationId xmlns:a16="http://schemas.microsoft.com/office/drawing/2014/main" id="{7F406A0C-E8D4-4BEA-8248-BBB4A0A0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818">
                <a:extLst>
                  <a:ext uri="{FF2B5EF4-FFF2-40B4-BE49-F238E27FC236}">
                    <a16:creationId xmlns:a16="http://schemas.microsoft.com/office/drawing/2014/main" id="{5196C66B-5CB8-4459-AF99-ABD9EE806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819">
                <a:extLst>
                  <a:ext uri="{FF2B5EF4-FFF2-40B4-BE49-F238E27FC236}">
                    <a16:creationId xmlns:a16="http://schemas.microsoft.com/office/drawing/2014/main" id="{B55A5CDC-BA8D-4C84-8FAF-31CDF8034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820">
                <a:extLst>
                  <a:ext uri="{FF2B5EF4-FFF2-40B4-BE49-F238E27FC236}">
                    <a16:creationId xmlns:a16="http://schemas.microsoft.com/office/drawing/2014/main" id="{8BCA1D40-B217-4103-9CB1-CE7FB4625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821">
                <a:extLst>
                  <a:ext uri="{FF2B5EF4-FFF2-40B4-BE49-F238E27FC236}">
                    <a16:creationId xmlns:a16="http://schemas.microsoft.com/office/drawing/2014/main" id="{13497BD8-C344-427B-BFF8-519E6AE3B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Oval 822">
                <a:extLst>
                  <a:ext uri="{FF2B5EF4-FFF2-40B4-BE49-F238E27FC236}">
                    <a16:creationId xmlns:a16="http://schemas.microsoft.com/office/drawing/2014/main" id="{6919127D-6E04-462C-BA2F-D8C361F6D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823">
                <a:extLst>
                  <a:ext uri="{FF2B5EF4-FFF2-40B4-BE49-F238E27FC236}">
                    <a16:creationId xmlns:a16="http://schemas.microsoft.com/office/drawing/2014/main" id="{B26E8E52-D9D0-414F-A927-0A0FED253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824">
                <a:extLst>
                  <a:ext uri="{FF2B5EF4-FFF2-40B4-BE49-F238E27FC236}">
                    <a16:creationId xmlns:a16="http://schemas.microsoft.com/office/drawing/2014/main" id="{D0653E7C-EF7D-4A47-A9ED-41F664955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825">
                <a:extLst>
                  <a:ext uri="{FF2B5EF4-FFF2-40B4-BE49-F238E27FC236}">
                    <a16:creationId xmlns:a16="http://schemas.microsoft.com/office/drawing/2014/main" id="{ED25EB61-4C18-4E2A-A2BF-C0747B382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826">
                <a:extLst>
                  <a:ext uri="{FF2B5EF4-FFF2-40B4-BE49-F238E27FC236}">
                    <a16:creationId xmlns:a16="http://schemas.microsoft.com/office/drawing/2014/main" id="{F62AEFD5-A105-41FE-9D6C-BE1A789E3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827">
                <a:extLst>
                  <a:ext uri="{FF2B5EF4-FFF2-40B4-BE49-F238E27FC236}">
                    <a16:creationId xmlns:a16="http://schemas.microsoft.com/office/drawing/2014/main" id="{EAD9FBF3-E056-4247-B528-D61AF90B0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828">
                <a:extLst>
                  <a:ext uri="{FF2B5EF4-FFF2-40B4-BE49-F238E27FC236}">
                    <a16:creationId xmlns:a16="http://schemas.microsoft.com/office/drawing/2014/main" id="{83B1916D-56DC-4860-B648-D5AECD4D6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829">
                <a:extLst>
                  <a:ext uri="{FF2B5EF4-FFF2-40B4-BE49-F238E27FC236}">
                    <a16:creationId xmlns:a16="http://schemas.microsoft.com/office/drawing/2014/main" id="{528D7FCE-1A59-4EDB-A6F8-721A03CB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830">
                <a:extLst>
                  <a:ext uri="{FF2B5EF4-FFF2-40B4-BE49-F238E27FC236}">
                    <a16:creationId xmlns:a16="http://schemas.microsoft.com/office/drawing/2014/main" id="{76A86D95-C768-4AB1-B9E6-2333AF54B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831">
                <a:extLst>
                  <a:ext uri="{FF2B5EF4-FFF2-40B4-BE49-F238E27FC236}">
                    <a16:creationId xmlns:a16="http://schemas.microsoft.com/office/drawing/2014/main" id="{21B66586-58B8-4F2C-A6E6-944E6F50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832">
                <a:extLst>
                  <a:ext uri="{FF2B5EF4-FFF2-40B4-BE49-F238E27FC236}">
                    <a16:creationId xmlns:a16="http://schemas.microsoft.com/office/drawing/2014/main" id="{332B5441-9257-498D-9E8B-82D8D8872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33">
                <a:extLst>
                  <a:ext uri="{FF2B5EF4-FFF2-40B4-BE49-F238E27FC236}">
                    <a16:creationId xmlns:a16="http://schemas.microsoft.com/office/drawing/2014/main" id="{11472DD7-8557-40FE-8CB8-C6D686FA8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2" y="4296"/>
                <a:ext cx="31" cy="22"/>
              </a:xfrm>
              <a:custGeom>
                <a:avLst/>
                <a:gdLst>
                  <a:gd name="T0" fmla="*/ 7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7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834">
                <a:extLst>
                  <a:ext uri="{FF2B5EF4-FFF2-40B4-BE49-F238E27FC236}">
                    <a16:creationId xmlns:a16="http://schemas.microsoft.com/office/drawing/2014/main" id="{8BE0FC3B-40D3-4092-8B88-6985C1615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835">
                <a:extLst>
                  <a:ext uri="{FF2B5EF4-FFF2-40B4-BE49-F238E27FC236}">
                    <a16:creationId xmlns:a16="http://schemas.microsoft.com/office/drawing/2014/main" id="{0C96E5E8-1AD3-495E-8132-665970C47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836">
                <a:extLst>
                  <a:ext uri="{FF2B5EF4-FFF2-40B4-BE49-F238E27FC236}">
                    <a16:creationId xmlns:a16="http://schemas.microsoft.com/office/drawing/2014/main" id="{8A56FA83-43F0-4B36-8285-645C7F26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837">
                <a:extLst>
                  <a:ext uri="{FF2B5EF4-FFF2-40B4-BE49-F238E27FC236}">
                    <a16:creationId xmlns:a16="http://schemas.microsoft.com/office/drawing/2014/main" id="{F7996F83-0073-4263-A11F-905C565B3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838">
                <a:extLst>
                  <a:ext uri="{FF2B5EF4-FFF2-40B4-BE49-F238E27FC236}">
                    <a16:creationId xmlns:a16="http://schemas.microsoft.com/office/drawing/2014/main" id="{0955FA92-9217-4121-9BBB-FAA0F2BEF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839">
                <a:extLst>
                  <a:ext uri="{FF2B5EF4-FFF2-40B4-BE49-F238E27FC236}">
                    <a16:creationId xmlns:a16="http://schemas.microsoft.com/office/drawing/2014/main" id="{FE949733-B168-43DF-BE65-5BF60784C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840">
                <a:extLst>
                  <a:ext uri="{FF2B5EF4-FFF2-40B4-BE49-F238E27FC236}">
                    <a16:creationId xmlns:a16="http://schemas.microsoft.com/office/drawing/2014/main" id="{C951E98D-6458-4037-A738-6C3526CAF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841">
                <a:extLst>
                  <a:ext uri="{FF2B5EF4-FFF2-40B4-BE49-F238E27FC236}">
                    <a16:creationId xmlns:a16="http://schemas.microsoft.com/office/drawing/2014/main" id="{A4EB6CDF-A058-468D-9F60-BDD2148F7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842">
                <a:extLst>
                  <a:ext uri="{FF2B5EF4-FFF2-40B4-BE49-F238E27FC236}">
                    <a16:creationId xmlns:a16="http://schemas.microsoft.com/office/drawing/2014/main" id="{7AA73858-73C1-42E8-B272-3464C4F40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843">
                <a:extLst>
                  <a:ext uri="{FF2B5EF4-FFF2-40B4-BE49-F238E27FC236}">
                    <a16:creationId xmlns:a16="http://schemas.microsoft.com/office/drawing/2014/main" id="{641E9E20-91F5-4C2E-AC21-C24EA583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844">
                <a:extLst>
                  <a:ext uri="{FF2B5EF4-FFF2-40B4-BE49-F238E27FC236}">
                    <a16:creationId xmlns:a16="http://schemas.microsoft.com/office/drawing/2014/main" id="{ACF114D2-5619-4E0D-8DAE-FD4630904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845">
                <a:extLst>
                  <a:ext uri="{FF2B5EF4-FFF2-40B4-BE49-F238E27FC236}">
                    <a16:creationId xmlns:a16="http://schemas.microsoft.com/office/drawing/2014/main" id="{F273C106-D99B-467D-9AD8-D9B2952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846">
                <a:extLst>
                  <a:ext uri="{FF2B5EF4-FFF2-40B4-BE49-F238E27FC236}">
                    <a16:creationId xmlns:a16="http://schemas.microsoft.com/office/drawing/2014/main" id="{27485C94-523C-41FF-99CA-EC4CA50C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847">
                <a:extLst>
                  <a:ext uri="{FF2B5EF4-FFF2-40B4-BE49-F238E27FC236}">
                    <a16:creationId xmlns:a16="http://schemas.microsoft.com/office/drawing/2014/main" id="{EC9BBA80-581B-452E-ADE7-150528C13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848">
                <a:extLst>
                  <a:ext uri="{FF2B5EF4-FFF2-40B4-BE49-F238E27FC236}">
                    <a16:creationId xmlns:a16="http://schemas.microsoft.com/office/drawing/2014/main" id="{F81E08B7-8AF9-4955-ABC2-19500DF2F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849">
                <a:extLst>
                  <a:ext uri="{FF2B5EF4-FFF2-40B4-BE49-F238E27FC236}">
                    <a16:creationId xmlns:a16="http://schemas.microsoft.com/office/drawing/2014/main" id="{2ADD3787-0298-4C00-BE24-5272931A7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850">
                <a:extLst>
                  <a:ext uri="{FF2B5EF4-FFF2-40B4-BE49-F238E27FC236}">
                    <a16:creationId xmlns:a16="http://schemas.microsoft.com/office/drawing/2014/main" id="{46E2ABFF-BCF6-479C-82FB-26C52C5A4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Oval 852">
              <a:extLst>
                <a:ext uri="{FF2B5EF4-FFF2-40B4-BE49-F238E27FC236}">
                  <a16:creationId xmlns:a16="http://schemas.microsoft.com/office/drawing/2014/main" id="{1DD5B167-23F8-48BD-A193-DA0D2866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829050"/>
              <a:ext cx="49213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853">
              <a:extLst>
                <a:ext uri="{FF2B5EF4-FFF2-40B4-BE49-F238E27FC236}">
                  <a16:creationId xmlns:a16="http://schemas.microsoft.com/office/drawing/2014/main" id="{6A2F2FC5-BC8D-43EA-B1A9-14CE2523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660775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54">
              <a:extLst>
                <a:ext uri="{FF2B5EF4-FFF2-40B4-BE49-F238E27FC236}">
                  <a16:creationId xmlns:a16="http://schemas.microsoft.com/office/drawing/2014/main" id="{1D3A1AC8-86BA-481D-90AE-9BD7CBE6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497263"/>
              <a:ext cx="46038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55">
              <a:extLst>
                <a:ext uri="{FF2B5EF4-FFF2-40B4-BE49-F238E27FC236}">
                  <a16:creationId xmlns:a16="http://schemas.microsoft.com/office/drawing/2014/main" id="{74DDFFD4-E513-4221-B195-E4AB561F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33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56">
              <a:extLst>
                <a:ext uri="{FF2B5EF4-FFF2-40B4-BE49-F238E27FC236}">
                  <a16:creationId xmlns:a16="http://schemas.microsoft.com/office/drawing/2014/main" id="{52FC521D-F940-46AE-8C0E-BB7510A8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165475"/>
              <a:ext cx="42863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57">
              <a:extLst>
                <a:ext uri="{FF2B5EF4-FFF2-40B4-BE49-F238E27FC236}">
                  <a16:creationId xmlns:a16="http://schemas.microsoft.com/office/drawing/2014/main" id="{A24EC1C7-E583-4BC6-BC46-123652B4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3000375"/>
              <a:ext cx="36513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58">
              <a:extLst>
                <a:ext uri="{FF2B5EF4-FFF2-40B4-BE49-F238E27FC236}">
                  <a16:creationId xmlns:a16="http://schemas.microsoft.com/office/drawing/2014/main" id="{D6F4FCF5-B143-41E9-B70A-4A65EE9C0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836863"/>
              <a:ext cx="36513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9">
              <a:extLst>
                <a:ext uri="{FF2B5EF4-FFF2-40B4-BE49-F238E27FC236}">
                  <a16:creationId xmlns:a16="http://schemas.microsoft.com/office/drawing/2014/main" id="{000D67B7-CD96-4C39-92CB-A4BB9F4F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671763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0">
              <a:extLst>
                <a:ext uri="{FF2B5EF4-FFF2-40B4-BE49-F238E27FC236}">
                  <a16:creationId xmlns:a16="http://schemas.microsoft.com/office/drawing/2014/main" id="{9DA8A8FD-61C9-4326-982E-0274807B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508250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61">
              <a:extLst>
                <a:ext uri="{FF2B5EF4-FFF2-40B4-BE49-F238E27FC236}">
                  <a16:creationId xmlns:a16="http://schemas.microsoft.com/office/drawing/2014/main" id="{7C107B37-1738-406C-9E7F-73F41B80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341563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62">
              <a:extLst>
                <a:ext uri="{FF2B5EF4-FFF2-40B4-BE49-F238E27FC236}">
                  <a16:creationId xmlns:a16="http://schemas.microsoft.com/office/drawing/2014/main" id="{36E8AA44-34E9-4DE3-97DA-5394E31BF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176463"/>
              <a:ext cx="23813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63">
              <a:extLst>
                <a:ext uri="{FF2B5EF4-FFF2-40B4-BE49-F238E27FC236}">
                  <a16:creationId xmlns:a16="http://schemas.microsoft.com/office/drawing/2014/main" id="{F6E077FE-8A18-4A0C-B29E-8F0740B4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012950"/>
              <a:ext cx="23813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864">
              <a:extLst>
                <a:ext uri="{FF2B5EF4-FFF2-40B4-BE49-F238E27FC236}">
                  <a16:creationId xmlns:a16="http://schemas.microsoft.com/office/drawing/2014/main" id="{89E1B01D-EEEE-4200-87FC-428F6111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847850"/>
              <a:ext cx="17463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865">
              <a:extLst>
                <a:ext uri="{FF2B5EF4-FFF2-40B4-BE49-F238E27FC236}">
                  <a16:creationId xmlns:a16="http://schemas.microsoft.com/office/drawing/2014/main" id="{BBF0E808-0462-4B71-BCDA-F1B33FCF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684338"/>
              <a:ext cx="17463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866">
              <a:extLst>
                <a:ext uri="{FF2B5EF4-FFF2-40B4-BE49-F238E27FC236}">
                  <a16:creationId xmlns:a16="http://schemas.microsoft.com/office/drawing/2014/main" id="{BE911EE7-E734-4787-AAFF-975AB736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516063"/>
              <a:ext cx="17463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867">
              <a:extLst>
                <a:ext uri="{FF2B5EF4-FFF2-40B4-BE49-F238E27FC236}">
                  <a16:creationId xmlns:a16="http://schemas.microsoft.com/office/drawing/2014/main" id="{EEEE9BFA-7134-4BB3-B274-14FA2935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352550"/>
              <a:ext cx="11113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868">
              <a:extLst>
                <a:ext uri="{FF2B5EF4-FFF2-40B4-BE49-F238E27FC236}">
                  <a16:creationId xmlns:a16="http://schemas.microsoft.com/office/drawing/2014/main" id="{FC733015-DC72-4BCA-AFC2-9FAFE485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189038"/>
              <a:ext cx="11113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869">
              <a:extLst>
                <a:ext uri="{FF2B5EF4-FFF2-40B4-BE49-F238E27FC236}">
                  <a16:creationId xmlns:a16="http://schemas.microsoft.com/office/drawing/2014/main" id="{4A592D60-436D-44BA-9F43-F2D7A89BF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1023938"/>
              <a:ext cx="4763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870">
              <a:extLst>
                <a:ext uri="{FF2B5EF4-FFF2-40B4-BE49-F238E27FC236}">
                  <a16:creationId xmlns:a16="http://schemas.microsoft.com/office/drawing/2014/main" id="{DC64A06B-157C-443D-8B6A-8A6EE9986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860425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871">
              <a:extLst>
                <a:ext uri="{FF2B5EF4-FFF2-40B4-BE49-F238E27FC236}">
                  <a16:creationId xmlns:a16="http://schemas.microsoft.com/office/drawing/2014/main" id="{1B232285-4295-4308-A298-9A07D697E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692150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72">
              <a:extLst>
                <a:ext uri="{FF2B5EF4-FFF2-40B4-BE49-F238E27FC236}">
                  <a16:creationId xmlns:a16="http://schemas.microsoft.com/office/drawing/2014/main" id="{BD214CCA-222A-4533-AD1F-400ACE45D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13175" y="6819900"/>
              <a:ext cx="44450" cy="34925"/>
            </a:xfrm>
            <a:custGeom>
              <a:avLst/>
              <a:gdLst>
                <a:gd name="T0" fmla="*/ 7 w 14"/>
                <a:gd name="T1" fmla="*/ 0 h 11"/>
                <a:gd name="T2" fmla="*/ 0 w 14"/>
                <a:gd name="T3" fmla="*/ 7 h 11"/>
                <a:gd name="T4" fmla="*/ 1 w 14"/>
                <a:gd name="T5" fmla="*/ 11 h 11"/>
                <a:gd name="T6" fmla="*/ 13 w 14"/>
                <a:gd name="T7" fmla="*/ 11 h 11"/>
                <a:gd name="T8" fmla="*/ 14 w 14"/>
                <a:gd name="T9" fmla="*/ 7 h 11"/>
                <a:gd name="T10" fmla="*/ 7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0"/>
                    <a:pt x="14" y="9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873">
              <a:extLst>
                <a:ext uri="{FF2B5EF4-FFF2-40B4-BE49-F238E27FC236}">
                  <a16:creationId xmlns:a16="http://schemas.microsoft.com/office/drawing/2014/main" id="{90F1D11F-F8D4-42CE-B4F2-2A5B7392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6516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874">
              <a:extLst>
                <a:ext uri="{FF2B5EF4-FFF2-40B4-BE49-F238E27FC236}">
                  <a16:creationId xmlns:a16="http://schemas.microsoft.com/office/drawing/2014/main" id="{9B766330-E013-4A93-9D6B-A2E894D4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48811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75">
              <a:extLst>
                <a:ext uri="{FF2B5EF4-FFF2-40B4-BE49-F238E27FC236}">
                  <a16:creationId xmlns:a16="http://schemas.microsoft.com/office/drawing/2014/main" id="{7F36E341-8DBA-4C3F-9DE3-8D305489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3198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76">
              <a:extLst>
                <a:ext uri="{FF2B5EF4-FFF2-40B4-BE49-F238E27FC236}">
                  <a16:creationId xmlns:a16="http://schemas.microsoft.com/office/drawing/2014/main" id="{04F7BBE6-8E74-4D18-9242-A92741179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1563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77">
              <a:extLst>
                <a:ext uri="{FF2B5EF4-FFF2-40B4-BE49-F238E27FC236}">
                  <a16:creationId xmlns:a16="http://schemas.microsoft.com/office/drawing/2014/main" id="{364DA30D-FB03-4E32-BB0A-4F966E05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988050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878">
              <a:extLst>
                <a:ext uri="{FF2B5EF4-FFF2-40B4-BE49-F238E27FC236}">
                  <a16:creationId xmlns:a16="http://schemas.microsoft.com/office/drawing/2014/main" id="{5896B9E9-1938-4712-92D5-CEC0EFB8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8213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879">
              <a:extLst>
                <a:ext uri="{FF2B5EF4-FFF2-40B4-BE49-F238E27FC236}">
                  <a16:creationId xmlns:a16="http://schemas.microsoft.com/office/drawing/2014/main" id="{B9C98CEE-3C8F-4825-8F3E-76FA4056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6578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880">
              <a:extLst>
                <a:ext uri="{FF2B5EF4-FFF2-40B4-BE49-F238E27FC236}">
                  <a16:creationId xmlns:a16="http://schemas.microsoft.com/office/drawing/2014/main" id="{E2A32CF3-C905-4C8F-A847-B3CFF1B4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48957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881">
              <a:extLst>
                <a:ext uri="{FF2B5EF4-FFF2-40B4-BE49-F238E27FC236}">
                  <a16:creationId xmlns:a16="http://schemas.microsoft.com/office/drawing/2014/main" id="{3B132A8F-7061-44DE-91A6-7BD7EE31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3260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882">
              <a:extLst>
                <a:ext uri="{FF2B5EF4-FFF2-40B4-BE49-F238E27FC236}">
                  <a16:creationId xmlns:a16="http://schemas.microsoft.com/office/drawing/2014/main" id="{E2845771-F0F3-4E43-8B7C-7DDC5CEF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157788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83">
              <a:extLst>
                <a:ext uri="{FF2B5EF4-FFF2-40B4-BE49-F238E27FC236}">
                  <a16:creationId xmlns:a16="http://schemas.microsoft.com/office/drawing/2014/main" id="{EF58C296-5CB4-439B-B612-FD8A1FB3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991100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884">
              <a:extLst>
                <a:ext uri="{FF2B5EF4-FFF2-40B4-BE49-F238E27FC236}">
                  <a16:creationId xmlns:a16="http://schemas.microsoft.com/office/drawing/2014/main" id="{D89BF054-FC7D-4AA5-9367-115EA08B2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8228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885">
              <a:extLst>
                <a:ext uri="{FF2B5EF4-FFF2-40B4-BE49-F238E27FC236}">
                  <a16:creationId xmlns:a16="http://schemas.microsoft.com/office/drawing/2014/main" id="{FBFBF343-EFDD-47AF-A2D5-03815909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65931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886">
              <a:extLst>
                <a:ext uri="{FF2B5EF4-FFF2-40B4-BE49-F238E27FC236}">
                  <a16:creationId xmlns:a16="http://schemas.microsoft.com/office/drawing/2014/main" id="{D128B983-A6A6-408B-A37D-1AAE3BBE8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4910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887">
              <a:extLst>
                <a:ext uri="{FF2B5EF4-FFF2-40B4-BE49-F238E27FC236}">
                  <a16:creationId xmlns:a16="http://schemas.microsoft.com/office/drawing/2014/main" id="{C3B678D6-E6B4-451A-93B1-A17BE26FC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3275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888">
              <a:extLst>
                <a:ext uri="{FF2B5EF4-FFF2-40B4-BE49-F238E27FC236}">
                  <a16:creationId xmlns:a16="http://schemas.microsoft.com/office/drawing/2014/main" id="{80DBE63A-2DEA-4461-9337-C2B08BA92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159250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889">
              <a:extLst>
                <a:ext uri="{FF2B5EF4-FFF2-40B4-BE49-F238E27FC236}">
                  <a16:creationId xmlns:a16="http://schemas.microsoft.com/office/drawing/2014/main" id="{A76CE9AE-2D3F-4AD1-B5F4-600D94A4E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9925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890">
              <a:extLst>
                <a:ext uri="{FF2B5EF4-FFF2-40B4-BE49-F238E27FC236}">
                  <a16:creationId xmlns:a16="http://schemas.microsoft.com/office/drawing/2014/main" id="{53262415-D174-4B6E-80A4-D0D078C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8290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891">
              <a:extLst>
                <a:ext uri="{FF2B5EF4-FFF2-40B4-BE49-F238E27FC236}">
                  <a16:creationId xmlns:a16="http://schemas.microsoft.com/office/drawing/2014/main" id="{C6C441A4-AC9D-4345-9704-52F1BA1C3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66077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892">
              <a:extLst>
                <a:ext uri="{FF2B5EF4-FFF2-40B4-BE49-F238E27FC236}">
                  <a16:creationId xmlns:a16="http://schemas.microsoft.com/office/drawing/2014/main" id="{E724B956-91DC-4A70-9393-3279D431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4972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893">
              <a:extLst>
                <a:ext uri="{FF2B5EF4-FFF2-40B4-BE49-F238E27FC236}">
                  <a16:creationId xmlns:a16="http://schemas.microsoft.com/office/drawing/2014/main" id="{F9A087C4-0021-4258-8A09-375BC4257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332163"/>
              <a:ext cx="44450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94">
              <a:extLst>
                <a:ext uri="{FF2B5EF4-FFF2-40B4-BE49-F238E27FC236}">
                  <a16:creationId xmlns:a16="http://schemas.microsoft.com/office/drawing/2014/main" id="{F9F3089D-079B-4AC7-941B-6C61630F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165475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895">
              <a:extLst>
                <a:ext uri="{FF2B5EF4-FFF2-40B4-BE49-F238E27FC236}">
                  <a16:creationId xmlns:a16="http://schemas.microsoft.com/office/drawing/2014/main" id="{E2DA3573-B124-49C2-A003-E6A84819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000375"/>
              <a:ext cx="38100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896">
              <a:extLst>
                <a:ext uri="{FF2B5EF4-FFF2-40B4-BE49-F238E27FC236}">
                  <a16:creationId xmlns:a16="http://schemas.microsoft.com/office/drawing/2014/main" id="{821D155A-56DA-4C46-B4C9-BFF81E7AE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836863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897">
              <a:extLst>
                <a:ext uri="{FF2B5EF4-FFF2-40B4-BE49-F238E27FC236}">
                  <a16:creationId xmlns:a16="http://schemas.microsoft.com/office/drawing/2014/main" id="{ABC1D2F1-9686-4360-8E8D-45B31ACD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671763"/>
              <a:ext cx="31750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898">
              <a:extLst>
                <a:ext uri="{FF2B5EF4-FFF2-40B4-BE49-F238E27FC236}">
                  <a16:creationId xmlns:a16="http://schemas.microsoft.com/office/drawing/2014/main" id="{8F5C2D48-97DE-488E-A6ED-EA0ABC14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508250"/>
              <a:ext cx="3175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899">
              <a:extLst>
                <a:ext uri="{FF2B5EF4-FFF2-40B4-BE49-F238E27FC236}">
                  <a16:creationId xmlns:a16="http://schemas.microsoft.com/office/drawing/2014/main" id="{CA5068D0-DCE3-4000-AE88-AFB26F17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341563"/>
              <a:ext cx="2540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900">
              <a:extLst>
                <a:ext uri="{FF2B5EF4-FFF2-40B4-BE49-F238E27FC236}">
                  <a16:creationId xmlns:a16="http://schemas.microsoft.com/office/drawing/2014/main" id="{47E46127-8387-4045-A811-B34DD051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176463"/>
              <a:ext cx="25400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901">
              <a:extLst>
                <a:ext uri="{FF2B5EF4-FFF2-40B4-BE49-F238E27FC236}">
                  <a16:creationId xmlns:a16="http://schemas.microsoft.com/office/drawing/2014/main" id="{067332A4-0C09-46E6-B093-D5482567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2012950"/>
              <a:ext cx="19050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902">
              <a:extLst>
                <a:ext uri="{FF2B5EF4-FFF2-40B4-BE49-F238E27FC236}">
                  <a16:creationId xmlns:a16="http://schemas.microsoft.com/office/drawing/2014/main" id="{A2F7C77C-462A-47F1-9840-E4E55D8D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847850"/>
              <a:ext cx="19050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903">
              <a:extLst>
                <a:ext uri="{FF2B5EF4-FFF2-40B4-BE49-F238E27FC236}">
                  <a16:creationId xmlns:a16="http://schemas.microsoft.com/office/drawing/2014/main" id="{DE756B9C-4511-45FD-8D8D-FEB1461D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684338"/>
              <a:ext cx="19050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904">
              <a:extLst>
                <a:ext uri="{FF2B5EF4-FFF2-40B4-BE49-F238E27FC236}">
                  <a16:creationId xmlns:a16="http://schemas.microsoft.com/office/drawing/2014/main" id="{A1254828-8408-44EB-B249-89978947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516063"/>
              <a:ext cx="12700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905">
              <a:extLst>
                <a:ext uri="{FF2B5EF4-FFF2-40B4-BE49-F238E27FC236}">
                  <a16:creationId xmlns:a16="http://schemas.microsoft.com/office/drawing/2014/main" id="{8B96DC5E-8F7B-4FAA-95F6-96420F774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352550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906">
              <a:extLst>
                <a:ext uri="{FF2B5EF4-FFF2-40B4-BE49-F238E27FC236}">
                  <a16:creationId xmlns:a16="http://schemas.microsoft.com/office/drawing/2014/main" id="{6A1A4A35-32A2-4160-9F3B-07BDC294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189038"/>
              <a:ext cx="6350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907">
              <a:extLst>
                <a:ext uri="{FF2B5EF4-FFF2-40B4-BE49-F238E27FC236}">
                  <a16:creationId xmlns:a16="http://schemas.microsoft.com/office/drawing/2014/main" id="{1A44556F-B2B8-4A1A-8DD2-A6860933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023938"/>
              <a:ext cx="6350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908">
              <a:extLst>
                <a:ext uri="{FF2B5EF4-FFF2-40B4-BE49-F238E27FC236}">
                  <a16:creationId xmlns:a16="http://schemas.microsoft.com/office/drawing/2014/main" id="{4202FA87-7149-49BF-A484-490B7AA95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860425"/>
              <a:ext cx="6350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909">
              <a:extLst>
                <a:ext uri="{FF2B5EF4-FFF2-40B4-BE49-F238E27FC236}">
                  <a16:creationId xmlns:a16="http://schemas.microsoft.com/office/drawing/2014/main" id="{E4CECD01-AAFA-4109-B762-8FA7D21C2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0950" y="692150"/>
              <a:ext cx="1588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0">
              <a:extLst>
                <a:ext uri="{FF2B5EF4-FFF2-40B4-BE49-F238E27FC236}">
                  <a16:creationId xmlns:a16="http://schemas.microsoft.com/office/drawing/2014/main" id="{98D71368-AC3A-4877-BE4C-B34797B5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1725" y="6826250"/>
              <a:ext cx="34925" cy="28575"/>
            </a:xfrm>
            <a:custGeom>
              <a:avLst/>
              <a:gdLst>
                <a:gd name="T0" fmla="*/ 11 w 11"/>
                <a:gd name="T1" fmla="*/ 5 h 9"/>
                <a:gd name="T2" fmla="*/ 6 w 11"/>
                <a:gd name="T3" fmla="*/ 0 h 9"/>
                <a:gd name="T4" fmla="*/ 0 w 11"/>
                <a:gd name="T5" fmla="*/ 5 h 9"/>
                <a:gd name="T6" fmla="*/ 2 w 11"/>
                <a:gd name="T7" fmla="*/ 9 h 9"/>
                <a:gd name="T8" fmla="*/ 9 w 11"/>
                <a:gd name="T9" fmla="*/ 9 h 9"/>
                <a:gd name="T10" fmla="*/ 11 w 11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11" y="5"/>
                  </a:move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7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911">
              <a:extLst>
                <a:ext uri="{FF2B5EF4-FFF2-40B4-BE49-F238E27FC236}">
                  <a16:creationId xmlns:a16="http://schemas.microsoft.com/office/drawing/2014/main" id="{54CB93F4-C9DF-436B-A594-18C90CD56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657975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912">
              <a:extLst>
                <a:ext uri="{FF2B5EF4-FFF2-40B4-BE49-F238E27FC236}">
                  <a16:creationId xmlns:a16="http://schemas.microsoft.com/office/drawing/2014/main" id="{F9107F76-27DE-413B-A0F4-4AE38BC4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4912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913">
              <a:extLst>
                <a:ext uri="{FF2B5EF4-FFF2-40B4-BE49-F238E27FC236}">
                  <a16:creationId xmlns:a16="http://schemas.microsoft.com/office/drawing/2014/main" id="{21E8CC8E-0D81-4E36-B9EF-D8FA2614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3261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914">
              <a:extLst>
                <a:ext uri="{FF2B5EF4-FFF2-40B4-BE49-F238E27FC236}">
                  <a16:creationId xmlns:a16="http://schemas.microsoft.com/office/drawing/2014/main" id="{303B5E62-23C6-4DAE-8D87-2E41294D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15950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915">
              <a:extLst>
                <a:ext uri="{FF2B5EF4-FFF2-40B4-BE49-F238E27FC236}">
                  <a16:creationId xmlns:a16="http://schemas.microsoft.com/office/drawing/2014/main" id="{D3E5C5F9-65ED-4362-967A-F9572357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9959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916">
              <a:extLst>
                <a:ext uri="{FF2B5EF4-FFF2-40B4-BE49-F238E27FC236}">
                  <a16:creationId xmlns:a16="http://schemas.microsoft.com/office/drawing/2014/main" id="{1F82D9B3-4691-4515-81FC-0630729D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827713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917">
              <a:extLst>
                <a:ext uri="{FF2B5EF4-FFF2-40B4-BE49-F238E27FC236}">
                  <a16:creationId xmlns:a16="http://schemas.microsoft.com/office/drawing/2014/main" id="{25D3EBBA-A21C-4157-9C60-3FEDE3C3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664200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918">
              <a:extLst>
                <a:ext uri="{FF2B5EF4-FFF2-40B4-BE49-F238E27FC236}">
                  <a16:creationId xmlns:a16="http://schemas.microsoft.com/office/drawing/2014/main" id="{B12080CE-5B69-419A-9ECF-8E0361C8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495925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919">
              <a:extLst>
                <a:ext uri="{FF2B5EF4-FFF2-40B4-BE49-F238E27FC236}">
                  <a16:creationId xmlns:a16="http://schemas.microsoft.com/office/drawing/2014/main" id="{183D8525-1725-4B01-87E1-788DDC3B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32923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920">
              <a:extLst>
                <a:ext uri="{FF2B5EF4-FFF2-40B4-BE49-F238E27FC236}">
                  <a16:creationId xmlns:a16="http://schemas.microsoft.com/office/drawing/2014/main" id="{7F136B72-BA15-48B9-BF75-AA3C8C6A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164138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921">
              <a:extLst>
                <a:ext uri="{FF2B5EF4-FFF2-40B4-BE49-F238E27FC236}">
                  <a16:creationId xmlns:a16="http://schemas.microsoft.com/office/drawing/2014/main" id="{7D1E4400-3189-4620-91B1-30015BEF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99745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922">
              <a:extLst>
                <a:ext uri="{FF2B5EF4-FFF2-40B4-BE49-F238E27FC236}">
                  <a16:creationId xmlns:a16="http://schemas.microsoft.com/office/drawing/2014/main" id="{A3E76619-0F56-4050-8F7D-5B61896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832350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923">
              <a:extLst>
                <a:ext uri="{FF2B5EF4-FFF2-40B4-BE49-F238E27FC236}">
                  <a16:creationId xmlns:a16="http://schemas.microsoft.com/office/drawing/2014/main" id="{B3F08606-2EAD-4B74-B51E-E99C032A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665663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924">
              <a:extLst>
                <a:ext uri="{FF2B5EF4-FFF2-40B4-BE49-F238E27FC236}">
                  <a16:creationId xmlns:a16="http://schemas.microsoft.com/office/drawing/2014/main" id="{121E4CAF-CD19-46FC-B563-F1A429FF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4973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925">
              <a:extLst>
                <a:ext uri="{FF2B5EF4-FFF2-40B4-BE49-F238E27FC236}">
                  <a16:creationId xmlns:a16="http://schemas.microsoft.com/office/drawing/2014/main" id="{2D27411F-85AA-4CE8-B076-E3046BA48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333875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926">
              <a:extLst>
                <a:ext uri="{FF2B5EF4-FFF2-40B4-BE49-F238E27FC236}">
                  <a16:creationId xmlns:a16="http://schemas.microsoft.com/office/drawing/2014/main" id="{1517F322-2FD3-4B1C-A3E6-D7043F9B6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1671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927">
              <a:extLst>
                <a:ext uri="{FF2B5EF4-FFF2-40B4-BE49-F238E27FC236}">
                  <a16:creationId xmlns:a16="http://schemas.microsoft.com/office/drawing/2014/main" id="{81ED6E1B-8B0E-4B15-8F8E-5C029E55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4002088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928">
              <a:extLst>
                <a:ext uri="{FF2B5EF4-FFF2-40B4-BE49-F238E27FC236}">
                  <a16:creationId xmlns:a16="http://schemas.microsoft.com/office/drawing/2014/main" id="{476DF99A-5FC4-46C1-B8A9-62EBEEC57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835400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929">
              <a:extLst>
                <a:ext uri="{FF2B5EF4-FFF2-40B4-BE49-F238E27FC236}">
                  <a16:creationId xmlns:a16="http://schemas.microsoft.com/office/drawing/2014/main" id="{70FD5E9C-90C2-4551-9693-BB02E442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667125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930">
              <a:extLst>
                <a:ext uri="{FF2B5EF4-FFF2-40B4-BE49-F238E27FC236}">
                  <a16:creationId xmlns:a16="http://schemas.microsoft.com/office/drawing/2014/main" id="{61206673-0C48-4C76-98E9-BBF6877E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503613"/>
              <a:ext cx="2857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931">
              <a:extLst>
                <a:ext uri="{FF2B5EF4-FFF2-40B4-BE49-F238E27FC236}">
                  <a16:creationId xmlns:a16="http://schemas.microsoft.com/office/drawing/2014/main" id="{73373214-E788-48C7-A7DE-83E139EED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338513"/>
              <a:ext cx="28575" cy="30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932">
              <a:extLst>
                <a:ext uri="{FF2B5EF4-FFF2-40B4-BE49-F238E27FC236}">
                  <a16:creationId xmlns:a16="http://schemas.microsoft.com/office/drawing/2014/main" id="{6B5328C1-2CDF-44C3-8306-710D582B4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171825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933">
              <a:extLst>
                <a:ext uri="{FF2B5EF4-FFF2-40B4-BE49-F238E27FC236}">
                  <a16:creationId xmlns:a16="http://schemas.microsoft.com/office/drawing/2014/main" id="{A83885A5-EC39-4924-91B6-861F986D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3006725"/>
              <a:ext cx="25400" cy="269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934">
              <a:extLst>
                <a:ext uri="{FF2B5EF4-FFF2-40B4-BE49-F238E27FC236}">
                  <a16:creationId xmlns:a16="http://schemas.microsoft.com/office/drawing/2014/main" id="{24EDA9ED-B6EB-4CF5-B2A1-0B6B020F7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843213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935">
              <a:extLst>
                <a:ext uri="{FF2B5EF4-FFF2-40B4-BE49-F238E27FC236}">
                  <a16:creationId xmlns:a16="http://schemas.microsoft.com/office/drawing/2014/main" id="{16DBEC67-FCB6-45A2-9E5C-96B477F2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676525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936">
              <a:extLst>
                <a:ext uri="{FF2B5EF4-FFF2-40B4-BE49-F238E27FC236}">
                  <a16:creationId xmlns:a16="http://schemas.microsoft.com/office/drawing/2014/main" id="{25A237B9-00C4-4AA9-BD21-00353E55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511425"/>
              <a:ext cx="2222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937">
              <a:extLst>
                <a:ext uri="{FF2B5EF4-FFF2-40B4-BE49-F238E27FC236}">
                  <a16:creationId xmlns:a16="http://schemas.microsoft.com/office/drawing/2014/main" id="{92DF8FFF-305E-40C9-AB88-9570ADDB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347913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938">
              <a:extLst>
                <a:ext uri="{FF2B5EF4-FFF2-40B4-BE49-F238E27FC236}">
                  <a16:creationId xmlns:a16="http://schemas.microsoft.com/office/drawing/2014/main" id="{DA93FEA6-3A19-48D4-BA88-8FD6B35C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179638"/>
              <a:ext cx="1587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939">
              <a:extLst>
                <a:ext uri="{FF2B5EF4-FFF2-40B4-BE49-F238E27FC236}">
                  <a16:creationId xmlns:a16="http://schemas.microsoft.com/office/drawing/2014/main" id="{A0DCFF01-790A-4FAD-A7A4-BA4167481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016125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940">
              <a:extLst>
                <a:ext uri="{FF2B5EF4-FFF2-40B4-BE49-F238E27FC236}">
                  <a16:creationId xmlns:a16="http://schemas.microsoft.com/office/drawing/2014/main" id="{4804DA95-A6C1-44E8-9367-345B6E015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851025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941">
              <a:extLst>
                <a:ext uri="{FF2B5EF4-FFF2-40B4-BE49-F238E27FC236}">
                  <a16:creationId xmlns:a16="http://schemas.microsoft.com/office/drawing/2014/main" id="{53F28D88-B731-457F-868F-DA442A9F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684338"/>
              <a:ext cx="9525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942">
              <a:extLst>
                <a:ext uri="{FF2B5EF4-FFF2-40B4-BE49-F238E27FC236}">
                  <a16:creationId xmlns:a16="http://schemas.microsoft.com/office/drawing/2014/main" id="{6605AC66-E8E4-424C-95DA-FD027EF8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519238"/>
              <a:ext cx="9525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943">
              <a:extLst>
                <a:ext uri="{FF2B5EF4-FFF2-40B4-BE49-F238E27FC236}">
                  <a16:creationId xmlns:a16="http://schemas.microsoft.com/office/drawing/2014/main" id="{02185716-734A-4E68-8437-9B541EB4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355725"/>
              <a:ext cx="952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944">
              <a:extLst>
                <a:ext uri="{FF2B5EF4-FFF2-40B4-BE49-F238E27FC236}">
                  <a16:creationId xmlns:a16="http://schemas.microsoft.com/office/drawing/2014/main" id="{5F7782DE-BB9E-4393-8359-C60169F4B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189038"/>
              <a:ext cx="317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945">
              <a:extLst>
                <a:ext uri="{FF2B5EF4-FFF2-40B4-BE49-F238E27FC236}">
                  <a16:creationId xmlns:a16="http://schemas.microsoft.com/office/drawing/2014/main" id="{FA1C57BF-90D9-4825-A564-77774E85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023938"/>
              <a:ext cx="3175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946">
              <a:extLst>
                <a:ext uri="{FF2B5EF4-FFF2-40B4-BE49-F238E27FC236}">
                  <a16:creationId xmlns:a16="http://schemas.microsoft.com/office/drawing/2014/main" id="{C325F45B-DBE3-4211-922C-D3E645FBD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860425"/>
              <a:ext cx="3175" cy="15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4072" y="2344595"/>
            <a:ext cx="4339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accent1"/>
                </a:solidFill>
                <a:latin typeface="+mj-lt"/>
              </a:rPr>
              <a:t>WEEK </a:t>
            </a:r>
            <a:r>
              <a:rPr lang="en-US" sz="6600" b="1" dirty="0">
                <a:solidFill>
                  <a:schemeClr val="accent1"/>
                </a:solidFill>
                <a:latin typeface="+mj-lt"/>
              </a:rPr>
              <a:t>9</a:t>
            </a:r>
            <a:endParaRPr lang="en-US" sz="66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22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FAF182A3-225C-4065-AFA3-EA8ADCCF4B70}"/>
              </a:ext>
            </a:extLst>
          </p:cNvPr>
          <p:cNvGrpSpPr/>
          <p:nvPr/>
        </p:nvGrpSpPr>
        <p:grpSpPr>
          <a:xfrm>
            <a:off x="0" y="1407169"/>
            <a:ext cx="4831606" cy="4560527"/>
            <a:chOff x="-5553075" y="2611438"/>
            <a:chExt cx="4329112" cy="4086225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8100000" scaled="1"/>
            <a:tileRect/>
          </a:gradFill>
        </p:grpSpPr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DDF27BD-35C9-4407-B57E-C76B7424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BF7B5BA-E06B-4FCF-8438-AFF0BFB71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4BE720A-2B62-4C00-9C42-1B29F5A60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192F044-193C-48AE-90D0-18F9A8C4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5F37842-89C8-4155-9870-BF606359E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3F319E8-C632-440C-A818-195943168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2AC79F26-BBCC-41E8-AEAF-110E2672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8D7198E-8942-4FE6-83B2-EDA8512B7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3562350"/>
              <a:ext cx="1071562" cy="1238250"/>
            </a:xfrm>
            <a:custGeom>
              <a:avLst/>
              <a:gdLst>
                <a:gd name="T0" fmla="*/ 338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8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8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8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8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593F71F-4342-44DA-A7FD-75D309C9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06DFD2E-EE4F-4A52-9AAB-98162D10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4D1899F-B2D3-4B0E-9DD6-5BC9C49A3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4E2F18A3-8220-41A9-8533-5C4847F68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C6B9EFF8-64DD-4522-A6E6-80F3752EB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07F34A9D-565A-4956-8CE0-EE5B44776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CF6CDF-5FE3-4892-8259-4C7B175E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35C1F08D-B4D2-4ECA-B259-850D75C47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248">
            <a:extLst>
              <a:ext uri="{FF2B5EF4-FFF2-40B4-BE49-F238E27FC236}">
                <a16:creationId xmlns:a16="http://schemas.microsoft.com/office/drawing/2014/main" id="{090D1C2E-5E40-460A-8D6C-49A172EA2951}"/>
              </a:ext>
            </a:extLst>
          </p:cNvPr>
          <p:cNvGrpSpPr>
            <a:grpSpLocks/>
          </p:cNvGrpSpPr>
          <p:nvPr/>
        </p:nvGrpSpPr>
        <p:grpSpPr bwMode="auto">
          <a:xfrm>
            <a:off x="1080652" y="3969"/>
            <a:ext cx="1033463" cy="4344988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755" name="Oval 48">
              <a:extLst>
                <a:ext uri="{FF2B5EF4-FFF2-40B4-BE49-F238E27FC236}">
                  <a16:creationId xmlns:a16="http://schemas.microsoft.com/office/drawing/2014/main" id="{1949DC07-9877-4822-B441-58DDD7E7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Oval 49">
              <a:extLst>
                <a:ext uri="{FF2B5EF4-FFF2-40B4-BE49-F238E27FC236}">
                  <a16:creationId xmlns:a16="http://schemas.microsoft.com/office/drawing/2014/main" id="{AC54CE30-9B6A-418C-A961-597E9C4D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Oval 50">
              <a:extLst>
                <a:ext uri="{FF2B5EF4-FFF2-40B4-BE49-F238E27FC236}">
                  <a16:creationId xmlns:a16="http://schemas.microsoft.com/office/drawing/2014/main" id="{3CDBCD04-BA49-478D-B85E-02F88C46C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Oval 51">
              <a:extLst>
                <a:ext uri="{FF2B5EF4-FFF2-40B4-BE49-F238E27FC236}">
                  <a16:creationId xmlns:a16="http://schemas.microsoft.com/office/drawing/2014/main" id="{BE198202-D401-4C77-BB46-DEA9ABB74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Oval 52">
              <a:extLst>
                <a:ext uri="{FF2B5EF4-FFF2-40B4-BE49-F238E27FC236}">
                  <a16:creationId xmlns:a16="http://schemas.microsoft.com/office/drawing/2014/main" id="{8DCCCB7C-468F-4B48-B822-257AA956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Oval 53">
              <a:extLst>
                <a:ext uri="{FF2B5EF4-FFF2-40B4-BE49-F238E27FC236}">
                  <a16:creationId xmlns:a16="http://schemas.microsoft.com/office/drawing/2014/main" id="{6762C538-A3D9-4673-AFAD-B9C329E0E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Oval 54">
              <a:extLst>
                <a:ext uri="{FF2B5EF4-FFF2-40B4-BE49-F238E27FC236}">
                  <a16:creationId xmlns:a16="http://schemas.microsoft.com/office/drawing/2014/main" id="{AF2A4D85-003B-46A5-BE72-BEA803A94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Oval 55">
              <a:extLst>
                <a:ext uri="{FF2B5EF4-FFF2-40B4-BE49-F238E27FC236}">
                  <a16:creationId xmlns:a16="http://schemas.microsoft.com/office/drawing/2014/main" id="{272A604D-91BE-463B-989D-D580C83D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Oval 56">
              <a:extLst>
                <a:ext uri="{FF2B5EF4-FFF2-40B4-BE49-F238E27FC236}">
                  <a16:creationId xmlns:a16="http://schemas.microsoft.com/office/drawing/2014/main" id="{377EE01A-37BF-4BAE-93B8-FCD03307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Oval 57">
              <a:extLst>
                <a:ext uri="{FF2B5EF4-FFF2-40B4-BE49-F238E27FC236}">
                  <a16:creationId xmlns:a16="http://schemas.microsoft.com/office/drawing/2014/main" id="{C82D715E-986A-4224-AE6F-51BF26F3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Oval 58">
              <a:extLst>
                <a:ext uri="{FF2B5EF4-FFF2-40B4-BE49-F238E27FC236}">
                  <a16:creationId xmlns:a16="http://schemas.microsoft.com/office/drawing/2014/main" id="{8B8EECB6-6D7B-4B00-A492-DC83BB129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Oval 59">
              <a:extLst>
                <a:ext uri="{FF2B5EF4-FFF2-40B4-BE49-F238E27FC236}">
                  <a16:creationId xmlns:a16="http://schemas.microsoft.com/office/drawing/2014/main" id="{FF0D2359-761F-4360-B4C0-3F8E12B22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Oval 60">
              <a:extLst>
                <a:ext uri="{FF2B5EF4-FFF2-40B4-BE49-F238E27FC236}">
                  <a16:creationId xmlns:a16="http://schemas.microsoft.com/office/drawing/2014/main" id="{DFA82FE7-09E0-48E0-A1B9-5188C7A6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Oval 61">
              <a:extLst>
                <a:ext uri="{FF2B5EF4-FFF2-40B4-BE49-F238E27FC236}">
                  <a16:creationId xmlns:a16="http://schemas.microsoft.com/office/drawing/2014/main" id="{E483D270-A092-42A8-9F89-E524E751D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Oval 62">
              <a:extLst>
                <a:ext uri="{FF2B5EF4-FFF2-40B4-BE49-F238E27FC236}">
                  <a16:creationId xmlns:a16="http://schemas.microsoft.com/office/drawing/2014/main" id="{150A23C6-64AA-4892-9BE3-44D3FF5E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Oval 63">
              <a:extLst>
                <a:ext uri="{FF2B5EF4-FFF2-40B4-BE49-F238E27FC236}">
                  <a16:creationId xmlns:a16="http://schemas.microsoft.com/office/drawing/2014/main" id="{D75728C9-D9BF-4B40-98A2-2503A2F5A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Oval 64">
              <a:extLst>
                <a:ext uri="{FF2B5EF4-FFF2-40B4-BE49-F238E27FC236}">
                  <a16:creationId xmlns:a16="http://schemas.microsoft.com/office/drawing/2014/main" id="{0E86D57B-4F60-4B08-BADE-E357F97D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Oval 65">
              <a:extLst>
                <a:ext uri="{FF2B5EF4-FFF2-40B4-BE49-F238E27FC236}">
                  <a16:creationId xmlns:a16="http://schemas.microsoft.com/office/drawing/2014/main" id="{2F8E986D-546A-4056-80FA-83712EADE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Oval 66">
              <a:extLst>
                <a:ext uri="{FF2B5EF4-FFF2-40B4-BE49-F238E27FC236}">
                  <a16:creationId xmlns:a16="http://schemas.microsoft.com/office/drawing/2014/main" id="{35EA53B4-73CA-4A65-BAAB-9BC04F0F5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Oval 67">
              <a:extLst>
                <a:ext uri="{FF2B5EF4-FFF2-40B4-BE49-F238E27FC236}">
                  <a16:creationId xmlns:a16="http://schemas.microsoft.com/office/drawing/2014/main" id="{1C948E9E-CC24-48E4-B1B0-D4202431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Oval 68">
              <a:extLst>
                <a:ext uri="{FF2B5EF4-FFF2-40B4-BE49-F238E27FC236}">
                  <a16:creationId xmlns:a16="http://schemas.microsoft.com/office/drawing/2014/main" id="{E7B2729B-705C-44B2-B1AB-D43D9BE30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Oval 69">
              <a:extLst>
                <a:ext uri="{FF2B5EF4-FFF2-40B4-BE49-F238E27FC236}">
                  <a16:creationId xmlns:a16="http://schemas.microsoft.com/office/drawing/2014/main" id="{A8D4C295-9C2F-4E69-BF9E-5E81D27D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Oval 70">
              <a:extLst>
                <a:ext uri="{FF2B5EF4-FFF2-40B4-BE49-F238E27FC236}">
                  <a16:creationId xmlns:a16="http://schemas.microsoft.com/office/drawing/2014/main" id="{6FE085E2-06EA-48F0-A999-FD9EB45D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Oval 71">
              <a:extLst>
                <a:ext uri="{FF2B5EF4-FFF2-40B4-BE49-F238E27FC236}">
                  <a16:creationId xmlns:a16="http://schemas.microsoft.com/office/drawing/2014/main" id="{C316610F-5B71-42B6-B2B6-BB6193945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Oval 72">
              <a:extLst>
                <a:ext uri="{FF2B5EF4-FFF2-40B4-BE49-F238E27FC236}">
                  <a16:creationId xmlns:a16="http://schemas.microsoft.com/office/drawing/2014/main" id="{48D97BD6-4935-4B04-9B86-7AF3CCC0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Oval 73">
              <a:extLst>
                <a:ext uri="{FF2B5EF4-FFF2-40B4-BE49-F238E27FC236}">
                  <a16:creationId xmlns:a16="http://schemas.microsoft.com/office/drawing/2014/main" id="{4C206BA9-1376-4593-A779-0665CACA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Oval 74">
              <a:extLst>
                <a:ext uri="{FF2B5EF4-FFF2-40B4-BE49-F238E27FC236}">
                  <a16:creationId xmlns:a16="http://schemas.microsoft.com/office/drawing/2014/main" id="{C6CA2CE3-EC38-431D-801C-4701D853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Oval 75">
              <a:extLst>
                <a:ext uri="{FF2B5EF4-FFF2-40B4-BE49-F238E27FC236}">
                  <a16:creationId xmlns:a16="http://schemas.microsoft.com/office/drawing/2014/main" id="{689C1705-3AED-4AD6-B34D-CBB0D5EA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Oval 76">
              <a:extLst>
                <a:ext uri="{FF2B5EF4-FFF2-40B4-BE49-F238E27FC236}">
                  <a16:creationId xmlns:a16="http://schemas.microsoft.com/office/drawing/2014/main" id="{57D4675F-7F57-4B71-A173-69000DEE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Oval 77">
              <a:extLst>
                <a:ext uri="{FF2B5EF4-FFF2-40B4-BE49-F238E27FC236}">
                  <a16:creationId xmlns:a16="http://schemas.microsoft.com/office/drawing/2014/main" id="{62C757A9-FDDD-4198-A925-9FFA14A6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Oval 78">
              <a:extLst>
                <a:ext uri="{FF2B5EF4-FFF2-40B4-BE49-F238E27FC236}">
                  <a16:creationId xmlns:a16="http://schemas.microsoft.com/office/drawing/2014/main" id="{7B0A7022-795D-4E18-AFFD-02A45EF2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Oval 79">
              <a:extLst>
                <a:ext uri="{FF2B5EF4-FFF2-40B4-BE49-F238E27FC236}">
                  <a16:creationId xmlns:a16="http://schemas.microsoft.com/office/drawing/2014/main" id="{1A2846F0-2112-4990-8A23-9C52E5910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Oval 80">
              <a:extLst>
                <a:ext uri="{FF2B5EF4-FFF2-40B4-BE49-F238E27FC236}">
                  <a16:creationId xmlns:a16="http://schemas.microsoft.com/office/drawing/2014/main" id="{0812AC34-974D-427C-A961-8274B91C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Oval 81">
              <a:extLst>
                <a:ext uri="{FF2B5EF4-FFF2-40B4-BE49-F238E27FC236}">
                  <a16:creationId xmlns:a16="http://schemas.microsoft.com/office/drawing/2014/main" id="{96225CA4-2C93-4FE0-9796-F00B798F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Oval 82">
              <a:extLst>
                <a:ext uri="{FF2B5EF4-FFF2-40B4-BE49-F238E27FC236}">
                  <a16:creationId xmlns:a16="http://schemas.microsoft.com/office/drawing/2014/main" id="{A0FD958E-EEF5-46F7-B14B-8FC67CB6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Oval 83">
              <a:extLst>
                <a:ext uri="{FF2B5EF4-FFF2-40B4-BE49-F238E27FC236}">
                  <a16:creationId xmlns:a16="http://schemas.microsoft.com/office/drawing/2014/main" id="{51C61B90-5FE3-41D4-936B-F365B0599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Oval 84">
              <a:extLst>
                <a:ext uri="{FF2B5EF4-FFF2-40B4-BE49-F238E27FC236}">
                  <a16:creationId xmlns:a16="http://schemas.microsoft.com/office/drawing/2014/main" id="{D7496B2B-09C3-413D-BFBA-F8A073A2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Oval 85">
              <a:extLst>
                <a:ext uri="{FF2B5EF4-FFF2-40B4-BE49-F238E27FC236}">
                  <a16:creationId xmlns:a16="http://schemas.microsoft.com/office/drawing/2014/main" id="{36785697-4E8F-4241-AE9C-F8F4D93D5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Oval 86">
              <a:extLst>
                <a:ext uri="{FF2B5EF4-FFF2-40B4-BE49-F238E27FC236}">
                  <a16:creationId xmlns:a16="http://schemas.microsoft.com/office/drawing/2014/main" id="{15E3F034-EB95-463E-AB2D-2C7882A8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Oval 87">
              <a:extLst>
                <a:ext uri="{FF2B5EF4-FFF2-40B4-BE49-F238E27FC236}">
                  <a16:creationId xmlns:a16="http://schemas.microsoft.com/office/drawing/2014/main" id="{4640E88D-6FF3-4233-A9A1-977E96BDC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Oval 88">
              <a:extLst>
                <a:ext uri="{FF2B5EF4-FFF2-40B4-BE49-F238E27FC236}">
                  <a16:creationId xmlns:a16="http://schemas.microsoft.com/office/drawing/2014/main" id="{99C02E49-FE31-411A-967E-31E353C5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Oval 89">
              <a:extLst>
                <a:ext uri="{FF2B5EF4-FFF2-40B4-BE49-F238E27FC236}">
                  <a16:creationId xmlns:a16="http://schemas.microsoft.com/office/drawing/2014/main" id="{E244F55D-51FD-45CE-A3B1-03F23506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Oval 90">
              <a:extLst>
                <a:ext uri="{FF2B5EF4-FFF2-40B4-BE49-F238E27FC236}">
                  <a16:creationId xmlns:a16="http://schemas.microsoft.com/office/drawing/2014/main" id="{0FDF636E-92EC-41A9-9F8A-CFDFC7CF1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Oval 91">
              <a:extLst>
                <a:ext uri="{FF2B5EF4-FFF2-40B4-BE49-F238E27FC236}">
                  <a16:creationId xmlns:a16="http://schemas.microsoft.com/office/drawing/2014/main" id="{E2D483F0-5061-4691-9BC7-E574AB4A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Oval 92">
              <a:extLst>
                <a:ext uri="{FF2B5EF4-FFF2-40B4-BE49-F238E27FC236}">
                  <a16:creationId xmlns:a16="http://schemas.microsoft.com/office/drawing/2014/main" id="{08BD50EF-6CEC-4BEF-824F-ADD93A1B8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Oval 93">
              <a:extLst>
                <a:ext uri="{FF2B5EF4-FFF2-40B4-BE49-F238E27FC236}">
                  <a16:creationId xmlns:a16="http://schemas.microsoft.com/office/drawing/2014/main" id="{E710A45F-28F1-42CD-8D69-275EC9AD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Oval 94">
              <a:extLst>
                <a:ext uri="{FF2B5EF4-FFF2-40B4-BE49-F238E27FC236}">
                  <a16:creationId xmlns:a16="http://schemas.microsoft.com/office/drawing/2014/main" id="{FFF9481E-A0F9-41DC-9C35-25F5D280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Oval 95">
              <a:extLst>
                <a:ext uri="{FF2B5EF4-FFF2-40B4-BE49-F238E27FC236}">
                  <a16:creationId xmlns:a16="http://schemas.microsoft.com/office/drawing/2014/main" id="{5449F13D-6EBA-4298-B901-8AD66237D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Oval 96">
              <a:extLst>
                <a:ext uri="{FF2B5EF4-FFF2-40B4-BE49-F238E27FC236}">
                  <a16:creationId xmlns:a16="http://schemas.microsoft.com/office/drawing/2014/main" id="{31A66584-14CD-4CBD-B9AC-D8F8C87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Oval 97">
              <a:extLst>
                <a:ext uri="{FF2B5EF4-FFF2-40B4-BE49-F238E27FC236}">
                  <a16:creationId xmlns:a16="http://schemas.microsoft.com/office/drawing/2014/main" id="{6836CFCE-A03F-439C-841B-61E83095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Oval 98">
              <a:extLst>
                <a:ext uri="{FF2B5EF4-FFF2-40B4-BE49-F238E27FC236}">
                  <a16:creationId xmlns:a16="http://schemas.microsoft.com/office/drawing/2014/main" id="{C35C37D6-CBBC-4698-893B-9B7A1315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Oval 99">
              <a:extLst>
                <a:ext uri="{FF2B5EF4-FFF2-40B4-BE49-F238E27FC236}">
                  <a16:creationId xmlns:a16="http://schemas.microsoft.com/office/drawing/2014/main" id="{188B552A-86B8-4491-B04A-E58C4E5E2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Oval 100">
              <a:extLst>
                <a:ext uri="{FF2B5EF4-FFF2-40B4-BE49-F238E27FC236}">
                  <a16:creationId xmlns:a16="http://schemas.microsoft.com/office/drawing/2014/main" id="{7E616E49-D654-47F9-8D04-D73E7DD94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Oval 101">
              <a:extLst>
                <a:ext uri="{FF2B5EF4-FFF2-40B4-BE49-F238E27FC236}">
                  <a16:creationId xmlns:a16="http://schemas.microsoft.com/office/drawing/2014/main" id="{AECEF763-3417-4EA0-B95B-3AF911D4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Oval 102">
              <a:extLst>
                <a:ext uri="{FF2B5EF4-FFF2-40B4-BE49-F238E27FC236}">
                  <a16:creationId xmlns:a16="http://schemas.microsoft.com/office/drawing/2014/main" id="{2343022C-980B-4A5C-AEE6-74828F048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Oval 103">
              <a:extLst>
                <a:ext uri="{FF2B5EF4-FFF2-40B4-BE49-F238E27FC236}">
                  <a16:creationId xmlns:a16="http://schemas.microsoft.com/office/drawing/2014/main" id="{88564F78-34B1-4D62-A571-3BE3C75B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Oval 104">
              <a:extLst>
                <a:ext uri="{FF2B5EF4-FFF2-40B4-BE49-F238E27FC236}">
                  <a16:creationId xmlns:a16="http://schemas.microsoft.com/office/drawing/2014/main" id="{12F04558-D198-4596-B220-0BDEB164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Oval 105">
              <a:extLst>
                <a:ext uri="{FF2B5EF4-FFF2-40B4-BE49-F238E27FC236}">
                  <a16:creationId xmlns:a16="http://schemas.microsoft.com/office/drawing/2014/main" id="{312312DC-5E9A-49B8-85BE-637019FD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Oval 106">
              <a:extLst>
                <a:ext uri="{FF2B5EF4-FFF2-40B4-BE49-F238E27FC236}">
                  <a16:creationId xmlns:a16="http://schemas.microsoft.com/office/drawing/2014/main" id="{514E69EF-3883-4F51-B55D-CEFCE4FDB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Oval 107">
              <a:extLst>
                <a:ext uri="{FF2B5EF4-FFF2-40B4-BE49-F238E27FC236}">
                  <a16:creationId xmlns:a16="http://schemas.microsoft.com/office/drawing/2014/main" id="{0CDD89F4-FC3A-4671-AAAA-3AED1CFE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Oval 108">
              <a:extLst>
                <a:ext uri="{FF2B5EF4-FFF2-40B4-BE49-F238E27FC236}">
                  <a16:creationId xmlns:a16="http://schemas.microsoft.com/office/drawing/2014/main" id="{E4D494A1-2A38-470A-A132-76EED0725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Oval 109">
              <a:extLst>
                <a:ext uri="{FF2B5EF4-FFF2-40B4-BE49-F238E27FC236}">
                  <a16:creationId xmlns:a16="http://schemas.microsoft.com/office/drawing/2014/main" id="{E952B3D7-A7BC-4E57-9CC7-C51F188E7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Oval 110">
              <a:extLst>
                <a:ext uri="{FF2B5EF4-FFF2-40B4-BE49-F238E27FC236}">
                  <a16:creationId xmlns:a16="http://schemas.microsoft.com/office/drawing/2014/main" id="{B6FED8D1-CF0E-4370-8FE8-29B3B9D0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Oval 111">
              <a:extLst>
                <a:ext uri="{FF2B5EF4-FFF2-40B4-BE49-F238E27FC236}">
                  <a16:creationId xmlns:a16="http://schemas.microsoft.com/office/drawing/2014/main" id="{CD3B89D7-1324-43FE-BA75-8136D8B0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Oval 112">
              <a:extLst>
                <a:ext uri="{FF2B5EF4-FFF2-40B4-BE49-F238E27FC236}">
                  <a16:creationId xmlns:a16="http://schemas.microsoft.com/office/drawing/2014/main" id="{53ED8333-1487-4E9D-BC65-5E05A05D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Oval 113">
              <a:extLst>
                <a:ext uri="{FF2B5EF4-FFF2-40B4-BE49-F238E27FC236}">
                  <a16:creationId xmlns:a16="http://schemas.microsoft.com/office/drawing/2014/main" id="{4140547F-7154-49A8-8BDC-3A229BC6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Oval 114">
              <a:extLst>
                <a:ext uri="{FF2B5EF4-FFF2-40B4-BE49-F238E27FC236}">
                  <a16:creationId xmlns:a16="http://schemas.microsoft.com/office/drawing/2014/main" id="{E23CF126-A596-4EF0-8481-C6A4B2C7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Oval 115">
              <a:extLst>
                <a:ext uri="{FF2B5EF4-FFF2-40B4-BE49-F238E27FC236}">
                  <a16:creationId xmlns:a16="http://schemas.microsoft.com/office/drawing/2014/main" id="{F0F3079C-4BD6-4EDA-A80A-2293DA4D6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Oval 116">
              <a:extLst>
                <a:ext uri="{FF2B5EF4-FFF2-40B4-BE49-F238E27FC236}">
                  <a16:creationId xmlns:a16="http://schemas.microsoft.com/office/drawing/2014/main" id="{201EB119-1F5B-4479-B6CA-0F57676EC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Oval 117">
              <a:extLst>
                <a:ext uri="{FF2B5EF4-FFF2-40B4-BE49-F238E27FC236}">
                  <a16:creationId xmlns:a16="http://schemas.microsoft.com/office/drawing/2014/main" id="{B4AABD18-F7AD-47A7-B1A7-1FCD65E6B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Oval 118">
              <a:extLst>
                <a:ext uri="{FF2B5EF4-FFF2-40B4-BE49-F238E27FC236}">
                  <a16:creationId xmlns:a16="http://schemas.microsoft.com/office/drawing/2014/main" id="{616FF724-399D-4CD0-8D40-2F1F22FF4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Oval 119">
              <a:extLst>
                <a:ext uri="{FF2B5EF4-FFF2-40B4-BE49-F238E27FC236}">
                  <a16:creationId xmlns:a16="http://schemas.microsoft.com/office/drawing/2014/main" id="{8F388AF7-F18E-47C5-A725-875FFE3FA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Oval 120">
              <a:extLst>
                <a:ext uri="{FF2B5EF4-FFF2-40B4-BE49-F238E27FC236}">
                  <a16:creationId xmlns:a16="http://schemas.microsoft.com/office/drawing/2014/main" id="{18984043-5645-49BD-9B6B-B560B35D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Oval 121">
              <a:extLst>
                <a:ext uri="{FF2B5EF4-FFF2-40B4-BE49-F238E27FC236}">
                  <a16:creationId xmlns:a16="http://schemas.microsoft.com/office/drawing/2014/main" id="{23DC317E-025E-4DA8-A551-601F3964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Oval 122">
              <a:extLst>
                <a:ext uri="{FF2B5EF4-FFF2-40B4-BE49-F238E27FC236}">
                  <a16:creationId xmlns:a16="http://schemas.microsoft.com/office/drawing/2014/main" id="{058B8695-E3D4-44EE-9CF1-32E44FE8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Oval 123">
              <a:extLst>
                <a:ext uri="{FF2B5EF4-FFF2-40B4-BE49-F238E27FC236}">
                  <a16:creationId xmlns:a16="http://schemas.microsoft.com/office/drawing/2014/main" id="{D1F272C9-574E-4E0D-A3C6-C22B03E8E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Oval 124">
              <a:extLst>
                <a:ext uri="{FF2B5EF4-FFF2-40B4-BE49-F238E27FC236}">
                  <a16:creationId xmlns:a16="http://schemas.microsoft.com/office/drawing/2014/main" id="{4547D3D3-54F3-4956-9E47-F582CD28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Oval 125">
              <a:extLst>
                <a:ext uri="{FF2B5EF4-FFF2-40B4-BE49-F238E27FC236}">
                  <a16:creationId xmlns:a16="http://schemas.microsoft.com/office/drawing/2014/main" id="{A3740D45-2155-43B1-B839-CA7F1DE7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Oval 126">
              <a:extLst>
                <a:ext uri="{FF2B5EF4-FFF2-40B4-BE49-F238E27FC236}">
                  <a16:creationId xmlns:a16="http://schemas.microsoft.com/office/drawing/2014/main" id="{CD589A55-DD20-429C-A306-B08338A1D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Oval 127">
              <a:extLst>
                <a:ext uri="{FF2B5EF4-FFF2-40B4-BE49-F238E27FC236}">
                  <a16:creationId xmlns:a16="http://schemas.microsoft.com/office/drawing/2014/main" id="{890567A3-A1E1-4CD0-8DFD-70F9590D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Oval 128">
              <a:extLst>
                <a:ext uri="{FF2B5EF4-FFF2-40B4-BE49-F238E27FC236}">
                  <a16:creationId xmlns:a16="http://schemas.microsoft.com/office/drawing/2014/main" id="{0AC38D77-0F57-4D01-92A3-D3E4D0AD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Oval 129">
              <a:extLst>
                <a:ext uri="{FF2B5EF4-FFF2-40B4-BE49-F238E27FC236}">
                  <a16:creationId xmlns:a16="http://schemas.microsoft.com/office/drawing/2014/main" id="{25234C29-662D-4AEE-98A6-C7362E5E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Oval 130">
              <a:extLst>
                <a:ext uri="{FF2B5EF4-FFF2-40B4-BE49-F238E27FC236}">
                  <a16:creationId xmlns:a16="http://schemas.microsoft.com/office/drawing/2014/main" id="{068D415C-3ED2-400E-BD68-5BE65799F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Oval 131">
              <a:extLst>
                <a:ext uri="{FF2B5EF4-FFF2-40B4-BE49-F238E27FC236}">
                  <a16:creationId xmlns:a16="http://schemas.microsoft.com/office/drawing/2014/main" id="{2284A6AD-A016-412F-BB14-A015071E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Oval 132">
              <a:extLst>
                <a:ext uri="{FF2B5EF4-FFF2-40B4-BE49-F238E27FC236}">
                  <a16:creationId xmlns:a16="http://schemas.microsoft.com/office/drawing/2014/main" id="{7CDB906E-AAE2-4397-B410-B77BC358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Oval 133">
              <a:extLst>
                <a:ext uri="{FF2B5EF4-FFF2-40B4-BE49-F238E27FC236}">
                  <a16:creationId xmlns:a16="http://schemas.microsoft.com/office/drawing/2014/main" id="{F73844A4-E67E-4733-B448-097EB95B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Oval 134">
              <a:extLst>
                <a:ext uri="{FF2B5EF4-FFF2-40B4-BE49-F238E27FC236}">
                  <a16:creationId xmlns:a16="http://schemas.microsoft.com/office/drawing/2014/main" id="{B3BCD731-E3B2-405C-ACFF-86B1D801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Oval 135">
              <a:extLst>
                <a:ext uri="{FF2B5EF4-FFF2-40B4-BE49-F238E27FC236}">
                  <a16:creationId xmlns:a16="http://schemas.microsoft.com/office/drawing/2014/main" id="{63BC2FEE-E815-4BB5-B7D3-2D95F1B7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Oval 136">
              <a:extLst>
                <a:ext uri="{FF2B5EF4-FFF2-40B4-BE49-F238E27FC236}">
                  <a16:creationId xmlns:a16="http://schemas.microsoft.com/office/drawing/2014/main" id="{443BC02D-019F-4D11-A70C-3C26E3545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Oval 137">
              <a:extLst>
                <a:ext uri="{FF2B5EF4-FFF2-40B4-BE49-F238E27FC236}">
                  <a16:creationId xmlns:a16="http://schemas.microsoft.com/office/drawing/2014/main" id="{EED53809-8E62-40F6-BFE7-80FFA65B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Oval 138">
              <a:extLst>
                <a:ext uri="{FF2B5EF4-FFF2-40B4-BE49-F238E27FC236}">
                  <a16:creationId xmlns:a16="http://schemas.microsoft.com/office/drawing/2014/main" id="{0AA38E96-2885-4598-A80F-DF68C300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Oval 139">
              <a:extLst>
                <a:ext uri="{FF2B5EF4-FFF2-40B4-BE49-F238E27FC236}">
                  <a16:creationId xmlns:a16="http://schemas.microsoft.com/office/drawing/2014/main" id="{241920DF-6633-4348-984E-2EB4C2CAE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Oval 140">
              <a:extLst>
                <a:ext uri="{FF2B5EF4-FFF2-40B4-BE49-F238E27FC236}">
                  <a16:creationId xmlns:a16="http://schemas.microsoft.com/office/drawing/2014/main" id="{BBB0832F-58B9-47B8-8176-D879A50AA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Oval 141">
              <a:extLst>
                <a:ext uri="{FF2B5EF4-FFF2-40B4-BE49-F238E27FC236}">
                  <a16:creationId xmlns:a16="http://schemas.microsoft.com/office/drawing/2014/main" id="{A6B8B0BB-C6D5-47D0-B5B4-694CB74B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Oval 142">
              <a:extLst>
                <a:ext uri="{FF2B5EF4-FFF2-40B4-BE49-F238E27FC236}">
                  <a16:creationId xmlns:a16="http://schemas.microsoft.com/office/drawing/2014/main" id="{54EC53D2-9812-400A-BC1B-47CFCA810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Oval 143">
              <a:extLst>
                <a:ext uri="{FF2B5EF4-FFF2-40B4-BE49-F238E27FC236}">
                  <a16:creationId xmlns:a16="http://schemas.microsoft.com/office/drawing/2014/main" id="{DE2BDA63-36E2-4502-81A5-1ED01E56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Oval 144">
              <a:extLst>
                <a:ext uri="{FF2B5EF4-FFF2-40B4-BE49-F238E27FC236}">
                  <a16:creationId xmlns:a16="http://schemas.microsoft.com/office/drawing/2014/main" id="{367570A2-1B0B-480B-8EAD-5E5178A39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Oval 145">
              <a:extLst>
                <a:ext uri="{FF2B5EF4-FFF2-40B4-BE49-F238E27FC236}">
                  <a16:creationId xmlns:a16="http://schemas.microsoft.com/office/drawing/2014/main" id="{9958B8F0-58E9-4C1D-8EA1-172D75799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Oval 146">
              <a:extLst>
                <a:ext uri="{FF2B5EF4-FFF2-40B4-BE49-F238E27FC236}">
                  <a16:creationId xmlns:a16="http://schemas.microsoft.com/office/drawing/2014/main" id="{BF5C0719-ABE1-4DDF-867C-F68E7C822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Oval 147">
              <a:extLst>
                <a:ext uri="{FF2B5EF4-FFF2-40B4-BE49-F238E27FC236}">
                  <a16:creationId xmlns:a16="http://schemas.microsoft.com/office/drawing/2014/main" id="{5E0E8163-42F5-4FA5-91BE-9E61E0FA5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Oval 148">
              <a:extLst>
                <a:ext uri="{FF2B5EF4-FFF2-40B4-BE49-F238E27FC236}">
                  <a16:creationId xmlns:a16="http://schemas.microsoft.com/office/drawing/2014/main" id="{4B99FA1C-9C44-4201-A8E2-E5EA4F7DE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Oval 149">
              <a:extLst>
                <a:ext uri="{FF2B5EF4-FFF2-40B4-BE49-F238E27FC236}">
                  <a16:creationId xmlns:a16="http://schemas.microsoft.com/office/drawing/2014/main" id="{B25CE6CB-4985-4736-B96F-3EB3787B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Oval 150">
              <a:extLst>
                <a:ext uri="{FF2B5EF4-FFF2-40B4-BE49-F238E27FC236}">
                  <a16:creationId xmlns:a16="http://schemas.microsoft.com/office/drawing/2014/main" id="{A619DE21-2418-4738-826E-FCAF609F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Oval 151">
              <a:extLst>
                <a:ext uri="{FF2B5EF4-FFF2-40B4-BE49-F238E27FC236}">
                  <a16:creationId xmlns:a16="http://schemas.microsoft.com/office/drawing/2014/main" id="{D4ACB6DB-A6F5-46F2-8BDF-29C324EF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Oval 152">
              <a:extLst>
                <a:ext uri="{FF2B5EF4-FFF2-40B4-BE49-F238E27FC236}">
                  <a16:creationId xmlns:a16="http://schemas.microsoft.com/office/drawing/2014/main" id="{707F79F4-ADBE-4A94-9E16-D8C20808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Oval 153">
              <a:extLst>
                <a:ext uri="{FF2B5EF4-FFF2-40B4-BE49-F238E27FC236}">
                  <a16:creationId xmlns:a16="http://schemas.microsoft.com/office/drawing/2014/main" id="{9E8212B9-79C7-491E-8A52-F7B1EE66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Oval 154">
              <a:extLst>
                <a:ext uri="{FF2B5EF4-FFF2-40B4-BE49-F238E27FC236}">
                  <a16:creationId xmlns:a16="http://schemas.microsoft.com/office/drawing/2014/main" id="{90DF08BF-3AE0-43BE-ABB9-E17A5F4A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Oval 155">
              <a:extLst>
                <a:ext uri="{FF2B5EF4-FFF2-40B4-BE49-F238E27FC236}">
                  <a16:creationId xmlns:a16="http://schemas.microsoft.com/office/drawing/2014/main" id="{1E653703-F7AC-4021-8605-A098A9D88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Oval 156">
              <a:extLst>
                <a:ext uri="{FF2B5EF4-FFF2-40B4-BE49-F238E27FC236}">
                  <a16:creationId xmlns:a16="http://schemas.microsoft.com/office/drawing/2014/main" id="{419A0BD0-F4CA-4B17-9FC6-04B8359F7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Oval 157">
              <a:extLst>
                <a:ext uri="{FF2B5EF4-FFF2-40B4-BE49-F238E27FC236}">
                  <a16:creationId xmlns:a16="http://schemas.microsoft.com/office/drawing/2014/main" id="{D0825793-EC2F-42CA-9889-5D4061264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Oval 158">
              <a:extLst>
                <a:ext uri="{FF2B5EF4-FFF2-40B4-BE49-F238E27FC236}">
                  <a16:creationId xmlns:a16="http://schemas.microsoft.com/office/drawing/2014/main" id="{2A29F497-F44A-4EAF-87DC-BEB53D07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Oval 159">
              <a:extLst>
                <a:ext uri="{FF2B5EF4-FFF2-40B4-BE49-F238E27FC236}">
                  <a16:creationId xmlns:a16="http://schemas.microsoft.com/office/drawing/2014/main" id="{7F2827C0-8805-4C3E-AEC8-E793FA46A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Oval 160">
              <a:extLst>
                <a:ext uri="{FF2B5EF4-FFF2-40B4-BE49-F238E27FC236}">
                  <a16:creationId xmlns:a16="http://schemas.microsoft.com/office/drawing/2014/main" id="{32A2F908-22D1-4505-B306-CD681E7A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Oval 161">
              <a:extLst>
                <a:ext uri="{FF2B5EF4-FFF2-40B4-BE49-F238E27FC236}">
                  <a16:creationId xmlns:a16="http://schemas.microsoft.com/office/drawing/2014/main" id="{3265C95F-F916-47B8-9160-A3AA20114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Oval 162">
              <a:extLst>
                <a:ext uri="{FF2B5EF4-FFF2-40B4-BE49-F238E27FC236}">
                  <a16:creationId xmlns:a16="http://schemas.microsoft.com/office/drawing/2014/main" id="{7BE91CC1-97F7-4CA5-A7BA-18BF0A35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Oval 163">
              <a:extLst>
                <a:ext uri="{FF2B5EF4-FFF2-40B4-BE49-F238E27FC236}">
                  <a16:creationId xmlns:a16="http://schemas.microsoft.com/office/drawing/2014/main" id="{88AD789B-BF3B-4C9E-A480-056B04503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Oval 164">
              <a:extLst>
                <a:ext uri="{FF2B5EF4-FFF2-40B4-BE49-F238E27FC236}">
                  <a16:creationId xmlns:a16="http://schemas.microsoft.com/office/drawing/2014/main" id="{1F269833-34D5-40EE-A658-67F2DD38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Oval 165">
              <a:extLst>
                <a:ext uri="{FF2B5EF4-FFF2-40B4-BE49-F238E27FC236}">
                  <a16:creationId xmlns:a16="http://schemas.microsoft.com/office/drawing/2014/main" id="{F9069843-6183-413F-9941-C0A47758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Oval 166">
              <a:extLst>
                <a:ext uri="{FF2B5EF4-FFF2-40B4-BE49-F238E27FC236}">
                  <a16:creationId xmlns:a16="http://schemas.microsoft.com/office/drawing/2014/main" id="{4AFD03AE-D12D-42FF-AAFE-9BD0DE1B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Oval 167">
              <a:extLst>
                <a:ext uri="{FF2B5EF4-FFF2-40B4-BE49-F238E27FC236}">
                  <a16:creationId xmlns:a16="http://schemas.microsoft.com/office/drawing/2014/main" id="{14B52C93-2F73-4C7B-AFEA-823840CB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Oval 168">
              <a:extLst>
                <a:ext uri="{FF2B5EF4-FFF2-40B4-BE49-F238E27FC236}">
                  <a16:creationId xmlns:a16="http://schemas.microsoft.com/office/drawing/2014/main" id="{6D2F008C-C7A2-458E-82A4-772554831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Oval 169">
              <a:extLst>
                <a:ext uri="{FF2B5EF4-FFF2-40B4-BE49-F238E27FC236}">
                  <a16:creationId xmlns:a16="http://schemas.microsoft.com/office/drawing/2014/main" id="{E0C7B37F-3F69-4553-9532-4D05F2D3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Oval 170">
              <a:extLst>
                <a:ext uri="{FF2B5EF4-FFF2-40B4-BE49-F238E27FC236}">
                  <a16:creationId xmlns:a16="http://schemas.microsoft.com/office/drawing/2014/main" id="{9C07940E-7AD6-4FA4-BA21-897AEF27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Oval 171">
              <a:extLst>
                <a:ext uri="{FF2B5EF4-FFF2-40B4-BE49-F238E27FC236}">
                  <a16:creationId xmlns:a16="http://schemas.microsoft.com/office/drawing/2014/main" id="{B515F487-DBA4-4C7E-A06D-6E2F63FB0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Oval 172">
              <a:extLst>
                <a:ext uri="{FF2B5EF4-FFF2-40B4-BE49-F238E27FC236}">
                  <a16:creationId xmlns:a16="http://schemas.microsoft.com/office/drawing/2014/main" id="{99EE8447-56F3-43BA-8DC7-A90AC3AC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Oval 173">
              <a:extLst>
                <a:ext uri="{FF2B5EF4-FFF2-40B4-BE49-F238E27FC236}">
                  <a16:creationId xmlns:a16="http://schemas.microsoft.com/office/drawing/2014/main" id="{795D7DFC-48C5-4830-BBC9-74B1CA49D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Oval 174">
              <a:extLst>
                <a:ext uri="{FF2B5EF4-FFF2-40B4-BE49-F238E27FC236}">
                  <a16:creationId xmlns:a16="http://schemas.microsoft.com/office/drawing/2014/main" id="{4DE0BF3A-9F2B-4C40-9D68-4BBAAC30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Oval 175">
              <a:extLst>
                <a:ext uri="{FF2B5EF4-FFF2-40B4-BE49-F238E27FC236}">
                  <a16:creationId xmlns:a16="http://schemas.microsoft.com/office/drawing/2014/main" id="{0A5F7AEC-01D1-4817-B169-C5A482AB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Oval 176">
              <a:extLst>
                <a:ext uri="{FF2B5EF4-FFF2-40B4-BE49-F238E27FC236}">
                  <a16:creationId xmlns:a16="http://schemas.microsoft.com/office/drawing/2014/main" id="{FC52D803-510F-4618-BED2-FB3FF6C3A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Oval 177">
              <a:extLst>
                <a:ext uri="{FF2B5EF4-FFF2-40B4-BE49-F238E27FC236}">
                  <a16:creationId xmlns:a16="http://schemas.microsoft.com/office/drawing/2014/main" id="{DEC25E23-BFD6-4A57-9365-B3E27D404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Oval 178">
              <a:extLst>
                <a:ext uri="{FF2B5EF4-FFF2-40B4-BE49-F238E27FC236}">
                  <a16:creationId xmlns:a16="http://schemas.microsoft.com/office/drawing/2014/main" id="{FC43323A-FA67-45E1-B8BC-4E378F95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Oval 179">
              <a:extLst>
                <a:ext uri="{FF2B5EF4-FFF2-40B4-BE49-F238E27FC236}">
                  <a16:creationId xmlns:a16="http://schemas.microsoft.com/office/drawing/2014/main" id="{8E647F7C-A62F-45EB-9788-6A59F1DF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Oval 180">
              <a:extLst>
                <a:ext uri="{FF2B5EF4-FFF2-40B4-BE49-F238E27FC236}">
                  <a16:creationId xmlns:a16="http://schemas.microsoft.com/office/drawing/2014/main" id="{D0B0339F-E2CE-4BB5-822F-FC9118E53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Oval 181">
              <a:extLst>
                <a:ext uri="{FF2B5EF4-FFF2-40B4-BE49-F238E27FC236}">
                  <a16:creationId xmlns:a16="http://schemas.microsoft.com/office/drawing/2014/main" id="{9FB367D5-AFC1-4A70-84D9-07116C56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Oval 182">
              <a:extLst>
                <a:ext uri="{FF2B5EF4-FFF2-40B4-BE49-F238E27FC236}">
                  <a16:creationId xmlns:a16="http://schemas.microsoft.com/office/drawing/2014/main" id="{F2C95DEB-1AFD-462B-8A9F-04C08BA51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Oval 183">
              <a:extLst>
                <a:ext uri="{FF2B5EF4-FFF2-40B4-BE49-F238E27FC236}">
                  <a16:creationId xmlns:a16="http://schemas.microsoft.com/office/drawing/2014/main" id="{8A8D7513-178D-4997-9E4C-DF88DCF21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Oval 184">
              <a:extLst>
                <a:ext uri="{FF2B5EF4-FFF2-40B4-BE49-F238E27FC236}">
                  <a16:creationId xmlns:a16="http://schemas.microsoft.com/office/drawing/2014/main" id="{9E9BD16C-512E-47E0-ACFE-BDFE4E7A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Oval 185">
              <a:extLst>
                <a:ext uri="{FF2B5EF4-FFF2-40B4-BE49-F238E27FC236}">
                  <a16:creationId xmlns:a16="http://schemas.microsoft.com/office/drawing/2014/main" id="{E0CE6961-8794-4E75-A3F7-1A9AEF8B0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Oval 186">
              <a:extLst>
                <a:ext uri="{FF2B5EF4-FFF2-40B4-BE49-F238E27FC236}">
                  <a16:creationId xmlns:a16="http://schemas.microsoft.com/office/drawing/2014/main" id="{1BAD9AD9-CB4B-436D-BC38-57E903693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Oval 187">
              <a:extLst>
                <a:ext uri="{FF2B5EF4-FFF2-40B4-BE49-F238E27FC236}">
                  <a16:creationId xmlns:a16="http://schemas.microsoft.com/office/drawing/2014/main" id="{95B5844C-0F46-43A3-AE06-649A3DCD5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Oval 188">
              <a:extLst>
                <a:ext uri="{FF2B5EF4-FFF2-40B4-BE49-F238E27FC236}">
                  <a16:creationId xmlns:a16="http://schemas.microsoft.com/office/drawing/2014/main" id="{0D4C6E5A-C698-45F4-9D77-5FF7D083F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Oval 189">
              <a:extLst>
                <a:ext uri="{FF2B5EF4-FFF2-40B4-BE49-F238E27FC236}">
                  <a16:creationId xmlns:a16="http://schemas.microsoft.com/office/drawing/2014/main" id="{5067FED3-9914-4C44-87B1-0D6F3B20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Oval 190">
              <a:extLst>
                <a:ext uri="{FF2B5EF4-FFF2-40B4-BE49-F238E27FC236}">
                  <a16:creationId xmlns:a16="http://schemas.microsoft.com/office/drawing/2014/main" id="{179B96E5-557E-4061-92D0-46E7893FF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Oval 191">
              <a:extLst>
                <a:ext uri="{FF2B5EF4-FFF2-40B4-BE49-F238E27FC236}">
                  <a16:creationId xmlns:a16="http://schemas.microsoft.com/office/drawing/2014/main" id="{277931A6-65D9-4D15-948B-3BB2BCD7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Oval 192">
              <a:extLst>
                <a:ext uri="{FF2B5EF4-FFF2-40B4-BE49-F238E27FC236}">
                  <a16:creationId xmlns:a16="http://schemas.microsoft.com/office/drawing/2014/main" id="{2B57E7EC-C392-4032-830B-6B135A688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Oval 193">
              <a:extLst>
                <a:ext uri="{FF2B5EF4-FFF2-40B4-BE49-F238E27FC236}">
                  <a16:creationId xmlns:a16="http://schemas.microsoft.com/office/drawing/2014/main" id="{C0BF5A24-28E6-4395-ACA5-E1881A59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Oval 194">
              <a:extLst>
                <a:ext uri="{FF2B5EF4-FFF2-40B4-BE49-F238E27FC236}">
                  <a16:creationId xmlns:a16="http://schemas.microsoft.com/office/drawing/2014/main" id="{271F4B09-554E-4EC8-B072-EAA13C778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Oval 195">
              <a:extLst>
                <a:ext uri="{FF2B5EF4-FFF2-40B4-BE49-F238E27FC236}">
                  <a16:creationId xmlns:a16="http://schemas.microsoft.com/office/drawing/2014/main" id="{5BD7BB39-B3E0-44F2-B622-00ED0A3D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Oval 196">
              <a:extLst>
                <a:ext uri="{FF2B5EF4-FFF2-40B4-BE49-F238E27FC236}">
                  <a16:creationId xmlns:a16="http://schemas.microsoft.com/office/drawing/2014/main" id="{90760331-0458-4DEB-BDF1-4B03AAE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Oval 197">
              <a:extLst>
                <a:ext uri="{FF2B5EF4-FFF2-40B4-BE49-F238E27FC236}">
                  <a16:creationId xmlns:a16="http://schemas.microsoft.com/office/drawing/2014/main" id="{ADFE2B20-E76D-4397-819C-D136E015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Oval 198">
              <a:extLst>
                <a:ext uri="{FF2B5EF4-FFF2-40B4-BE49-F238E27FC236}">
                  <a16:creationId xmlns:a16="http://schemas.microsoft.com/office/drawing/2014/main" id="{24180EC1-BF02-49EA-AC44-07844A25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Oval 199">
              <a:extLst>
                <a:ext uri="{FF2B5EF4-FFF2-40B4-BE49-F238E27FC236}">
                  <a16:creationId xmlns:a16="http://schemas.microsoft.com/office/drawing/2014/main" id="{E35EB115-D67E-4E27-AAF4-EC363672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Oval 200">
              <a:extLst>
                <a:ext uri="{FF2B5EF4-FFF2-40B4-BE49-F238E27FC236}">
                  <a16:creationId xmlns:a16="http://schemas.microsoft.com/office/drawing/2014/main" id="{35BA83B7-366D-458A-89CA-6CBB1ACF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Oval 201">
              <a:extLst>
                <a:ext uri="{FF2B5EF4-FFF2-40B4-BE49-F238E27FC236}">
                  <a16:creationId xmlns:a16="http://schemas.microsoft.com/office/drawing/2014/main" id="{2F01A9F8-8DDF-47AF-A771-5E3751BCB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Oval 202">
              <a:extLst>
                <a:ext uri="{FF2B5EF4-FFF2-40B4-BE49-F238E27FC236}">
                  <a16:creationId xmlns:a16="http://schemas.microsoft.com/office/drawing/2014/main" id="{BBF79668-7971-43A3-B5F6-8B86606B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Oval 203">
              <a:extLst>
                <a:ext uri="{FF2B5EF4-FFF2-40B4-BE49-F238E27FC236}">
                  <a16:creationId xmlns:a16="http://schemas.microsoft.com/office/drawing/2014/main" id="{7B1A3BDE-DC75-4D66-8CAA-83D472EE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Oval 204">
              <a:extLst>
                <a:ext uri="{FF2B5EF4-FFF2-40B4-BE49-F238E27FC236}">
                  <a16:creationId xmlns:a16="http://schemas.microsoft.com/office/drawing/2014/main" id="{AEFE42C9-4F39-4227-9FE7-71DE8286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Oval 205">
              <a:extLst>
                <a:ext uri="{FF2B5EF4-FFF2-40B4-BE49-F238E27FC236}">
                  <a16:creationId xmlns:a16="http://schemas.microsoft.com/office/drawing/2014/main" id="{DF44B00D-CE07-4D9B-B732-CEFEC5605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Oval 206">
              <a:extLst>
                <a:ext uri="{FF2B5EF4-FFF2-40B4-BE49-F238E27FC236}">
                  <a16:creationId xmlns:a16="http://schemas.microsoft.com/office/drawing/2014/main" id="{50FD6BAB-DDF2-417F-83E6-D0813340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Oval 207">
              <a:extLst>
                <a:ext uri="{FF2B5EF4-FFF2-40B4-BE49-F238E27FC236}">
                  <a16:creationId xmlns:a16="http://schemas.microsoft.com/office/drawing/2014/main" id="{CCC041B2-F5CF-431A-B10B-E9C564AA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Oval 208">
              <a:extLst>
                <a:ext uri="{FF2B5EF4-FFF2-40B4-BE49-F238E27FC236}">
                  <a16:creationId xmlns:a16="http://schemas.microsoft.com/office/drawing/2014/main" id="{B6B1E4B9-5E27-4E18-82A8-7FA2DDC1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Oval 209">
              <a:extLst>
                <a:ext uri="{FF2B5EF4-FFF2-40B4-BE49-F238E27FC236}">
                  <a16:creationId xmlns:a16="http://schemas.microsoft.com/office/drawing/2014/main" id="{6C71D2FB-4EE9-48CE-A6DF-F9367C00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Oval 210">
              <a:extLst>
                <a:ext uri="{FF2B5EF4-FFF2-40B4-BE49-F238E27FC236}">
                  <a16:creationId xmlns:a16="http://schemas.microsoft.com/office/drawing/2014/main" id="{2263293E-A5C6-4752-BFB9-BE3B69E9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Oval 211">
              <a:extLst>
                <a:ext uri="{FF2B5EF4-FFF2-40B4-BE49-F238E27FC236}">
                  <a16:creationId xmlns:a16="http://schemas.microsoft.com/office/drawing/2014/main" id="{D51238F3-DF33-430B-8CC6-956C3EA5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Oval 212">
              <a:extLst>
                <a:ext uri="{FF2B5EF4-FFF2-40B4-BE49-F238E27FC236}">
                  <a16:creationId xmlns:a16="http://schemas.microsoft.com/office/drawing/2014/main" id="{888D61B4-D972-4B92-B359-6E61C902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Oval 213">
              <a:extLst>
                <a:ext uri="{FF2B5EF4-FFF2-40B4-BE49-F238E27FC236}">
                  <a16:creationId xmlns:a16="http://schemas.microsoft.com/office/drawing/2014/main" id="{45F1ABD1-EBA2-41AB-8D1E-7F75FBC2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Oval 214">
              <a:extLst>
                <a:ext uri="{FF2B5EF4-FFF2-40B4-BE49-F238E27FC236}">
                  <a16:creationId xmlns:a16="http://schemas.microsoft.com/office/drawing/2014/main" id="{7F3342AA-A956-4F34-AD86-922977251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Oval 215">
              <a:extLst>
                <a:ext uri="{FF2B5EF4-FFF2-40B4-BE49-F238E27FC236}">
                  <a16:creationId xmlns:a16="http://schemas.microsoft.com/office/drawing/2014/main" id="{92B3E3A4-0F03-4A71-8300-F57E664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Oval 216">
              <a:extLst>
                <a:ext uri="{FF2B5EF4-FFF2-40B4-BE49-F238E27FC236}">
                  <a16:creationId xmlns:a16="http://schemas.microsoft.com/office/drawing/2014/main" id="{F5B35AC7-E6C5-45E3-A66F-3D3643CD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Oval 217">
              <a:extLst>
                <a:ext uri="{FF2B5EF4-FFF2-40B4-BE49-F238E27FC236}">
                  <a16:creationId xmlns:a16="http://schemas.microsoft.com/office/drawing/2014/main" id="{51B240D4-BB92-4545-8341-CC98E448E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Oval 218">
              <a:extLst>
                <a:ext uri="{FF2B5EF4-FFF2-40B4-BE49-F238E27FC236}">
                  <a16:creationId xmlns:a16="http://schemas.microsoft.com/office/drawing/2014/main" id="{1E1CB855-1678-498C-B8F2-5F3CB0FDD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Oval 219">
              <a:extLst>
                <a:ext uri="{FF2B5EF4-FFF2-40B4-BE49-F238E27FC236}">
                  <a16:creationId xmlns:a16="http://schemas.microsoft.com/office/drawing/2014/main" id="{6631CF8A-BED3-4187-9128-E4B856FD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Oval 220">
              <a:extLst>
                <a:ext uri="{FF2B5EF4-FFF2-40B4-BE49-F238E27FC236}">
                  <a16:creationId xmlns:a16="http://schemas.microsoft.com/office/drawing/2014/main" id="{05B32E48-2B2E-46FD-ADC9-73AEEC29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Oval 221">
              <a:extLst>
                <a:ext uri="{FF2B5EF4-FFF2-40B4-BE49-F238E27FC236}">
                  <a16:creationId xmlns:a16="http://schemas.microsoft.com/office/drawing/2014/main" id="{26DC4D47-E258-44C7-B6A3-21931109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Oval 222">
              <a:extLst>
                <a:ext uri="{FF2B5EF4-FFF2-40B4-BE49-F238E27FC236}">
                  <a16:creationId xmlns:a16="http://schemas.microsoft.com/office/drawing/2014/main" id="{DAC9A269-4CCC-4A55-8C3D-09B40C73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Oval 223">
              <a:extLst>
                <a:ext uri="{FF2B5EF4-FFF2-40B4-BE49-F238E27FC236}">
                  <a16:creationId xmlns:a16="http://schemas.microsoft.com/office/drawing/2014/main" id="{AC4D30A6-5404-4F7D-AEDD-C9C309A3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Oval 224">
              <a:extLst>
                <a:ext uri="{FF2B5EF4-FFF2-40B4-BE49-F238E27FC236}">
                  <a16:creationId xmlns:a16="http://schemas.microsoft.com/office/drawing/2014/main" id="{075EF750-A7D0-480F-ACDC-59DC64B6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Oval 225">
              <a:extLst>
                <a:ext uri="{FF2B5EF4-FFF2-40B4-BE49-F238E27FC236}">
                  <a16:creationId xmlns:a16="http://schemas.microsoft.com/office/drawing/2014/main" id="{0EFED505-3764-45B8-B3F9-0D170E14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Oval 226">
              <a:extLst>
                <a:ext uri="{FF2B5EF4-FFF2-40B4-BE49-F238E27FC236}">
                  <a16:creationId xmlns:a16="http://schemas.microsoft.com/office/drawing/2014/main" id="{F1EFF181-F946-43E1-A58B-80DBEF34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Oval 227">
              <a:extLst>
                <a:ext uri="{FF2B5EF4-FFF2-40B4-BE49-F238E27FC236}">
                  <a16:creationId xmlns:a16="http://schemas.microsoft.com/office/drawing/2014/main" id="{7CF090C4-C8CE-4552-8BF1-C967D32E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Oval 228">
              <a:extLst>
                <a:ext uri="{FF2B5EF4-FFF2-40B4-BE49-F238E27FC236}">
                  <a16:creationId xmlns:a16="http://schemas.microsoft.com/office/drawing/2014/main" id="{A248A63E-02FD-4527-8AE3-EFCF43F9E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Oval 229">
              <a:extLst>
                <a:ext uri="{FF2B5EF4-FFF2-40B4-BE49-F238E27FC236}">
                  <a16:creationId xmlns:a16="http://schemas.microsoft.com/office/drawing/2014/main" id="{1E2E0678-B4D9-436D-84D8-78E5DF9B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Oval 230">
              <a:extLst>
                <a:ext uri="{FF2B5EF4-FFF2-40B4-BE49-F238E27FC236}">
                  <a16:creationId xmlns:a16="http://schemas.microsoft.com/office/drawing/2014/main" id="{EB34DFB6-3A37-47E8-A387-B57FF0C5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Oval 231">
              <a:extLst>
                <a:ext uri="{FF2B5EF4-FFF2-40B4-BE49-F238E27FC236}">
                  <a16:creationId xmlns:a16="http://schemas.microsoft.com/office/drawing/2014/main" id="{841425B0-2A5B-4D1A-8350-ACB1F3819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Oval 232">
              <a:extLst>
                <a:ext uri="{FF2B5EF4-FFF2-40B4-BE49-F238E27FC236}">
                  <a16:creationId xmlns:a16="http://schemas.microsoft.com/office/drawing/2014/main" id="{9C0ADCBD-E717-4B98-AF48-8A31F963B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Oval 233">
              <a:extLst>
                <a:ext uri="{FF2B5EF4-FFF2-40B4-BE49-F238E27FC236}">
                  <a16:creationId xmlns:a16="http://schemas.microsoft.com/office/drawing/2014/main" id="{4DAB0063-6D9F-498F-97EE-AC6955FF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Oval 234">
              <a:extLst>
                <a:ext uri="{FF2B5EF4-FFF2-40B4-BE49-F238E27FC236}">
                  <a16:creationId xmlns:a16="http://schemas.microsoft.com/office/drawing/2014/main" id="{B21FE4D9-B697-473E-8274-7BDF58336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Oval 235">
              <a:extLst>
                <a:ext uri="{FF2B5EF4-FFF2-40B4-BE49-F238E27FC236}">
                  <a16:creationId xmlns:a16="http://schemas.microsoft.com/office/drawing/2014/main" id="{C1BA24C2-A568-43E3-8DBA-A435072C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Oval 236">
              <a:extLst>
                <a:ext uri="{FF2B5EF4-FFF2-40B4-BE49-F238E27FC236}">
                  <a16:creationId xmlns:a16="http://schemas.microsoft.com/office/drawing/2014/main" id="{8FE15038-9FCE-4E4B-9D1C-6B1ADE312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Oval 237">
              <a:extLst>
                <a:ext uri="{FF2B5EF4-FFF2-40B4-BE49-F238E27FC236}">
                  <a16:creationId xmlns:a16="http://schemas.microsoft.com/office/drawing/2014/main" id="{7B47C8B5-5FEF-4B52-9185-61456CFC4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Oval 238">
              <a:extLst>
                <a:ext uri="{FF2B5EF4-FFF2-40B4-BE49-F238E27FC236}">
                  <a16:creationId xmlns:a16="http://schemas.microsoft.com/office/drawing/2014/main" id="{3AC8B2E6-5167-4C1C-836A-3395BEF3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Oval 239">
              <a:extLst>
                <a:ext uri="{FF2B5EF4-FFF2-40B4-BE49-F238E27FC236}">
                  <a16:creationId xmlns:a16="http://schemas.microsoft.com/office/drawing/2014/main" id="{B6AF4CD4-C020-4ECA-8EC5-9234ABFD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Oval 240">
              <a:extLst>
                <a:ext uri="{FF2B5EF4-FFF2-40B4-BE49-F238E27FC236}">
                  <a16:creationId xmlns:a16="http://schemas.microsoft.com/office/drawing/2014/main" id="{C624FC37-89F6-4D67-B964-E71015E2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Oval 241">
              <a:extLst>
                <a:ext uri="{FF2B5EF4-FFF2-40B4-BE49-F238E27FC236}">
                  <a16:creationId xmlns:a16="http://schemas.microsoft.com/office/drawing/2014/main" id="{AE1A7006-229E-45AF-AA6B-CADC48A4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Oval 242">
              <a:extLst>
                <a:ext uri="{FF2B5EF4-FFF2-40B4-BE49-F238E27FC236}">
                  <a16:creationId xmlns:a16="http://schemas.microsoft.com/office/drawing/2014/main" id="{498EC682-294B-445F-9F79-A0D85685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Oval 243">
              <a:extLst>
                <a:ext uri="{FF2B5EF4-FFF2-40B4-BE49-F238E27FC236}">
                  <a16:creationId xmlns:a16="http://schemas.microsoft.com/office/drawing/2014/main" id="{C6A3CFBF-7E74-468F-BA7E-0772E217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Oval 244">
              <a:extLst>
                <a:ext uri="{FF2B5EF4-FFF2-40B4-BE49-F238E27FC236}">
                  <a16:creationId xmlns:a16="http://schemas.microsoft.com/office/drawing/2014/main" id="{62D28561-5299-4700-8075-37F0D787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Oval 245">
              <a:extLst>
                <a:ext uri="{FF2B5EF4-FFF2-40B4-BE49-F238E27FC236}">
                  <a16:creationId xmlns:a16="http://schemas.microsoft.com/office/drawing/2014/main" id="{F99D16D2-0371-4907-834D-330011FB9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Oval 246">
              <a:extLst>
                <a:ext uri="{FF2B5EF4-FFF2-40B4-BE49-F238E27FC236}">
                  <a16:creationId xmlns:a16="http://schemas.microsoft.com/office/drawing/2014/main" id="{F2B17E79-6849-4BC6-B0CD-A2EE2EFB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Oval 247">
              <a:extLst>
                <a:ext uri="{FF2B5EF4-FFF2-40B4-BE49-F238E27FC236}">
                  <a16:creationId xmlns:a16="http://schemas.microsoft.com/office/drawing/2014/main" id="{00FBBCC0-C7B8-48E5-AB92-6C6FF9F4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8" name="Group 1357">
            <a:extLst>
              <a:ext uri="{FF2B5EF4-FFF2-40B4-BE49-F238E27FC236}">
                <a16:creationId xmlns:a16="http://schemas.microsoft.com/office/drawing/2014/main" id="{17EB349E-EEB5-454E-AB6B-F98AD99D1841}"/>
              </a:ext>
            </a:extLst>
          </p:cNvPr>
          <p:cNvGrpSpPr/>
          <p:nvPr/>
        </p:nvGrpSpPr>
        <p:grpSpPr>
          <a:xfrm>
            <a:off x="10792818" y="692150"/>
            <a:ext cx="1033463" cy="6162675"/>
            <a:chOff x="-3740262" y="692150"/>
            <a:chExt cx="1033463" cy="6162675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1000">
                <a:schemeClr val="tx1">
                  <a:lumMod val="75000"/>
                  <a:lumOff val="25000"/>
                  <a:alpha val="80000"/>
                </a:schemeClr>
              </a:gs>
            </a:gsLst>
            <a:lin ang="5400000" scaled="1"/>
            <a:tileRect/>
          </a:gradFill>
        </p:grpSpPr>
        <p:grpSp>
          <p:nvGrpSpPr>
            <p:cNvPr id="58" name="Group 650">
              <a:extLst>
                <a:ext uri="{FF2B5EF4-FFF2-40B4-BE49-F238E27FC236}">
                  <a16:creationId xmlns:a16="http://schemas.microsoft.com/office/drawing/2014/main" id="{368A8BF3-F195-48D1-B44A-DD5185FA1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20763" cy="6008688"/>
              <a:chOff x="2537" y="436"/>
              <a:chExt cx="643" cy="3785"/>
            </a:xfrm>
            <a:grpFill/>
          </p:grpSpPr>
          <p:sp>
            <p:nvSpPr>
              <p:cNvPr id="355" name="Oval 450">
                <a:extLst>
                  <a:ext uri="{FF2B5EF4-FFF2-40B4-BE49-F238E27FC236}">
                    <a16:creationId xmlns:a16="http://schemas.microsoft.com/office/drawing/2014/main" id="{1EDF0B9D-7632-4E0B-A0E7-336B6626A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268"/>
                <a:ext cx="15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Oval 451">
                <a:extLst>
                  <a:ext uri="{FF2B5EF4-FFF2-40B4-BE49-F238E27FC236}">
                    <a16:creationId xmlns:a16="http://schemas.microsoft.com/office/drawing/2014/main" id="{3CBB634D-5E7E-4327-9893-9BD15564F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371"/>
                <a:ext cx="15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452">
                <a:extLst>
                  <a:ext uri="{FF2B5EF4-FFF2-40B4-BE49-F238E27FC236}">
                    <a16:creationId xmlns:a16="http://schemas.microsoft.com/office/drawing/2014/main" id="{899152F7-8F9B-4657-B0DC-614BB7DF7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475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453">
                <a:extLst>
                  <a:ext uri="{FF2B5EF4-FFF2-40B4-BE49-F238E27FC236}">
                    <a16:creationId xmlns:a16="http://schemas.microsoft.com/office/drawing/2014/main" id="{B317094E-119F-459A-A5B3-F051632B8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580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454">
                <a:extLst>
                  <a:ext uri="{FF2B5EF4-FFF2-40B4-BE49-F238E27FC236}">
                    <a16:creationId xmlns:a16="http://schemas.microsoft.com/office/drawing/2014/main" id="{1A50634D-58AD-464E-B556-1FFA6E85B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68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455">
                <a:extLst>
                  <a:ext uri="{FF2B5EF4-FFF2-40B4-BE49-F238E27FC236}">
                    <a16:creationId xmlns:a16="http://schemas.microsoft.com/office/drawing/2014/main" id="{448036F0-13AC-4A82-8BE9-9899DA650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787"/>
                <a:ext cx="23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456">
                <a:extLst>
                  <a:ext uri="{FF2B5EF4-FFF2-40B4-BE49-F238E27FC236}">
                    <a16:creationId xmlns:a16="http://schemas.microsoft.com/office/drawing/2014/main" id="{6CC6A48A-FC8D-4307-A53B-C03EB93C4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890"/>
                <a:ext cx="23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457">
                <a:extLst>
                  <a:ext uri="{FF2B5EF4-FFF2-40B4-BE49-F238E27FC236}">
                    <a16:creationId xmlns:a16="http://schemas.microsoft.com/office/drawing/2014/main" id="{4CDC194C-AC33-49FB-BA86-9C7CE45A0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994"/>
                <a:ext cx="27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458">
                <a:extLst>
                  <a:ext uri="{FF2B5EF4-FFF2-40B4-BE49-F238E27FC236}">
                    <a16:creationId xmlns:a16="http://schemas.microsoft.com/office/drawing/2014/main" id="{9F2BE62B-F5F9-4094-8FA3-96F77F4C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099"/>
                <a:ext cx="27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459">
                <a:extLst>
                  <a:ext uri="{FF2B5EF4-FFF2-40B4-BE49-F238E27FC236}">
                    <a16:creationId xmlns:a16="http://schemas.microsoft.com/office/drawing/2014/main" id="{763755C4-B92E-4885-96AE-6AEB29BCA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460">
                <a:extLst>
                  <a:ext uri="{FF2B5EF4-FFF2-40B4-BE49-F238E27FC236}">
                    <a16:creationId xmlns:a16="http://schemas.microsoft.com/office/drawing/2014/main" id="{F9374D48-96D2-47FA-8138-3C67CB33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461">
                <a:extLst>
                  <a:ext uri="{FF2B5EF4-FFF2-40B4-BE49-F238E27FC236}">
                    <a16:creationId xmlns:a16="http://schemas.microsoft.com/office/drawing/2014/main" id="{41C7B05B-2067-4BBB-BE20-E6F34DEF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462">
                <a:extLst>
                  <a:ext uri="{FF2B5EF4-FFF2-40B4-BE49-F238E27FC236}">
                    <a16:creationId xmlns:a16="http://schemas.microsoft.com/office/drawing/2014/main" id="{CDAD4179-19CA-4AE5-905B-9010CDB12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463">
                <a:extLst>
                  <a:ext uri="{FF2B5EF4-FFF2-40B4-BE49-F238E27FC236}">
                    <a16:creationId xmlns:a16="http://schemas.microsoft.com/office/drawing/2014/main" id="{02F84273-8038-4B57-8F03-32A1258CE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464">
                <a:extLst>
                  <a:ext uri="{FF2B5EF4-FFF2-40B4-BE49-F238E27FC236}">
                    <a16:creationId xmlns:a16="http://schemas.microsoft.com/office/drawing/2014/main" id="{641F85A7-2767-47DB-88C5-4E45EC363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465">
                <a:extLst>
                  <a:ext uri="{FF2B5EF4-FFF2-40B4-BE49-F238E27FC236}">
                    <a16:creationId xmlns:a16="http://schemas.microsoft.com/office/drawing/2014/main" id="{B5CE3D32-A996-470F-A538-B48AD671C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466">
                <a:extLst>
                  <a:ext uri="{FF2B5EF4-FFF2-40B4-BE49-F238E27FC236}">
                    <a16:creationId xmlns:a16="http://schemas.microsoft.com/office/drawing/2014/main" id="{8C30C93E-96AA-4152-A8BE-A50D8451C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467">
                <a:extLst>
                  <a:ext uri="{FF2B5EF4-FFF2-40B4-BE49-F238E27FC236}">
                    <a16:creationId xmlns:a16="http://schemas.microsoft.com/office/drawing/2014/main" id="{13BAD95F-EA42-4919-BA83-DD95731B7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468">
                <a:extLst>
                  <a:ext uri="{FF2B5EF4-FFF2-40B4-BE49-F238E27FC236}">
                    <a16:creationId xmlns:a16="http://schemas.microsoft.com/office/drawing/2014/main" id="{2B0FF2C5-DD43-4974-BDA3-DBDA4AA16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469">
                <a:extLst>
                  <a:ext uri="{FF2B5EF4-FFF2-40B4-BE49-F238E27FC236}">
                    <a16:creationId xmlns:a16="http://schemas.microsoft.com/office/drawing/2014/main" id="{4BA6AEED-A7C7-407E-9BBB-55D2A07BC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470">
                <a:extLst>
                  <a:ext uri="{FF2B5EF4-FFF2-40B4-BE49-F238E27FC236}">
                    <a16:creationId xmlns:a16="http://schemas.microsoft.com/office/drawing/2014/main" id="{EC597A99-C4BD-46CC-A2DB-2DCF3914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471">
                <a:extLst>
                  <a:ext uri="{FF2B5EF4-FFF2-40B4-BE49-F238E27FC236}">
                    <a16:creationId xmlns:a16="http://schemas.microsoft.com/office/drawing/2014/main" id="{05708134-54B8-4E48-A36F-0CC70149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472">
                <a:extLst>
                  <a:ext uri="{FF2B5EF4-FFF2-40B4-BE49-F238E27FC236}">
                    <a16:creationId xmlns:a16="http://schemas.microsoft.com/office/drawing/2014/main" id="{3F71F636-C4C3-4B8F-8CF9-12573F787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473">
                <a:extLst>
                  <a:ext uri="{FF2B5EF4-FFF2-40B4-BE49-F238E27FC236}">
                    <a16:creationId xmlns:a16="http://schemas.microsoft.com/office/drawing/2014/main" id="{27A67F99-C65D-470A-A1BB-E7670B2E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474">
                <a:extLst>
                  <a:ext uri="{FF2B5EF4-FFF2-40B4-BE49-F238E27FC236}">
                    <a16:creationId xmlns:a16="http://schemas.microsoft.com/office/drawing/2014/main" id="{EF664F71-39C8-4EE6-BE04-16824490F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475">
                <a:extLst>
                  <a:ext uri="{FF2B5EF4-FFF2-40B4-BE49-F238E27FC236}">
                    <a16:creationId xmlns:a16="http://schemas.microsoft.com/office/drawing/2014/main" id="{ACEC2673-2D62-46DC-B969-441B065EA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476">
                <a:extLst>
                  <a:ext uri="{FF2B5EF4-FFF2-40B4-BE49-F238E27FC236}">
                    <a16:creationId xmlns:a16="http://schemas.microsoft.com/office/drawing/2014/main" id="{66BFBF57-37AB-4551-9712-F89E8231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477">
                <a:extLst>
                  <a:ext uri="{FF2B5EF4-FFF2-40B4-BE49-F238E27FC236}">
                    <a16:creationId xmlns:a16="http://schemas.microsoft.com/office/drawing/2014/main" id="{6CA581E2-C526-444D-B76C-B1EDF994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478">
                <a:extLst>
                  <a:ext uri="{FF2B5EF4-FFF2-40B4-BE49-F238E27FC236}">
                    <a16:creationId xmlns:a16="http://schemas.microsoft.com/office/drawing/2014/main" id="{605452C9-F2CA-429A-B57A-92AFB718A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479">
                <a:extLst>
                  <a:ext uri="{FF2B5EF4-FFF2-40B4-BE49-F238E27FC236}">
                    <a16:creationId xmlns:a16="http://schemas.microsoft.com/office/drawing/2014/main" id="{CA772692-E80A-406C-90AE-EBE3F5CE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80">
                <a:extLst>
                  <a:ext uri="{FF2B5EF4-FFF2-40B4-BE49-F238E27FC236}">
                    <a16:creationId xmlns:a16="http://schemas.microsoft.com/office/drawing/2014/main" id="{2EE91824-9D43-45A0-92F1-41982873C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481">
                <a:extLst>
                  <a:ext uri="{FF2B5EF4-FFF2-40B4-BE49-F238E27FC236}">
                    <a16:creationId xmlns:a16="http://schemas.microsoft.com/office/drawing/2014/main" id="{13BAC3C8-DBBF-4F8B-B805-854054AB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482">
                <a:extLst>
                  <a:ext uri="{FF2B5EF4-FFF2-40B4-BE49-F238E27FC236}">
                    <a16:creationId xmlns:a16="http://schemas.microsoft.com/office/drawing/2014/main" id="{4E4B2E50-3726-4CE3-8025-DDA2449AC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83">
                <a:extLst>
                  <a:ext uri="{FF2B5EF4-FFF2-40B4-BE49-F238E27FC236}">
                    <a16:creationId xmlns:a16="http://schemas.microsoft.com/office/drawing/2014/main" id="{74729EBF-15DA-4DCD-8DDB-B37DFD729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484">
                <a:extLst>
                  <a:ext uri="{FF2B5EF4-FFF2-40B4-BE49-F238E27FC236}">
                    <a16:creationId xmlns:a16="http://schemas.microsoft.com/office/drawing/2014/main" id="{299EFBF7-8FB4-4566-A3A5-325D38798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485">
                <a:extLst>
                  <a:ext uri="{FF2B5EF4-FFF2-40B4-BE49-F238E27FC236}">
                    <a16:creationId xmlns:a16="http://schemas.microsoft.com/office/drawing/2014/main" id="{10360B57-4BBC-45E1-BFAD-675A3CF90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486">
                <a:extLst>
                  <a:ext uri="{FF2B5EF4-FFF2-40B4-BE49-F238E27FC236}">
                    <a16:creationId xmlns:a16="http://schemas.microsoft.com/office/drawing/2014/main" id="{FA3483B7-26C4-4DB9-B7E3-CA82CE5FE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487">
                <a:extLst>
                  <a:ext uri="{FF2B5EF4-FFF2-40B4-BE49-F238E27FC236}">
                    <a16:creationId xmlns:a16="http://schemas.microsoft.com/office/drawing/2014/main" id="{E60E8101-53A1-46AD-984C-C627DD38D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488">
                <a:extLst>
                  <a:ext uri="{FF2B5EF4-FFF2-40B4-BE49-F238E27FC236}">
                    <a16:creationId xmlns:a16="http://schemas.microsoft.com/office/drawing/2014/main" id="{90F039B7-D062-48CE-AAF4-706217974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489">
                <a:extLst>
                  <a:ext uri="{FF2B5EF4-FFF2-40B4-BE49-F238E27FC236}">
                    <a16:creationId xmlns:a16="http://schemas.microsoft.com/office/drawing/2014/main" id="{1EC52001-EB8A-491A-9F7D-A6604039F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490">
                <a:extLst>
                  <a:ext uri="{FF2B5EF4-FFF2-40B4-BE49-F238E27FC236}">
                    <a16:creationId xmlns:a16="http://schemas.microsoft.com/office/drawing/2014/main" id="{09B7F9C0-C137-4C25-988D-16D8311B3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491">
                <a:extLst>
                  <a:ext uri="{FF2B5EF4-FFF2-40B4-BE49-F238E27FC236}">
                    <a16:creationId xmlns:a16="http://schemas.microsoft.com/office/drawing/2014/main" id="{CBA335C3-CEC4-49E7-A8A1-23510472C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492">
                <a:extLst>
                  <a:ext uri="{FF2B5EF4-FFF2-40B4-BE49-F238E27FC236}">
                    <a16:creationId xmlns:a16="http://schemas.microsoft.com/office/drawing/2014/main" id="{34D0C28D-8DE1-43CC-AB93-57E9C985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493">
                <a:extLst>
                  <a:ext uri="{FF2B5EF4-FFF2-40B4-BE49-F238E27FC236}">
                    <a16:creationId xmlns:a16="http://schemas.microsoft.com/office/drawing/2014/main" id="{20397DC0-EE42-4699-BB9E-3BB0AE2FB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494">
                <a:extLst>
                  <a:ext uri="{FF2B5EF4-FFF2-40B4-BE49-F238E27FC236}">
                    <a16:creationId xmlns:a16="http://schemas.microsoft.com/office/drawing/2014/main" id="{07A7B3E2-D62A-47BA-93B9-2B9D40DDB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495">
                <a:extLst>
                  <a:ext uri="{FF2B5EF4-FFF2-40B4-BE49-F238E27FC236}">
                    <a16:creationId xmlns:a16="http://schemas.microsoft.com/office/drawing/2014/main" id="{217A0CB3-7B19-41C9-939D-8801F93E4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496">
                <a:extLst>
                  <a:ext uri="{FF2B5EF4-FFF2-40B4-BE49-F238E27FC236}">
                    <a16:creationId xmlns:a16="http://schemas.microsoft.com/office/drawing/2014/main" id="{F2EB1EA9-5434-4C31-9156-041BB5128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Oval 497">
                <a:extLst>
                  <a:ext uri="{FF2B5EF4-FFF2-40B4-BE49-F238E27FC236}">
                    <a16:creationId xmlns:a16="http://schemas.microsoft.com/office/drawing/2014/main" id="{A0592845-0D2B-4E76-99E8-90D8C9DD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Oval 498">
                <a:extLst>
                  <a:ext uri="{FF2B5EF4-FFF2-40B4-BE49-F238E27FC236}">
                    <a16:creationId xmlns:a16="http://schemas.microsoft.com/office/drawing/2014/main" id="{3D3E5A34-CE2C-4947-8174-E4E0506C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Oval 499">
                <a:extLst>
                  <a:ext uri="{FF2B5EF4-FFF2-40B4-BE49-F238E27FC236}">
                    <a16:creationId xmlns:a16="http://schemas.microsoft.com/office/drawing/2014/main" id="{4E267955-6881-4610-A6B3-F1B821BA5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500">
                <a:extLst>
                  <a:ext uri="{FF2B5EF4-FFF2-40B4-BE49-F238E27FC236}">
                    <a16:creationId xmlns:a16="http://schemas.microsoft.com/office/drawing/2014/main" id="{F1EE20E9-58E4-4276-B684-8A2371F7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Oval 501">
                <a:extLst>
                  <a:ext uri="{FF2B5EF4-FFF2-40B4-BE49-F238E27FC236}">
                    <a16:creationId xmlns:a16="http://schemas.microsoft.com/office/drawing/2014/main" id="{BE9F5497-597D-4C2C-9961-F795DD5AE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Oval 502">
                <a:extLst>
                  <a:ext uri="{FF2B5EF4-FFF2-40B4-BE49-F238E27FC236}">
                    <a16:creationId xmlns:a16="http://schemas.microsoft.com/office/drawing/2014/main" id="{39080B7E-659B-4492-984B-1A6A82292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Oval 503">
                <a:extLst>
                  <a:ext uri="{FF2B5EF4-FFF2-40B4-BE49-F238E27FC236}">
                    <a16:creationId xmlns:a16="http://schemas.microsoft.com/office/drawing/2014/main" id="{F8249A61-6B4A-4C30-BB1B-F0ADA89C3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Oval 504">
                <a:extLst>
                  <a:ext uri="{FF2B5EF4-FFF2-40B4-BE49-F238E27FC236}">
                    <a16:creationId xmlns:a16="http://schemas.microsoft.com/office/drawing/2014/main" id="{042CCFAD-D58B-42B4-A4E9-34D3DA92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Oval 505">
                <a:extLst>
                  <a:ext uri="{FF2B5EF4-FFF2-40B4-BE49-F238E27FC236}">
                    <a16:creationId xmlns:a16="http://schemas.microsoft.com/office/drawing/2014/main" id="{FFC6C971-DFD8-4F8F-A809-F0114BF9C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Oval 506">
                <a:extLst>
                  <a:ext uri="{FF2B5EF4-FFF2-40B4-BE49-F238E27FC236}">
                    <a16:creationId xmlns:a16="http://schemas.microsoft.com/office/drawing/2014/main" id="{D2F93088-ECA3-4A9F-921F-479C1B50C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Oval 507">
                <a:extLst>
                  <a:ext uri="{FF2B5EF4-FFF2-40B4-BE49-F238E27FC236}">
                    <a16:creationId xmlns:a16="http://schemas.microsoft.com/office/drawing/2014/main" id="{1194F74B-9746-4508-9678-FC67300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Oval 508">
                <a:extLst>
                  <a:ext uri="{FF2B5EF4-FFF2-40B4-BE49-F238E27FC236}">
                    <a16:creationId xmlns:a16="http://schemas.microsoft.com/office/drawing/2014/main" id="{EFE7A746-9696-4838-919E-9B39ED4C8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Oval 509">
                <a:extLst>
                  <a:ext uri="{FF2B5EF4-FFF2-40B4-BE49-F238E27FC236}">
                    <a16:creationId xmlns:a16="http://schemas.microsoft.com/office/drawing/2014/main" id="{BE995F76-18BE-46CF-9CA8-D3E4115B4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510">
                <a:extLst>
                  <a:ext uri="{FF2B5EF4-FFF2-40B4-BE49-F238E27FC236}">
                    <a16:creationId xmlns:a16="http://schemas.microsoft.com/office/drawing/2014/main" id="{A5FF23E7-F568-49FA-BC10-9B4D8972E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Oval 511">
                <a:extLst>
                  <a:ext uri="{FF2B5EF4-FFF2-40B4-BE49-F238E27FC236}">
                    <a16:creationId xmlns:a16="http://schemas.microsoft.com/office/drawing/2014/main" id="{149802C4-0F99-4AA1-94ED-CAAA1C521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Oval 512">
                <a:extLst>
                  <a:ext uri="{FF2B5EF4-FFF2-40B4-BE49-F238E27FC236}">
                    <a16:creationId xmlns:a16="http://schemas.microsoft.com/office/drawing/2014/main" id="{4CCE4DDF-569E-48F3-B230-0622AB9D4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Oval 513">
                <a:extLst>
                  <a:ext uri="{FF2B5EF4-FFF2-40B4-BE49-F238E27FC236}">
                    <a16:creationId xmlns:a16="http://schemas.microsoft.com/office/drawing/2014/main" id="{ABBDB4E8-49C7-4DE7-9B91-6B4DDAC6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Oval 514">
                <a:extLst>
                  <a:ext uri="{FF2B5EF4-FFF2-40B4-BE49-F238E27FC236}">
                    <a16:creationId xmlns:a16="http://schemas.microsoft.com/office/drawing/2014/main" id="{B52419FE-5FE4-4584-A91B-78F145D69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Oval 515">
                <a:extLst>
                  <a:ext uri="{FF2B5EF4-FFF2-40B4-BE49-F238E27FC236}">
                    <a16:creationId xmlns:a16="http://schemas.microsoft.com/office/drawing/2014/main" id="{A00D22F7-9AFD-4265-A862-0E0CE9293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Oval 516">
                <a:extLst>
                  <a:ext uri="{FF2B5EF4-FFF2-40B4-BE49-F238E27FC236}">
                    <a16:creationId xmlns:a16="http://schemas.microsoft.com/office/drawing/2014/main" id="{F1992F26-8149-48A1-906E-B2573073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Oval 517">
                <a:extLst>
                  <a:ext uri="{FF2B5EF4-FFF2-40B4-BE49-F238E27FC236}">
                    <a16:creationId xmlns:a16="http://schemas.microsoft.com/office/drawing/2014/main" id="{E85AEA7C-A93F-4B5E-9EE1-D8E4F9055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Oval 518">
                <a:extLst>
                  <a:ext uri="{FF2B5EF4-FFF2-40B4-BE49-F238E27FC236}">
                    <a16:creationId xmlns:a16="http://schemas.microsoft.com/office/drawing/2014/main" id="{B39A0E3D-C065-418E-8BC9-122E574D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Oval 519">
                <a:extLst>
                  <a:ext uri="{FF2B5EF4-FFF2-40B4-BE49-F238E27FC236}">
                    <a16:creationId xmlns:a16="http://schemas.microsoft.com/office/drawing/2014/main" id="{D0734224-4C25-4CE9-B8B1-D6B89429B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Oval 520">
                <a:extLst>
                  <a:ext uri="{FF2B5EF4-FFF2-40B4-BE49-F238E27FC236}">
                    <a16:creationId xmlns:a16="http://schemas.microsoft.com/office/drawing/2014/main" id="{00DEFC1E-1C45-438B-A73A-613518003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521">
                <a:extLst>
                  <a:ext uri="{FF2B5EF4-FFF2-40B4-BE49-F238E27FC236}">
                    <a16:creationId xmlns:a16="http://schemas.microsoft.com/office/drawing/2014/main" id="{7E3FAD2A-AE43-4375-A9DF-EE3AFCB9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Oval 522">
                <a:extLst>
                  <a:ext uri="{FF2B5EF4-FFF2-40B4-BE49-F238E27FC236}">
                    <a16:creationId xmlns:a16="http://schemas.microsoft.com/office/drawing/2014/main" id="{F921299A-1411-4A46-8066-5E3F62151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523">
                <a:extLst>
                  <a:ext uri="{FF2B5EF4-FFF2-40B4-BE49-F238E27FC236}">
                    <a16:creationId xmlns:a16="http://schemas.microsoft.com/office/drawing/2014/main" id="{527AC082-BEF1-4298-A7F4-5D9217DEA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Oval 524">
                <a:extLst>
                  <a:ext uri="{FF2B5EF4-FFF2-40B4-BE49-F238E27FC236}">
                    <a16:creationId xmlns:a16="http://schemas.microsoft.com/office/drawing/2014/main" id="{305CF648-FA29-4332-BE2E-5B8291ECD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Oval 525">
                <a:extLst>
                  <a:ext uri="{FF2B5EF4-FFF2-40B4-BE49-F238E27FC236}">
                    <a16:creationId xmlns:a16="http://schemas.microsoft.com/office/drawing/2014/main" id="{0DF4A591-E4FA-4DAB-9902-C30979502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Oval 526">
                <a:extLst>
                  <a:ext uri="{FF2B5EF4-FFF2-40B4-BE49-F238E27FC236}">
                    <a16:creationId xmlns:a16="http://schemas.microsoft.com/office/drawing/2014/main" id="{DE6556B4-AEA5-4950-BA33-A233E486A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Oval 527">
                <a:extLst>
                  <a:ext uri="{FF2B5EF4-FFF2-40B4-BE49-F238E27FC236}">
                    <a16:creationId xmlns:a16="http://schemas.microsoft.com/office/drawing/2014/main" id="{2DAE5A79-9BB6-4378-8AB3-6DDBC841B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Oval 528">
                <a:extLst>
                  <a:ext uri="{FF2B5EF4-FFF2-40B4-BE49-F238E27FC236}">
                    <a16:creationId xmlns:a16="http://schemas.microsoft.com/office/drawing/2014/main" id="{1DA8D0E8-B5C3-41E1-BD72-CBCA0E3CA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Oval 529">
                <a:extLst>
                  <a:ext uri="{FF2B5EF4-FFF2-40B4-BE49-F238E27FC236}">
                    <a16:creationId xmlns:a16="http://schemas.microsoft.com/office/drawing/2014/main" id="{CDCDDCDE-556D-4D80-8D07-E049F689C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Oval 530">
                <a:extLst>
                  <a:ext uri="{FF2B5EF4-FFF2-40B4-BE49-F238E27FC236}">
                    <a16:creationId xmlns:a16="http://schemas.microsoft.com/office/drawing/2014/main" id="{822D2111-B4F7-427E-A26D-B0653EBD4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531">
                <a:extLst>
                  <a:ext uri="{FF2B5EF4-FFF2-40B4-BE49-F238E27FC236}">
                    <a16:creationId xmlns:a16="http://schemas.microsoft.com/office/drawing/2014/main" id="{72EE6F6B-ABDE-4F2C-BC0A-2EF22387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532">
                <a:extLst>
                  <a:ext uri="{FF2B5EF4-FFF2-40B4-BE49-F238E27FC236}">
                    <a16:creationId xmlns:a16="http://schemas.microsoft.com/office/drawing/2014/main" id="{60F94753-3264-46F5-B56F-C6DA4B928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533">
                <a:extLst>
                  <a:ext uri="{FF2B5EF4-FFF2-40B4-BE49-F238E27FC236}">
                    <a16:creationId xmlns:a16="http://schemas.microsoft.com/office/drawing/2014/main" id="{5E4B402C-0635-4440-B441-4802C0A33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Oval 534">
                <a:extLst>
                  <a:ext uri="{FF2B5EF4-FFF2-40B4-BE49-F238E27FC236}">
                    <a16:creationId xmlns:a16="http://schemas.microsoft.com/office/drawing/2014/main" id="{11D5C040-01FA-457E-ABC1-A02846DA5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Oval 535">
                <a:extLst>
                  <a:ext uri="{FF2B5EF4-FFF2-40B4-BE49-F238E27FC236}">
                    <a16:creationId xmlns:a16="http://schemas.microsoft.com/office/drawing/2014/main" id="{94EF7018-DDEE-4997-947C-BE2784DB0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536">
                <a:extLst>
                  <a:ext uri="{FF2B5EF4-FFF2-40B4-BE49-F238E27FC236}">
                    <a16:creationId xmlns:a16="http://schemas.microsoft.com/office/drawing/2014/main" id="{AC4EB371-CD1C-4003-912F-ACA4ABB06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537">
                <a:extLst>
                  <a:ext uri="{FF2B5EF4-FFF2-40B4-BE49-F238E27FC236}">
                    <a16:creationId xmlns:a16="http://schemas.microsoft.com/office/drawing/2014/main" id="{F50B3ADD-DC6E-47FA-932D-2BEA5BF80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Oval 538">
                <a:extLst>
                  <a:ext uri="{FF2B5EF4-FFF2-40B4-BE49-F238E27FC236}">
                    <a16:creationId xmlns:a16="http://schemas.microsoft.com/office/drawing/2014/main" id="{2744331E-EFC7-46E9-B953-0A509DA0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Oval 539">
                <a:extLst>
                  <a:ext uri="{FF2B5EF4-FFF2-40B4-BE49-F238E27FC236}">
                    <a16:creationId xmlns:a16="http://schemas.microsoft.com/office/drawing/2014/main" id="{D04DF5A3-7082-43B8-B90D-260DE43A7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Oval 540">
                <a:extLst>
                  <a:ext uri="{FF2B5EF4-FFF2-40B4-BE49-F238E27FC236}">
                    <a16:creationId xmlns:a16="http://schemas.microsoft.com/office/drawing/2014/main" id="{DA2E3593-757F-4751-814A-218234467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Oval 541">
                <a:extLst>
                  <a:ext uri="{FF2B5EF4-FFF2-40B4-BE49-F238E27FC236}">
                    <a16:creationId xmlns:a16="http://schemas.microsoft.com/office/drawing/2014/main" id="{27807C01-72E5-459E-A4F4-D1B9479A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542">
                <a:extLst>
                  <a:ext uri="{FF2B5EF4-FFF2-40B4-BE49-F238E27FC236}">
                    <a16:creationId xmlns:a16="http://schemas.microsoft.com/office/drawing/2014/main" id="{28B662E5-58C9-415E-B70A-767F616FD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Oval 543">
                <a:extLst>
                  <a:ext uri="{FF2B5EF4-FFF2-40B4-BE49-F238E27FC236}">
                    <a16:creationId xmlns:a16="http://schemas.microsoft.com/office/drawing/2014/main" id="{ED4AB810-78DD-452E-8BCE-C339D5E6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Oval 544">
                <a:extLst>
                  <a:ext uri="{FF2B5EF4-FFF2-40B4-BE49-F238E27FC236}">
                    <a16:creationId xmlns:a16="http://schemas.microsoft.com/office/drawing/2014/main" id="{49D091EA-1050-4915-B5EB-79B3CA2C9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Oval 545">
                <a:extLst>
                  <a:ext uri="{FF2B5EF4-FFF2-40B4-BE49-F238E27FC236}">
                    <a16:creationId xmlns:a16="http://schemas.microsoft.com/office/drawing/2014/main" id="{A866831F-A8FC-45B2-9276-1B3CD68F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Oval 546">
                <a:extLst>
                  <a:ext uri="{FF2B5EF4-FFF2-40B4-BE49-F238E27FC236}">
                    <a16:creationId xmlns:a16="http://schemas.microsoft.com/office/drawing/2014/main" id="{CA8A7F6F-80C2-4F3A-9861-DE86722D4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Oval 547">
                <a:extLst>
                  <a:ext uri="{FF2B5EF4-FFF2-40B4-BE49-F238E27FC236}">
                    <a16:creationId xmlns:a16="http://schemas.microsoft.com/office/drawing/2014/main" id="{71260799-B161-4764-9637-BB3194DC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Oval 548">
                <a:extLst>
                  <a:ext uri="{FF2B5EF4-FFF2-40B4-BE49-F238E27FC236}">
                    <a16:creationId xmlns:a16="http://schemas.microsoft.com/office/drawing/2014/main" id="{20516432-94CF-4754-ABD2-B84360C83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Oval 549">
                <a:extLst>
                  <a:ext uri="{FF2B5EF4-FFF2-40B4-BE49-F238E27FC236}">
                    <a16:creationId xmlns:a16="http://schemas.microsoft.com/office/drawing/2014/main" id="{722FD35E-7B12-48E5-A46E-4CEEE0452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Oval 550">
                <a:extLst>
                  <a:ext uri="{FF2B5EF4-FFF2-40B4-BE49-F238E27FC236}">
                    <a16:creationId xmlns:a16="http://schemas.microsoft.com/office/drawing/2014/main" id="{C00A4193-8E3B-4D50-BCF2-753813AFC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Oval 551">
                <a:extLst>
                  <a:ext uri="{FF2B5EF4-FFF2-40B4-BE49-F238E27FC236}">
                    <a16:creationId xmlns:a16="http://schemas.microsoft.com/office/drawing/2014/main" id="{D81D7F0E-59AB-42A6-823B-407778DCA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552">
                <a:extLst>
                  <a:ext uri="{FF2B5EF4-FFF2-40B4-BE49-F238E27FC236}">
                    <a16:creationId xmlns:a16="http://schemas.microsoft.com/office/drawing/2014/main" id="{A58F0F83-4C86-4619-8F48-5FB5912D1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Oval 553">
                <a:extLst>
                  <a:ext uri="{FF2B5EF4-FFF2-40B4-BE49-F238E27FC236}">
                    <a16:creationId xmlns:a16="http://schemas.microsoft.com/office/drawing/2014/main" id="{95BC75E2-BA97-495C-827F-44DD352E9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Oval 554">
                <a:extLst>
                  <a:ext uri="{FF2B5EF4-FFF2-40B4-BE49-F238E27FC236}">
                    <a16:creationId xmlns:a16="http://schemas.microsoft.com/office/drawing/2014/main" id="{AC274AD9-CAF6-404C-A902-833EF1BC0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Oval 555">
                <a:extLst>
                  <a:ext uri="{FF2B5EF4-FFF2-40B4-BE49-F238E27FC236}">
                    <a16:creationId xmlns:a16="http://schemas.microsoft.com/office/drawing/2014/main" id="{0CB6435B-6C90-4F6D-AB7E-767A6765B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Oval 556">
                <a:extLst>
                  <a:ext uri="{FF2B5EF4-FFF2-40B4-BE49-F238E27FC236}">
                    <a16:creationId xmlns:a16="http://schemas.microsoft.com/office/drawing/2014/main" id="{F0FE9BCD-495E-448E-B70E-B47CA4570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Oval 557">
                <a:extLst>
                  <a:ext uri="{FF2B5EF4-FFF2-40B4-BE49-F238E27FC236}">
                    <a16:creationId xmlns:a16="http://schemas.microsoft.com/office/drawing/2014/main" id="{C1F0989C-9E98-4625-9CF1-731EED83B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Oval 558">
                <a:extLst>
                  <a:ext uri="{FF2B5EF4-FFF2-40B4-BE49-F238E27FC236}">
                    <a16:creationId xmlns:a16="http://schemas.microsoft.com/office/drawing/2014/main" id="{F471FAF9-5DA8-46F8-A116-56E97B8B3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Oval 559">
                <a:extLst>
                  <a:ext uri="{FF2B5EF4-FFF2-40B4-BE49-F238E27FC236}">
                    <a16:creationId xmlns:a16="http://schemas.microsoft.com/office/drawing/2014/main" id="{51AF76D3-20D6-4456-B50A-F08EA54B0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Oval 560">
                <a:extLst>
                  <a:ext uri="{FF2B5EF4-FFF2-40B4-BE49-F238E27FC236}">
                    <a16:creationId xmlns:a16="http://schemas.microsoft.com/office/drawing/2014/main" id="{CB472372-7B39-4FD3-8E78-3C85B2727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Oval 561">
                <a:extLst>
                  <a:ext uri="{FF2B5EF4-FFF2-40B4-BE49-F238E27FC236}">
                    <a16:creationId xmlns:a16="http://schemas.microsoft.com/office/drawing/2014/main" id="{0F3AA0CC-7964-42CF-85E6-9FD56422E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Oval 562">
                <a:extLst>
                  <a:ext uri="{FF2B5EF4-FFF2-40B4-BE49-F238E27FC236}">
                    <a16:creationId xmlns:a16="http://schemas.microsoft.com/office/drawing/2014/main" id="{18781E86-933E-44D5-BCB2-2BD91F602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Oval 563">
                <a:extLst>
                  <a:ext uri="{FF2B5EF4-FFF2-40B4-BE49-F238E27FC236}">
                    <a16:creationId xmlns:a16="http://schemas.microsoft.com/office/drawing/2014/main" id="{34008E46-7934-4230-AD07-7983EF6A9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Oval 564">
                <a:extLst>
                  <a:ext uri="{FF2B5EF4-FFF2-40B4-BE49-F238E27FC236}">
                    <a16:creationId xmlns:a16="http://schemas.microsoft.com/office/drawing/2014/main" id="{5B5EDC8A-07E9-465F-908E-4A52101CD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Oval 565">
                <a:extLst>
                  <a:ext uri="{FF2B5EF4-FFF2-40B4-BE49-F238E27FC236}">
                    <a16:creationId xmlns:a16="http://schemas.microsoft.com/office/drawing/2014/main" id="{9B229F59-4A2B-4587-998D-9591EC070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Oval 566">
                <a:extLst>
                  <a:ext uri="{FF2B5EF4-FFF2-40B4-BE49-F238E27FC236}">
                    <a16:creationId xmlns:a16="http://schemas.microsoft.com/office/drawing/2014/main" id="{83749131-59F9-4B4C-9351-CF3853085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567">
                <a:extLst>
                  <a:ext uri="{FF2B5EF4-FFF2-40B4-BE49-F238E27FC236}">
                    <a16:creationId xmlns:a16="http://schemas.microsoft.com/office/drawing/2014/main" id="{DE4BA023-2912-44B0-8DC7-417AF73FE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Oval 568">
                <a:extLst>
                  <a:ext uri="{FF2B5EF4-FFF2-40B4-BE49-F238E27FC236}">
                    <a16:creationId xmlns:a16="http://schemas.microsoft.com/office/drawing/2014/main" id="{FE611295-41C8-4593-9E5E-D66606F6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Oval 569">
                <a:extLst>
                  <a:ext uri="{FF2B5EF4-FFF2-40B4-BE49-F238E27FC236}">
                    <a16:creationId xmlns:a16="http://schemas.microsoft.com/office/drawing/2014/main" id="{3D99954B-086E-4808-AA8C-AD89F3C3A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Oval 570">
                <a:extLst>
                  <a:ext uri="{FF2B5EF4-FFF2-40B4-BE49-F238E27FC236}">
                    <a16:creationId xmlns:a16="http://schemas.microsoft.com/office/drawing/2014/main" id="{5856770D-743B-4CDF-9C28-1C6C8FD5D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Oval 571">
                <a:extLst>
                  <a:ext uri="{FF2B5EF4-FFF2-40B4-BE49-F238E27FC236}">
                    <a16:creationId xmlns:a16="http://schemas.microsoft.com/office/drawing/2014/main" id="{A0089A1D-C5C2-4A8D-B7E0-423FD8100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Oval 572">
                <a:extLst>
                  <a:ext uri="{FF2B5EF4-FFF2-40B4-BE49-F238E27FC236}">
                    <a16:creationId xmlns:a16="http://schemas.microsoft.com/office/drawing/2014/main" id="{B8CEF3BD-7E37-4997-93C6-94AE2E7CE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573">
                <a:extLst>
                  <a:ext uri="{FF2B5EF4-FFF2-40B4-BE49-F238E27FC236}">
                    <a16:creationId xmlns:a16="http://schemas.microsoft.com/office/drawing/2014/main" id="{BDF31A02-415A-4875-B9D0-77BD0007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574">
                <a:extLst>
                  <a:ext uri="{FF2B5EF4-FFF2-40B4-BE49-F238E27FC236}">
                    <a16:creationId xmlns:a16="http://schemas.microsoft.com/office/drawing/2014/main" id="{33CE0D67-B6D7-4798-8215-8636A05A8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Oval 575">
                <a:extLst>
                  <a:ext uri="{FF2B5EF4-FFF2-40B4-BE49-F238E27FC236}">
                    <a16:creationId xmlns:a16="http://schemas.microsoft.com/office/drawing/2014/main" id="{EED132A4-27A5-45FF-B158-D7E4DA5CF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Oval 576">
                <a:extLst>
                  <a:ext uri="{FF2B5EF4-FFF2-40B4-BE49-F238E27FC236}">
                    <a16:creationId xmlns:a16="http://schemas.microsoft.com/office/drawing/2014/main" id="{04F4035D-09DF-4C9E-BEE0-DBF728A73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Oval 577">
                <a:extLst>
                  <a:ext uri="{FF2B5EF4-FFF2-40B4-BE49-F238E27FC236}">
                    <a16:creationId xmlns:a16="http://schemas.microsoft.com/office/drawing/2014/main" id="{0027EFE0-45D9-4B58-9154-213BD53A3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578">
                <a:extLst>
                  <a:ext uri="{FF2B5EF4-FFF2-40B4-BE49-F238E27FC236}">
                    <a16:creationId xmlns:a16="http://schemas.microsoft.com/office/drawing/2014/main" id="{726258B4-DC12-4903-B954-3E210D1A3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Oval 579">
                <a:extLst>
                  <a:ext uri="{FF2B5EF4-FFF2-40B4-BE49-F238E27FC236}">
                    <a16:creationId xmlns:a16="http://schemas.microsoft.com/office/drawing/2014/main" id="{DB0FF6B4-F623-4B60-8497-418C60B7F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Oval 580">
                <a:extLst>
                  <a:ext uri="{FF2B5EF4-FFF2-40B4-BE49-F238E27FC236}">
                    <a16:creationId xmlns:a16="http://schemas.microsoft.com/office/drawing/2014/main" id="{1D32FA0B-84D7-4D6D-9DB9-7DCD0C974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581">
                <a:extLst>
                  <a:ext uri="{FF2B5EF4-FFF2-40B4-BE49-F238E27FC236}">
                    <a16:creationId xmlns:a16="http://schemas.microsoft.com/office/drawing/2014/main" id="{BBCA7B7C-CCFE-4A63-84E1-D49585902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Oval 582">
                <a:extLst>
                  <a:ext uri="{FF2B5EF4-FFF2-40B4-BE49-F238E27FC236}">
                    <a16:creationId xmlns:a16="http://schemas.microsoft.com/office/drawing/2014/main" id="{33020969-4854-40FF-B235-A83B28CEF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Oval 583">
                <a:extLst>
                  <a:ext uri="{FF2B5EF4-FFF2-40B4-BE49-F238E27FC236}">
                    <a16:creationId xmlns:a16="http://schemas.microsoft.com/office/drawing/2014/main" id="{3419E0A3-8483-4D60-8F39-87EAF8465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584">
                <a:extLst>
                  <a:ext uri="{FF2B5EF4-FFF2-40B4-BE49-F238E27FC236}">
                    <a16:creationId xmlns:a16="http://schemas.microsoft.com/office/drawing/2014/main" id="{2413FE8D-52AB-434B-9A38-4F59F294B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Oval 585">
                <a:extLst>
                  <a:ext uri="{FF2B5EF4-FFF2-40B4-BE49-F238E27FC236}">
                    <a16:creationId xmlns:a16="http://schemas.microsoft.com/office/drawing/2014/main" id="{ECD3A265-A6F8-45D0-ADE5-7388173EE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Oval 586">
                <a:extLst>
                  <a:ext uri="{FF2B5EF4-FFF2-40B4-BE49-F238E27FC236}">
                    <a16:creationId xmlns:a16="http://schemas.microsoft.com/office/drawing/2014/main" id="{E84BE7BB-EA31-42AE-8279-9AFE75A3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587">
                <a:extLst>
                  <a:ext uri="{FF2B5EF4-FFF2-40B4-BE49-F238E27FC236}">
                    <a16:creationId xmlns:a16="http://schemas.microsoft.com/office/drawing/2014/main" id="{B0DD05AB-A32E-4A17-80EB-74AE1FA6D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588">
                <a:extLst>
                  <a:ext uri="{FF2B5EF4-FFF2-40B4-BE49-F238E27FC236}">
                    <a16:creationId xmlns:a16="http://schemas.microsoft.com/office/drawing/2014/main" id="{69874C17-A34B-45D7-949D-89390BE4A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Oval 589">
                <a:extLst>
                  <a:ext uri="{FF2B5EF4-FFF2-40B4-BE49-F238E27FC236}">
                    <a16:creationId xmlns:a16="http://schemas.microsoft.com/office/drawing/2014/main" id="{D83AFFC1-1E24-41CB-B731-DA64937FA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Oval 590">
                <a:extLst>
                  <a:ext uri="{FF2B5EF4-FFF2-40B4-BE49-F238E27FC236}">
                    <a16:creationId xmlns:a16="http://schemas.microsoft.com/office/drawing/2014/main" id="{D4B411CD-D740-4515-8484-C8AB762F1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Oval 591">
                <a:extLst>
                  <a:ext uri="{FF2B5EF4-FFF2-40B4-BE49-F238E27FC236}">
                    <a16:creationId xmlns:a16="http://schemas.microsoft.com/office/drawing/2014/main" id="{2D093AC5-4807-47A1-A6FF-1B323149B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Oval 592">
                <a:extLst>
                  <a:ext uri="{FF2B5EF4-FFF2-40B4-BE49-F238E27FC236}">
                    <a16:creationId xmlns:a16="http://schemas.microsoft.com/office/drawing/2014/main" id="{2FE6A6D4-9EE9-41DE-9145-55280FDD0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Oval 593">
                <a:extLst>
                  <a:ext uri="{FF2B5EF4-FFF2-40B4-BE49-F238E27FC236}">
                    <a16:creationId xmlns:a16="http://schemas.microsoft.com/office/drawing/2014/main" id="{ACCEF1DD-483F-43C2-A036-2669C98F9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Oval 594">
                <a:extLst>
                  <a:ext uri="{FF2B5EF4-FFF2-40B4-BE49-F238E27FC236}">
                    <a16:creationId xmlns:a16="http://schemas.microsoft.com/office/drawing/2014/main" id="{5508D4C6-6A95-4F57-8FBB-533B6D8FA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Oval 595">
                <a:extLst>
                  <a:ext uri="{FF2B5EF4-FFF2-40B4-BE49-F238E27FC236}">
                    <a16:creationId xmlns:a16="http://schemas.microsoft.com/office/drawing/2014/main" id="{0BA8336E-598B-48C8-A635-D9FEEF615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Oval 596">
                <a:extLst>
                  <a:ext uri="{FF2B5EF4-FFF2-40B4-BE49-F238E27FC236}">
                    <a16:creationId xmlns:a16="http://schemas.microsoft.com/office/drawing/2014/main" id="{7F9FC1BB-EECD-4D7A-BB19-57704A70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Oval 597">
                <a:extLst>
                  <a:ext uri="{FF2B5EF4-FFF2-40B4-BE49-F238E27FC236}">
                    <a16:creationId xmlns:a16="http://schemas.microsoft.com/office/drawing/2014/main" id="{EBA0BD3E-1862-4187-9FBC-D82BB353B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598">
                <a:extLst>
                  <a:ext uri="{FF2B5EF4-FFF2-40B4-BE49-F238E27FC236}">
                    <a16:creationId xmlns:a16="http://schemas.microsoft.com/office/drawing/2014/main" id="{60ACF372-0267-4A98-9AB6-F361E328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Oval 599">
                <a:extLst>
                  <a:ext uri="{FF2B5EF4-FFF2-40B4-BE49-F238E27FC236}">
                    <a16:creationId xmlns:a16="http://schemas.microsoft.com/office/drawing/2014/main" id="{10497F92-2899-4688-9D7E-E9EBCC267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600">
                <a:extLst>
                  <a:ext uri="{FF2B5EF4-FFF2-40B4-BE49-F238E27FC236}">
                    <a16:creationId xmlns:a16="http://schemas.microsoft.com/office/drawing/2014/main" id="{63A84AE4-F020-4F66-BCAB-3CECA41B4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Oval 601">
                <a:extLst>
                  <a:ext uri="{FF2B5EF4-FFF2-40B4-BE49-F238E27FC236}">
                    <a16:creationId xmlns:a16="http://schemas.microsoft.com/office/drawing/2014/main" id="{BB69BFD9-2E57-4C84-B74F-7501CA9D4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Oval 602">
                <a:extLst>
                  <a:ext uri="{FF2B5EF4-FFF2-40B4-BE49-F238E27FC236}">
                    <a16:creationId xmlns:a16="http://schemas.microsoft.com/office/drawing/2014/main" id="{38C8B2BF-1783-4BFC-AB5C-746056F4B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Oval 603">
                <a:extLst>
                  <a:ext uri="{FF2B5EF4-FFF2-40B4-BE49-F238E27FC236}">
                    <a16:creationId xmlns:a16="http://schemas.microsoft.com/office/drawing/2014/main" id="{2D3A1C9E-3341-4B64-8E72-661FB1D65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Oval 604">
                <a:extLst>
                  <a:ext uri="{FF2B5EF4-FFF2-40B4-BE49-F238E27FC236}">
                    <a16:creationId xmlns:a16="http://schemas.microsoft.com/office/drawing/2014/main" id="{8CE7CE4C-53FC-46E1-BFB5-BABF29C6C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Oval 605">
                <a:extLst>
                  <a:ext uri="{FF2B5EF4-FFF2-40B4-BE49-F238E27FC236}">
                    <a16:creationId xmlns:a16="http://schemas.microsoft.com/office/drawing/2014/main" id="{A77FC0B9-E4A7-4ADA-B841-ED8DB75A6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Oval 606">
                <a:extLst>
                  <a:ext uri="{FF2B5EF4-FFF2-40B4-BE49-F238E27FC236}">
                    <a16:creationId xmlns:a16="http://schemas.microsoft.com/office/drawing/2014/main" id="{DB842ACD-D925-41C4-BDF7-82B81707B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Oval 607">
                <a:extLst>
                  <a:ext uri="{FF2B5EF4-FFF2-40B4-BE49-F238E27FC236}">
                    <a16:creationId xmlns:a16="http://schemas.microsoft.com/office/drawing/2014/main" id="{CC15982B-6CF1-434B-A2DE-67C49A69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Oval 608">
                <a:extLst>
                  <a:ext uri="{FF2B5EF4-FFF2-40B4-BE49-F238E27FC236}">
                    <a16:creationId xmlns:a16="http://schemas.microsoft.com/office/drawing/2014/main" id="{50430716-6707-43D0-91D2-15502AFB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Oval 609">
                <a:extLst>
                  <a:ext uri="{FF2B5EF4-FFF2-40B4-BE49-F238E27FC236}">
                    <a16:creationId xmlns:a16="http://schemas.microsoft.com/office/drawing/2014/main" id="{C25D1C9B-BB48-4945-BB1D-F41F5FE9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610">
                <a:extLst>
                  <a:ext uri="{FF2B5EF4-FFF2-40B4-BE49-F238E27FC236}">
                    <a16:creationId xmlns:a16="http://schemas.microsoft.com/office/drawing/2014/main" id="{D1ADF5D5-E94A-44E9-BFF6-05EFFF070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Oval 611">
                <a:extLst>
                  <a:ext uri="{FF2B5EF4-FFF2-40B4-BE49-F238E27FC236}">
                    <a16:creationId xmlns:a16="http://schemas.microsoft.com/office/drawing/2014/main" id="{A2EB60BE-4974-4AA4-A526-3F4CD87B2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612">
                <a:extLst>
                  <a:ext uri="{FF2B5EF4-FFF2-40B4-BE49-F238E27FC236}">
                    <a16:creationId xmlns:a16="http://schemas.microsoft.com/office/drawing/2014/main" id="{C8B13F83-645B-40E8-800C-CD6E85753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Oval 613">
                <a:extLst>
                  <a:ext uri="{FF2B5EF4-FFF2-40B4-BE49-F238E27FC236}">
                    <a16:creationId xmlns:a16="http://schemas.microsoft.com/office/drawing/2014/main" id="{E38FF47C-69CE-41AD-B968-3FE3C30DC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614">
                <a:extLst>
                  <a:ext uri="{FF2B5EF4-FFF2-40B4-BE49-F238E27FC236}">
                    <a16:creationId xmlns:a16="http://schemas.microsoft.com/office/drawing/2014/main" id="{88F5547F-8895-464F-B86F-844182FBD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Oval 615">
                <a:extLst>
                  <a:ext uri="{FF2B5EF4-FFF2-40B4-BE49-F238E27FC236}">
                    <a16:creationId xmlns:a16="http://schemas.microsoft.com/office/drawing/2014/main" id="{3B2A842E-4AE7-435D-A600-671B804BC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616">
                <a:extLst>
                  <a:ext uri="{FF2B5EF4-FFF2-40B4-BE49-F238E27FC236}">
                    <a16:creationId xmlns:a16="http://schemas.microsoft.com/office/drawing/2014/main" id="{D6A41AB8-9CB9-45E6-95EE-7FACBBF9E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Oval 617">
                <a:extLst>
                  <a:ext uri="{FF2B5EF4-FFF2-40B4-BE49-F238E27FC236}">
                    <a16:creationId xmlns:a16="http://schemas.microsoft.com/office/drawing/2014/main" id="{A55D1639-3A60-4556-B549-3BBF73B3F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618">
                <a:extLst>
                  <a:ext uri="{FF2B5EF4-FFF2-40B4-BE49-F238E27FC236}">
                    <a16:creationId xmlns:a16="http://schemas.microsoft.com/office/drawing/2014/main" id="{E731DC8B-8087-424D-8A37-A576A7F06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Oval 619">
                <a:extLst>
                  <a:ext uri="{FF2B5EF4-FFF2-40B4-BE49-F238E27FC236}">
                    <a16:creationId xmlns:a16="http://schemas.microsoft.com/office/drawing/2014/main" id="{783BE581-FA04-467E-ACCC-13A686496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620">
                <a:extLst>
                  <a:ext uri="{FF2B5EF4-FFF2-40B4-BE49-F238E27FC236}">
                    <a16:creationId xmlns:a16="http://schemas.microsoft.com/office/drawing/2014/main" id="{31D241EE-5C56-4EA6-AE24-62046145F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Oval 621">
                <a:extLst>
                  <a:ext uri="{FF2B5EF4-FFF2-40B4-BE49-F238E27FC236}">
                    <a16:creationId xmlns:a16="http://schemas.microsoft.com/office/drawing/2014/main" id="{E9B810AB-DFFF-4B31-BB28-FBCC6363E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622">
                <a:extLst>
                  <a:ext uri="{FF2B5EF4-FFF2-40B4-BE49-F238E27FC236}">
                    <a16:creationId xmlns:a16="http://schemas.microsoft.com/office/drawing/2014/main" id="{B5DA4D50-45F7-4C3C-BE8B-49C5C36F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Oval 623">
                <a:extLst>
                  <a:ext uri="{FF2B5EF4-FFF2-40B4-BE49-F238E27FC236}">
                    <a16:creationId xmlns:a16="http://schemas.microsoft.com/office/drawing/2014/main" id="{B8F0F28B-D017-4067-BF35-66B31C6AC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624">
                <a:extLst>
                  <a:ext uri="{FF2B5EF4-FFF2-40B4-BE49-F238E27FC236}">
                    <a16:creationId xmlns:a16="http://schemas.microsoft.com/office/drawing/2014/main" id="{327DADBF-E707-4254-A889-68BDC74D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Oval 625">
                <a:extLst>
                  <a:ext uri="{FF2B5EF4-FFF2-40B4-BE49-F238E27FC236}">
                    <a16:creationId xmlns:a16="http://schemas.microsoft.com/office/drawing/2014/main" id="{40CD3230-B546-4768-9DFA-E4C1D0776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626">
                <a:extLst>
                  <a:ext uri="{FF2B5EF4-FFF2-40B4-BE49-F238E27FC236}">
                    <a16:creationId xmlns:a16="http://schemas.microsoft.com/office/drawing/2014/main" id="{CB9A9185-1AA5-427A-84E1-E515859DD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Oval 627">
                <a:extLst>
                  <a:ext uri="{FF2B5EF4-FFF2-40B4-BE49-F238E27FC236}">
                    <a16:creationId xmlns:a16="http://schemas.microsoft.com/office/drawing/2014/main" id="{D9F285A6-37AB-4627-A720-510C2C6D2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628">
                <a:extLst>
                  <a:ext uri="{FF2B5EF4-FFF2-40B4-BE49-F238E27FC236}">
                    <a16:creationId xmlns:a16="http://schemas.microsoft.com/office/drawing/2014/main" id="{77080BF5-0ED0-40A2-9F12-20402E7B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Oval 629">
                <a:extLst>
                  <a:ext uri="{FF2B5EF4-FFF2-40B4-BE49-F238E27FC236}">
                    <a16:creationId xmlns:a16="http://schemas.microsoft.com/office/drawing/2014/main" id="{EF681867-C8EE-45D7-B4BB-B525FEAE5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630">
                <a:extLst>
                  <a:ext uri="{FF2B5EF4-FFF2-40B4-BE49-F238E27FC236}">
                    <a16:creationId xmlns:a16="http://schemas.microsoft.com/office/drawing/2014/main" id="{E294D490-2B20-4D6C-994B-EC7DE7A3E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Oval 631">
                <a:extLst>
                  <a:ext uri="{FF2B5EF4-FFF2-40B4-BE49-F238E27FC236}">
                    <a16:creationId xmlns:a16="http://schemas.microsoft.com/office/drawing/2014/main" id="{409247E5-2FA1-4266-A8BA-157DF8C3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632">
                <a:extLst>
                  <a:ext uri="{FF2B5EF4-FFF2-40B4-BE49-F238E27FC236}">
                    <a16:creationId xmlns:a16="http://schemas.microsoft.com/office/drawing/2014/main" id="{BD6681F9-2149-456F-A41B-32010383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Oval 633">
                <a:extLst>
                  <a:ext uri="{FF2B5EF4-FFF2-40B4-BE49-F238E27FC236}">
                    <a16:creationId xmlns:a16="http://schemas.microsoft.com/office/drawing/2014/main" id="{5A54B570-5090-4351-8163-586865198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634">
                <a:extLst>
                  <a:ext uri="{FF2B5EF4-FFF2-40B4-BE49-F238E27FC236}">
                    <a16:creationId xmlns:a16="http://schemas.microsoft.com/office/drawing/2014/main" id="{C66EBCDB-E6D5-42AA-AC9F-3BDD9156E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Oval 635">
                <a:extLst>
                  <a:ext uri="{FF2B5EF4-FFF2-40B4-BE49-F238E27FC236}">
                    <a16:creationId xmlns:a16="http://schemas.microsoft.com/office/drawing/2014/main" id="{30B3230E-58A6-4898-B696-1BD4BE125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636">
                <a:extLst>
                  <a:ext uri="{FF2B5EF4-FFF2-40B4-BE49-F238E27FC236}">
                    <a16:creationId xmlns:a16="http://schemas.microsoft.com/office/drawing/2014/main" id="{99F1A148-E529-443F-8688-7A37845F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Oval 637">
                <a:extLst>
                  <a:ext uri="{FF2B5EF4-FFF2-40B4-BE49-F238E27FC236}">
                    <a16:creationId xmlns:a16="http://schemas.microsoft.com/office/drawing/2014/main" id="{9B3F2B22-08E7-4262-90CE-9AE4F49F7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638">
                <a:extLst>
                  <a:ext uri="{FF2B5EF4-FFF2-40B4-BE49-F238E27FC236}">
                    <a16:creationId xmlns:a16="http://schemas.microsoft.com/office/drawing/2014/main" id="{8AE4DC61-C489-4529-9334-40658528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Oval 639">
                <a:extLst>
                  <a:ext uri="{FF2B5EF4-FFF2-40B4-BE49-F238E27FC236}">
                    <a16:creationId xmlns:a16="http://schemas.microsoft.com/office/drawing/2014/main" id="{07EDE593-F58F-4E52-B2D4-45936449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640">
                <a:extLst>
                  <a:ext uri="{FF2B5EF4-FFF2-40B4-BE49-F238E27FC236}">
                    <a16:creationId xmlns:a16="http://schemas.microsoft.com/office/drawing/2014/main" id="{D723CF51-BDF4-44F9-A836-C4491B7DF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Oval 641">
                <a:extLst>
                  <a:ext uri="{FF2B5EF4-FFF2-40B4-BE49-F238E27FC236}">
                    <a16:creationId xmlns:a16="http://schemas.microsoft.com/office/drawing/2014/main" id="{CF4E33F0-010C-470D-A0BB-786827D7A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Oval 642">
                <a:extLst>
                  <a:ext uri="{FF2B5EF4-FFF2-40B4-BE49-F238E27FC236}">
                    <a16:creationId xmlns:a16="http://schemas.microsoft.com/office/drawing/2014/main" id="{E4656E42-F262-4F70-80DE-35BA25588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Oval 643">
                <a:extLst>
                  <a:ext uri="{FF2B5EF4-FFF2-40B4-BE49-F238E27FC236}">
                    <a16:creationId xmlns:a16="http://schemas.microsoft.com/office/drawing/2014/main" id="{1BA33F75-0432-4114-AC66-52000B5D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Oval 644">
                <a:extLst>
                  <a:ext uri="{FF2B5EF4-FFF2-40B4-BE49-F238E27FC236}">
                    <a16:creationId xmlns:a16="http://schemas.microsoft.com/office/drawing/2014/main" id="{06FA1432-85C3-4DF8-9023-9127224DF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Oval 645">
                <a:extLst>
                  <a:ext uri="{FF2B5EF4-FFF2-40B4-BE49-F238E27FC236}">
                    <a16:creationId xmlns:a16="http://schemas.microsoft.com/office/drawing/2014/main" id="{0D15BEBD-E299-48E4-B603-C5641776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542"/>
                <a:ext cx="2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Oval 646">
                <a:extLst>
                  <a:ext uri="{FF2B5EF4-FFF2-40B4-BE49-F238E27FC236}">
                    <a16:creationId xmlns:a16="http://schemas.microsoft.com/office/drawing/2014/main" id="{92979E86-AFE7-4D0D-9339-295A62246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645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Oval 647">
                <a:extLst>
                  <a:ext uri="{FF2B5EF4-FFF2-40B4-BE49-F238E27FC236}">
                    <a16:creationId xmlns:a16="http://schemas.microsoft.com/office/drawing/2014/main" id="{E826F5E8-0462-4DCA-AB4B-F788423FF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749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Oval 648">
                <a:extLst>
                  <a:ext uri="{FF2B5EF4-FFF2-40B4-BE49-F238E27FC236}">
                    <a16:creationId xmlns:a16="http://schemas.microsoft.com/office/drawing/2014/main" id="{A327E2B9-F586-44A0-90CB-1707CDB8E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54"/>
                <a:ext cx="6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Oval 649">
                <a:extLst>
                  <a:ext uri="{FF2B5EF4-FFF2-40B4-BE49-F238E27FC236}">
                    <a16:creationId xmlns:a16="http://schemas.microsoft.com/office/drawing/2014/main" id="{0B19919B-088A-46E2-A009-6033E04D6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5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851">
              <a:extLst>
                <a:ext uri="{FF2B5EF4-FFF2-40B4-BE49-F238E27FC236}">
                  <a16:creationId xmlns:a16="http://schemas.microsoft.com/office/drawing/2014/main" id="{D1866D0C-A9B8-4106-832B-7EFDEE9AD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33463" cy="6162675"/>
              <a:chOff x="2537" y="436"/>
              <a:chExt cx="651" cy="3882"/>
            </a:xfrm>
            <a:grpFill/>
          </p:grpSpPr>
          <p:sp>
            <p:nvSpPr>
              <p:cNvPr id="155" name="Oval 651">
                <a:extLst>
                  <a:ext uri="{FF2B5EF4-FFF2-40B4-BE49-F238E27FC236}">
                    <a16:creationId xmlns:a16="http://schemas.microsoft.com/office/drawing/2014/main" id="{C2951126-CB3E-44AB-93EB-A90B03366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061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652">
                <a:extLst>
                  <a:ext uri="{FF2B5EF4-FFF2-40B4-BE49-F238E27FC236}">
                    <a16:creationId xmlns:a16="http://schemas.microsoft.com/office/drawing/2014/main" id="{EBBC2BA7-3D8A-4C26-A862-C645537B9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166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653">
                <a:extLst>
                  <a:ext uri="{FF2B5EF4-FFF2-40B4-BE49-F238E27FC236}">
                    <a16:creationId xmlns:a16="http://schemas.microsoft.com/office/drawing/2014/main" id="{741349D7-E72D-4B26-A0FE-30896AE2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270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654">
                <a:extLst>
                  <a:ext uri="{FF2B5EF4-FFF2-40B4-BE49-F238E27FC236}">
                    <a16:creationId xmlns:a16="http://schemas.microsoft.com/office/drawing/2014/main" id="{DEAE9380-8809-427C-BF6E-C0C908D95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373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655">
                <a:extLst>
                  <a:ext uri="{FF2B5EF4-FFF2-40B4-BE49-F238E27FC236}">
                    <a16:creationId xmlns:a16="http://schemas.microsoft.com/office/drawing/2014/main" id="{463E0DB5-23F8-4860-BCD4-25559E2E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79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656">
                <a:extLst>
                  <a:ext uri="{FF2B5EF4-FFF2-40B4-BE49-F238E27FC236}">
                    <a16:creationId xmlns:a16="http://schemas.microsoft.com/office/drawing/2014/main" id="{ACB7B07D-B00C-4803-8A71-47FC2C065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582"/>
                <a:ext cx="14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657">
                <a:extLst>
                  <a:ext uri="{FF2B5EF4-FFF2-40B4-BE49-F238E27FC236}">
                    <a16:creationId xmlns:a16="http://schemas.microsoft.com/office/drawing/2014/main" id="{9F205165-B33E-44A7-8CD3-0B2A030E7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686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658">
                <a:extLst>
                  <a:ext uri="{FF2B5EF4-FFF2-40B4-BE49-F238E27FC236}">
                    <a16:creationId xmlns:a16="http://schemas.microsoft.com/office/drawing/2014/main" id="{5BD1F430-94F5-44B4-A742-8F7F2F0FC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791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659">
                <a:extLst>
                  <a:ext uri="{FF2B5EF4-FFF2-40B4-BE49-F238E27FC236}">
                    <a16:creationId xmlns:a16="http://schemas.microsoft.com/office/drawing/2014/main" id="{9322E572-64C0-4CB8-9736-791684165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894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660">
                <a:extLst>
                  <a:ext uri="{FF2B5EF4-FFF2-40B4-BE49-F238E27FC236}">
                    <a16:creationId xmlns:a16="http://schemas.microsoft.com/office/drawing/2014/main" id="{45072E0E-D83A-4D9A-8484-64C112719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98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661">
                <a:extLst>
                  <a:ext uri="{FF2B5EF4-FFF2-40B4-BE49-F238E27FC236}">
                    <a16:creationId xmlns:a16="http://schemas.microsoft.com/office/drawing/2014/main" id="{495A7B3C-196C-440E-B240-CCAD17ECA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03"/>
                <a:ext cx="18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662">
                <a:extLst>
                  <a:ext uri="{FF2B5EF4-FFF2-40B4-BE49-F238E27FC236}">
                    <a16:creationId xmlns:a16="http://schemas.microsoft.com/office/drawing/2014/main" id="{E4C1F251-35D8-400E-91A0-79D0D1F45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07"/>
                <a:ext cx="18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663">
                <a:extLst>
                  <a:ext uri="{FF2B5EF4-FFF2-40B4-BE49-F238E27FC236}">
                    <a16:creationId xmlns:a16="http://schemas.microsoft.com/office/drawing/2014/main" id="{008223B2-ECB9-4F0A-9DF6-B22009DA7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10"/>
                <a:ext cx="20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664">
                <a:extLst>
                  <a:ext uri="{FF2B5EF4-FFF2-40B4-BE49-F238E27FC236}">
                    <a16:creationId xmlns:a16="http://schemas.microsoft.com/office/drawing/2014/main" id="{1B84534D-71D1-4479-A529-F1C60B459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16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665">
                <a:extLst>
                  <a:ext uri="{FF2B5EF4-FFF2-40B4-BE49-F238E27FC236}">
                    <a16:creationId xmlns:a16="http://schemas.microsoft.com/office/drawing/2014/main" id="{7D3036C7-4208-4BF5-B671-E9C1769AD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21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666">
                <a:extLst>
                  <a:ext uri="{FF2B5EF4-FFF2-40B4-BE49-F238E27FC236}">
                    <a16:creationId xmlns:a16="http://schemas.microsoft.com/office/drawing/2014/main" id="{DF5EF0F4-13DF-416F-A5EB-93CDCCF0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625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67">
                <a:extLst>
                  <a:ext uri="{FF2B5EF4-FFF2-40B4-BE49-F238E27FC236}">
                    <a16:creationId xmlns:a16="http://schemas.microsoft.com/office/drawing/2014/main" id="{7870B421-D5D4-4BFD-A87D-B6433D2C0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730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668">
                <a:extLst>
                  <a:ext uri="{FF2B5EF4-FFF2-40B4-BE49-F238E27FC236}">
                    <a16:creationId xmlns:a16="http://schemas.microsoft.com/office/drawing/2014/main" id="{139BD9A8-4D4F-4D24-B48E-A4BA86A3C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833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669">
                <a:extLst>
                  <a:ext uri="{FF2B5EF4-FFF2-40B4-BE49-F238E27FC236}">
                    <a16:creationId xmlns:a16="http://schemas.microsoft.com/office/drawing/2014/main" id="{1F95B1F8-BF57-4F43-AD0F-529984BB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39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670">
                <a:extLst>
                  <a:ext uri="{FF2B5EF4-FFF2-40B4-BE49-F238E27FC236}">
                    <a16:creationId xmlns:a16="http://schemas.microsoft.com/office/drawing/2014/main" id="{F29B3B19-D7D7-4E03-8298-CE7EF389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044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671">
                <a:extLst>
                  <a:ext uri="{FF2B5EF4-FFF2-40B4-BE49-F238E27FC236}">
                    <a16:creationId xmlns:a16="http://schemas.microsoft.com/office/drawing/2014/main" id="{1AC54956-D9DA-4979-ACA7-83C7513CD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148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672">
                <a:extLst>
                  <a:ext uri="{FF2B5EF4-FFF2-40B4-BE49-F238E27FC236}">
                    <a16:creationId xmlns:a16="http://schemas.microsoft.com/office/drawing/2014/main" id="{874AE966-FAA2-489E-BE4E-BF183ABB4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253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673">
                <a:extLst>
                  <a:ext uri="{FF2B5EF4-FFF2-40B4-BE49-F238E27FC236}">
                    <a16:creationId xmlns:a16="http://schemas.microsoft.com/office/drawing/2014/main" id="{AD047DB1-F32A-45B2-A020-D66B5BEB3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35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674">
                <a:extLst>
                  <a:ext uri="{FF2B5EF4-FFF2-40B4-BE49-F238E27FC236}">
                    <a16:creationId xmlns:a16="http://schemas.microsoft.com/office/drawing/2014/main" id="{029F22F8-5A50-482C-B43B-1A04A290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462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675">
                <a:extLst>
                  <a:ext uri="{FF2B5EF4-FFF2-40B4-BE49-F238E27FC236}">
                    <a16:creationId xmlns:a16="http://schemas.microsoft.com/office/drawing/2014/main" id="{2D869B3A-969E-441C-9BD9-CC6742239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568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676">
                <a:extLst>
                  <a:ext uri="{FF2B5EF4-FFF2-40B4-BE49-F238E27FC236}">
                    <a16:creationId xmlns:a16="http://schemas.microsoft.com/office/drawing/2014/main" id="{3C520606-266C-4287-AE7A-ED52759FE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671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677">
                <a:extLst>
                  <a:ext uri="{FF2B5EF4-FFF2-40B4-BE49-F238E27FC236}">
                    <a16:creationId xmlns:a16="http://schemas.microsoft.com/office/drawing/2014/main" id="{8A21C1A5-1BAB-4A24-B6B5-065A1EF60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77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678">
                <a:extLst>
                  <a:ext uri="{FF2B5EF4-FFF2-40B4-BE49-F238E27FC236}">
                    <a16:creationId xmlns:a16="http://schemas.microsoft.com/office/drawing/2014/main" id="{33264A0D-B752-4C8A-BF8D-53DAA2FBF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880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679">
                <a:extLst>
                  <a:ext uri="{FF2B5EF4-FFF2-40B4-BE49-F238E27FC236}">
                    <a16:creationId xmlns:a16="http://schemas.microsoft.com/office/drawing/2014/main" id="{035D8CC7-935C-48F2-81B2-AFF68146E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985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680">
                <a:extLst>
                  <a:ext uri="{FF2B5EF4-FFF2-40B4-BE49-F238E27FC236}">
                    <a16:creationId xmlns:a16="http://schemas.microsoft.com/office/drawing/2014/main" id="{186F27B9-DFA5-4558-947C-31213B21C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194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681">
                <a:extLst>
                  <a:ext uri="{FF2B5EF4-FFF2-40B4-BE49-F238E27FC236}">
                    <a16:creationId xmlns:a16="http://schemas.microsoft.com/office/drawing/2014/main" id="{C8E4BE36-CA68-4B33-9C68-30AA5D5D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089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82">
                <a:extLst>
                  <a:ext uri="{FF2B5EF4-FFF2-40B4-BE49-F238E27FC236}">
                    <a16:creationId xmlns:a16="http://schemas.microsoft.com/office/drawing/2014/main" id="{E40F3F2D-AE7E-4CF3-8C3C-989AC2DA5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4300"/>
                <a:ext cx="21" cy="18"/>
              </a:xfrm>
              <a:custGeom>
                <a:avLst/>
                <a:gdLst>
                  <a:gd name="T0" fmla="*/ 10 w 10"/>
                  <a:gd name="T1" fmla="*/ 5 h 9"/>
                  <a:gd name="T2" fmla="*/ 5 w 10"/>
                  <a:gd name="T3" fmla="*/ 0 h 9"/>
                  <a:gd name="T4" fmla="*/ 0 w 10"/>
                  <a:gd name="T5" fmla="*/ 5 h 9"/>
                  <a:gd name="T6" fmla="*/ 3 w 10"/>
                  <a:gd name="T7" fmla="*/ 9 h 9"/>
                  <a:gd name="T8" fmla="*/ 7 w 10"/>
                  <a:gd name="T9" fmla="*/ 9 h 9"/>
                  <a:gd name="T10" fmla="*/ 10 w 10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cubicBezTo>
                      <a:pt x="10" y="3"/>
                      <a:pt x="8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9" y="8"/>
                      <a:pt x="10" y="7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683">
                <a:extLst>
                  <a:ext uri="{FF2B5EF4-FFF2-40B4-BE49-F238E27FC236}">
                    <a16:creationId xmlns:a16="http://schemas.microsoft.com/office/drawing/2014/main" id="{7DF8320F-209A-46C9-A69F-4F2F91E9C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684">
                <a:extLst>
                  <a:ext uri="{FF2B5EF4-FFF2-40B4-BE49-F238E27FC236}">
                    <a16:creationId xmlns:a16="http://schemas.microsoft.com/office/drawing/2014/main" id="{3AEF5CC9-9FFB-411B-81B6-B81A5420B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685">
                <a:extLst>
                  <a:ext uri="{FF2B5EF4-FFF2-40B4-BE49-F238E27FC236}">
                    <a16:creationId xmlns:a16="http://schemas.microsoft.com/office/drawing/2014/main" id="{B55F84E5-29DC-4E25-8EFD-829A7E21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686">
                <a:extLst>
                  <a:ext uri="{FF2B5EF4-FFF2-40B4-BE49-F238E27FC236}">
                    <a16:creationId xmlns:a16="http://schemas.microsoft.com/office/drawing/2014/main" id="{B4953AA8-0E11-49C4-AC33-BC30D839B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687">
                <a:extLst>
                  <a:ext uri="{FF2B5EF4-FFF2-40B4-BE49-F238E27FC236}">
                    <a16:creationId xmlns:a16="http://schemas.microsoft.com/office/drawing/2014/main" id="{B1003E0C-A6B5-4BEB-9DC1-11323E453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688">
                <a:extLst>
                  <a:ext uri="{FF2B5EF4-FFF2-40B4-BE49-F238E27FC236}">
                    <a16:creationId xmlns:a16="http://schemas.microsoft.com/office/drawing/2014/main" id="{428CE584-4480-4A9F-8797-0C4909B25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Oval 689">
                <a:extLst>
                  <a:ext uri="{FF2B5EF4-FFF2-40B4-BE49-F238E27FC236}">
                    <a16:creationId xmlns:a16="http://schemas.microsoft.com/office/drawing/2014/main" id="{0879ED09-CA3C-4827-89E5-C72233941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690">
                <a:extLst>
                  <a:ext uri="{FF2B5EF4-FFF2-40B4-BE49-F238E27FC236}">
                    <a16:creationId xmlns:a16="http://schemas.microsoft.com/office/drawing/2014/main" id="{8B66DE00-83DB-4826-B109-AFF81F5C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691">
                <a:extLst>
                  <a:ext uri="{FF2B5EF4-FFF2-40B4-BE49-F238E27FC236}">
                    <a16:creationId xmlns:a16="http://schemas.microsoft.com/office/drawing/2014/main" id="{5D6DDC7C-7002-452A-B328-C5DB0086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692">
                <a:extLst>
                  <a:ext uri="{FF2B5EF4-FFF2-40B4-BE49-F238E27FC236}">
                    <a16:creationId xmlns:a16="http://schemas.microsoft.com/office/drawing/2014/main" id="{404E5806-D4CD-4648-BA89-7D751D9F5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693">
                <a:extLst>
                  <a:ext uri="{FF2B5EF4-FFF2-40B4-BE49-F238E27FC236}">
                    <a16:creationId xmlns:a16="http://schemas.microsoft.com/office/drawing/2014/main" id="{8B4CED82-BEAC-46B4-80C6-31FC97E3A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694">
                <a:extLst>
                  <a:ext uri="{FF2B5EF4-FFF2-40B4-BE49-F238E27FC236}">
                    <a16:creationId xmlns:a16="http://schemas.microsoft.com/office/drawing/2014/main" id="{9125C8AA-6772-448B-90C0-03147AD15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695">
                <a:extLst>
                  <a:ext uri="{FF2B5EF4-FFF2-40B4-BE49-F238E27FC236}">
                    <a16:creationId xmlns:a16="http://schemas.microsoft.com/office/drawing/2014/main" id="{76BA8B07-B317-438B-9342-F2EB8D42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696">
                <a:extLst>
                  <a:ext uri="{FF2B5EF4-FFF2-40B4-BE49-F238E27FC236}">
                    <a16:creationId xmlns:a16="http://schemas.microsoft.com/office/drawing/2014/main" id="{807B672D-6A30-41F4-BFAC-E6F01D8DA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697">
                <a:extLst>
                  <a:ext uri="{FF2B5EF4-FFF2-40B4-BE49-F238E27FC236}">
                    <a16:creationId xmlns:a16="http://schemas.microsoft.com/office/drawing/2014/main" id="{954E48FC-EF73-4163-BC80-1F2DC5761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698">
                <a:extLst>
                  <a:ext uri="{FF2B5EF4-FFF2-40B4-BE49-F238E27FC236}">
                    <a16:creationId xmlns:a16="http://schemas.microsoft.com/office/drawing/2014/main" id="{025C7129-2F9B-4E33-AED9-383946CD1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699">
                <a:extLst>
                  <a:ext uri="{FF2B5EF4-FFF2-40B4-BE49-F238E27FC236}">
                    <a16:creationId xmlns:a16="http://schemas.microsoft.com/office/drawing/2014/main" id="{774CE78B-745B-4FBB-8326-3E7DAA5B6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700">
                <a:extLst>
                  <a:ext uri="{FF2B5EF4-FFF2-40B4-BE49-F238E27FC236}">
                    <a16:creationId xmlns:a16="http://schemas.microsoft.com/office/drawing/2014/main" id="{BF5AEB25-665E-4150-98DB-898880623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701">
                <a:extLst>
                  <a:ext uri="{FF2B5EF4-FFF2-40B4-BE49-F238E27FC236}">
                    <a16:creationId xmlns:a16="http://schemas.microsoft.com/office/drawing/2014/main" id="{0EE7D75E-00DB-4BCC-87F6-48D0ABFD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702">
                <a:extLst>
                  <a:ext uri="{FF2B5EF4-FFF2-40B4-BE49-F238E27FC236}">
                    <a16:creationId xmlns:a16="http://schemas.microsoft.com/office/drawing/2014/main" id="{A9D5265A-F690-40D4-96FF-D47393455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703">
                <a:extLst>
                  <a:ext uri="{FF2B5EF4-FFF2-40B4-BE49-F238E27FC236}">
                    <a16:creationId xmlns:a16="http://schemas.microsoft.com/office/drawing/2014/main" id="{557C13A6-0065-4C6B-9149-9DAED15F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704">
                <a:extLst>
                  <a:ext uri="{FF2B5EF4-FFF2-40B4-BE49-F238E27FC236}">
                    <a16:creationId xmlns:a16="http://schemas.microsoft.com/office/drawing/2014/main" id="{A81CB93B-1F88-4201-B1A8-9A1649DFA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705">
                <a:extLst>
                  <a:ext uri="{FF2B5EF4-FFF2-40B4-BE49-F238E27FC236}">
                    <a16:creationId xmlns:a16="http://schemas.microsoft.com/office/drawing/2014/main" id="{A1CD1AEA-3A85-428D-8640-EF2395FEE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706">
                <a:extLst>
                  <a:ext uri="{FF2B5EF4-FFF2-40B4-BE49-F238E27FC236}">
                    <a16:creationId xmlns:a16="http://schemas.microsoft.com/office/drawing/2014/main" id="{A36EEA5A-C332-4B15-B490-A157B3462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707">
                <a:extLst>
                  <a:ext uri="{FF2B5EF4-FFF2-40B4-BE49-F238E27FC236}">
                    <a16:creationId xmlns:a16="http://schemas.microsoft.com/office/drawing/2014/main" id="{BB1011FC-84C9-445F-AB71-469C539B5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708">
                <a:extLst>
                  <a:ext uri="{FF2B5EF4-FFF2-40B4-BE49-F238E27FC236}">
                    <a16:creationId xmlns:a16="http://schemas.microsoft.com/office/drawing/2014/main" id="{A402E23E-9A9C-43F8-BEAF-43E913A23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709">
                <a:extLst>
                  <a:ext uri="{FF2B5EF4-FFF2-40B4-BE49-F238E27FC236}">
                    <a16:creationId xmlns:a16="http://schemas.microsoft.com/office/drawing/2014/main" id="{13ACDB6C-DB9D-41F3-97EB-20E2BFFD1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710">
                <a:extLst>
                  <a:ext uri="{FF2B5EF4-FFF2-40B4-BE49-F238E27FC236}">
                    <a16:creationId xmlns:a16="http://schemas.microsoft.com/office/drawing/2014/main" id="{4AB0EF98-E166-4470-8C39-61D26125C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711">
                <a:extLst>
                  <a:ext uri="{FF2B5EF4-FFF2-40B4-BE49-F238E27FC236}">
                    <a16:creationId xmlns:a16="http://schemas.microsoft.com/office/drawing/2014/main" id="{2ABC194A-9B2F-4B7D-8B94-06ED4023F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Oval 712">
                <a:extLst>
                  <a:ext uri="{FF2B5EF4-FFF2-40B4-BE49-F238E27FC236}">
                    <a16:creationId xmlns:a16="http://schemas.microsoft.com/office/drawing/2014/main" id="{4014D8BB-B233-4611-8796-6C00536C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713">
                <a:extLst>
                  <a:ext uri="{FF2B5EF4-FFF2-40B4-BE49-F238E27FC236}">
                    <a16:creationId xmlns:a16="http://schemas.microsoft.com/office/drawing/2014/main" id="{F69B886F-E56F-4374-8EE1-359432676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714">
                <a:extLst>
                  <a:ext uri="{FF2B5EF4-FFF2-40B4-BE49-F238E27FC236}">
                    <a16:creationId xmlns:a16="http://schemas.microsoft.com/office/drawing/2014/main" id="{B3E152ED-D96A-49DE-98DF-7EB4D3A47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715">
                <a:extLst>
                  <a:ext uri="{FF2B5EF4-FFF2-40B4-BE49-F238E27FC236}">
                    <a16:creationId xmlns:a16="http://schemas.microsoft.com/office/drawing/2014/main" id="{F3505E33-C8A6-41E5-A709-69295F6E8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716">
                <a:extLst>
                  <a:ext uri="{FF2B5EF4-FFF2-40B4-BE49-F238E27FC236}">
                    <a16:creationId xmlns:a16="http://schemas.microsoft.com/office/drawing/2014/main" id="{9377E526-BDF1-428C-8DAD-72F77022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717">
                <a:extLst>
                  <a:ext uri="{FF2B5EF4-FFF2-40B4-BE49-F238E27FC236}">
                    <a16:creationId xmlns:a16="http://schemas.microsoft.com/office/drawing/2014/main" id="{6AA529D1-BB33-46C5-B217-22D16705A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718">
                <a:extLst>
                  <a:ext uri="{FF2B5EF4-FFF2-40B4-BE49-F238E27FC236}">
                    <a16:creationId xmlns:a16="http://schemas.microsoft.com/office/drawing/2014/main" id="{3EC0EAEE-0378-4A44-AC99-AE4BFB644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19">
                <a:extLst>
                  <a:ext uri="{FF2B5EF4-FFF2-40B4-BE49-F238E27FC236}">
                    <a16:creationId xmlns:a16="http://schemas.microsoft.com/office/drawing/2014/main" id="{761919DD-F19B-4289-B3B1-1683D544B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4296"/>
                <a:ext cx="31" cy="22"/>
              </a:xfrm>
              <a:custGeom>
                <a:avLst/>
                <a:gdLst>
                  <a:gd name="T0" fmla="*/ 8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8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8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720">
                <a:extLst>
                  <a:ext uri="{FF2B5EF4-FFF2-40B4-BE49-F238E27FC236}">
                    <a16:creationId xmlns:a16="http://schemas.microsoft.com/office/drawing/2014/main" id="{46C932FF-4A98-40C3-BD30-31A2499A5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721">
                <a:extLst>
                  <a:ext uri="{FF2B5EF4-FFF2-40B4-BE49-F238E27FC236}">
                    <a16:creationId xmlns:a16="http://schemas.microsoft.com/office/drawing/2014/main" id="{D0639E44-9B86-47F7-87C0-F1C4AD62B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722">
                <a:extLst>
                  <a:ext uri="{FF2B5EF4-FFF2-40B4-BE49-F238E27FC236}">
                    <a16:creationId xmlns:a16="http://schemas.microsoft.com/office/drawing/2014/main" id="{65CDC0B9-565E-4ECB-8237-BFC7CFBB7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723">
                <a:extLst>
                  <a:ext uri="{FF2B5EF4-FFF2-40B4-BE49-F238E27FC236}">
                    <a16:creationId xmlns:a16="http://schemas.microsoft.com/office/drawing/2014/main" id="{C1D3B8E4-52DB-413D-8C8B-944F832F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724">
                <a:extLst>
                  <a:ext uri="{FF2B5EF4-FFF2-40B4-BE49-F238E27FC236}">
                    <a16:creationId xmlns:a16="http://schemas.microsoft.com/office/drawing/2014/main" id="{8CE5D4B3-C3DC-45A4-80B7-0647769A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725">
                <a:extLst>
                  <a:ext uri="{FF2B5EF4-FFF2-40B4-BE49-F238E27FC236}">
                    <a16:creationId xmlns:a16="http://schemas.microsoft.com/office/drawing/2014/main" id="{213DD3C0-4792-475A-8B9A-DF323918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726">
                <a:extLst>
                  <a:ext uri="{FF2B5EF4-FFF2-40B4-BE49-F238E27FC236}">
                    <a16:creationId xmlns:a16="http://schemas.microsoft.com/office/drawing/2014/main" id="{38479B2F-0C3B-4D82-A569-92F3E9555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727">
                <a:extLst>
                  <a:ext uri="{FF2B5EF4-FFF2-40B4-BE49-F238E27FC236}">
                    <a16:creationId xmlns:a16="http://schemas.microsoft.com/office/drawing/2014/main" id="{EF595152-7C5B-4453-A9C0-AC8F938A3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728">
                <a:extLst>
                  <a:ext uri="{FF2B5EF4-FFF2-40B4-BE49-F238E27FC236}">
                    <a16:creationId xmlns:a16="http://schemas.microsoft.com/office/drawing/2014/main" id="{D1ACBFB2-9938-481F-A881-B2FDC2E0A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729">
                <a:extLst>
                  <a:ext uri="{FF2B5EF4-FFF2-40B4-BE49-F238E27FC236}">
                    <a16:creationId xmlns:a16="http://schemas.microsoft.com/office/drawing/2014/main" id="{ECB53EE4-0D86-4758-8BC2-6128D33FB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730">
                <a:extLst>
                  <a:ext uri="{FF2B5EF4-FFF2-40B4-BE49-F238E27FC236}">
                    <a16:creationId xmlns:a16="http://schemas.microsoft.com/office/drawing/2014/main" id="{F242635C-83F4-488A-B713-AAEE4EBD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731">
                <a:extLst>
                  <a:ext uri="{FF2B5EF4-FFF2-40B4-BE49-F238E27FC236}">
                    <a16:creationId xmlns:a16="http://schemas.microsoft.com/office/drawing/2014/main" id="{826BD472-F2F6-4C30-B255-75D0E6F84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732">
                <a:extLst>
                  <a:ext uri="{FF2B5EF4-FFF2-40B4-BE49-F238E27FC236}">
                    <a16:creationId xmlns:a16="http://schemas.microsoft.com/office/drawing/2014/main" id="{EAA5EB65-A3C1-4876-B375-6EA7D942D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733">
                <a:extLst>
                  <a:ext uri="{FF2B5EF4-FFF2-40B4-BE49-F238E27FC236}">
                    <a16:creationId xmlns:a16="http://schemas.microsoft.com/office/drawing/2014/main" id="{87CB1349-62DA-4030-8578-6EFD3938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734">
                <a:extLst>
                  <a:ext uri="{FF2B5EF4-FFF2-40B4-BE49-F238E27FC236}">
                    <a16:creationId xmlns:a16="http://schemas.microsoft.com/office/drawing/2014/main" id="{367C9D53-1521-4834-9219-2D5454882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735">
                <a:extLst>
                  <a:ext uri="{FF2B5EF4-FFF2-40B4-BE49-F238E27FC236}">
                    <a16:creationId xmlns:a16="http://schemas.microsoft.com/office/drawing/2014/main" id="{670B2D84-6D7F-4EC2-B64B-5CC7622AA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736">
                <a:extLst>
                  <a:ext uri="{FF2B5EF4-FFF2-40B4-BE49-F238E27FC236}">
                    <a16:creationId xmlns:a16="http://schemas.microsoft.com/office/drawing/2014/main" id="{CBB6F34D-43CF-4076-9178-8DB02D5DA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737">
                <a:extLst>
                  <a:ext uri="{FF2B5EF4-FFF2-40B4-BE49-F238E27FC236}">
                    <a16:creationId xmlns:a16="http://schemas.microsoft.com/office/drawing/2014/main" id="{173BE154-5EA4-475F-B5A4-331C21544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738">
                <a:extLst>
                  <a:ext uri="{FF2B5EF4-FFF2-40B4-BE49-F238E27FC236}">
                    <a16:creationId xmlns:a16="http://schemas.microsoft.com/office/drawing/2014/main" id="{440971E6-AB39-4CE3-A77C-7F5C421D7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739">
                <a:extLst>
                  <a:ext uri="{FF2B5EF4-FFF2-40B4-BE49-F238E27FC236}">
                    <a16:creationId xmlns:a16="http://schemas.microsoft.com/office/drawing/2014/main" id="{1CC1B586-B16A-40DF-9A0E-54EDA7788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740">
                <a:extLst>
                  <a:ext uri="{FF2B5EF4-FFF2-40B4-BE49-F238E27FC236}">
                    <a16:creationId xmlns:a16="http://schemas.microsoft.com/office/drawing/2014/main" id="{30B9E27F-FB5A-4EE9-AA46-582C4224D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741">
                <a:extLst>
                  <a:ext uri="{FF2B5EF4-FFF2-40B4-BE49-F238E27FC236}">
                    <a16:creationId xmlns:a16="http://schemas.microsoft.com/office/drawing/2014/main" id="{2B3FB179-B07C-462E-8149-7B2039EE3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742">
                <a:extLst>
                  <a:ext uri="{FF2B5EF4-FFF2-40B4-BE49-F238E27FC236}">
                    <a16:creationId xmlns:a16="http://schemas.microsoft.com/office/drawing/2014/main" id="{B6CC35FC-2A5C-4BA4-9E03-458F6D6C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743">
                <a:extLst>
                  <a:ext uri="{FF2B5EF4-FFF2-40B4-BE49-F238E27FC236}">
                    <a16:creationId xmlns:a16="http://schemas.microsoft.com/office/drawing/2014/main" id="{A826C2D9-2C1B-4FEE-870C-1B976429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744">
                <a:extLst>
                  <a:ext uri="{FF2B5EF4-FFF2-40B4-BE49-F238E27FC236}">
                    <a16:creationId xmlns:a16="http://schemas.microsoft.com/office/drawing/2014/main" id="{1A3AF407-63CA-4316-963E-0256F909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745">
                <a:extLst>
                  <a:ext uri="{FF2B5EF4-FFF2-40B4-BE49-F238E27FC236}">
                    <a16:creationId xmlns:a16="http://schemas.microsoft.com/office/drawing/2014/main" id="{48DB0974-E9C1-4C3A-A811-65AEC1423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746">
                <a:extLst>
                  <a:ext uri="{FF2B5EF4-FFF2-40B4-BE49-F238E27FC236}">
                    <a16:creationId xmlns:a16="http://schemas.microsoft.com/office/drawing/2014/main" id="{20C4708D-275E-4300-9B5F-B3083BABF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747">
                <a:extLst>
                  <a:ext uri="{FF2B5EF4-FFF2-40B4-BE49-F238E27FC236}">
                    <a16:creationId xmlns:a16="http://schemas.microsoft.com/office/drawing/2014/main" id="{88240EE5-C198-413E-9EC6-8B0FC53D4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748">
                <a:extLst>
                  <a:ext uri="{FF2B5EF4-FFF2-40B4-BE49-F238E27FC236}">
                    <a16:creationId xmlns:a16="http://schemas.microsoft.com/office/drawing/2014/main" id="{726BFD63-532D-40BD-BE5D-17A9DD1A7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749">
                <a:extLst>
                  <a:ext uri="{FF2B5EF4-FFF2-40B4-BE49-F238E27FC236}">
                    <a16:creationId xmlns:a16="http://schemas.microsoft.com/office/drawing/2014/main" id="{712EBF7F-93D8-44BC-9D29-85595562D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750">
                <a:extLst>
                  <a:ext uri="{FF2B5EF4-FFF2-40B4-BE49-F238E27FC236}">
                    <a16:creationId xmlns:a16="http://schemas.microsoft.com/office/drawing/2014/main" id="{F6D0E5E3-46C5-4134-9EE4-6987B1C52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751">
                <a:extLst>
                  <a:ext uri="{FF2B5EF4-FFF2-40B4-BE49-F238E27FC236}">
                    <a16:creationId xmlns:a16="http://schemas.microsoft.com/office/drawing/2014/main" id="{136501D4-9760-4789-9486-1E871BB3E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752">
                <a:extLst>
                  <a:ext uri="{FF2B5EF4-FFF2-40B4-BE49-F238E27FC236}">
                    <a16:creationId xmlns:a16="http://schemas.microsoft.com/office/drawing/2014/main" id="{CB57965F-8260-4B77-BD31-8E6154E54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753">
                <a:extLst>
                  <a:ext uri="{FF2B5EF4-FFF2-40B4-BE49-F238E27FC236}">
                    <a16:creationId xmlns:a16="http://schemas.microsoft.com/office/drawing/2014/main" id="{59A274D4-17ED-4E1B-8853-8FF0F3395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754">
                <a:extLst>
                  <a:ext uri="{FF2B5EF4-FFF2-40B4-BE49-F238E27FC236}">
                    <a16:creationId xmlns:a16="http://schemas.microsoft.com/office/drawing/2014/main" id="{4CB04710-4C77-4E95-A199-EDB75C1A2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755">
                <a:extLst>
                  <a:ext uri="{FF2B5EF4-FFF2-40B4-BE49-F238E27FC236}">
                    <a16:creationId xmlns:a16="http://schemas.microsoft.com/office/drawing/2014/main" id="{6442B763-C675-49E0-B03D-25C696BF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756">
                <a:extLst>
                  <a:ext uri="{FF2B5EF4-FFF2-40B4-BE49-F238E27FC236}">
                    <a16:creationId xmlns:a16="http://schemas.microsoft.com/office/drawing/2014/main" id="{26D57657-3F99-4E6A-A5AE-3B71464D3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757">
                <a:extLst>
                  <a:ext uri="{FF2B5EF4-FFF2-40B4-BE49-F238E27FC236}">
                    <a16:creationId xmlns:a16="http://schemas.microsoft.com/office/drawing/2014/main" id="{8D76B63B-B8CA-4C4F-837D-5C2611BA9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758">
                <a:extLst>
                  <a:ext uri="{FF2B5EF4-FFF2-40B4-BE49-F238E27FC236}">
                    <a16:creationId xmlns:a16="http://schemas.microsoft.com/office/drawing/2014/main" id="{3E638854-C067-489C-86B4-92B9BEC20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759">
                <a:extLst>
                  <a:ext uri="{FF2B5EF4-FFF2-40B4-BE49-F238E27FC236}">
                    <a16:creationId xmlns:a16="http://schemas.microsoft.com/office/drawing/2014/main" id="{134761F1-B4DA-4343-919A-14392339E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760">
                <a:extLst>
                  <a:ext uri="{FF2B5EF4-FFF2-40B4-BE49-F238E27FC236}">
                    <a16:creationId xmlns:a16="http://schemas.microsoft.com/office/drawing/2014/main" id="{46581B66-9944-4D1B-9F30-79E62162F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761">
                <a:extLst>
                  <a:ext uri="{FF2B5EF4-FFF2-40B4-BE49-F238E27FC236}">
                    <a16:creationId xmlns:a16="http://schemas.microsoft.com/office/drawing/2014/main" id="{1F7C560C-37A8-4394-8166-CF229B56A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762">
                <a:extLst>
                  <a:ext uri="{FF2B5EF4-FFF2-40B4-BE49-F238E27FC236}">
                    <a16:creationId xmlns:a16="http://schemas.microsoft.com/office/drawing/2014/main" id="{797D5318-D915-44C3-9C09-396FEC25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763">
                <a:extLst>
                  <a:ext uri="{FF2B5EF4-FFF2-40B4-BE49-F238E27FC236}">
                    <a16:creationId xmlns:a16="http://schemas.microsoft.com/office/drawing/2014/main" id="{F2AA7B77-7032-4E8A-9B43-62D6C631F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764">
                <a:extLst>
                  <a:ext uri="{FF2B5EF4-FFF2-40B4-BE49-F238E27FC236}">
                    <a16:creationId xmlns:a16="http://schemas.microsoft.com/office/drawing/2014/main" id="{ED9C79E4-CEE1-423F-8D9D-B1B7B111E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765">
                <a:extLst>
                  <a:ext uri="{FF2B5EF4-FFF2-40B4-BE49-F238E27FC236}">
                    <a16:creationId xmlns:a16="http://schemas.microsoft.com/office/drawing/2014/main" id="{22CF735D-2170-4A5D-8CD3-89D72D917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766">
                <a:extLst>
                  <a:ext uri="{FF2B5EF4-FFF2-40B4-BE49-F238E27FC236}">
                    <a16:creationId xmlns:a16="http://schemas.microsoft.com/office/drawing/2014/main" id="{C4668F5F-0806-48B5-A0FD-975E455CC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767">
                <a:extLst>
                  <a:ext uri="{FF2B5EF4-FFF2-40B4-BE49-F238E27FC236}">
                    <a16:creationId xmlns:a16="http://schemas.microsoft.com/office/drawing/2014/main" id="{E9D658ED-D54E-497E-A008-84C11742F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768">
                <a:extLst>
                  <a:ext uri="{FF2B5EF4-FFF2-40B4-BE49-F238E27FC236}">
                    <a16:creationId xmlns:a16="http://schemas.microsoft.com/office/drawing/2014/main" id="{5E31AD0C-F1DD-46C1-A3B4-432C3A763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769">
                <a:extLst>
                  <a:ext uri="{FF2B5EF4-FFF2-40B4-BE49-F238E27FC236}">
                    <a16:creationId xmlns:a16="http://schemas.microsoft.com/office/drawing/2014/main" id="{6F40C31E-67A5-4999-8F33-6E827E746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770">
                <a:extLst>
                  <a:ext uri="{FF2B5EF4-FFF2-40B4-BE49-F238E27FC236}">
                    <a16:creationId xmlns:a16="http://schemas.microsoft.com/office/drawing/2014/main" id="{BCBD835D-1560-4AFC-B3BF-49557EB17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771">
                <a:extLst>
                  <a:ext uri="{FF2B5EF4-FFF2-40B4-BE49-F238E27FC236}">
                    <a16:creationId xmlns:a16="http://schemas.microsoft.com/office/drawing/2014/main" id="{97A2CE08-D4EA-41E3-9784-7B9CEB3A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772">
                <a:extLst>
                  <a:ext uri="{FF2B5EF4-FFF2-40B4-BE49-F238E27FC236}">
                    <a16:creationId xmlns:a16="http://schemas.microsoft.com/office/drawing/2014/main" id="{5D275CA8-13BB-408A-828E-8146448AB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773">
                <a:extLst>
                  <a:ext uri="{FF2B5EF4-FFF2-40B4-BE49-F238E27FC236}">
                    <a16:creationId xmlns:a16="http://schemas.microsoft.com/office/drawing/2014/main" id="{3FCB8F79-6909-48A4-937C-EC81482C9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774">
                <a:extLst>
                  <a:ext uri="{FF2B5EF4-FFF2-40B4-BE49-F238E27FC236}">
                    <a16:creationId xmlns:a16="http://schemas.microsoft.com/office/drawing/2014/main" id="{B1BE6DA6-BB5C-41D3-AB37-402CD91B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775">
                <a:extLst>
                  <a:ext uri="{FF2B5EF4-FFF2-40B4-BE49-F238E27FC236}">
                    <a16:creationId xmlns:a16="http://schemas.microsoft.com/office/drawing/2014/main" id="{F2BC86C6-EFF1-478A-ABCE-C0E030AC1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776">
                <a:extLst>
                  <a:ext uri="{FF2B5EF4-FFF2-40B4-BE49-F238E27FC236}">
                    <a16:creationId xmlns:a16="http://schemas.microsoft.com/office/drawing/2014/main" id="{C5DA5D35-A787-4BF2-B4C4-BBD2E35B0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777">
                <a:extLst>
                  <a:ext uri="{FF2B5EF4-FFF2-40B4-BE49-F238E27FC236}">
                    <a16:creationId xmlns:a16="http://schemas.microsoft.com/office/drawing/2014/main" id="{10475F33-EAF4-47AF-9479-43ACCE0C1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778">
                <a:extLst>
                  <a:ext uri="{FF2B5EF4-FFF2-40B4-BE49-F238E27FC236}">
                    <a16:creationId xmlns:a16="http://schemas.microsoft.com/office/drawing/2014/main" id="{89EC23B3-FF1A-4422-B59F-C5BEDDA7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779">
                <a:extLst>
                  <a:ext uri="{FF2B5EF4-FFF2-40B4-BE49-F238E27FC236}">
                    <a16:creationId xmlns:a16="http://schemas.microsoft.com/office/drawing/2014/main" id="{26E934E2-EB9F-4529-AC5F-CBFD89E78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780">
                <a:extLst>
                  <a:ext uri="{FF2B5EF4-FFF2-40B4-BE49-F238E27FC236}">
                    <a16:creationId xmlns:a16="http://schemas.microsoft.com/office/drawing/2014/main" id="{EAB72B88-3B7B-46EC-A967-2A53756E0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781">
                <a:extLst>
                  <a:ext uri="{FF2B5EF4-FFF2-40B4-BE49-F238E27FC236}">
                    <a16:creationId xmlns:a16="http://schemas.microsoft.com/office/drawing/2014/main" id="{4F3742E2-DDAC-4F6E-812D-9BEFBBC9E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Oval 782">
                <a:extLst>
                  <a:ext uri="{FF2B5EF4-FFF2-40B4-BE49-F238E27FC236}">
                    <a16:creationId xmlns:a16="http://schemas.microsoft.com/office/drawing/2014/main" id="{5D645596-0D0D-434E-B764-0B7FF2CE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783">
                <a:extLst>
                  <a:ext uri="{FF2B5EF4-FFF2-40B4-BE49-F238E27FC236}">
                    <a16:creationId xmlns:a16="http://schemas.microsoft.com/office/drawing/2014/main" id="{90A2B141-04BF-4551-A7BD-96B394D03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Oval 784">
                <a:extLst>
                  <a:ext uri="{FF2B5EF4-FFF2-40B4-BE49-F238E27FC236}">
                    <a16:creationId xmlns:a16="http://schemas.microsoft.com/office/drawing/2014/main" id="{6AEBD1F7-3309-49B3-A241-A42851D30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Oval 785">
                <a:extLst>
                  <a:ext uri="{FF2B5EF4-FFF2-40B4-BE49-F238E27FC236}">
                    <a16:creationId xmlns:a16="http://schemas.microsoft.com/office/drawing/2014/main" id="{C78BD071-D879-4C66-984B-4B8416E1F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Oval 786">
                <a:extLst>
                  <a:ext uri="{FF2B5EF4-FFF2-40B4-BE49-F238E27FC236}">
                    <a16:creationId xmlns:a16="http://schemas.microsoft.com/office/drawing/2014/main" id="{8893DE2E-EEAB-43C5-9E6D-C4BC05263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Oval 787">
                <a:extLst>
                  <a:ext uri="{FF2B5EF4-FFF2-40B4-BE49-F238E27FC236}">
                    <a16:creationId xmlns:a16="http://schemas.microsoft.com/office/drawing/2014/main" id="{82E5CD30-0CFD-400E-A3DF-5BB80F883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Oval 788">
                <a:extLst>
                  <a:ext uri="{FF2B5EF4-FFF2-40B4-BE49-F238E27FC236}">
                    <a16:creationId xmlns:a16="http://schemas.microsoft.com/office/drawing/2014/main" id="{2C5D43F1-A2FE-408F-8A77-98EA54A16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Oval 789">
                <a:extLst>
                  <a:ext uri="{FF2B5EF4-FFF2-40B4-BE49-F238E27FC236}">
                    <a16:creationId xmlns:a16="http://schemas.microsoft.com/office/drawing/2014/main" id="{65043D32-C0A4-49EE-BAC0-ECD31C55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Oval 790">
                <a:extLst>
                  <a:ext uri="{FF2B5EF4-FFF2-40B4-BE49-F238E27FC236}">
                    <a16:creationId xmlns:a16="http://schemas.microsoft.com/office/drawing/2014/main" id="{D229CFF3-88ED-456D-B08A-B167B38AE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Oval 791">
                <a:extLst>
                  <a:ext uri="{FF2B5EF4-FFF2-40B4-BE49-F238E27FC236}">
                    <a16:creationId xmlns:a16="http://schemas.microsoft.com/office/drawing/2014/main" id="{DCCC79A5-1A81-4DBC-9146-CDB8CBAD8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Oval 792">
                <a:extLst>
                  <a:ext uri="{FF2B5EF4-FFF2-40B4-BE49-F238E27FC236}">
                    <a16:creationId xmlns:a16="http://schemas.microsoft.com/office/drawing/2014/main" id="{12E6BDEF-DE32-4272-9DA6-5D877858B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Oval 793">
                <a:extLst>
                  <a:ext uri="{FF2B5EF4-FFF2-40B4-BE49-F238E27FC236}">
                    <a16:creationId xmlns:a16="http://schemas.microsoft.com/office/drawing/2014/main" id="{E13C4C20-FBEB-4C5A-A131-9DDE4F646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Oval 794">
                <a:extLst>
                  <a:ext uri="{FF2B5EF4-FFF2-40B4-BE49-F238E27FC236}">
                    <a16:creationId xmlns:a16="http://schemas.microsoft.com/office/drawing/2014/main" id="{B1D05724-6D04-4925-9F48-A459FFC2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795">
                <a:extLst>
                  <a:ext uri="{FF2B5EF4-FFF2-40B4-BE49-F238E27FC236}">
                    <a16:creationId xmlns:a16="http://schemas.microsoft.com/office/drawing/2014/main" id="{11FC2866-679C-4867-9C05-3B6F39478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9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Oval 796">
                <a:extLst>
                  <a:ext uri="{FF2B5EF4-FFF2-40B4-BE49-F238E27FC236}">
                    <a16:creationId xmlns:a16="http://schemas.microsoft.com/office/drawing/2014/main" id="{3C53DFD6-524F-4D3D-82F1-59758B658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Oval 797">
                <a:extLst>
                  <a:ext uri="{FF2B5EF4-FFF2-40B4-BE49-F238E27FC236}">
                    <a16:creationId xmlns:a16="http://schemas.microsoft.com/office/drawing/2014/main" id="{A6D41971-49F8-403E-907D-E611CD63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Oval 798">
                <a:extLst>
                  <a:ext uri="{FF2B5EF4-FFF2-40B4-BE49-F238E27FC236}">
                    <a16:creationId xmlns:a16="http://schemas.microsoft.com/office/drawing/2014/main" id="{B3B88BCB-2968-4935-A5FE-A8A251D39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Oval 799">
                <a:extLst>
                  <a:ext uri="{FF2B5EF4-FFF2-40B4-BE49-F238E27FC236}">
                    <a16:creationId xmlns:a16="http://schemas.microsoft.com/office/drawing/2014/main" id="{B9447DA5-98F0-4C31-8B84-D43C2E09D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Oval 800">
                <a:extLst>
                  <a:ext uri="{FF2B5EF4-FFF2-40B4-BE49-F238E27FC236}">
                    <a16:creationId xmlns:a16="http://schemas.microsoft.com/office/drawing/2014/main" id="{E1AA6452-FAD4-4A5D-B197-FF1C782E6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Oval 801">
                <a:extLst>
                  <a:ext uri="{FF2B5EF4-FFF2-40B4-BE49-F238E27FC236}">
                    <a16:creationId xmlns:a16="http://schemas.microsoft.com/office/drawing/2014/main" id="{AB58F2BD-6245-43FD-8100-1B9EC003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Oval 802">
                <a:extLst>
                  <a:ext uri="{FF2B5EF4-FFF2-40B4-BE49-F238E27FC236}">
                    <a16:creationId xmlns:a16="http://schemas.microsoft.com/office/drawing/2014/main" id="{42D86EB0-3932-4A81-80AD-833936C41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Oval 803">
                <a:extLst>
                  <a:ext uri="{FF2B5EF4-FFF2-40B4-BE49-F238E27FC236}">
                    <a16:creationId xmlns:a16="http://schemas.microsoft.com/office/drawing/2014/main" id="{C26D70F6-635B-4993-8A0B-DB4F2D47E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804">
                <a:extLst>
                  <a:ext uri="{FF2B5EF4-FFF2-40B4-BE49-F238E27FC236}">
                    <a16:creationId xmlns:a16="http://schemas.microsoft.com/office/drawing/2014/main" id="{6D0C884E-AC9E-4729-965D-35847D6BC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805">
                <a:extLst>
                  <a:ext uri="{FF2B5EF4-FFF2-40B4-BE49-F238E27FC236}">
                    <a16:creationId xmlns:a16="http://schemas.microsoft.com/office/drawing/2014/main" id="{65269C41-0CF2-4EEC-8683-A34133C67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Oval 806">
                <a:extLst>
                  <a:ext uri="{FF2B5EF4-FFF2-40B4-BE49-F238E27FC236}">
                    <a16:creationId xmlns:a16="http://schemas.microsoft.com/office/drawing/2014/main" id="{533ECFEE-8DFF-4FB0-BDC6-CEAB3E7F5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Oval 807">
                <a:extLst>
                  <a:ext uri="{FF2B5EF4-FFF2-40B4-BE49-F238E27FC236}">
                    <a16:creationId xmlns:a16="http://schemas.microsoft.com/office/drawing/2014/main" id="{0A53A046-40F7-4FBA-9FE9-BA8EDCA8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Oval 808">
                <a:extLst>
                  <a:ext uri="{FF2B5EF4-FFF2-40B4-BE49-F238E27FC236}">
                    <a16:creationId xmlns:a16="http://schemas.microsoft.com/office/drawing/2014/main" id="{FA6DD354-A4EA-476F-AB16-FD482E2A0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809">
                <a:extLst>
                  <a:ext uri="{FF2B5EF4-FFF2-40B4-BE49-F238E27FC236}">
                    <a16:creationId xmlns:a16="http://schemas.microsoft.com/office/drawing/2014/main" id="{8D159F9A-EAC0-41F7-B524-5D7060893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810">
                <a:extLst>
                  <a:ext uri="{FF2B5EF4-FFF2-40B4-BE49-F238E27FC236}">
                    <a16:creationId xmlns:a16="http://schemas.microsoft.com/office/drawing/2014/main" id="{D000FB3B-A6C0-4857-8E91-88696DAC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811">
                <a:extLst>
                  <a:ext uri="{FF2B5EF4-FFF2-40B4-BE49-F238E27FC236}">
                    <a16:creationId xmlns:a16="http://schemas.microsoft.com/office/drawing/2014/main" id="{94542843-38E3-4142-B9C6-BF3093C7C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812">
                <a:extLst>
                  <a:ext uri="{FF2B5EF4-FFF2-40B4-BE49-F238E27FC236}">
                    <a16:creationId xmlns:a16="http://schemas.microsoft.com/office/drawing/2014/main" id="{8F04EBFA-580B-4CE9-B228-8FF1C103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813">
                <a:extLst>
                  <a:ext uri="{FF2B5EF4-FFF2-40B4-BE49-F238E27FC236}">
                    <a16:creationId xmlns:a16="http://schemas.microsoft.com/office/drawing/2014/main" id="{B2829F9D-DE81-4CE5-9D94-3BA1E780A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814">
                <a:extLst>
                  <a:ext uri="{FF2B5EF4-FFF2-40B4-BE49-F238E27FC236}">
                    <a16:creationId xmlns:a16="http://schemas.microsoft.com/office/drawing/2014/main" id="{C56D5A68-9A85-41DE-8D3C-5635747A7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815">
                <a:extLst>
                  <a:ext uri="{FF2B5EF4-FFF2-40B4-BE49-F238E27FC236}">
                    <a16:creationId xmlns:a16="http://schemas.microsoft.com/office/drawing/2014/main" id="{C7AD76D4-ACCD-4690-AB0E-8B2C813B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816">
                <a:extLst>
                  <a:ext uri="{FF2B5EF4-FFF2-40B4-BE49-F238E27FC236}">
                    <a16:creationId xmlns:a16="http://schemas.microsoft.com/office/drawing/2014/main" id="{A29806CC-0B5C-4CFA-AD27-2A4E9416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817">
                <a:extLst>
                  <a:ext uri="{FF2B5EF4-FFF2-40B4-BE49-F238E27FC236}">
                    <a16:creationId xmlns:a16="http://schemas.microsoft.com/office/drawing/2014/main" id="{7F406A0C-E8D4-4BEA-8248-BBB4A0A0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818">
                <a:extLst>
                  <a:ext uri="{FF2B5EF4-FFF2-40B4-BE49-F238E27FC236}">
                    <a16:creationId xmlns:a16="http://schemas.microsoft.com/office/drawing/2014/main" id="{5196C66B-5CB8-4459-AF99-ABD9EE806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819">
                <a:extLst>
                  <a:ext uri="{FF2B5EF4-FFF2-40B4-BE49-F238E27FC236}">
                    <a16:creationId xmlns:a16="http://schemas.microsoft.com/office/drawing/2014/main" id="{B55A5CDC-BA8D-4C84-8FAF-31CDF8034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820">
                <a:extLst>
                  <a:ext uri="{FF2B5EF4-FFF2-40B4-BE49-F238E27FC236}">
                    <a16:creationId xmlns:a16="http://schemas.microsoft.com/office/drawing/2014/main" id="{8BCA1D40-B217-4103-9CB1-CE7FB4625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821">
                <a:extLst>
                  <a:ext uri="{FF2B5EF4-FFF2-40B4-BE49-F238E27FC236}">
                    <a16:creationId xmlns:a16="http://schemas.microsoft.com/office/drawing/2014/main" id="{13497BD8-C344-427B-BFF8-519E6AE3B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Oval 822">
                <a:extLst>
                  <a:ext uri="{FF2B5EF4-FFF2-40B4-BE49-F238E27FC236}">
                    <a16:creationId xmlns:a16="http://schemas.microsoft.com/office/drawing/2014/main" id="{6919127D-6E04-462C-BA2F-D8C361F6D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823">
                <a:extLst>
                  <a:ext uri="{FF2B5EF4-FFF2-40B4-BE49-F238E27FC236}">
                    <a16:creationId xmlns:a16="http://schemas.microsoft.com/office/drawing/2014/main" id="{B26E8E52-D9D0-414F-A927-0A0FED253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824">
                <a:extLst>
                  <a:ext uri="{FF2B5EF4-FFF2-40B4-BE49-F238E27FC236}">
                    <a16:creationId xmlns:a16="http://schemas.microsoft.com/office/drawing/2014/main" id="{D0653E7C-EF7D-4A47-A9ED-41F664955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825">
                <a:extLst>
                  <a:ext uri="{FF2B5EF4-FFF2-40B4-BE49-F238E27FC236}">
                    <a16:creationId xmlns:a16="http://schemas.microsoft.com/office/drawing/2014/main" id="{ED25EB61-4C18-4E2A-A2BF-C0747B382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826">
                <a:extLst>
                  <a:ext uri="{FF2B5EF4-FFF2-40B4-BE49-F238E27FC236}">
                    <a16:creationId xmlns:a16="http://schemas.microsoft.com/office/drawing/2014/main" id="{F62AEFD5-A105-41FE-9D6C-BE1A789E3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827">
                <a:extLst>
                  <a:ext uri="{FF2B5EF4-FFF2-40B4-BE49-F238E27FC236}">
                    <a16:creationId xmlns:a16="http://schemas.microsoft.com/office/drawing/2014/main" id="{EAD9FBF3-E056-4247-B528-D61AF90B0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828">
                <a:extLst>
                  <a:ext uri="{FF2B5EF4-FFF2-40B4-BE49-F238E27FC236}">
                    <a16:creationId xmlns:a16="http://schemas.microsoft.com/office/drawing/2014/main" id="{83B1916D-56DC-4860-B648-D5AECD4D6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829">
                <a:extLst>
                  <a:ext uri="{FF2B5EF4-FFF2-40B4-BE49-F238E27FC236}">
                    <a16:creationId xmlns:a16="http://schemas.microsoft.com/office/drawing/2014/main" id="{528D7FCE-1A59-4EDB-A6F8-721A03CB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830">
                <a:extLst>
                  <a:ext uri="{FF2B5EF4-FFF2-40B4-BE49-F238E27FC236}">
                    <a16:creationId xmlns:a16="http://schemas.microsoft.com/office/drawing/2014/main" id="{76A86D95-C768-4AB1-B9E6-2333AF54B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831">
                <a:extLst>
                  <a:ext uri="{FF2B5EF4-FFF2-40B4-BE49-F238E27FC236}">
                    <a16:creationId xmlns:a16="http://schemas.microsoft.com/office/drawing/2014/main" id="{21B66586-58B8-4F2C-A6E6-944E6F50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832">
                <a:extLst>
                  <a:ext uri="{FF2B5EF4-FFF2-40B4-BE49-F238E27FC236}">
                    <a16:creationId xmlns:a16="http://schemas.microsoft.com/office/drawing/2014/main" id="{332B5441-9257-498D-9E8B-82D8D8872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33">
                <a:extLst>
                  <a:ext uri="{FF2B5EF4-FFF2-40B4-BE49-F238E27FC236}">
                    <a16:creationId xmlns:a16="http://schemas.microsoft.com/office/drawing/2014/main" id="{11472DD7-8557-40FE-8CB8-C6D686FA8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2" y="4296"/>
                <a:ext cx="31" cy="22"/>
              </a:xfrm>
              <a:custGeom>
                <a:avLst/>
                <a:gdLst>
                  <a:gd name="T0" fmla="*/ 7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7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834">
                <a:extLst>
                  <a:ext uri="{FF2B5EF4-FFF2-40B4-BE49-F238E27FC236}">
                    <a16:creationId xmlns:a16="http://schemas.microsoft.com/office/drawing/2014/main" id="{8BE0FC3B-40D3-4092-8B88-6985C1615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835">
                <a:extLst>
                  <a:ext uri="{FF2B5EF4-FFF2-40B4-BE49-F238E27FC236}">
                    <a16:creationId xmlns:a16="http://schemas.microsoft.com/office/drawing/2014/main" id="{0C96E5E8-1AD3-495E-8132-665970C47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836">
                <a:extLst>
                  <a:ext uri="{FF2B5EF4-FFF2-40B4-BE49-F238E27FC236}">
                    <a16:creationId xmlns:a16="http://schemas.microsoft.com/office/drawing/2014/main" id="{8A56FA83-43F0-4B36-8285-645C7F26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837">
                <a:extLst>
                  <a:ext uri="{FF2B5EF4-FFF2-40B4-BE49-F238E27FC236}">
                    <a16:creationId xmlns:a16="http://schemas.microsoft.com/office/drawing/2014/main" id="{F7996F83-0073-4263-A11F-905C565B3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838">
                <a:extLst>
                  <a:ext uri="{FF2B5EF4-FFF2-40B4-BE49-F238E27FC236}">
                    <a16:creationId xmlns:a16="http://schemas.microsoft.com/office/drawing/2014/main" id="{0955FA92-9217-4121-9BBB-FAA0F2BEF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839">
                <a:extLst>
                  <a:ext uri="{FF2B5EF4-FFF2-40B4-BE49-F238E27FC236}">
                    <a16:creationId xmlns:a16="http://schemas.microsoft.com/office/drawing/2014/main" id="{FE949733-B168-43DF-BE65-5BF60784C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840">
                <a:extLst>
                  <a:ext uri="{FF2B5EF4-FFF2-40B4-BE49-F238E27FC236}">
                    <a16:creationId xmlns:a16="http://schemas.microsoft.com/office/drawing/2014/main" id="{C951E98D-6458-4037-A738-6C3526CAF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841">
                <a:extLst>
                  <a:ext uri="{FF2B5EF4-FFF2-40B4-BE49-F238E27FC236}">
                    <a16:creationId xmlns:a16="http://schemas.microsoft.com/office/drawing/2014/main" id="{A4EB6CDF-A058-468D-9F60-BDD2148F7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842">
                <a:extLst>
                  <a:ext uri="{FF2B5EF4-FFF2-40B4-BE49-F238E27FC236}">
                    <a16:creationId xmlns:a16="http://schemas.microsoft.com/office/drawing/2014/main" id="{7AA73858-73C1-42E8-B272-3464C4F40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843">
                <a:extLst>
                  <a:ext uri="{FF2B5EF4-FFF2-40B4-BE49-F238E27FC236}">
                    <a16:creationId xmlns:a16="http://schemas.microsoft.com/office/drawing/2014/main" id="{641E9E20-91F5-4C2E-AC21-C24EA583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844">
                <a:extLst>
                  <a:ext uri="{FF2B5EF4-FFF2-40B4-BE49-F238E27FC236}">
                    <a16:creationId xmlns:a16="http://schemas.microsoft.com/office/drawing/2014/main" id="{ACF114D2-5619-4E0D-8DAE-FD4630904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845">
                <a:extLst>
                  <a:ext uri="{FF2B5EF4-FFF2-40B4-BE49-F238E27FC236}">
                    <a16:creationId xmlns:a16="http://schemas.microsoft.com/office/drawing/2014/main" id="{F273C106-D99B-467D-9AD8-D9B2952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846">
                <a:extLst>
                  <a:ext uri="{FF2B5EF4-FFF2-40B4-BE49-F238E27FC236}">
                    <a16:creationId xmlns:a16="http://schemas.microsoft.com/office/drawing/2014/main" id="{27485C94-523C-41FF-99CA-EC4CA50C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847">
                <a:extLst>
                  <a:ext uri="{FF2B5EF4-FFF2-40B4-BE49-F238E27FC236}">
                    <a16:creationId xmlns:a16="http://schemas.microsoft.com/office/drawing/2014/main" id="{EC9BBA80-581B-452E-ADE7-150528C13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848">
                <a:extLst>
                  <a:ext uri="{FF2B5EF4-FFF2-40B4-BE49-F238E27FC236}">
                    <a16:creationId xmlns:a16="http://schemas.microsoft.com/office/drawing/2014/main" id="{F81E08B7-8AF9-4955-ABC2-19500DF2F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849">
                <a:extLst>
                  <a:ext uri="{FF2B5EF4-FFF2-40B4-BE49-F238E27FC236}">
                    <a16:creationId xmlns:a16="http://schemas.microsoft.com/office/drawing/2014/main" id="{2ADD3787-0298-4C00-BE24-5272931A7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850">
                <a:extLst>
                  <a:ext uri="{FF2B5EF4-FFF2-40B4-BE49-F238E27FC236}">
                    <a16:creationId xmlns:a16="http://schemas.microsoft.com/office/drawing/2014/main" id="{46E2ABFF-BCF6-479C-82FB-26C52C5A4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Oval 852">
              <a:extLst>
                <a:ext uri="{FF2B5EF4-FFF2-40B4-BE49-F238E27FC236}">
                  <a16:creationId xmlns:a16="http://schemas.microsoft.com/office/drawing/2014/main" id="{1DD5B167-23F8-48BD-A193-DA0D2866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829050"/>
              <a:ext cx="49213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853">
              <a:extLst>
                <a:ext uri="{FF2B5EF4-FFF2-40B4-BE49-F238E27FC236}">
                  <a16:creationId xmlns:a16="http://schemas.microsoft.com/office/drawing/2014/main" id="{6A2F2FC5-BC8D-43EA-B1A9-14CE2523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660775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54">
              <a:extLst>
                <a:ext uri="{FF2B5EF4-FFF2-40B4-BE49-F238E27FC236}">
                  <a16:creationId xmlns:a16="http://schemas.microsoft.com/office/drawing/2014/main" id="{1D3A1AC8-86BA-481D-90AE-9BD7CBE6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497263"/>
              <a:ext cx="46038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55">
              <a:extLst>
                <a:ext uri="{FF2B5EF4-FFF2-40B4-BE49-F238E27FC236}">
                  <a16:creationId xmlns:a16="http://schemas.microsoft.com/office/drawing/2014/main" id="{74DDFFD4-E513-4221-B195-E4AB561F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33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56">
              <a:extLst>
                <a:ext uri="{FF2B5EF4-FFF2-40B4-BE49-F238E27FC236}">
                  <a16:creationId xmlns:a16="http://schemas.microsoft.com/office/drawing/2014/main" id="{52FC521D-F940-46AE-8C0E-BB7510A8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165475"/>
              <a:ext cx="42863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57">
              <a:extLst>
                <a:ext uri="{FF2B5EF4-FFF2-40B4-BE49-F238E27FC236}">
                  <a16:creationId xmlns:a16="http://schemas.microsoft.com/office/drawing/2014/main" id="{A24EC1C7-E583-4BC6-BC46-123652B4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3000375"/>
              <a:ext cx="36513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58">
              <a:extLst>
                <a:ext uri="{FF2B5EF4-FFF2-40B4-BE49-F238E27FC236}">
                  <a16:creationId xmlns:a16="http://schemas.microsoft.com/office/drawing/2014/main" id="{D6F4FCF5-B143-41E9-B70A-4A65EE9C0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836863"/>
              <a:ext cx="36513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9">
              <a:extLst>
                <a:ext uri="{FF2B5EF4-FFF2-40B4-BE49-F238E27FC236}">
                  <a16:creationId xmlns:a16="http://schemas.microsoft.com/office/drawing/2014/main" id="{000D67B7-CD96-4C39-92CB-A4BB9F4F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671763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0">
              <a:extLst>
                <a:ext uri="{FF2B5EF4-FFF2-40B4-BE49-F238E27FC236}">
                  <a16:creationId xmlns:a16="http://schemas.microsoft.com/office/drawing/2014/main" id="{9DA8A8FD-61C9-4326-982E-0274807B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508250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61">
              <a:extLst>
                <a:ext uri="{FF2B5EF4-FFF2-40B4-BE49-F238E27FC236}">
                  <a16:creationId xmlns:a16="http://schemas.microsoft.com/office/drawing/2014/main" id="{7C107B37-1738-406C-9E7F-73F41B80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341563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62">
              <a:extLst>
                <a:ext uri="{FF2B5EF4-FFF2-40B4-BE49-F238E27FC236}">
                  <a16:creationId xmlns:a16="http://schemas.microsoft.com/office/drawing/2014/main" id="{36E8AA44-34E9-4DE3-97DA-5394E31BF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176463"/>
              <a:ext cx="23813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63">
              <a:extLst>
                <a:ext uri="{FF2B5EF4-FFF2-40B4-BE49-F238E27FC236}">
                  <a16:creationId xmlns:a16="http://schemas.microsoft.com/office/drawing/2014/main" id="{F6E077FE-8A18-4A0C-B29E-8F0740B4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012950"/>
              <a:ext cx="23813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864">
              <a:extLst>
                <a:ext uri="{FF2B5EF4-FFF2-40B4-BE49-F238E27FC236}">
                  <a16:creationId xmlns:a16="http://schemas.microsoft.com/office/drawing/2014/main" id="{89E1B01D-EEEE-4200-87FC-428F6111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847850"/>
              <a:ext cx="17463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865">
              <a:extLst>
                <a:ext uri="{FF2B5EF4-FFF2-40B4-BE49-F238E27FC236}">
                  <a16:creationId xmlns:a16="http://schemas.microsoft.com/office/drawing/2014/main" id="{BBF0E808-0462-4B71-BCDA-F1B33FCF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684338"/>
              <a:ext cx="17463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866">
              <a:extLst>
                <a:ext uri="{FF2B5EF4-FFF2-40B4-BE49-F238E27FC236}">
                  <a16:creationId xmlns:a16="http://schemas.microsoft.com/office/drawing/2014/main" id="{BE911EE7-E734-4787-AAFF-975AB736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516063"/>
              <a:ext cx="17463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867">
              <a:extLst>
                <a:ext uri="{FF2B5EF4-FFF2-40B4-BE49-F238E27FC236}">
                  <a16:creationId xmlns:a16="http://schemas.microsoft.com/office/drawing/2014/main" id="{EEEE9BFA-7134-4BB3-B274-14FA2935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352550"/>
              <a:ext cx="11113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868">
              <a:extLst>
                <a:ext uri="{FF2B5EF4-FFF2-40B4-BE49-F238E27FC236}">
                  <a16:creationId xmlns:a16="http://schemas.microsoft.com/office/drawing/2014/main" id="{FC733015-DC72-4BCA-AFC2-9FAFE485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189038"/>
              <a:ext cx="11113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869">
              <a:extLst>
                <a:ext uri="{FF2B5EF4-FFF2-40B4-BE49-F238E27FC236}">
                  <a16:creationId xmlns:a16="http://schemas.microsoft.com/office/drawing/2014/main" id="{4A592D60-436D-44BA-9F43-F2D7A89BF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1023938"/>
              <a:ext cx="4763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870">
              <a:extLst>
                <a:ext uri="{FF2B5EF4-FFF2-40B4-BE49-F238E27FC236}">
                  <a16:creationId xmlns:a16="http://schemas.microsoft.com/office/drawing/2014/main" id="{DC64A06B-157C-443D-8B6A-8A6EE9986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860425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871">
              <a:extLst>
                <a:ext uri="{FF2B5EF4-FFF2-40B4-BE49-F238E27FC236}">
                  <a16:creationId xmlns:a16="http://schemas.microsoft.com/office/drawing/2014/main" id="{1B232285-4295-4308-A298-9A07D697E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692150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72">
              <a:extLst>
                <a:ext uri="{FF2B5EF4-FFF2-40B4-BE49-F238E27FC236}">
                  <a16:creationId xmlns:a16="http://schemas.microsoft.com/office/drawing/2014/main" id="{BD214CCA-222A-4533-AD1F-400ACE45D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13175" y="6819900"/>
              <a:ext cx="44450" cy="34925"/>
            </a:xfrm>
            <a:custGeom>
              <a:avLst/>
              <a:gdLst>
                <a:gd name="T0" fmla="*/ 7 w 14"/>
                <a:gd name="T1" fmla="*/ 0 h 11"/>
                <a:gd name="T2" fmla="*/ 0 w 14"/>
                <a:gd name="T3" fmla="*/ 7 h 11"/>
                <a:gd name="T4" fmla="*/ 1 w 14"/>
                <a:gd name="T5" fmla="*/ 11 h 11"/>
                <a:gd name="T6" fmla="*/ 13 w 14"/>
                <a:gd name="T7" fmla="*/ 11 h 11"/>
                <a:gd name="T8" fmla="*/ 14 w 14"/>
                <a:gd name="T9" fmla="*/ 7 h 11"/>
                <a:gd name="T10" fmla="*/ 7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0"/>
                    <a:pt x="14" y="9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873">
              <a:extLst>
                <a:ext uri="{FF2B5EF4-FFF2-40B4-BE49-F238E27FC236}">
                  <a16:creationId xmlns:a16="http://schemas.microsoft.com/office/drawing/2014/main" id="{90F1D11F-F8D4-42CE-B4F2-2A5B7392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6516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874">
              <a:extLst>
                <a:ext uri="{FF2B5EF4-FFF2-40B4-BE49-F238E27FC236}">
                  <a16:creationId xmlns:a16="http://schemas.microsoft.com/office/drawing/2014/main" id="{9B766330-E013-4A93-9D6B-A2E894D4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48811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75">
              <a:extLst>
                <a:ext uri="{FF2B5EF4-FFF2-40B4-BE49-F238E27FC236}">
                  <a16:creationId xmlns:a16="http://schemas.microsoft.com/office/drawing/2014/main" id="{7F36E341-8DBA-4C3F-9DE3-8D305489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3198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76">
              <a:extLst>
                <a:ext uri="{FF2B5EF4-FFF2-40B4-BE49-F238E27FC236}">
                  <a16:creationId xmlns:a16="http://schemas.microsoft.com/office/drawing/2014/main" id="{04F7BBE6-8E74-4D18-9242-A92741179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1563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77">
              <a:extLst>
                <a:ext uri="{FF2B5EF4-FFF2-40B4-BE49-F238E27FC236}">
                  <a16:creationId xmlns:a16="http://schemas.microsoft.com/office/drawing/2014/main" id="{364DA30D-FB03-4E32-BB0A-4F966E05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988050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878">
              <a:extLst>
                <a:ext uri="{FF2B5EF4-FFF2-40B4-BE49-F238E27FC236}">
                  <a16:creationId xmlns:a16="http://schemas.microsoft.com/office/drawing/2014/main" id="{5896B9E9-1938-4712-92D5-CEC0EFB8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8213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879">
              <a:extLst>
                <a:ext uri="{FF2B5EF4-FFF2-40B4-BE49-F238E27FC236}">
                  <a16:creationId xmlns:a16="http://schemas.microsoft.com/office/drawing/2014/main" id="{B9C98CEE-3C8F-4825-8F3E-76FA4056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6578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880">
              <a:extLst>
                <a:ext uri="{FF2B5EF4-FFF2-40B4-BE49-F238E27FC236}">
                  <a16:creationId xmlns:a16="http://schemas.microsoft.com/office/drawing/2014/main" id="{E2A32CF3-C905-4C8F-A847-B3CFF1B4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48957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881">
              <a:extLst>
                <a:ext uri="{FF2B5EF4-FFF2-40B4-BE49-F238E27FC236}">
                  <a16:creationId xmlns:a16="http://schemas.microsoft.com/office/drawing/2014/main" id="{3B132A8F-7061-44DE-91A6-7BD7EE31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3260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882">
              <a:extLst>
                <a:ext uri="{FF2B5EF4-FFF2-40B4-BE49-F238E27FC236}">
                  <a16:creationId xmlns:a16="http://schemas.microsoft.com/office/drawing/2014/main" id="{E2845771-F0F3-4E43-8B7C-7DDC5CEF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157788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83">
              <a:extLst>
                <a:ext uri="{FF2B5EF4-FFF2-40B4-BE49-F238E27FC236}">
                  <a16:creationId xmlns:a16="http://schemas.microsoft.com/office/drawing/2014/main" id="{EF58C296-5CB4-439B-B612-FD8A1FB3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991100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884">
              <a:extLst>
                <a:ext uri="{FF2B5EF4-FFF2-40B4-BE49-F238E27FC236}">
                  <a16:creationId xmlns:a16="http://schemas.microsoft.com/office/drawing/2014/main" id="{D89BF054-FC7D-4AA5-9367-115EA08B2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8228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885">
              <a:extLst>
                <a:ext uri="{FF2B5EF4-FFF2-40B4-BE49-F238E27FC236}">
                  <a16:creationId xmlns:a16="http://schemas.microsoft.com/office/drawing/2014/main" id="{FBFBF343-EFDD-47AF-A2D5-03815909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65931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886">
              <a:extLst>
                <a:ext uri="{FF2B5EF4-FFF2-40B4-BE49-F238E27FC236}">
                  <a16:creationId xmlns:a16="http://schemas.microsoft.com/office/drawing/2014/main" id="{D128B983-A6A6-408B-A37D-1AAE3BBE8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4910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887">
              <a:extLst>
                <a:ext uri="{FF2B5EF4-FFF2-40B4-BE49-F238E27FC236}">
                  <a16:creationId xmlns:a16="http://schemas.microsoft.com/office/drawing/2014/main" id="{C3B678D6-E6B4-451A-93B1-A17BE26FC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3275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888">
              <a:extLst>
                <a:ext uri="{FF2B5EF4-FFF2-40B4-BE49-F238E27FC236}">
                  <a16:creationId xmlns:a16="http://schemas.microsoft.com/office/drawing/2014/main" id="{80DBE63A-2DEA-4461-9337-C2B08BA92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159250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889">
              <a:extLst>
                <a:ext uri="{FF2B5EF4-FFF2-40B4-BE49-F238E27FC236}">
                  <a16:creationId xmlns:a16="http://schemas.microsoft.com/office/drawing/2014/main" id="{A76CE9AE-2D3F-4AD1-B5F4-600D94A4E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9925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890">
              <a:extLst>
                <a:ext uri="{FF2B5EF4-FFF2-40B4-BE49-F238E27FC236}">
                  <a16:creationId xmlns:a16="http://schemas.microsoft.com/office/drawing/2014/main" id="{53262415-D174-4B6E-80A4-D0D078C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8290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891">
              <a:extLst>
                <a:ext uri="{FF2B5EF4-FFF2-40B4-BE49-F238E27FC236}">
                  <a16:creationId xmlns:a16="http://schemas.microsoft.com/office/drawing/2014/main" id="{C6C441A4-AC9D-4345-9704-52F1BA1C3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66077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892">
              <a:extLst>
                <a:ext uri="{FF2B5EF4-FFF2-40B4-BE49-F238E27FC236}">
                  <a16:creationId xmlns:a16="http://schemas.microsoft.com/office/drawing/2014/main" id="{E724B956-91DC-4A70-9393-3279D431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4972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893">
              <a:extLst>
                <a:ext uri="{FF2B5EF4-FFF2-40B4-BE49-F238E27FC236}">
                  <a16:creationId xmlns:a16="http://schemas.microsoft.com/office/drawing/2014/main" id="{F9A087C4-0021-4258-8A09-375BC4257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332163"/>
              <a:ext cx="44450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94">
              <a:extLst>
                <a:ext uri="{FF2B5EF4-FFF2-40B4-BE49-F238E27FC236}">
                  <a16:creationId xmlns:a16="http://schemas.microsoft.com/office/drawing/2014/main" id="{F9F3089D-079B-4AC7-941B-6C61630F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165475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895">
              <a:extLst>
                <a:ext uri="{FF2B5EF4-FFF2-40B4-BE49-F238E27FC236}">
                  <a16:creationId xmlns:a16="http://schemas.microsoft.com/office/drawing/2014/main" id="{E2DA3573-B124-49C2-A003-E6A84819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000375"/>
              <a:ext cx="38100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896">
              <a:extLst>
                <a:ext uri="{FF2B5EF4-FFF2-40B4-BE49-F238E27FC236}">
                  <a16:creationId xmlns:a16="http://schemas.microsoft.com/office/drawing/2014/main" id="{821D155A-56DA-4C46-B4C9-BFF81E7AE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836863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897">
              <a:extLst>
                <a:ext uri="{FF2B5EF4-FFF2-40B4-BE49-F238E27FC236}">
                  <a16:creationId xmlns:a16="http://schemas.microsoft.com/office/drawing/2014/main" id="{ABC1D2F1-9686-4360-8E8D-45B31ACD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671763"/>
              <a:ext cx="31750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898">
              <a:extLst>
                <a:ext uri="{FF2B5EF4-FFF2-40B4-BE49-F238E27FC236}">
                  <a16:creationId xmlns:a16="http://schemas.microsoft.com/office/drawing/2014/main" id="{8F5C2D48-97DE-488E-A6ED-EA0ABC14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508250"/>
              <a:ext cx="3175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899">
              <a:extLst>
                <a:ext uri="{FF2B5EF4-FFF2-40B4-BE49-F238E27FC236}">
                  <a16:creationId xmlns:a16="http://schemas.microsoft.com/office/drawing/2014/main" id="{CA5068D0-DCE3-4000-AE88-AFB26F17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341563"/>
              <a:ext cx="2540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900">
              <a:extLst>
                <a:ext uri="{FF2B5EF4-FFF2-40B4-BE49-F238E27FC236}">
                  <a16:creationId xmlns:a16="http://schemas.microsoft.com/office/drawing/2014/main" id="{47E46127-8387-4045-A811-B34DD051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176463"/>
              <a:ext cx="25400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901">
              <a:extLst>
                <a:ext uri="{FF2B5EF4-FFF2-40B4-BE49-F238E27FC236}">
                  <a16:creationId xmlns:a16="http://schemas.microsoft.com/office/drawing/2014/main" id="{067332A4-0C09-46E6-B093-D5482567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2012950"/>
              <a:ext cx="19050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902">
              <a:extLst>
                <a:ext uri="{FF2B5EF4-FFF2-40B4-BE49-F238E27FC236}">
                  <a16:creationId xmlns:a16="http://schemas.microsoft.com/office/drawing/2014/main" id="{A2F7C77C-462A-47F1-9840-E4E55D8D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847850"/>
              <a:ext cx="19050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903">
              <a:extLst>
                <a:ext uri="{FF2B5EF4-FFF2-40B4-BE49-F238E27FC236}">
                  <a16:creationId xmlns:a16="http://schemas.microsoft.com/office/drawing/2014/main" id="{DE756B9C-4511-45FD-8D8D-FEB1461D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684338"/>
              <a:ext cx="19050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904">
              <a:extLst>
                <a:ext uri="{FF2B5EF4-FFF2-40B4-BE49-F238E27FC236}">
                  <a16:creationId xmlns:a16="http://schemas.microsoft.com/office/drawing/2014/main" id="{A1254828-8408-44EB-B249-89978947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516063"/>
              <a:ext cx="12700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905">
              <a:extLst>
                <a:ext uri="{FF2B5EF4-FFF2-40B4-BE49-F238E27FC236}">
                  <a16:creationId xmlns:a16="http://schemas.microsoft.com/office/drawing/2014/main" id="{8B96DC5E-8F7B-4FAA-95F6-96420F774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352550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906">
              <a:extLst>
                <a:ext uri="{FF2B5EF4-FFF2-40B4-BE49-F238E27FC236}">
                  <a16:creationId xmlns:a16="http://schemas.microsoft.com/office/drawing/2014/main" id="{6A1A4A35-32A2-4160-9F3B-07BDC294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189038"/>
              <a:ext cx="6350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907">
              <a:extLst>
                <a:ext uri="{FF2B5EF4-FFF2-40B4-BE49-F238E27FC236}">
                  <a16:creationId xmlns:a16="http://schemas.microsoft.com/office/drawing/2014/main" id="{1A44556F-B2B8-4A1A-8DD2-A6860933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023938"/>
              <a:ext cx="6350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908">
              <a:extLst>
                <a:ext uri="{FF2B5EF4-FFF2-40B4-BE49-F238E27FC236}">
                  <a16:creationId xmlns:a16="http://schemas.microsoft.com/office/drawing/2014/main" id="{4202FA87-7149-49BF-A484-490B7AA95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860425"/>
              <a:ext cx="6350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909">
              <a:extLst>
                <a:ext uri="{FF2B5EF4-FFF2-40B4-BE49-F238E27FC236}">
                  <a16:creationId xmlns:a16="http://schemas.microsoft.com/office/drawing/2014/main" id="{E4CECD01-AAFA-4109-B762-8FA7D21C2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0950" y="692150"/>
              <a:ext cx="1588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0">
              <a:extLst>
                <a:ext uri="{FF2B5EF4-FFF2-40B4-BE49-F238E27FC236}">
                  <a16:creationId xmlns:a16="http://schemas.microsoft.com/office/drawing/2014/main" id="{98D71368-AC3A-4877-BE4C-B34797B5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1725" y="6826250"/>
              <a:ext cx="34925" cy="28575"/>
            </a:xfrm>
            <a:custGeom>
              <a:avLst/>
              <a:gdLst>
                <a:gd name="T0" fmla="*/ 11 w 11"/>
                <a:gd name="T1" fmla="*/ 5 h 9"/>
                <a:gd name="T2" fmla="*/ 6 w 11"/>
                <a:gd name="T3" fmla="*/ 0 h 9"/>
                <a:gd name="T4" fmla="*/ 0 w 11"/>
                <a:gd name="T5" fmla="*/ 5 h 9"/>
                <a:gd name="T6" fmla="*/ 2 w 11"/>
                <a:gd name="T7" fmla="*/ 9 h 9"/>
                <a:gd name="T8" fmla="*/ 9 w 11"/>
                <a:gd name="T9" fmla="*/ 9 h 9"/>
                <a:gd name="T10" fmla="*/ 11 w 11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11" y="5"/>
                  </a:move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7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911">
              <a:extLst>
                <a:ext uri="{FF2B5EF4-FFF2-40B4-BE49-F238E27FC236}">
                  <a16:creationId xmlns:a16="http://schemas.microsoft.com/office/drawing/2014/main" id="{54CB93F4-C9DF-436B-A594-18C90CD56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657975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912">
              <a:extLst>
                <a:ext uri="{FF2B5EF4-FFF2-40B4-BE49-F238E27FC236}">
                  <a16:creationId xmlns:a16="http://schemas.microsoft.com/office/drawing/2014/main" id="{F9107F76-27DE-413B-A0F4-4AE38BC4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4912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913">
              <a:extLst>
                <a:ext uri="{FF2B5EF4-FFF2-40B4-BE49-F238E27FC236}">
                  <a16:creationId xmlns:a16="http://schemas.microsoft.com/office/drawing/2014/main" id="{21E8CC8E-0D81-4E36-B9EF-D8FA2614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3261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914">
              <a:extLst>
                <a:ext uri="{FF2B5EF4-FFF2-40B4-BE49-F238E27FC236}">
                  <a16:creationId xmlns:a16="http://schemas.microsoft.com/office/drawing/2014/main" id="{303B5E62-23C6-4DAE-8D87-2E41294D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15950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915">
              <a:extLst>
                <a:ext uri="{FF2B5EF4-FFF2-40B4-BE49-F238E27FC236}">
                  <a16:creationId xmlns:a16="http://schemas.microsoft.com/office/drawing/2014/main" id="{D3E5C5F9-65ED-4362-967A-F9572357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9959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916">
              <a:extLst>
                <a:ext uri="{FF2B5EF4-FFF2-40B4-BE49-F238E27FC236}">
                  <a16:creationId xmlns:a16="http://schemas.microsoft.com/office/drawing/2014/main" id="{1F82D9B3-4691-4515-81FC-0630729D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827713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917">
              <a:extLst>
                <a:ext uri="{FF2B5EF4-FFF2-40B4-BE49-F238E27FC236}">
                  <a16:creationId xmlns:a16="http://schemas.microsoft.com/office/drawing/2014/main" id="{25D3EBBA-A21C-4157-9C60-3FEDE3C3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664200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918">
              <a:extLst>
                <a:ext uri="{FF2B5EF4-FFF2-40B4-BE49-F238E27FC236}">
                  <a16:creationId xmlns:a16="http://schemas.microsoft.com/office/drawing/2014/main" id="{B12080CE-5B69-419A-9ECF-8E0361C8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495925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919">
              <a:extLst>
                <a:ext uri="{FF2B5EF4-FFF2-40B4-BE49-F238E27FC236}">
                  <a16:creationId xmlns:a16="http://schemas.microsoft.com/office/drawing/2014/main" id="{183D8525-1725-4B01-87E1-788DDC3B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32923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920">
              <a:extLst>
                <a:ext uri="{FF2B5EF4-FFF2-40B4-BE49-F238E27FC236}">
                  <a16:creationId xmlns:a16="http://schemas.microsoft.com/office/drawing/2014/main" id="{7F136B72-BA15-48B9-BF75-AA3C8C6A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164138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921">
              <a:extLst>
                <a:ext uri="{FF2B5EF4-FFF2-40B4-BE49-F238E27FC236}">
                  <a16:creationId xmlns:a16="http://schemas.microsoft.com/office/drawing/2014/main" id="{7D1E4400-3189-4620-91B1-30015BEF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99745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922">
              <a:extLst>
                <a:ext uri="{FF2B5EF4-FFF2-40B4-BE49-F238E27FC236}">
                  <a16:creationId xmlns:a16="http://schemas.microsoft.com/office/drawing/2014/main" id="{A3E76619-0F56-4050-8F7D-5B61896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832350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923">
              <a:extLst>
                <a:ext uri="{FF2B5EF4-FFF2-40B4-BE49-F238E27FC236}">
                  <a16:creationId xmlns:a16="http://schemas.microsoft.com/office/drawing/2014/main" id="{B3F08606-2EAD-4B74-B51E-E99C032A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665663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924">
              <a:extLst>
                <a:ext uri="{FF2B5EF4-FFF2-40B4-BE49-F238E27FC236}">
                  <a16:creationId xmlns:a16="http://schemas.microsoft.com/office/drawing/2014/main" id="{121E4CAF-CD19-46FC-B563-F1A429FF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4973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925">
              <a:extLst>
                <a:ext uri="{FF2B5EF4-FFF2-40B4-BE49-F238E27FC236}">
                  <a16:creationId xmlns:a16="http://schemas.microsoft.com/office/drawing/2014/main" id="{2D27411F-85AA-4CE8-B076-E3046BA48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333875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926">
              <a:extLst>
                <a:ext uri="{FF2B5EF4-FFF2-40B4-BE49-F238E27FC236}">
                  <a16:creationId xmlns:a16="http://schemas.microsoft.com/office/drawing/2014/main" id="{1517F322-2FD3-4B1C-A3E6-D7043F9B6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1671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927">
              <a:extLst>
                <a:ext uri="{FF2B5EF4-FFF2-40B4-BE49-F238E27FC236}">
                  <a16:creationId xmlns:a16="http://schemas.microsoft.com/office/drawing/2014/main" id="{81ED6E1B-8B0E-4B15-8F8E-5C029E55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4002088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928">
              <a:extLst>
                <a:ext uri="{FF2B5EF4-FFF2-40B4-BE49-F238E27FC236}">
                  <a16:creationId xmlns:a16="http://schemas.microsoft.com/office/drawing/2014/main" id="{476DF99A-5FC4-46C1-B8A9-62EBEEC57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835400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929">
              <a:extLst>
                <a:ext uri="{FF2B5EF4-FFF2-40B4-BE49-F238E27FC236}">
                  <a16:creationId xmlns:a16="http://schemas.microsoft.com/office/drawing/2014/main" id="{70FD5E9C-90C2-4551-9693-BB02E442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667125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930">
              <a:extLst>
                <a:ext uri="{FF2B5EF4-FFF2-40B4-BE49-F238E27FC236}">
                  <a16:creationId xmlns:a16="http://schemas.microsoft.com/office/drawing/2014/main" id="{61206673-0C48-4C76-98E9-BBF6877E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503613"/>
              <a:ext cx="2857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931">
              <a:extLst>
                <a:ext uri="{FF2B5EF4-FFF2-40B4-BE49-F238E27FC236}">
                  <a16:creationId xmlns:a16="http://schemas.microsoft.com/office/drawing/2014/main" id="{73373214-E788-48C7-A7DE-83E139EED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338513"/>
              <a:ext cx="28575" cy="30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932">
              <a:extLst>
                <a:ext uri="{FF2B5EF4-FFF2-40B4-BE49-F238E27FC236}">
                  <a16:creationId xmlns:a16="http://schemas.microsoft.com/office/drawing/2014/main" id="{6B5328C1-2CDF-44C3-8306-710D582B4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171825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933">
              <a:extLst>
                <a:ext uri="{FF2B5EF4-FFF2-40B4-BE49-F238E27FC236}">
                  <a16:creationId xmlns:a16="http://schemas.microsoft.com/office/drawing/2014/main" id="{A83885A5-EC39-4924-91B6-861F986D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3006725"/>
              <a:ext cx="25400" cy="269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934">
              <a:extLst>
                <a:ext uri="{FF2B5EF4-FFF2-40B4-BE49-F238E27FC236}">
                  <a16:creationId xmlns:a16="http://schemas.microsoft.com/office/drawing/2014/main" id="{24EDA9ED-B6EB-4CF5-B2A1-0B6B020F7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843213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935">
              <a:extLst>
                <a:ext uri="{FF2B5EF4-FFF2-40B4-BE49-F238E27FC236}">
                  <a16:creationId xmlns:a16="http://schemas.microsoft.com/office/drawing/2014/main" id="{16DBEC67-FCB6-45A2-9E5C-96B477F2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676525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936">
              <a:extLst>
                <a:ext uri="{FF2B5EF4-FFF2-40B4-BE49-F238E27FC236}">
                  <a16:creationId xmlns:a16="http://schemas.microsoft.com/office/drawing/2014/main" id="{25A237B9-00C4-4AA9-BD21-00353E55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511425"/>
              <a:ext cx="2222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937">
              <a:extLst>
                <a:ext uri="{FF2B5EF4-FFF2-40B4-BE49-F238E27FC236}">
                  <a16:creationId xmlns:a16="http://schemas.microsoft.com/office/drawing/2014/main" id="{92DF8FFF-305E-40C9-AB88-9570ADDB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347913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938">
              <a:extLst>
                <a:ext uri="{FF2B5EF4-FFF2-40B4-BE49-F238E27FC236}">
                  <a16:creationId xmlns:a16="http://schemas.microsoft.com/office/drawing/2014/main" id="{DA93FEA6-3A19-48D4-BA88-8FD6B35C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179638"/>
              <a:ext cx="1587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939">
              <a:extLst>
                <a:ext uri="{FF2B5EF4-FFF2-40B4-BE49-F238E27FC236}">
                  <a16:creationId xmlns:a16="http://schemas.microsoft.com/office/drawing/2014/main" id="{A0DCFF01-790A-4FAD-A7A4-BA4167481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016125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940">
              <a:extLst>
                <a:ext uri="{FF2B5EF4-FFF2-40B4-BE49-F238E27FC236}">
                  <a16:creationId xmlns:a16="http://schemas.microsoft.com/office/drawing/2014/main" id="{4804DA95-A6C1-44E8-9367-345B6E015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851025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941">
              <a:extLst>
                <a:ext uri="{FF2B5EF4-FFF2-40B4-BE49-F238E27FC236}">
                  <a16:creationId xmlns:a16="http://schemas.microsoft.com/office/drawing/2014/main" id="{53F28D88-B731-457F-868F-DA442A9F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684338"/>
              <a:ext cx="9525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942">
              <a:extLst>
                <a:ext uri="{FF2B5EF4-FFF2-40B4-BE49-F238E27FC236}">
                  <a16:creationId xmlns:a16="http://schemas.microsoft.com/office/drawing/2014/main" id="{6605AC66-E8E4-424C-95DA-FD027EF8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519238"/>
              <a:ext cx="9525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943">
              <a:extLst>
                <a:ext uri="{FF2B5EF4-FFF2-40B4-BE49-F238E27FC236}">
                  <a16:creationId xmlns:a16="http://schemas.microsoft.com/office/drawing/2014/main" id="{02185716-734A-4E68-8437-9B541EB4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355725"/>
              <a:ext cx="952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944">
              <a:extLst>
                <a:ext uri="{FF2B5EF4-FFF2-40B4-BE49-F238E27FC236}">
                  <a16:creationId xmlns:a16="http://schemas.microsoft.com/office/drawing/2014/main" id="{5F7782DE-BB9E-4393-8359-C60169F4B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189038"/>
              <a:ext cx="317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945">
              <a:extLst>
                <a:ext uri="{FF2B5EF4-FFF2-40B4-BE49-F238E27FC236}">
                  <a16:creationId xmlns:a16="http://schemas.microsoft.com/office/drawing/2014/main" id="{FA1C57BF-90D9-4825-A564-77774E85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023938"/>
              <a:ext cx="3175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946">
              <a:extLst>
                <a:ext uri="{FF2B5EF4-FFF2-40B4-BE49-F238E27FC236}">
                  <a16:creationId xmlns:a16="http://schemas.microsoft.com/office/drawing/2014/main" id="{C325F45B-DBE3-4211-922C-D3E645FBD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860425"/>
              <a:ext cx="3175" cy="15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63715" y="2344595"/>
            <a:ext cx="6545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accent1"/>
                </a:solidFill>
                <a:latin typeface="+mj-lt"/>
              </a:rPr>
              <a:t>Git</a:t>
            </a:r>
            <a:r>
              <a:rPr lang="en-US" sz="4000" b="1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4000" b="1" dirty="0" err="1" smtClean="0">
                <a:solidFill>
                  <a:schemeClr val="accent1"/>
                </a:solidFill>
                <a:latin typeface="+mj-lt"/>
              </a:rPr>
              <a:t>dan</a:t>
            </a:r>
            <a:r>
              <a:rPr lang="en-US" sz="4000" b="1" dirty="0" smtClean="0">
                <a:solidFill>
                  <a:schemeClr val="accent1"/>
                </a:solidFill>
                <a:latin typeface="+mj-lt"/>
              </a:rPr>
              <a:t> Deployment</a:t>
            </a:r>
            <a:endParaRPr lang="en-US" sz="4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6F92F64-8D2B-4109-A181-2A900A55B1E5}"/>
              </a:ext>
            </a:extLst>
          </p:cNvPr>
          <p:cNvSpPr>
            <a:spLocks noEditPoints="1"/>
          </p:cNvSpPr>
          <p:nvPr/>
        </p:nvSpPr>
        <p:spPr bwMode="auto">
          <a:xfrm>
            <a:off x="11150466" y="3080057"/>
            <a:ext cx="384922" cy="697885"/>
          </a:xfrm>
          <a:custGeom>
            <a:avLst/>
            <a:gdLst>
              <a:gd name="T0" fmla="*/ 0 w 355"/>
              <a:gd name="T1" fmla="*/ 708 h 708"/>
              <a:gd name="T2" fmla="*/ 0 w 355"/>
              <a:gd name="T3" fmla="*/ 0 h 708"/>
              <a:gd name="T4" fmla="*/ 355 w 355"/>
              <a:gd name="T5" fmla="*/ 354 h 708"/>
              <a:gd name="T6" fmla="*/ 0 w 355"/>
              <a:gd name="T7" fmla="*/ 708 h 708"/>
              <a:gd name="T8" fmla="*/ 17 w 355"/>
              <a:gd name="T9" fmla="*/ 38 h 708"/>
              <a:gd name="T10" fmla="*/ 17 w 355"/>
              <a:gd name="T11" fmla="*/ 668 h 708"/>
              <a:gd name="T12" fmla="*/ 331 w 355"/>
              <a:gd name="T13" fmla="*/ 354 h 708"/>
              <a:gd name="T14" fmla="*/ 17 w 355"/>
              <a:gd name="T15" fmla="*/ 3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708">
                <a:moveTo>
                  <a:pt x="0" y="708"/>
                </a:moveTo>
                <a:lnTo>
                  <a:pt x="0" y="0"/>
                </a:lnTo>
                <a:lnTo>
                  <a:pt x="355" y="354"/>
                </a:lnTo>
                <a:lnTo>
                  <a:pt x="0" y="708"/>
                </a:lnTo>
                <a:close/>
                <a:moveTo>
                  <a:pt x="17" y="38"/>
                </a:moveTo>
                <a:lnTo>
                  <a:pt x="17" y="668"/>
                </a:lnTo>
                <a:lnTo>
                  <a:pt x="331" y="354"/>
                </a:lnTo>
                <a:lnTo>
                  <a:pt x="17" y="38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4" name="Subtitle 6">
            <a:extLst>
              <a:ext uri="{FF2B5EF4-FFF2-40B4-BE49-F238E27FC236}">
                <a16:creationId xmlns:a16="http://schemas.microsoft.com/office/drawing/2014/main" id="{35672AA3-DC2D-491B-9098-AE9A3C55A127}"/>
              </a:ext>
            </a:extLst>
          </p:cNvPr>
          <p:cNvSpPr txBox="1">
            <a:spLocks/>
          </p:cNvSpPr>
          <p:nvPr/>
        </p:nvSpPr>
        <p:spPr>
          <a:xfrm>
            <a:off x="832066" y="2804621"/>
            <a:ext cx="4853128" cy="1572672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65" name="Subtitle 6">
            <a:extLst>
              <a:ext uri="{FF2B5EF4-FFF2-40B4-BE49-F238E27FC236}">
                <a16:creationId xmlns:a16="http://schemas.microsoft.com/office/drawing/2014/main" id="{ECDDD1AA-6BAE-4DE0-A1F8-D1E8FAD67278}"/>
              </a:ext>
            </a:extLst>
          </p:cNvPr>
          <p:cNvSpPr txBox="1">
            <a:spLocks/>
          </p:cNvSpPr>
          <p:nvPr/>
        </p:nvSpPr>
        <p:spPr>
          <a:xfrm>
            <a:off x="832066" y="4480866"/>
            <a:ext cx="4853128" cy="777241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018" y="6179127"/>
            <a:ext cx="3629891" cy="512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CDD0D-696B-4D5C-8F6D-59ACDACEE2D2}"/>
              </a:ext>
            </a:extLst>
          </p:cNvPr>
          <p:cNvSpPr txBox="1"/>
          <p:nvPr/>
        </p:nvSpPr>
        <p:spPr>
          <a:xfrm>
            <a:off x="665018" y="385631"/>
            <a:ext cx="6470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solidFill>
                  <a:schemeClr val="accent2"/>
                </a:solidFill>
              </a:rPr>
              <a:t>Git</a:t>
            </a:r>
            <a:r>
              <a:rPr lang="en-US" sz="3000" b="1" dirty="0" smtClean="0">
                <a:solidFill>
                  <a:schemeClr val="accent2"/>
                </a:solidFill>
              </a:rPr>
              <a:t>/</a:t>
            </a:r>
            <a:r>
              <a:rPr lang="en-US" sz="3000" b="1" dirty="0" err="1" smtClean="0">
                <a:solidFill>
                  <a:schemeClr val="accent2"/>
                </a:solidFill>
              </a:rPr>
              <a:t>Github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70C6CB-4287-4DA6-B390-2F7F2C8A8A87}"/>
              </a:ext>
            </a:extLst>
          </p:cNvPr>
          <p:cNvGrpSpPr/>
          <p:nvPr/>
        </p:nvGrpSpPr>
        <p:grpSpPr>
          <a:xfrm>
            <a:off x="788082" y="983565"/>
            <a:ext cx="922341" cy="75141"/>
            <a:chOff x="5475288" y="6400801"/>
            <a:chExt cx="837871" cy="100013"/>
          </a:xfrm>
          <a:solidFill>
            <a:schemeClr val="tx1">
              <a:lumMod val="75000"/>
              <a:lumOff val="25000"/>
              <a:alpha val="4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B0A9DB9C-2972-4E60-B91A-C49ACC0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A48B5A7-199B-4F60-958D-0D668FA9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2066" y="2369584"/>
            <a:ext cx="10888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version control system (VCS)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di </a:t>
            </a:r>
            <a:r>
              <a:rPr lang="en-US" dirty="0" err="1" smtClean="0"/>
              <a:t>kerjakan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Penyimpanan</a:t>
            </a:r>
            <a:r>
              <a:rPr lang="en-US" dirty="0" smtClean="0"/>
              <a:t> database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terpusat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orang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Semua</a:t>
            </a:r>
            <a:r>
              <a:rPr lang="en-US" dirty="0" smtClean="0"/>
              <a:t> orang yang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yang di </a:t>
            </a:r>
            <a:r>
              <a:rPr lang="en-US" dirty="0" err="1" smtClean="0"/>
              <a:t>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43" y="1254934"/>
            <a:ext cx="1984011" cy="8292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2066" y="4995308"/>
            <a:ext cx="1088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cloudnya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Microsoft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pengembangnya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81" y="3704470"/>
            <a:ext cx="2019733" cy="11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6F92F64-8D2B-4109-A181-2A900A55B1E5}"/>
              </a:ext>
            </a:extLst>
          </p:cNvPr>
          <p:cNvSpPr>
            <a:spLocks noEditPoints="1"/>
          </p:cNvSpPr>
          <p:nvPr/>
        </p:nvSpPr>
        <p:spPr bwMode="auto">
          <a:xfrm>
            <a:off x="11150466" y="3080057"/>
            <a:ext cx="384922" cy="697885"/>
          </a:xfrm>
          <a:custGeom>
            <a:avLst/>
            <a:gdLst>
              <a:gd name="T0" fmla="*/ 0 w 355"/>
              <a:gd name="T1" fmla="*/ 708 h 708"/>
              <a:gd name="T2" fmla="*/ 0 w 355"/>
              <a:gd name="T3" fmla="*/ 0 h 708"/>
              <a:gd name="T4" fmla="*/ 355 w 355"/>
              <a:gd name="T5" fmla="*/ 354 h 708"/>
              <a:gd name="T6" fmla="*/ 0 w 355"/>
              <a:gd name="T7" fmla="*/ 708 h 708"/>
              <a:gd name="T8" fmla="*/ 17 w 355"/>
              <a:gd name="T9" fmla="*/ 38 h 708"/>
              <a:gd name="T10" fmla="*/ 17 w 355"/>
              <a:gd name="T11" fmla="*/ 668 h 708"/>
              <a:gd name="T12" fmla="*/ 331 w 355"/>
              <a:gd name="T13" fmla="*/ 354 h 708"/>
              <a:gd name="T14" fmla="*/ 17 w 355"/>
              <a:gd name="T15" fmla="*/ 3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708">
                <a:moveTo>
                  <a:pt x="0" y="708"/>
                </a:moveTo>
                <a:lnTo>
                  <a:pt x="0" y="0"/>
                </a:lnTo>
                <a:lnTo>
                  <a:pt x="355" y="354"/>
                </a:lnTo>
                <a:lnTo>
                  <a:pt x="0" y="708"/>
                </a:lnTo>
                <a:close/>
                <a:moveTo>
                  <a:pt x="17" y="38"/>
                </a:moveTo>
                <a:lnTo>
                  <a:pt x="17" y="668"/>
                </a:lnTo>
                <a:lnTo>
                  <a:pt x="331" y="354"/>
                </a:lnTo>
                <a:lnTo>
                  <a:pt x="17" y="38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4" name="Subtitle 6">
            <a:extLst>
              <a:ext uri="{FF2B5EF4-FFF2-40B4-BE49-F238E27FC236}">
                <a16:creationId xmlns:a16="http://schemas.microsoft.com/office/drawing/2014/main" id="{35672AA3-DC2D-491B-9098-AE9A3C55A127}"/>
              </a:ext>
            </a:extLst>
          </p:cNvPr>
          <p:cNvSpPr txBox="1">
            <a:spLocks/>
          </p:cNvSpPr>
          <p:nvPr/>
        </p:nvSpPr>
        <p:spPr>
          <a:xfrm>
            <a:off x="832066" y="2804621"/>
            <a:ext cx="4853128" cy="1572672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65" name="Subtitle 6">
            <a:extLst>
              <a:ext uri="{FF2B5EF4-FFF2-40B4-BE49-F238E27FC236}">
                <a16:creationId xmlns:a16="http://schemas.microsoft.com/office/drawing/2014/main" id="{ECDDD1AA-6BAE-4DE0-A1F8-D1E8FAD67278}"/>
              </a:ext>
            </a:extLst>
          </p:cNvPr>
          <p:cNvSpPr txBox="1">
            <a:spLocks/>
          </p:cNvSpPr>
          <p:nvPr/>
        </p:nvSpPr>
        <p:spPr>
          <a:xfrm>
            <a:off x="832066" y="4480866"/>
            <a:ext cx="4853128" cy="777241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018" y="6179127"/>
            <a:ext cx="3629891" cy="512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CDD0D-696B-4D5C-8F6D-59ACDACEE2D2}"/>
              </a:ext>
            </a:extLst>
          </p:cNvPr>
          <p:cNvSpPr txBox="1"/>
          <p:nvPr/>
        </p:nvSpPr>
        <p:spPr>
          <a:xfrm>
            <a:off x="665018" y="385631"/>
            <a:ext cx="6470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solidFill>
                  <a:schemeClr val="accent2"/>
                </a:solidFill>
              </a:rPr>
              <a:t>Pentingnya</a:t>
            </a:r>
            <a:r>
              <a:rPr lang="en-US" sz="3000" b="1" dirty="0" smtClean="0">
                <a:solidFill>
                  <a:schemeClr val="accent2"/>
                </a:solidFill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</a:rPr>
              <a:t>Git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70C6CB-4287-4DA6-B390-2F7F2C8A8A87}"/>
              </a:ext>
            </a:extLst>
          </p:cNvPr>
          <p:cNvGrpSpPr/>
          <p:nvPr/>
        </p:nvGrpSpPr>
        <p:grpSpPr>
          <a:xfrm>
            <a:off x="788082" y="983565"/>
            <a:ext cx="922341" cy="75141"/>
            <a:chOff x="5475288" y="6400801"/>
            <a:chExt cx="837871" cy="100013"/>
          </a:xfrm>
          <a:solidFill>
            <a:schemeClr val="tx1">
              <a:lumMod val="75000"/>
              <a:lumOff val="25000"/>
              <a:alpha val="4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B0A9DB9C-2972-4E60-B91A-C49ACC0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A48B5A7-199B-4F60-958D-0D668FA9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2066" y="2369584"/>
            <a:ext cx="10888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rollback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43" y="1254934"/>
            <a:ext cx="1984011" cy="82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6F92F64-8D2B-4109-A181-2A900A55B1E5}"/>
              </a:ext>
            </a:extLst>
          </p:cNvPr>
          <p:cNvSpPr>
            <a:spLocks noEditPoints="1"/>
          </p:cNvSpPr>
          <p:nvPr/>
        </p:nvSpPr>
        <p:spPr bwMode="auto">
          <a:xfrm>
            <a:off x="11150466" y="3080057"/>
            <a:ext cx="384922" cy="697885"/>
          </a:xfrm>
          <a:custGeom>
            <a:avLst/>
            <a:gdLst>
              <a:gd name="T0" fmla="*/ 0 w 355"/>
              <a:gd name="T1" fmla="*/ 708 h 708"/>
              <a:gd name="T2" fmla="*/ 0 w 355"/>
              <a:gd name="T3" fmla="*/ 0 h 708"/>
              <a:gd name="T4" fmla="*/ 355 w 355"/>
              <a:gd name="T5" fmla="*/ 354 h 708"/>
              <a:gd name="T6" fmla="*/ 0 w 355"/>
              <a:gd name="T7" fmla="*/ 708 h 708"/>
              <a:gd name="T8" fmla="*/ 17 w 355"/>
              <a:gd name="T9" fmla="*/ 38 h 708"/>
              <a:gd name="T10" fmla="*/ 17 w 355"/>
              <a:gd name="T11" fmla="*/ 668 h 708"/>
              <a:gd name="T12" fmla="*/ 331 w 355"/>
              <a:gd name="T13" fmla="*/ 354 h 708"/>
              <a:gd name="T14" fmla="*/ 17 w 355"/>
              <a:gd name="T15" fmla="*/ 3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708">
                <a:moveTo>
                  <a:pt x="0" y="708"/>
                </a:moveTo>
                <a:lnTo>
                  <a:pt x="0" y="0"/>
                </a:lnTo>
                <a:lnTo>
                  <a:pt x="355" y="354"/>
                </a:lnTo>
                <a:lnTo>
                  <a:pt x="0" y="708"/>
                </a:lnTo>
                <a:close/>
                <a:moveTo>
                  <a:pt x="17" y="38"/>
                </a:moveTo>
                <a:lnTo>
                  <a:pt x="17" y="668"/>
                </a:lnTo>
                <a:lnTo>
                  <a:pt x="331" y="354"/>
                </a:lnTo>
                <a:lnTo>
                  <a:pt x="17" y="38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4" name="Subtitle 6">
            <a:extLst>
              <a:ext uri="{FF2B5EF4-FFF2-40B4-BE49-F238E27FC236}">
                <a16:creationId xmlns:a16="http://schemas.microsoft.com/office/drawing/2014/main" id="{35672AA3-DC2D-491B-9098-AE9A3C55A127}"/>
              </a:ext>
            </a:extLst>
          </p:cNvPr>
          <p:cNvSpPr txBox="1">
            <a:spLocks/>
          </p:cNvSpPr>
          <p:nvPr/>
        </p:nvSpPr>
        <p:spPr>
          <a:xfrm>
            <a:off x="832066" y="2804621"/>
            <a:ext cx="4853128" cy="1572672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65" name="Subtitle 6">
            <a:extLst>
              <a:ext uri="{FF2B5EF4-FFF2-40B4-BE49-F238E27FC236}">
                <a16:creationId xmlns:a16="http://schemas.microsoft.com/office/drawing/2014/main" id="{ECDDD1AA-6BAE-4DE0-A1F8-D1E8FAD67278}"/>
              </a:ext>
            </a:extLst>
          </p:cNvPr>
          <p:cNvSpPr txBox="1">
            <a:spLocks/>
          </p:cNvSpPr>
          <p:nvPr/>
        </p:nvSpPr>
        <p:spPr>
          <a:xfrm>
            <a:off x="832066" y="4480866"/>
            <a:ext cx="4853128" cy="777241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018" y="6179127"/>
            <a:ext cx="3629891" cy="512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CDD0D-696B-4D5C-8F6D-59ACDACEE2D2}"/>
              </a:ext>
            </a:extLst>
          </p:cNvPr>
          <p:cNvSpPr txBox="1"/>
          <p:nvPr/>
        </p:nvSpPr>
        <p:spPr>
          <a:xfrm>
            <a:off x="665018" y="385631"/>
            <a:ext cx="6470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solidFill>
                  <a:schemeClr val="accent2"/>
                </a:solidFill>
              </a:rPr>
              <a:t>Menginstall</a:t>
            </a:r>
            <a:r>
              <a:rPr lang="en-US" sz="3000" b="1" dirty="0" smtClean="0">
                <a:solidFill>
                  <a:schemeClr val="accent2"/>
                </a:solidFill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</a:rPr>
              <a:t>Git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70C6CB-4287-4DA6-B390-2F7F2C8A8A87}"/>
              </a:ext>
            </a:extLst>
          </p:cNvPr>
          <p:cNvGrpSpPr/>
          <p:nvPr/>
        </p:nvGrpSpPr>
        <p:grpSpPr>
          <a:xfrm>
            <a:off x="788082" y="983565"/>
            <a:ext cx="922341" cy="75141"/>
            <a:chOff x="5475288" y="6400801"/>
            <a:chExt cx="837871" cy="100013"/>
          </a:xfrm>
          <a:solidFill>
            <a:schemeClr val="tx1">
              <a:lumMod val="75000"/>
              <a:lumOff val="25000"/>
              <a:alpha val="4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B0A9DB9C-2972-4E60-B91A-C49ACC0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A48B5A7-199B-4F60-958D-0D668FA9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2066" y="1513681"/>
            <a:ext cx="1088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menginstall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di local </a:t>
            </a:r>
            <a:r>
              <a:rPr lang="en-US" dirty="0" err="1" smtClean="0"/>
              <a:t>koputer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mendownload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mengunjungi</a:t>
            </a:r>
            <a:r>
              <a:rPr lang="en-US" dirty="0" smtClean="0"/>
              <a:t> </a:t>
            </a:r>
            <a:r>
              <a:rPr lang="en-US" dirty="0" err="1" smtClean="0"/>
              <a:t>ulr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226187" y="2263585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https://git-scm.com/download/win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2066" y="2801148"/>
            <a:ext cx="1088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penginstalan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terminal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command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enter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066" y="3471029"/>
            <a:ext cx="4065014" cy="5493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2066" y="4192627"/>
            <a:ext cx="1088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terminal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computer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terinstall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654" y="4734230"/>
            <a:ext cx="3050171" cy="5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6F92F64-8D2B-4109-A181-2A900A55B1E5}"/>
              </a:ext>
            </a:extLst>
          </p:cNvPr>
          <p:cNvSpPr>
            <a:spLocks noEditPoints="1"/>
          </p:cNvSpPr>
          <p:nvPr/>
        </p:nvSpPr>
        <p:spPr bwMode="auto">
          <a:xfrm>
            <a:off x="11150466" y="3080057"/>
            <a:ext cx="384922" cy="697885"/>
          </a:xfrm>
          <a:custGeom>
            <a:avLst/>
            <a:gdLst>
              <a:gd name="T0" fmla="*/ 0 w 355"/>
              <a:gd name="T1" fmla="*/ 708 h 708"/>
              <a:gd name="T2" fmla="*/ 0 w 355"/>
              <a:gd name="T3" fmla="*/ 0 h 708"/>
              <a:gd name="T4" fmla="*/ 355 w 355"/>
              <a:gd name="T5" fmla="*/ 354 h 708"/>
              <a:gd name="T6" fmla="*/ 0 w 355"/>
              <a:gd name="T7" fmla="*/ 708 h 708"/>
              <a:gd name="T8" fmla="*/ 17 w 355"/>
              <a:gd name="T9" fmla="*/ 38 h 708"/>
              <a:gd name="T10" fmla="*/ 17 w 355"/>
              <a:gd name="T11" fmla="*/ 668 h 708"/>
              <a:gd name="T12" fmla="*/ 331 w 355"/>
              <a:gd name="T13" fmla="*/ 354 h 708"/>
              <a:gd name="T14" fmla="*/ 17 w 355"/>
              <a:gd name="T15" fmla="*/ 3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708">
                <a:moveTo>
                  <a:pt x="0" y="708"/>
                </a:moveTo>
                <a:lnTo>
                  <a:pt x="0" y="0"/>
                </a:lnTo>
                <a:lnTo>
                  <a:pt x="355" y="354"/>
                </a:lnTo>
                <a:lnTo>
                  <a:pt x="0" y="708"/>
                </a:lnTo>
                <a:close/>
                <a:moveTo>
                  <a:pt x="17" y="38"/>
                </a:moveTo>
                <a:lnTo>
                  <a:pt x="17" y="668"/>
                </a:lnTo>
                <a:lnTo>
                  <a:pt x="331" y="354"/>
                </a:lnTo>
                <a:lnTo>
                  <a:pt x="17" y="38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4" name="Subtitle 6">
            <a:extLst>
              <a:ext uri="{FF2B5EF4-FFF2-40B4-BE49-F238E27FC236}">
                <a16:creationId xmlns:a16="http://schemas.microsoft.com/office/drawing/2014/main" id="{35672AA3-DC2D-491B-9098-AE9A3C55A127}"/>
              </a:ext>
            </a:extLst>
          </p:cNvPr>
          <p:cNvSpPr txBox="1">
            <a:spLocks/>
          </p:cNvSpPr>
          <p:nvPr/>
        </p:nvSpPr>
        <p:spPr>
          <a:xfrm>
            <a:off x="832066" y="2804621"/>
            <a:ext cx="4853128" cy="1572672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65" name="Subtitle 6">
            <a:extLst>
              <a:ext uri="{FF2B5EF4-FFF2-40B4-BE49-F238E27FC236}">
                <a16:creationId xmlns:a16="http://schemas.microsoft.com/office/drawing/2014/main" id="{ECDDD1AA-6BAE-4DE0-A1F8-D1E8FAD67278}"/>
              </a:ext>
            </a:extLst>
          </p:cNvPr>
          <p:cNvSpPr txBox="1">
            <a:spLocks/>
          </p:cNvSpPr>
          <p:nvPr/>
        </p:nvSpPr>
        <p:spPr>
          <a:xfrm>
            <a:off x="832066" y="4480866"/>
            <a:ext cx="4853128" cy="777241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018" y="6179127"/>
            <a:ext cx="3629891" cy="512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CDD0D-696B-4D5C-8F6D-59ACDACEE2D2}"/>
              </a:ext>
            </a:extLst>
          </p:cNvPr>
          <p:cNvSpPr txBox="1"/>
          <p:nvPr/>
        </p:nvSpPr>
        <p:spPr>
          <a:xfrm>
            <a:off x="665018" y="385631"/>
            <a:ext cx="6470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solidFill>
                  <a:schemeClr val="accent2"/>
                </a:solidFill>
              </a:rPr>
              <a:t>Memulai</a:t>
            </a:r>
            <a:r>
              <a:rPr lang="en-US" sz="3000" b="1" dirty="0" smtClean="0">
                <a:solidFill>
                  <a:schemeClr val="accent2"/>
                </a:solidFill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</a:rPr>
              <a:t>menggunakan</a:t>
            </a:r>
            <a:r>
              <a:rPr lang="en-US" sz="3000" b="1" dirty="0" smtClean="0">
                <a:solidFill>
                  <a:schemeClr val="accent2"/>
                </a:solidFill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</a:rPr>
              <a:t>Git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70C6CB-4287-4DA6-B390-2F7F2C8A8A87}"/>
              </a:ext>
            </a:extLst>
          </p:cNvPr>
          <p:cNvGrpSpPr/>
          <p:nvPr/>
        </p:nvGrpSpPr>
        <p:grpSpPr>
          <a:xfrm>
            <a:off x="788082" y="983565"/>
            <a:ext cx="922341" cy="75141"/>
            <a:chOff x="5475288" y="6400801"/>
            <a:chExt cx="837871" cy="100013"/>
          </a:xfrm>
          <a:solidFill>
            <a:schemeClr val="tx1">
              <a:lumMod val="75000"/>
              <a:lumOff val="25000"/>
              <a:alpha val="4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B0A9DB9C-2972-4E60-B91A-C49ACC0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A48B5A7-199B-4F60-958D-0D668FA9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2066" y="1513681"/>
            <a:ext cx="1088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arahkan</a:t>
            </a:r>
            <a:r>
              <a:rPr lang="en-US" dirty="0" smtClean="0"/>
              <a:t> terminal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project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ketikkan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766" y="3614521"/>
            <a:ext cx="2125244" cy="1109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641" y="2108517"/>
            <a:ext cx="1425864" cy="41449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2066" y="2756891"/>
            <a:ext cx="1088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Kemudian</a:t>
            </a:r>
            <a:r>
              <a:rPr lang="en-US" dirty="0" smtClean="0"/>
              <a:t> file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warnanya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visual studio code yang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8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6F92F64-8D2B-4109-A181-2A900A55B1E5}"/>
              </a:ext>
            </a:extLst>
          </p:cNvPr>
          <p:cNvSpPr>
            <a:spLocks noEditPoints="1"/>
          </p:cNvSpPr>
          <p:nvPr/>
        </p:nvSpPr>
        <p:spPr bwMode="auto">
          <a:xfrm>
            <a:off x="11150466" y="3080057"/>
            <a:ext cx="384922" cy="697885"/>
          </a:xfrm>
          <a:custGeom>
            <a:avLst/>
            <a:gdLst>
              <a:gd name="T0" fmla="*/ 0 w 355"/>
              <a:gd name="T1" fmla="*/ 708 h 708"/>
              <a:gd name="T2" fmla="*/ 0 w 355"/>
              <a:gd name="T3" fmla="*/ 0 h 708"/>
              <a:gd name="T4" fmla="*/ 355 w 355"/>
              <a:gd name="T5" fmla="*/ 354 h 708"/>
              <a:gd name="T6" fmla="*/ 0 w 355"/>
              <a:gd name="T7" fmla="*/ 708 h 708"/>
              <a:gd name="T8" fmla="*/ 17 w 355"/>
              <a:gd name="T9" fmla="*/ 38 h 708"/>
              <a:gd name="T10" fmla="*/ 17 w 355"/>
              <a:gd name="T11" fmla="*/ 668 h 708"/>
              <a:gd name="T12" fmla="*/ 331 w 355"/>
              <a:gd name="T13" fmla="*/ 354 h 708"/>
              <a:gd name="T14" fmla="*/ 17 w 355"/>
              <a:gd name="T15" fmla="*/ 3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708">
                <a:moveTo>
                  <a:pt x="0" y="708"/>
                </a:moveTo>
                <a:lnTo>
                  <a:pt x="0" y="0"/>
                </a:lnTo>
                <a:lnTo>
                  <a:pt x="355" y="354"/>
                </a:lnTo>
                <a:lnTo>
                  <a:pt x="0" y="708"/>
                </a:lnTo>
                <a:close/>
                <a:moveTo>
                  <a:pt x="17" y="38"/>
                </a:moveTo>
                <a:lnTo>
                  <a:pt x="17" y="668"/>
                </a:lnTo>
                <a:lnTo>
                  <a:pt x="331" y="354"/>
                </a:lnTo>
                <a:lnTo>
                  <a:pt x="17" y="38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4" name="Subtitle 6">
            <a:extLst>
              <a:ext uri="{FF2B5EF4-FFF2-40B4-BE49-F238E27FC236}">
                <a16:creationId xmlns:a16="http://schemas.microsoft.com/office/drawing/2014/main" id="{35672AA3-DC2D-491B-9098-AE9A3C55A127}"/>
              </a:ext>
            </a:extLst>
          </p:cNvPr>
          <p:cNvSpPr txBox="1">
            <a:spLocks/>
          </p:cNvSpPr>
          <p:nvPr/>
        </p:nvSpPr>
        <p:spPr>
          <a:xfrm>
            <a:off x="832066" y="2804621"/>
            <a:ext cx="4853128" cy="1572672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65" name="Subtitle 6">
            <a:extLst>
              <a:ext uri="{FF2B5EF4-FFF2-40B4-BE49-F238E27FC236}">
                <a16:creationId xmlns:a16="http://schemas.microsoft.com/office/drawing/2014/main" id="{ECDDD1AA-6BAE-4DE0-A1F8-D1E8FAD67278}"/>
              </a:ext>
            </a:extLst>
          </p:cNvPr>
          <p:cNvSpPr txBox="1">
            <a:spLocks/>
          </p:cNvSpPr>
          <p:nvPr/>
        </p:nvSpPr>
        <p:spPr>
          <a:xfrm>
            <a:off x="832066" y="4480866"/>
            <a:ext cx="4853128" cy="777241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018" y="6179127"/>
            <a:ext cx="3629891" cy="512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CDD0D-696B-4D5C-8F6D-59ACDACEE2D2}"/>
              </a:ext>
            </a:extLst>
          </p:cNvPr>
          <p:cNvSpPr txBox="1"/>
          <p:nvPr/>
        </p:nvSpPr>
        <p:spPr>
          <a:xfrm>
            <a:off x="665018" y="385631"/>
            <a:ext cx="6470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solidFill>
                  <a:schemeClr val="accent2"/>
                </a:solidFill>
              </a:rPr>
              <a:t>Menyimpan</a:t>
            </a:r>
            <a:r>
              <a:rPr lang="en-US" sz="3000" b="1" dirty="0" smtClean="0">
                <a:solidFill>
                  <a:schemeClr val="accent2"/>
                </a:solidFill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</a:rPr>
              <a:t>perubahan</a:t>
            </a:r>
            <a:r>
              <a:rPr lang="en-US" sz="3000" b="1" dirty="0" smtClean="0">
                <a:solidFill>
                  <a:schemeClr val="accent2"/>
                </a:solidFill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</a:rPr>
              <a:t>pada</a:t>
            </a:r>
            <a:r>
              <a:rPr lang="en-US" sz="3000" b="1" dirty="0" smtClean="0">
                <a:solidFill>
                  <a:schemeClr val="accent2"/>
                </a:solidFill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</a:rPr>
              <a:t>Git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70C6CB-4287-4DA6-B390-2F7F2C8A8A87}"/>
              </a:ext>
            </a:extLst>
          </p:cNvPr>
          <p:cNvGrpSpPr/>
          <p:nvPr/>
        </p:nvGrpSpPr>
        <p:grpSpPr>
          <a:xfrm>
            <a:off x="788082" y="983565"/>
            <a:ext cx="922341" cy="75141"/>
            <a:chOff x="5475288" y="6400801"/>
            <a:chExt cx="837871" cy="100013"/>
          </a:xfrm>
          <a:solidFill>
            <a:schemeClr val="tx1">
              <a:lumMod val="75000"/>
              <a:lumOff val="25000"/>
              <a:alpha val="4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B0A9DB9C-2972-4E60-B91A-C49ACC0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A48B5A7-199B-4F60-958D-0D668FA9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2066" y="1513681"/>
            <a:ext cx="1088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file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menyimpannya</a:t>
            </a:r>
            <a:r>
              <a:rPr lang="en-US" dirty="0" smtClean="0"/>
              <a:t>,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menympan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database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ketik</a:t>
            </a:r>
            <a:r>
              <a:rPr lang="en-US" dirty="0" smtClean="0"/>
              <a:t> command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enter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963" y="2277381"/>
            <a:ext cx="1319734" cy="337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440" y="2301227"/>
            <a:ext cx="1973839" cy="3026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9549" y="2732356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menyimpan</a:t>
            </a:r>
            <a:r>
              <a:rPr lang="en-US" sz="1400" dirty="0" smtClean="0"/>
              <a:t> </a:t>
            </a:r>
            <a:r>
              <a:rPr lang="en-US" sz="1400" dirty="0" err="1" smtClean="0"/>
              <a:t>semua</a:t>
            </a:r>
            <a:r>
              <a:rPr lang="en-US" sz="1400" dirty="0" smtClean="0"/>
              <a:t> </a:t>
            </a:r>
            <a:r>
              <a:rPr lang="en-US" sz="1400" dirty="0" err="1" smtClean="0"/>
              <a:t>perubahan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54130" y="2707456"/>
            <a:ext cx="3913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menyimpan</a:t>
            </a:r>
            <a:r>
              <a:rPr lang="en-US" sz="1400" dirty="0" smtClean="0"/>
              <a:t> </a:t>
            </a:r>
            <a:r>
              <a:rPr lang="en-US" sz="1400" dirty="0" err="1" smtClean="0"/>
              <a:t>perubahan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file </a:t>
            </a:r>
            <a:r>
              <a:rPr lang="en-US" sz="1400" dirty="0" err="1" smtClean="0"/>
              <a:t>tertentu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32066" y="3371800"/>
            <a:ext cx="1088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commit (</a:t>
            </a:r>
            <a:r>
              <a:rPr lang="en-US" dirty="0" err="1" smtClean="0"/>
              <a:t>pernyataan</a:t>
            </a:r>
            <a:r>
              <a:rPr lang="en-US" dirty="0" smtClean="0"/>
              <a:t>)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ketik</a:t>
            </a:r>
            <a:r>
              <a:rPr lang="en-US" dirty="0" smtClean="0"/>
              <a:t> command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598" y="4126844"/>
            <a:ext cx="3859500" cy="30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6F92F64-8D2B-4109-A181-2A900A55B1E5}"/>
              </a:ext>
            </a:extLst>
          </p:cNvPr>
          <p:cNvSpPr>
            <a:spLocks noEditPoints="1"/>
          </p:cNvSpPr>
          <p:nvPr/>
        </p:nvSpPr>
        <p:spPr bwMode="auto">
          <a:xfrm>
            <a:off x="11150466" y="3080057"/>
            <a:ext cx="384922" cy="697885"/>
          </a:xfrm>
          <a:custGeom>
            <a:avLst/>
            <a:gdLst>
              <a:gd name="T0" fmla="*/ 0 w 355"/>
              <a:gd name="T1" fmla="*/ 708 h 708"/>
              <a:gd name="T2" fmla="*/ 0 w 355"/>
              <a:gd name="T3" fmla="*/ 0 h 708"/>
              <a:gd name="T4" fmla="*/ 355 w 355"/>
              <a:gd name="T5" fmla="*/ 354 h 708"/>
              <a:gd name="T6" fmla="*/ 0 w 355"/>
              <a:gd name="T7" fmla="*/ 708 h 708"/>
              <a:gd name="T8" fmla="*/ 17 w 355"/>
              <a:gd name="T9" fmla="*/ 38 h 708"/>
              <a:gd name="T10" fmla="*/ 17 w 355"/>
              <a:gd name="T11" fmla="*/ 668 h 708"/>
              <a:gd name="T12" fmla="*/ 331 w 355"/>
              <a:gd name="T13" fmla="*/ 354 h 708"/>
              <a:gd name="T14" fmla="*/ 17 w 355"/>
              <a:gd name="T15" fmla="*/ 3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708">
                <a:moveTo>
                  <a:pt x="0" y="708"/>
                </a:moveTo>
                <a:lnTo>
                  <a:pt x="0" y="0"/>
                </a:lnTo>
                <a:lnTo>
                  <a:pt x="355" y="354"/>
                </a:lnTo>
                <a:lnTo>
                  <a:pt x="0" y="708"/>
                </a:lnTo>
                <a:close/>
                <a:moveTo>
                  <a:pt x="17" y="38"/>
                </a:moveTo>
                <a:lnTo>
                  <a:pt x="17" y="668"/>
                </a:lnTo>
                <a:lnTo>
                  <a:pt x="331" y="354"/>
                </a:lnTo>
                <a:lnTo>
                  <a:pt x="17" y="38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4" name="Subtitle 6">
            <a:extLst>
              <a:ext uri="{FF2B5EF4-FFF2-40B4-BE49-F238E27FC236}">
                <a16:creationId xmlns:a16="http://schemas.microsoft.com/office/drawing/2014/main" id="{35672AA3-DC2D-491B-9098-AE9A3C55A127}"/>
              </a:ext>
            </a:extLst>
          </p:cNvPr>
          <p:cNvSpPr txBox="1">
            <a:spLocks/>
          </p:cNvSpPr>
          <p:nvPr/>
        </p:nvSpPr>
        <p:spPr>
          <a:xfrm>
            <a:off x="832066" y="2804621"/>
            <a:ext cx="4853128" cy="1572672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65" name="Subtitle 6">
            <a:extLst>
              <a:ext uri="{FF2B5EF4-FFF2-40B4-BE49-F238E27FC236}">
                <a16:creationId xmlns:a16="http://schemas.microsoft.com/office/drawing/2014/main" id="{ECDDD1AA-6BAE-4DE0-A1F8-D1E8FAD67278}"/>
              </a:ext>
            </a:extLst>
          </p:cNvPr>
          <p:cNvSpPr txBox="1">
            <a:spLocks/>
          </p:cNvSpPr>
          <p:nvPr/>
        </p:nvSpPr>
        <p:spPr>
          <a:xfrm>
            <a:off x="832066" y="4480866"/>
            <a:ext cx="4853128" cy="777241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018" y="6179127"/>
            <a:ext cx="3629891" cy="512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CDD0D-696B-4D5C-8F6D-59ACDACEE2D2}"/>
              </a:ext>
            </a:extLst>
          </p:cNvPr>
          <p:cNvSpPr txBox="1"/>
          <p:nvPr/>
        </p:nvSpPr>
        <p:spPr>
          <a:xfrm>
            <a:off x="665018" y="385631"/>
            <a:ext cx="6470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solidFill>
                  <a:schemeClr val="accent2"/>
                </a:solidFill>
              </a:rPr>
              <a:t>Menyimpan</a:t>
            </a:r>
            <a:r>
              <a:rPr lang="en-US" sz="3000" b="1" dirty="0" smtClean="0">
                <a:solidFill>
                  <a:schemeClr val="accent2"/>
                </a:solidFill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</a:rPr>
              <a:t>perubahan</a:t>
            </a:r>
            <a:r>
              <a:rPr lang="en-US" sz="3000" b="1" dirty="0" smtClean="0">
                <a:solidFill>
                  <a:schemeClr val="accent2"/>
                </a:solidFill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</a:rPr>
              <a:t>pada</a:t>
            </a:r>
            <a:r>
              <a:rPr lang="en-US" sz="3000" b="1" dirty="0" smtClean="0">
                <a:solidFill>
                  <a:schemeClr val="accent2"/>
                </a:solidFill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</a:rPr>
              <a:t>Git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70C6CB-4287-4DA6-B390-2F7F2C8A8A87}"/>
              </a:ext>
            </a:extLst>
          </p:cNvPr>
          <p:cNvGrpSpPr/>
          <p:nvPr/>
        </p:nvGrpSpPr>
        <p:grpSpPr>
          <a:xfrm>
            <a:off x="788082" y="983565"/>
            <a:ext cx="922341" cy="75141"/>
            <a:chOff x="5475288" y="6400801"/>
            <a:chExt cx="837871" cy="100013"/>
          </a:xfrm>
          <a:solidFill>
            <a:schemeClr val="tx1">
              <a:lumMod val="75000"/>
              <a:lumOff val="25000"/>
              <a:alpha val="4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B0A9DB9C-2972-4E60-B91A-C49ACC0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1A48B5A7-199B-4F60-958D-0D668FA9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2066" y="1513681"/>
            <a:ext cx="1088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file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menyimpannya</a:t>
            </a:r>
            <a:r>
              <a:rPr lang="en-US" dirty="0" smtClean="0"/>
              <a:t>,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menympan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database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ketik</a:t>
            </a:r>
            <a:r>
              <a:rPr lang="en-US" dirty="0" smtClean="0"/>
              <a:t> command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enter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963" y="2277381"/>
            <a:ext cx="1319734" cy="337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440" y="2301227"/>
            <a:ext cx="1973839" cy="3026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9549" y="2732356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menyimpan</a:t>
            </a:r>
            <a:r>
              <a:rPr lang="en-US" sz="1400" dirty="0" smtClean="0"/>
              <a:t> </a:t>
            </a:r>
            <a:r>
              <a:rPr lang="en-US" sz="1400" dirty="0" err="1" smtClean="0"/>
              <a:t>semua</a:t>
            </a:r>
            <a:r>
              <a:rPr lang="en-US" sz="1400" dirty="0" smtClean="0"/>
              <a:t> </a:t>
            </a:r>
            <a:r>
              <a:rPr lang="en-US" sz="1400" dirty="0" err="1" smtClean="0"/>
              <a:t>perubahan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54130" y="2707456"/>
            <a:ext cx="3913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menyimpan</a:t>
            </a:r>
            <a:r>
              <a:rPr lang="en-US" sz="1400" dirty="0" smtClean="0"/>
              <a:t> </a:t>
            </a:r>
            <a:r>
              <a:rPr lang="en-US" sz="1400" dirty="0" err="1" smtClean="0"/>
              <a:t>perubahan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file </a:t>
            </a:r>
            <a:r>
              <a:rPr lang="en-US" sz="1400" dirty="0" err="1" smtClean="0"/>
              <a:t>tertentu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32066" y="3371800"/>
            <a:ext cx="1088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commit (</a:t>
            </a:r>
            <a:r>
              <a:rPr lang="en-US" dirty="0" err="1" smtClean="0"/>
              <a:t>pernyataan</a:t>
            </a:r>
            <a:r>
              <a:rPr lang="en-US" dirty="0" smtClean="0"/>
              <a:t>)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ketik</a:t>
            </a:r>
            <a:r>
              <a:rPr lang="en-US" dirty="0" smtClean="0"/>
              <a:t> command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598" y="4126844"/>
            <a:ext cx="3859500" cy="30659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2066" y="4841967"/>
            <a:ext cx="1088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commad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enter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5880" y="5403764"/>
            <a:ext cx="1379079" cy="4036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8082" y="5912108"/>
            <a:ext cx="1088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log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“q” </a:t>
            </a:r>
            <a:r>
              <a:rPr lang="en-US" dirty="0" err="1" smtClean="0"/>
              <a:t>pada</a:t>
            </a:r>
            <a:r>
              <a:rPr lang="en-US" dirty="0" smtClean="0"/>
              <a:t> keyboard</a:t>
            </a:r>
          </a:p>
        </p:txBody>
      </p:sp>
    </p:spTree>
    <p:extLst>
      <p:ext uri="{BB962C8B-B14F-4D97-AF65-F5344CB8AC3E}">
        <p14:creationId xmlns:p14="http://schemas.microsoft.com/office/powerpoint/2010/main" val="19543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0070C0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47332</TotalTime>
  <Words>737</Words>
  <Application>Microsoft Office PowerPoint</Application>
  <PresentationFormat>Widescreen</PresentationFormat>
  <Paragraphs>144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Ferdy</cp:lastModifiedBy>
  <cp:revision>8365</cp:revision>
  <dcterms:created xsi:type="dcterms:W3CDTF">2016-01-13T17:16:24Z</dcterms:created>
  <dcterms:modified xsi:type="dcterms:W3CDTF">2022-04-24T01:11:17Z</dcterms:modified>
</cp:coreProperties>
</file>