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7" r:id="rId5"/>
    <p:sldId id="259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4658d8d526649a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407CE-DF16-4EAA-92C3-E0F211AFA7A1}" v="1" dt="2019-12-14T12:21:05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9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8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43E4BD-9742-4B95-8FFD-FC9AFEBB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35" y="1330325"/>
            <a:ext cx="6408991" cy="4149724"/>
          </a:xfrm>
        </p:spPr>
        <p:txBody>
          <a:bodyPr anchor="ctr">
            <a:normAutofit/>
          </a:bodyPr>
          <a:lstStyle/>
          <a:p>
            <a:r>
              <a:rPr lang="it-IT" sz="8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DIEM INVADERS</a:t>
            </a:r>
            <a:endParaRPr lang="it-IT" sz="8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B9C10F-2336-41F4-BD3C-B36098AB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997" y="667360"/>
            <a:ext cx="2502269" cy="5950888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C.FUCILE 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E.GUZZO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E.MAFFUCCI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 M.PREZIOSI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 S.SALDUTTI 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 S.SCALA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 R.SQUITIERI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 A.TOZZA </a:t>
            </a:r>
          </a:p>
          <a:p>
            <a:pPr algn="r"/>
            <a:r>
              <a:rPr lang="it-IT" sz="3200" dirty="0">
                <a:solidFill>
                  <a:schemeClr val="tx1"/>
                </a:solidFill>
                <a:latin typeface="Avenir Next LT Pro" panose="020B0504020202020204" pitchFamily="34" charset="0"/>
              </a:rPr>
              <a:t>B.VENTO  </a:t>
            </a:r>
          </a:p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scatola&#10;&#10;Descrizione generata automaticamente">
            <a:extLst>
              <a:ext uri="{FF2B5EF4-FFF2-40B4-BE49-F238E27FC236}">
                <a16:creationId xmlns:a16="http://schemas.microsoft.com/office/drawing/2014/main" id="{18F94FB1-5B49-4DDE-8761-D8D40C137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740" y="5630740"/>
            <a:ext cx="1227260" cy="12272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E299F5-7899-48D7-937D-45A41488F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6399" r="13585" b="40305"/>
          <a:stretch/>
        </p:blipFill>
        <p:spPr>
          <a:xfrm>
            <a:off x="10830106" y="0"/>
            <a:ext cx="1361894" cy="4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A43E4BD-9742-4B95-8FFD-FC9AFEBB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51691"/>
            <a:ext cx="4308377" cy="35188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>
                <a:latin typeface="Avenir Next LT Pro" panose="020B0504020202020204" pitchFamily="34" charset="0"/>
              </a:rPr>
              <a:t>Second sprint’s</a:t>
            </a:r>
            <a:br>
              <a:rPr lang="en-US" sz="6600" b="1" dirty="0">
                <a:latin typeface="Avenir Next LT Pro" panose="020B0504020202020204" pitchFamily="34" charset="0"/>
              </a:rPr>
            </a:br>
            <a:r>
              <a:rPr lang="en-US" sz="6600" b="1" dirty="0">
                <a:latin typeface="Avenir Next LT Pro" panose="020B0504020202020204" pitchFamily="34" charset="0"/>
              </a:rPr>
              <a:t>target</a:t>
            </a:r>
            <a:endParaRPr lang="en-US" sz="6600" dirty="0">
              <a:latin typeface="Avenir Next LT Pro" panose="020B0504020202020204" pitchFamily="34" charset="0"/>
            </a:endParaRPr>
          </a:p>
        </p:txBody>
      </p:sp>
      <p:sp useBgFill="1">
        <p:nvSpPr>
          <p:cNvPr id="8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B9C10F-2336-41F4-BD3C-B36098AB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515" y="1706566"/>
            <a:ext cx="5831944" cy="400049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it-IT" altLang="it-IT" sz="24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IN THIS SECOND SPRINT WE want to REALIZE THE EVIL BOSS THAT MUST FOLLOW PEPPER AND HE CAN KILL OUR HERO. IN THE GAME THERE IS ALSO A HUD BAR. WE HAVE ALSO CREATED A MAIN MENU IN ORDER TO SET THE DIFFICULTY OF THE GAME, TO START THE GAME OR TO EXIT THE GAME.</a:t>
            </a:r>
          </a:p>
        </p:txBody>
      </p:sp>
    </p:spTree>
    <p:extLst>
      <p:ext uri="{BB962C8B-B14F-4D97-AF65-F5344CB8AC3E}">
        <p14:creationId xmlns:p14="http://schemas.microsoft.com/office/powerpoint/2010/main" val="11796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A43E4BD-9742-4B95-8FFD-FC9AFEBB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48" y="1392510"/>
            <a:ext cx="3874200" cy="4090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Second sprint’s Product backlog</a:t>
            </a:r>
          </a:p>
        </p:txBody>
      </p:sp>
      <p:sp useBgFill="1">
        <p:nvSpPr>
          <p:cNvPr id="8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ED9D8B9-54E3-439A-922F-C37712D6E59C}"/>
              </a:ext>
            </a:extLst>
          </p:cNvPr>
          <p:cNvSpPr/>
          <p:nvPr/>
        </p:nvSpPr>
        <p:spPr>
          <a:xfrm>
            <a:off x="-1089544" y="6232317"/>
            <a:ext cx="832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highlight>
                  <a:srgbClr val="FFFF00"/>
                </a:highlight>
                <a:latin typeface="Avenir Next LT Pro" panose="020B0504020202020204" pitchFamily="34" charset="0"/>
              </a:rPr>
              <a:t>SPRINT’S DURATION: 2 WEEKS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04B14A8-4B51-441B-99AD-CA4F3755064F}"/>
              </a:ext>
            </a:extLst>
          </p:cNvPr>
          <p:cNvSpPr/>
          <p:nvPr/>
        </p:nvSpPr>
        <p:spPr>
          <a:xfrm>
            <a:off x="746124" y="6512547"/>
            <a:ext cx="4210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highlight>
                  <a:srgbClr val="FF0000"/>
                </a:highlight>
                <a:latin typeface="Avenir Next LT Pro" panose="020B0504020202020204" pitchFamily="34" charset="0"/>
              </a:rPr>
              <a:t>SPRINT’S ESTIMATED VELOCITY: 67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413818F-591A-4E2D-BCCB-9569E8FB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32" y="3549650"/>
            <a:ext cx="7484593" cy="3268201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02BBA8-DCA5-4348-A546-897C6F60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233" y="40149"/>
            <a:ext cx="7476429" cy="3499977"/>
          </a:xfrm>
          <a:prstGeom prst="rect">
            <a:avLst/>
          </a:prstGeom>
        </p:spPr>
      </p:pic>
      <p:sp>
        <p:nvSpPr>
          <p:cNvPr id="54" name="Rettangolo 53">
            <a:extLst>
              <a:ext uri="{FF2B5EF4-FFF2-40B4-BE49-F238E27FC236}">
                <a16:creationId xmlns:a16="http://schemas.microsoft.com/office/drawing/2014/main" id="{D8189BB6-57AF-41CC-8FBA-2801508CDC25}"/>
              </a:ext>
            </a:extLst>
          </p:cNvPr>
          <p:cNvSpPr/>
          <p:nvPr/>
        </p:nvSpPr>
        <p:spPr>
          <a:xfrm>
            <a:off x="1066312" y="764225"/>
            <a:ext cx="3279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Avenir Next LT Pro" panose="020B0504020202020204" pitchFamily="34" charset="0"/>
              </a:rPr>
              <a:t>FIRST PART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211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A43E4BD-9742-4B95-8FFD-FC9AFEBB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1717815"/>
            <a:ext cx="4104385" cy="3644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Second sprint’s Product backlog</a:t>
            </a:r>
          </a:p>
        </p:txBody>
      </p:sp>
      <p:sp useBgFill="1">
        <p:nvSpPr>
          <p:cNvPr id="8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ED9D8B9-54E3-439A-922F-C37712D6E59C}"/>
              </a:ext>
            </a:extLst>
          </p:cNvPr>
          <p:cNvSpPr/>
          <p:nvPr/>
        </p:nvSpPr>
        <p:spPr>
          <a:xfrm>
            <a:off x="6374908" y="6175961"/>
            <a:ext cx="8390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SPRINT’S DURATION: 2 WEEKS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04B14A8-4B51-441B-99AD-CA4F3755064F}"/>
              </a:ext>
            </a:extLst>
          </p:cNvPr>
          <p:cNvSpPr/>
          <p:nvPr/>
        </p:nvSpPr>
        <p:spPr>
          <a:xfrm>
            <a:off x="8111127" y="6485316"/>
            <a:ext cx="44936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SPRINT’S ESTIMATED VELOCITY: 67</a:t>
            </a:r>
          </a:p>
        </p:txBody>
      </p:sp>
      <p:pic>
        <p:nvPicPr>
          <p:cNvPr id="5" name="Immagine 4" descr="Immagine che contiene screenshot, interni, computer, monitor&#10;&#10;Descrizione generata automaticamente">
            <a:extLst>
              <a:ext uri="{FF2B5EF4-FFF2-40B4-BE49-F238E27FC236}">
                <a16:creationId xmlns:a16="http://schemas.microsoft.com/office/drawing/2014/main" id="{24DF14D6-6458-4BD2-AB63-B010804FD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7" t="29875" r="35852" b="17604"/>
          <a:stretch/>
        </p:blipFill>
        <p:spPr>
          <a:xfrm>
            <a:off x="4739383" y="1840848"/>
            <a:ext cx="7385944" cy="360016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721ECE2-1AEC-4BC2-9BC7-E524011362D1}"/>
              </a:ext>
            </a:extLst>
          </p:cNvPr>
          <p:cNvSpPr/>
          <p:nvPr/>
        </p:nvSpPr>
        <p:spPr>
          <a:xfrm>
            <a:off x="8102643" y="-52867"/>
            <a:ext cx="41846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Avenir Next LT Pro" panose="020B0504020202020204" pitchFamily="34" charset="0"/>
              </a:rPr>
              <a:t>SECOND PART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393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C91C0C6-2588-4880-A50C-2F328A7A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9525"/>
            <a:ext cx="4148834" cy="6853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/>
              <a:t>Tasks performed</a:t>
            </a:r>
          </a:p>
        </p:txBody>
      </p:sp>
      <p:sp useBgFill="1">
        <p:nvSpPr>
          <p:cNvPr id="4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7E80B0-A4DD-4B3D-B6F2-3ED3B6A9AF28}"/>
              </a:ext>
            </a:extLst>
          </p:cNvPr>
          <p:cNvSpPr txBox="1"/>
          <p:nvPr/>
        </p:nvSpPr>
        <p:spPr>
          <a:xfrm>
            <a:off x="5229535" y="588441"/>
            <a:ext cx="6676715" cy="569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CREATING THE ENEMY BOSS, ITS HEALTH BAR AND ITS BULLETS;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altLang="it-IT" sz="2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IMPLEMENTING OF THE SCORE;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CHANGING THE IMAGE OF OBSTACLES;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altLang="it-IT" sz="2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MANAGE THE DISAPPEARANCE OF THE BOOKS BEFORE THE CREATION OF THE BOSS;</a:t>
            </a:r>
          </a:p>
          <a:p>
            <a:pPr marL="114300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 sz="2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IMPLEMENTATION OF THE MAIN GAME MENU;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altLang="it-IT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altLang="it-IT" sz="1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641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BA58016-7082-4005-990B-92E9FE4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5" y="2010330"/>
            <a:ext cx="3271430" cy="2736057"/>
          </a:xfrm>
        </p:spPr>
        <p:txBody>
          <a:bodyPr>
            <a:noAutofit/>
          </a:bodyPr>
          <a:lstStyle/>
          <a:p>
            <a:pPr algn="ctr"/>
            <a:r>
              <a:rPr lang="it-IT" sz="6600" b="1" dirty="0">
                <a:latin typeface="Avenir Next LT Pro" panose="020B0504020202020204" pitchFamily="34" charset="0"/>
              </a:rPr>
              <a:t>BURN</a:t>
            </a:r>
            <a:br>
              <a:rPr lang="it-IT" sz="6600" b="1" dirty="0">
                <a:latin typeface="Avenir Next LT Pro" panose="020B0504020202020204" pitchFamily="34" charset="0"/>
              </a:rPr>
            </a:br>
            <a:r>
              <a:rPr lang="it-IT" sz="6600" b="1" dirty="0">
                <a:latin typeface="Avenir Next LT Pro" panose="020B0504020202020204" pitchFamily="34" charset="0"/>
              </a:rPr>
              <a:t>DOWN CHART</a:t>
            </a:r>
            <a:endParaRPr lang="it-IT" sz="6600" dirty="0">
              <a:latin typeface="Avenir Next LT Pro" panose="020B05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8B99A3F1-BEFA-4A5F-8FC9-BBF2199AD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2" b="12384"/>
          <a:stretch/>
        </p:blipFill>
        <p:spPr>
          <a:xfrm>
            <a:off x="4643654" y="1653708"/>
            <a:ext cx="7557871" cy="3822127"/>
          </a:xfrm>
          <a:prstGeom prst="rect">
            <a:avLst/>
          </a:prstGeom>
        </p:spPr>
      </p:pic>
      <p:sp>
        <p:nvSpPr>
          <p:cNvPr id="47" name="Rettangolo 46">
            <a:extLst>
              <a:ext uri="{FF2B5EF4-FFF2-40B4-BE49-F238E27FC236}">
                <a16:creationId xmlns:a16="http://schemas.microsoft.com/office/drawing/2014/main" id="{F932937D-B851-4499-A26A-165ED35ECD13}"/>
              </a:ext>
            </a:extLst>
          </p:cNvPr>
          <p:cNvSpPr/>
          <p:nvPr/>
        </p:nvSpPr>
        <p:spPr>
          <a:xfrm>
            <a:off x="4272197" y="1382713"/>
            <a:ext cx="1289154" cy="7937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FB3643A-4F0F-4351-9507-D9CB8BFB4EAB}"/>
              </a:ext>
            </a:extLst>
          </p:cNvPr>
          <p:cNvSpPr/>
          <p:nvPr/>
        </p:nvSpPr>
        <p:spPr>
          <a:xfrm>
            <a:off x="4956747" y="1234271"/>
            <a:ext cx="2278505" cy="2144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96F77EE-3BFA-42E4-8DB3-E67BA8BDD58E}"/>
              </a:ext>
            </a:extLst>
          </p:cNvPr>
          <p:cNvSpPr/>
          <p:nvPr/>
        </p:nvSpPr>
        <p:spPr>
          <a:xfrm>
            <a:off x="6095999" y="2503357"/>
            <a:ext cx="2928080" cy="210927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3E6B1F8-465B-4951-8C29-8F748BD1415F}"/>
              </a:ext>
            </a:extLst>
          </p:cNvPr>
          <p:cNvSpPr txBox="1"/>
          <p:nvPr/>
        </p:nvSpPr>
        <p:spPr>
          <a:xfrm>
            <a:off x="4606034" y="-3848"/>
            <a:ext cx="38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highlight>
                  <a:srgbClr val="FF0000"/>
                </a:highlight>
                <a:latin typeface="Avenir Next LT Pro" panose="020B0504020202020204" pitchFamily="34" charset="0"/>
              </a:rPr>
              <a:t>START SPRINT: 13° DECEMBER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8326C43-F6C1-4808-8482-3BDC4C90A37F}"/>
              </a:ext>
            </a:extLst>
          </p:cNvPr>
          <p:cNvSpPr txBox="1"/>
          <p:nvPr/>
        </p:nvSpPr>
        <p:spPr>
          <a:xfrm>
            <a:off x="4615559" y="342384"/>
            <a:ext cx="44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highlight>
                  <a:srgbClr val="FF0000"/>
                </a:highlight>
                <a:latin typeface="Avenir Next LT Pro" panose="020B0504020202020204" pitchFamily="34" charset="0"/>
              </a:rPr>
              <a:t>END SPRINT: 27° DECEMBER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FBED828-D7ED-4F79-8D2E-E8DB7C3C7894}"/>
              </a:ext>
            </a:extLst>
          </p:cNvPr>
          <p:cNvSpPr/>
          <p:nvPr/>
        </p:nvSpPr>
        <p:spPr>
          <a:xfrm>
            <a:off x="4728037" y="5608157"/>
            <a:ext cx="9243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FB6A772-9B2B-4A84-97E5-2C34895CCCA3}"/>
              </a:ext>
            </a:extLst>
          </p:cNvPr>
          <p:cNvSpPr/>
          <p:nvPr/>
        </p:nvSpPr>
        <p:spPr>
          <a:xfrm>
            <a:off x="4728037" y="6075481"/>
            <a:ext cx="924392" cy="3448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7E874B78-AEA4-4664-AABA-03385818C176}"/>
              </a:ext>
            </a:extLst>
          </p:cNvPr>
          <p:cNvSpPr txBox="1"/>
          <p:nvPr/>
        </p:nvSpPr>
        <p:spPr>
          <a:xfrm>
            <a:off x="5636590" y="5608157"/>
            <a:ext cx="220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highlight>
                  <a:srgbClr val="FFFF00"/>
                </a:highlight>
                <a:latin typeface="Avenir Next LT Pro" panose="020B0504020202020204" pitchFamily="34" charset="0"/>
              </a:rPr>
              <a:t>IDEAL SITUATION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C04A8A8-B819-4935-98D8-B21E6E3332E8}"/>
              </a:ext>
            </a:extLst>
          </p:cNvPr>
          <p:cNvSpPr/>
          <p:nvPr/>
        </p:nvSpPr>
        <p:spPr>
          <a:xfrm>
            <a:off x="5652429" y="6051034"/>
            <a:ext cx="219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highlight>
                  <a:srgbClr val="FF0000"/>
                </a:highlight>
                <a:latin typeface="Avenir Next LT Pro" panose="020B0504020202020204" pitchFamily="34" charset="0"/>
              </a:rPr>
              <a:t>REAL SITUATION</a:t>
            </a:r>
          </a:p>
        </p:txBody>
      </p:sp>
    </p:spTree>
    <p:extLst>
      <p:ext uri="{BB962C8B-B14F-4D97-AF65-F5344CB8AC3E}">
        <p14:creationId xmlns:p14="http://schemas.microsoft.com/office/powerpoint/2010/main" val="40843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2AB49C-7AB3-4C77-97E6-AFAD995D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05" y="1132888"/>
            <a:ext cx="3711418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latin typeface="Avenir Next LT Pro" panose="020B0504020202020204" pitchFamily="34" charset="0"/>
              </a:rPr>
              <a:t>demo</a:t>
            </a:r>
          </a:p>
        </p:txBody>
      </p:sp>
      <p:pic>
        <p:nvPicPr>
          <p:cNvPr id="125" name="Immagine 124" descr="Immagine che contiene giocattolo, bambola, sedendo, donna&#10;&#10;Descrizione generata automaticamente">
            <a:extLst>
              <a:ext uri="{FF2B5EF4-FFF2-40B4-BE49-F238E27FC236}">
                <a16:creationId xmlns:a16="http://schemas.microsoft.com/office/drawing/2014/main" id="{88DD8DCF-CF0D-4EB5-A47E-8C07322A2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05" y="10822"/>
            <a:ext cx="4799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5" name="Immagine 124" descr="Immagine che contiene giocattolo, bambola, sedendo, donna&#10;&#10;Descrizione generata automaticamente">
            <a:extLst>
              <a:ext uri="{FF2B5EF4-FFF2-40B4-BE49-F238E27FC236}">
                <a16:creationId xmlns:a16="http://schemas.microsoft.com/office/drawing/2014/main" id="{88DD8DCF-CF0D-4EB5-A47E-8C07322A2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62" y="81877"/>
            <a:ext cx="4799160" cy="6780885"/>
          </a:xfrm>
          <a:prstGeom prst="rect">
            <a:avLst/>
          </a:prstGeom>
        </p:spPr>
      </p:pic>
      <p:sp>
        <p:nvSpPr>
          <p:cNvPr id="3" name="Esplosione: 14 punte 2">
            <a:extLst>
              <a:ext uri="{FF2B5EF4-FFF2-40B4-BE49-F238E27FC236}">
                <a16:creationId xmlns:a16="http://schemas.microsoft.com/office/drawing/2014/main" id="{40F96951-1A7D-4CBB-B3BA-55FAFFBAB84E}"/>
              </a:ext>
            </a:extLst>
          </p:cNvPr>
          <p:cNvSpPr/>
          <p:nvPr/>
        </p:nvSpPr>
        <p:spPr>
          <a:xfrm rot="1622615">
            <a:off x="4657092" y="9539"/>
            <a:ext cx="3182106" cy="288993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9D01035-6B39-422A-BEFE-E6ACD22B13F3}"/>
              </a:ext>
            </a:extLst>
          </p:cNvPr>
          <p:cNvSpPr/>
          <p:nvPr/>
        </p:nvSpPr>
        <p:spPr>
          <a:xfrm>
            <a:off x="5374975" y="894720"/>
            <a:ext cx="1528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FOR TODAY</a:t>
            </a:r>
            <a:br>
              <a:rPr lang="it-IT" b="1" dirty="0">
                <a:solidFill>
                  <a:schemeClr val="bg1"/>
                </a:solidFill>
                <a:latin typeface="Avenir Next LT Pro" panose="020B0504020202020204" pitchFamily="34" charset="0"/>
              </a:rPr>
            </a:br>
            <a:r>
              <a:rPr lang="it-IT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WE CAN STOP HERE!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1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Tw Cen MT</vt:lpstr>
      <vt:lpstr>Circuito</vt:lpstr>
      <vt:lpstr>DIEM INVADERS</vt:lpstr>
      <vt:lpstr>Second sprint’s target</vt:lpstr>
      <vt:lpstr>Second sprint’s Product backlog</vt:lpstr>
      <vt:lpstr>Second sprint’s Product backlog</vt:lpstr>
      <vt:lpstr>Tasks performed</vt:lpstr>
      <vt:lpstr>BURN DOWN CHART</vt:lpstr>
      <vt:lpstr>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DIEM INVADERS</dc:title>
  <dc:creator> </dc:creator>
  <cp:lastModifiedBy> </cp:lastModifiedBy>
  <cp:revision>12</cp:revision>
  <dcterms:created xsi:type="dcterms:W3CDTF">2019-12-14T16:54:15Z</dcterms:created>
  <dcterms:modified xsi:type="dcterms:W3CDTF">2019-12-19T18:55:51Z</dcterms:modified>
</cp:coreProperties>
</file>