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  <p:sldMasterId id="214748370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Alata"/>
      <p:regular r:id="rId46"/>
    </p:embeddedFont>
    <p:embeddedFont>
      <p:font typeface="Proxima Nova Semibold"/>
      <p:regular r:id="rId47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CA06B5-5B46-4A2B-A21C-182D963D00B0}">
  <a:tblStyle styleId="{A3CA06B5-5B46-4A2B-A21C-182D963D0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Alata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roximaNovaSemibold-bold.fntdata"/><Relationship Id="rId47" Type="http://schemas.openxmlformats.org/officeDocument/2006/relationships/font" Target="fonts/ProximaNovaSemibold-regular.fntdata"/><Relationship Id="rId49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47e9dd22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47e9dd22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47e9dd22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47e9dd22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47e9dd22d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47e9dd22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0e9b220ed9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0e9b220ed9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47e9dd22d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47e9dd22d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0e9b220ed9_0_2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0e9b220ed9_0_2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dc6316f5a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dc6316f5a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d960996673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d960996673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dcc031ca31_0_17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dcc031ca31_0_17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0e9b220ed9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0e9b220ed9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d96099667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d96099667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dc6316f5a0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dc6316f5a0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dc6316f5a0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dc6316f5a0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dc6316f5a0_0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dc6316f5a0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0e9b220ed9_0_2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0e9b220ed9_0_2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0e9b220ed9_0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0e9b220ed9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0e9b220ed9_0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10e9b220ed9_0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0e9b220ed9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0e9b220ed9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0e9b220ed9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10e9b220ed9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f495bfce3a_0_6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f495bfce3a_0_6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dcc031ca31_0_16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dcc031ca31_0_16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d96099667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d96099667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dcc031ca31_0_17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dcc031ca31_0_17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8e19db5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8e19db5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0e9b220ed9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0e9b220ed9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47e9dd22d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47e9dd22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47e9dd22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47e9dd22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47e9dd22d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47e9dd22d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e9b220ed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e9b220ed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17200" y="2706510"/>
            <a:ext cx="23961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hasCustomPrompt="1" idx="2" type="title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651700" y="2887575"/>
            <a:ext cx="33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082500" y="37579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hasCustomPrompt="1"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6"/>
          <p:cNvSpPr txBox="1"/>
          <p:nvPr>
            <p:ph hasCustomPrompt="1"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hasCustomPrompt="1"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hasCustomPrompt="1"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8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2" type="title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7"/>
          <p:cNvSpPr txBox="1"/>
          <p:nvPr>
            <p:ph hasCustomPrompt="1" idx="3" type="title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4" type="title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hasCustomPrompt="1" idx="5" type="title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/>
          <p:nvPr>
            <p:ph idx="6" type="subTitle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7" type="title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8" type="title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9" type="subTitle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3" type="title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hasCustomPrompt="1" idx="14" type="title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/>
          <p:nvPr>
            <p:ph idx="15" type="subTitle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398400" y="1481175"/>
            <a:ext cx="6807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2" type="title"/>
          </p:nvPr>
        </p:nvSpPr>
        <p:spPr>
          <a:xfrm>
            <a:off x="1398392" y="3060850"/>
            <a:ext cx="1902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1398400" y="3457575"/>
            <a:ext cx="1902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3" type="title"/>
          </p:nvPr>
        </p:nvSpPr>
        <p:spPr>
          <a:xfrm>
            <a:off x="3812892" y="3060850"/>
            <a:ext cx="1902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subTitle"/>
          </p:nvPr>
        </p:nvSpPr>
        <p:spPr>
          <a:xfrm>
            <a:off x="3812900" y="3457575"/>
            <a:ext cx="1902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5" type="title"/>
          </p:nvPr>
        </p:nvSpPr>
        <p:spPr>
          <a:xfrm>
            <a:off x="6227442" y="3060850"/>
            <a:ext cx="1902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6" type="subTitle"/>
          </p:nvPr>
        </p:nvSpPr>
        <p:spPr>
          <a:xfrm>
            <a:off x="6227450" y="3457575"/>
            <a:ext cx="1902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0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20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1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51" name="Google Shape;151;p2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52" name="Google Shape;152;p2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244350" y="3670450"/>
            <a:ext cx="2104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1244350" y="4067175"/>
            <a:ext cx="210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2" type="title"/>
          </p:nvPr>
        </p:nvSpPr>
        <p:spPr>
          <a:xfrm>
            <a:off x="3523225" y="3670450"/>
            <a:ext cx="2104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2"/>
          <p:cNvSpPr txBox="1"/>
          <p:nvPr>
            <p:ph idx="3" type="subTitle"/>
          </p:nvPr>
        </p:nvSpPr>
        <p:spPr>
          <a:xfrm>
            <a:off x="3523225" y="4067175"/>
            <a:ext cx="210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4" type="title"/>
          </p:nvPr>
        </p:nvSpPr>
        <p:spPr>
          <a:xfrm>
            <a:off x="5802101" y="3670450"/>
            <a:ext cx="2104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22"/>
          <p:cNvSpPr txBox="1"/>
          <p:nvPr>
            <p:ph idx="5" type="subTitle"/>
          </p:nvPr>
        </p:nvSpPr>
        <p:spPr>
          <a:xfrm>
            <a:off x="5802100" y="4067175"/>
            <a:ext cx="210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6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2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2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2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2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578672" y="2070250"/>
            <a:ext cx="1335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3"/>
          <p:cNvSpPr txBox="1"/>
          <p:nvPr>
            <p:ph idx="1" type="subTitle"/>
          </p:nvPr>
        </p:nvSpPr>
        <p:spPr>
          <a:xfrm>
            <a:off x="3086468" y="2070250"/>
            <a:ext cx="19395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2" type="title"/>
          </p:nvPr>
        </p:nvSpPr>
        <p:spPr>
          <a:xfrm>
            <a:off x="4256762" y="3770625"/>
            <a:ext cx="1335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23"/>
          <p:cNvSpPr txBox="1"/>
          <p:nvPr>
            <p:ph idx="3" type="subTitle"/>
          </p:nvPr>
        </p:nvSpPr>
        <p:spPr>
          <a:xfrm>
            <a:off x="5795473" y="3770625"/>
            <a:ext cx="19395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4" type="title"/>
          </p:nvPr>
        </p:nvSpPr>
        <p:spPr>
          <a:xfrm>
            <a:off x="2916323" y="2913375"/>
            <a:ext cx="1335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23"/>
          <p:cNvSpPr txBox="1"/>
          <p:nvPr>
            <p:ph idx="5" type="subTitle"/>
          </p:nvPr>
        </p:nvSpPr>
        <p:spPr>
          <a:xfrm>
            <a:off x="4458102" y="2913375"/>
            <a:ext cx="19395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6" type="title"/>
          </p:nvPr>
        </p:nvSpPr>
        <p:spPr>
          <a:xfrm>
            <a:off x="714300" y="8544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hasCustomPrompt="1" idx="7" type="title"/>
          </p:nvPr>
        </p:nvSpPr>
        <p:spPr>
          <a:xfrm>
            <a:off x="673970" y="2070250"/>
            <a:ext cx="90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0" name="Google Shape;180;p23"/>
          <p:cNvSpPr txBox="1"/>
          <p:nvPr>
            <p:ph hasCustomPrompt="1" idx="8" type="title"/>
          </p:nvPr>
        </p:nvSpPr>
        <p:spPr>
          <a:xfrm>
            <a:off x="2011450" y="2913375"/>
            <a:ext cx="90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1" name="Google Shape;181;p23"/>
          <p:cNvSpPr txBox="1"/>
          <p:nvPr>
            <p:ph hasCustomPrompt="1" idx="9" type="title"/>
          </p:nvPr>
        </p:nvSpPr>
        <p:spPr>
          <a:xfrm>
            <a:off x="3358961" y="3770625"/>
            <a:ext cx="90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24"/>
          <p:cNvSpPr txBox="1"/>
          <p:nvPr>
            <p:ph idx="1" type="subTitle"/>
          </p:nvPr>
        </p:nvSpPr>
        <p:spPr>
          <a:xfrm>
            <a:off x="1764375" y="1933575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3" type="title"/>
          </p:nvPr>
        </p:nvSpPr>
        <p:spPr>
          <a:xfrm>
            <a:off x="1764375" y="2652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24"/>
          <p:cNvSpPr txBox="1"/>
          <p:nvPr>
            <p:ph idx="4" type="subTitle"/>
          </p:nvPr>
        </p:nvSpPr>
        <p:spPr>
          <a:xfrm>
            <a:off x="1764375" y="3049700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" name="Google Shape;189;p24"/>
          <p:cNvSpPr txBox="1"/>
          <p:nvPr>
            <p:ph idx="6" type="subTitle"/>
          </p:nvPr>
        </p:nvSpPr>
        <p:spPr>
          <a:xfrm>
            <a:off x="5874375" y="1933575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7" type="title"/>
          </p:nvPr>
        </p:nvSpPr>
        <p:spPr>
          <a:xfrm>
            <a:off x="5874375" y="2652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4"/>
          <p:cNvSpPr txBox="1"/>
          <p:nvPr>
            <p:ph idx="8" type="subTitle"/>
          </p:nvPr>
        </p:nvSpPr>
        <p:spPr>
          <a:xfrm>
            <a:off x="5874375" y="3049700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92" name="Google Shape;19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93" name="Google Shape;193;p2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95" name="Google Shape;19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25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" name="Google Shape;203;p25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" name="Google Shape;205;p25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25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0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title"/>
          </p:nvPr>
        </p:nvSpPr>
        <p:spPr>
          <a:xfrm>
            <a:off x="1383375" y="200396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383375" y="2360975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3" type="title"/>
          </p:nvPr>
        </p:nvSpPr>
        <p:spPr>
          <a:xfrm>
            <a:off x="1383375" y="326808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26"/>
          <p:cNvSpPr txBox="1"/>
          <p:nvPr>
            <p:ph idx="4" type="subTitle"/>
          </p:nvPr>
        </p:nvSpPr>
        <p:spPr>
          <a:xfrm>
            <a:off x="1383375" y="3625101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5" type="title"/>
          </p:nvPr>
        </p:nvSpPr>
        <p:spPr>
          <a:xfrm>
            <a:off x="5493375" y="200396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6"/>
          <p:cNvSpPr txBox="1"/>
          <p:nvPr>
            <p:ph idx="6" type="subTitle"/>
          </p:nvPr>
        </p:nvSpPr>
        <p:spPr>
          <a:xfrm>
            <a:off x="5493375" y="2360975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7" type="title"/>
          </p:nvPr>
        </p:nvSpPr>
        <p:spPr>
          <a:xfrm>
            <a:off x="5493375" y="326808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7" name="Google Shape;217;p26"/>
          <p:cNvSpPr txBox="1"/>
          <p:nvPr>
            <p:ph idx="8" type="subTitle"/>
          </p:nvPr>
        </p:nvSpPr>
        <p:spPr>
          <a:xfrm>
            <a:off x="5493375" y="3625101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0" name="Google Shape;220;p2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" name="Google Shape;225;p27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26" name="Google Shape;226;p27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27" name="Google Shape;227;p27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" name="Google Shape;228;p27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29" name="Google Shape;229;p27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32" name="Google Shape;232;p27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Google Shape;233;p27"/>
          <p:cNvSpPr txBox="1"/>
          <p:nvPr>
            <p:ph type="title"/>
          </p:nvPr>
        </p:nvSpPr>
        <p:spPr>
          <a:xfrm>
            <a:off x="729137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729156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2" type="title"/>
          </p:nvPr>
        </p:nvSpPr>
        <p:spPr>
          <a:xfrm>
            <a:off x="4788806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" name="Google Shape;236;p27"/>
          <p:cNvSpPr txBox="1"/>
          <p:nvPr>
            <p:ph idx="3" type="subTitle"/>
          </p:nvPr>
        </p:nvSpPr>
        <p:spPr>
          <a:xfrm>
            <a:off x="4788801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idx="4" type="title"/>
          </p:nvPr>
        </p:nvSpPr>
        <p:spPr>
          <a:xfrm>
            <a:off x="2758990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8" name="Google Shape;238;p27"/>
          <p:cNvSpPr txBox="1"/>
          <p:nvPr>
            <p:ph idx="5" type="subTitle"/>
          </p:nvPr>
        </p:nvSpPr>
        <p:spPr>
          <a:xfrm>
            <a:off x="2758989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6" type="title"/>
          </p:nvPr>
        </p:nvSpPr>
        <p:spPr>
          <a:xfrm>
            <a:off x="6818660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0" name="Google Shape;240;p27"/>
          <p:cNvSpPr txBox="1"/>
          <p:nvPr>
            <p:ph idx="7" type="subTitle"/>
          </p:nvPr>
        </p:nvSpPr>
        <p:spPr>
          <a:xfrm>
            <a:off x="6818636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8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8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" name="Google Shape;247;p28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" name="Google Shape;249;p28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28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" name="Google Shape;253;p28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5" name="Google Shape;255;p28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56" name="Google Shape;256;p2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7" name="Google Shape;257;p28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2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59" name="Google Shape;259;p2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3" name="Google Shape;263;p2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64" name="Google Shape;264;p2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5" name="Google Shape;265;p2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66" name="Google Shape;266;p2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69" name="Google Shape;269;p2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th columns">
  <p:cSld name="CUSTOM_2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2" type="title"/>
          </p:nvPr>
        </p:nvSpPr>
        <p:spPr>
          <a:xfrm>
            <a:off x="706525" y="1632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29"/>
          <p:cNvSpPr txBox="1"/>
          <p:nvPr>
            <p:ph idx="1" type="subTitle"/>
          </p:nvPr>
        </p:nvSpPr>
        <p:spPr>
          <a:xfrm>
            <a:off x="708450" y="20024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3" type="title"/>
          </p:nvPr>
        </p:nvSpPr>
        <p:spPr>
          <a:xfrm>
            <a:off x="706525" y="2383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9"/>
          <p:cNvSpPr txBox="1"/>
          <p:nvPr>
            <p:ph idx="4" type="subTitle"/>
          </p:nvPr>
        </p:nvSpPr>
        <p:spPr>
          <a:xfrm>
            <a:off x="708450" y="27529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6" name="Google Shape;276;p29"/>
          <p:cNvSpPr txBox="1"/>
          <p:nvPr>
            <p:ph idx="5" type="title"/>
          </p:nvPr>
        </p:nvSpPr>
        <p:spPr>
          <a:xfrm>
            <a:off x="4557279" y="1632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7" name="Google Shape;277;p29"/>
          <p:cNvSpPr txBox="1"/>
          <p:nvPr>
            <p:ph idx="6" type="subTitle"/>
          </p:nvPr>
        </p:nvSpPr>
        <p:spPr>
          <a:xfrm>
            <a:off x="4559069" y="20024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8" name="Google Shape;278;p29"/>
          <p:cNvSpPr txBox="1"/>
          <p:nvPr>
            <p:ph idx="7" type="title"/>
          </p:nvPr>
        </p:nvSpPr>
        <p:spPr>
          <a:xfrm>
            <a:off x="4557279" y="2383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29"/>
          <p:cNvSpPr txBox="1"/>
          <p:nvPr>
            <p:ph idx="8" type="subTitle"/>
          </p:nvPr>
        </p:nvSpPr>
        <p:spPr>
          <a:xfrm>
            <a:off x="4559069" y="27529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0" name="Google Shape;280;p29"/>
          <p:cNvSpPr txBox="1"/>
          <p:nvPr>
            <p:ph idx="9" type="title"/>
          </p:nvPr>
        </p:nvSpPr>
        <p:spPr>
          <a:xfrm>
            <a:off x="706525" y="3884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29"/>
          <p:cNvSpPr txBox="1"/>
          <p:nvPr>
            <p:ph idx="13" type="subTitle"/>
          </p:nvPr>
        </p:nvSpPr>
        <p:spPr>
          <a:xfrm>
            <a:off x="708450" y="42539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>
            <p:ph idx="14" type="title"/>
          </p:nvPr>
        </p:nvSpPr>
        <p:spPr>
          <a:xfrm>
            <a:off x="4557279" y="3884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29"/>
          <p:cNvSpPr txBox="1"/>
          <p:nvPr>
            <p:ph idx="15" type="subTitle"/>
          </p:nvPr>
        </p:nvSpPr>
        <p:spPr>
          <a:xfrm>
            <a:off x="4559069" y="42539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idx="16" type="title"/>
          </p:nvPr>
        </p:nvSpPr>
        <p:spPr>
          <a:xfrm>
            <a:off x="706525" y="3133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5" name="Google Shape;285;p29"/>
          <p:cNvSpPr txBox="1"/>
          <p:nvPr>
            <p:ph idx="17" type="subTitle"/>
          </p:nvPr>
        </p:nvSpPr>
        <p:spPr>
          <a:xfrm>
            <a:off x="708450" y="35034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6" name="Google Shape;286;p29"/>
          <p:cNvSpPr txBox="1"/>
          <p:nvPr>
            <p:ph idx="18" type="title"/>
          </p:nvPr>
        </p:nvSpPr>
        <p:spPr>
          <a:xfrm>
            <a:off x="4557279" y="3133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7" name="Google Shape;287;p29"/>
          <p:cNvSpPr txBox="1"/>
          <p:nvPr>
            <p:ph idx="19" type="subTitle"/>
          </p:nvPr>
        </p:nvSpPr>
        <p:spPr>
          <a:xfrm>
            <a:off x="4559069" y="35034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88" name="Google Shape;288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9" name="Google Shape;289;p2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1" name="Google Shape;291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7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6" name="Google Shape;296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7" name="Google Shape;297;p3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9" name="Google Shape;299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" name="Google Shape;302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03" name="Google Shape;303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04" name="Google Shape;304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6" name="Google Shape;306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09" name="Google Shape;309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" name="Google Shape;310;p30"/>
          <p:cNvSpPr txBox="1"/>
          <p:nvPr>
            <p:ph idx="2" type="title"/>
          </p:nvPr>
        </p:nvSpPr>
        <p:spPr>
          <a:xfrm>
            <a:off x="1501742" y="175249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1501742" y="2111123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>
            <p:ph idx="3" type="title"/>
          </p:nvPr>
        </p:nvSpPr>
        <p:spPr>
          <a:xfrm>
            <a:off x="1501754" y="2654504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30"/>
          <p:cNvSpPr txBox="1"/>
          <p:nvPr>
            <p:ph idx="4" type="subTitle"/>
          </p:nvPr>
        </p:nvSpPr>
        <p:spPr>
          <a:xfrm>
            <a:off x="1501760" y="3013129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4" name="Google Shape;314;p30"/>
          <p:cNvSpPr txBox="1"/>
          <p:nvPr>
            <p:ph idx="5" type="title"/>
          </p:nvPr>
        </p:nvSpPr>
        <p:spPr>
          <a:xfrm>
            <a:off x="5360167" y="175249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5" name="Google Shape;315;p30"/>
          <p:cNvSpPr txBox="1"/>
          <p:nvPr>
            <p:ph idx="6" type="subTitle"/>
          </p:nvPr>
        </p:nvSpPr>
        <p:spPr>
          <a:xfrm>
            <a:off x="5360178" y="2111123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6" name="Google Shape;316;p30"/>
          <p:cNvSpPr txBox="1"/>
          <p:nvPr>
            <p:ph idx="7" type="title"/>
          </p:nvPr>
        </p:nvSpPr>
        <p:spPr>
          <a:xfrm>
            <a:off x="1501742" y="3556523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7" name="Google Shape;317;p30"/>
          <p:cNvSpPr txBox="1"/>
          <p:nvPr>
            <p:ph idx="8" type="subTitle"/>
          </p:nvPr>
        </p:nvSpPr>
        <p:spPr>
          <a:xfrm>
            <a:off x="1501742" y="3915148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8" name="Google Shape;318;p30"/>
          <p:cNvSpPr txBox="1"/>
          <p:nvPr>
            <p:ph idx="9" type="title"/>
          </p:nvPr>
        </p:nvSpPr>
        <p:spPr>
          <a:xfrm>
            <a:off x="5360192" y="2654504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30"/>
          <p:cNvSpPr txBox="1"/>
          <p:nvPr>
            <p:ph idx="13" type="subTitle"/>
          </p:nvPr>
        </p:nvSpPr>
        <p:spPr>
          <a:xfrm>
            <a:off x="5360197" y="3013129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0" name="Google Shape;320;p30"/>
          <p:cNvSpPr txBox="1"/>
          <p:nvPr>
            <p:ph idx="14" type="title"/>
          </p:nvPr>
        </p:nvSpPr>
        <p:spPr>
          <a:xfrm>
            <a:off x="5360167" y="3556523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1" name="Google Shape;321;p30"/>
          <p:cNvSpPr txBox="1"/>
          <p:nvPr>
            <p:ph idx="15" type="subTitle"/>
          </p:nvPr>
        </p:nvSpPr>
        <p:spPr>
          <a:xfrm>
            <a:off x="5360178" y="3915148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4" name="Google Shape;324;p31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5" name="Google Shape;325;p31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6" name="Google Shape;326;p31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7" name="Google Shape;327;p31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8" name="Google Shape;328;p3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29" name="Google Shape;329;p3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3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31" name="Google Shape;331;p3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4" name="Google Shape;334;p3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35" name="Google Shape;335;p3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36" name="Google Shape;336;p3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3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38" name="Google Shape;338;p3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3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3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41" name="Google Shape;341;p3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44" name="Google Shape;344;p3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3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50" name="Google Shape;350;p3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51" name="Google Shape;351;p3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3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53" name="Google Shape;353;p3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3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56" name="Google Shape;356;p3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2"/>
          <p:cNvSpPr txBox="1"/>
          <p:nvPr>
            <p:ph type="title"/>
          </p:nvPr>
        </p:nvSpPr>
        <p:spPr>
          <a:xfrm>
            <a:off x="2279759" y="352195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8" name="Google Shape;358;p32"/>
          <p:cNvSpPr txBox="1"/>
          <p:nvPr>
            <p:ph idx="1" type="subTitle"/>
          </p:nvPr>
        </p:nvSpPr>
        <p:spPr>
          <a:xfrm>
            <a:off x="5352750" y="1858275"/>
            <a:ext cx="25635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2" type="subTitle"/>
          </p:nvPr>
        </p:nvSpPr>
        <p:spPr>
          <a:xfrm>
            <a:off x="5352750" y="3284950"/>
            <a:ext cx="25635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3" type="title"/>
          </p:nvPr>
        </p:nvSpPr>
        <p:spPr>
          <a:xfrm>
            <a:off x="2279752" y="20651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1" name="Google Shape;361;p32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33"/>
          <p:cNvSpPr txBox="1"/>
          <p:nvPr>
            <p:ph hasCustomPrompt="1"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5" name="Google Shape;365;p33"/>
          <p:cNvSpPr txBox="1"/>
          <p:nvPr>
            <p:ph idx="1" type="subTitle"/>
          </p:nvPr>
        </p:nvSpPr>
        <p:spPr>
          <a:xfrm>
            <a:off x="4239625" y="1787075"/>
            <a:ext cx="344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6" name="Google Shape;366;p33"/>
          <p:cNvSpPr txBox="1"/>
          <p:nvPr>
            <p:ph hasCustomPrompt="1"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7" name="Google Shape;367;p33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8" name="Google Shape;368;p33"/>
          <p:cNvSpPr txBox="1"/>
          <p:nvPr>
            <p:ph hasCustomPrompt="1"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9" name="Google Shape;369;p33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72" name="Google Shape;372;p3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3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74" name="Google Shape;374;p3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" name="Google Shape;377;p3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78" name="Google Shape;378;p3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79" name="Google Shape;379;p3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0" name="Google Shape;380;p3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81" name="Google Shape;381;p3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84" name="Google Shape;384;p3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" name="Google Shape;385;p34"/>
          <p:cNvSpPr txBox="1"/>
          <p:nvPr>
            <p:ph hasCustomPrompt="1" type="title"/>
          </p:nvPr>
        </p:nvSpPr>
        <p:spPr>
          <a:xfrm>
            <a:off x="2792375" y="1413700"/>
            <a:ext cx="37773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>
            <a:off x="2792400" y="2185483"/>
            <a:ext cx="377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7" name="Google Shape;387;p34"/>
          <p:cNvSpPr txBox="1"/>
          <p:nvPr>
            <p:ph hasCustomPrompt="1" idx="2" type="title"/>
          </p:nvPr>
        </p:nvSpPr>
        <p:spPr>
          <a:xfrm>
            <a:off x="439175" y="2982575"/>
            <a:ext cx="37773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8" name="Google Shape;388;p34"/>
          <p:cNvSpPr txBox="1"/>
          <p:nvPr>
            <p:ph idx="3" type="subTitle"/>
          </p:nvPr>
        </p:nvSpPr>
        <p:spPr>
          <a:xfrm>
            <a:off x="439175" y="3754328"/>
            <a:ext cx="377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9" name="Google Shape;389;p34"/>
          <p:cNvSpPr txBox="1"/>
          <p:nvPr>
            <p:ph hasCustomPrompt="1" idx="4" type="title"/>
          </p:nvPr>
        </p:nvSpPr>
        <p:spPr>
          <a:xfrm>
            <a:off x="4927525" y="2982575"/>
            <a:ext cx="37773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0" name="Google Shape;390;p34"/>
          <p:cNvSpPr txBox="1"/>
          <p:nvPr>
            <p:ph idx="5" type="subTitle"/>
          </p:nvPr>
        </p:nvSpPr>
        <p:spPr>
          <a:xfrm>
            <a:off x="4927525" y="3754330"/>
            <a:ext cx="377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2">
  <p:cSld name="CUSTOM_2_1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hasCustomPrompt="1"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4" name="Google Shape;394;p35"/>
          <p:cNvSpPr txBox="1"/>
          <p:nvPr>
            <p:ph hasCustomPrompt="1"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5" name="Google Shape;395;p35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6" name="Google Shape;396;p35"/>
          <p:cNvSpPr txBox="1"/>
          <p:nvPr>
            <p:ph hasCustomPrompt="1"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7" name="Google Shape;397;p35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8" name="Google Shape;398;p35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9" name="Google Shape;399;p35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0" name="Google Shape;400;p35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1" name="Google Shape;401;p35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3">
  <p:cSld name="CUSTOM_2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04" name="Google Shape;404;p3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3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06" name="Google Shape;406;p3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3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10" name="Google Shape;410;p3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11" name="Google Shape;411;p3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2" name="Google Shape;412;p3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13" name="Google Shape;413;p3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3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16" name="Google Shape;416;p3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7" name="Google Shape;417;p3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6"/>
          <p:cNvSpPr txBox="1"/>
          <p:nvPr>
            <p:ph hasCustomPrompt="1" idx="2" type="title"/>
          </p:nvPr>
        </p:nvSpPr>
        <p:spPr>
          <a:xfrm>
            <a:off x="6153001" y="2119725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19" name="Google Shape;419;p36"/>
          <p:cNvSpPr txBox="1"/>
          <p:nvPr>
            <p:ph hasCustomPrompt="1" idx="3" type="title"/>
          </p:nvPr>
        </p:nvSpPr>
        <p:spPr>
          <a:xfrm>
            <a:off x="1214000" y="2119731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0" name="Google Shape;420;p36"/>
          <p:cNvSpPr txBox="1"/>
          <p:nvPr>
            <p:ph idx="1" type="subTitle"/>
          </p:nvPr>
        </p:nvSpPr>
        <p:spPr>
          <a:xfrm>
            <a:off x="3683500" y="3704737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1" name="Google Shape;421;p36"/>
          <p:cNvSpPr txBox="1"/>
          <p:nvPr>
            <p:ph hasCustomPrompt="1" idx="4" type="title"/>
          </p:nvPr>
        </p:nvSpPr>
        <p:spPr>
          <a:xfrm>
            <a:off x="3683505" y="2119725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2" name="Google Shape;422;p36"/>
          <p:cNvSpPr txBox="1"/>
          <p:nvPr>
            <p:ph idx="5" type="subTitle"/>
          </p:nvPr>
        </p:nvSpPr>
        <p:spPr>
          <a:xfrm>
            <a:off x="1214000" y="3704737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3" name="Google Shape;423;p36"/>
          <p:cNvSpPr txBox="1"/>
          <p:nvPr>
            <p:ph idx="6" type="title"/>
          </p:nvPr>
        </p:nvSpPr>
        <p:spPr>
          <a:xfrm>
            <a:off x="3683500" y="329602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4" name="Google Shape;424;p36"/>
          <p:cNvSpPr txBox="1"/>
          <p:nvPr>
            <p:ph idx="7" type="title"/>
          </p:nvPr>
        </p:nvSpPr>
        <p:spPr>
          <a:xfrm>
            <a:off x="1214000" y="329602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36"/>
          <p:cNvSpPr txBox="1"/>
          <p:nvPr>
            <p:ph idx="8" type="subTitle"/>
          </p:nvPr>
        </p:nvSpPr>
        <p:spPr>
          <a:xfrm>
            <a:off x="6153000" y="3699800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6" name="Google Shape;426;p36"/>
          <p:cNvSpPr txBox="1"/>
          <p:nvPr>
            <p:ph idx="9" type="title"/>
          </p:nvPr>
        </p:nvSpPr>
        <p:spPr>
          <a:xfrm>
            <a:off x="6153000" y="329247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8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hasCustomPrompt="1" type="title"/>
          </p:nvPr>
        </p:nvSpPr>
        <p:spPr>
          <a:xfrm>
            <a:off x="1768000" y="2483450"/>
            <a:ext cx="2157600" cy="12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9" name="Google Shape;429;p37"/>
          <p:cNvSpPr txBox="1"/>
          <p:nvPr>
            <p:ph idx="1" type="subTitle"/>
          </p:nvPr>
        </p:nvSpPr>
        <p:spPr>
          <a:xfrm>
            <a:off x="4500075" y="2483450"/>
            <a:ext cx="23967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30" name="Google Shape;430;p37"/>
          <p:cNvSpPr txBox="1"/>
          <p:nvPr>
            <p:ph idx="2"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3" name="Google Shape;433;p38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36" name="Google Shape;436;p3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3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8" name="Google Shape;438;p3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1" name="Google Shape;441;p39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2" name="Google Shape;442;p39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4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45" name="Google Shape;445;p4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" name="Google Shape;446;p4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47" name="Google Shape;447;p4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0" name="Google Shape;450;p40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1" name="Google Shape;451;p40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4" name="Google Shape;454;p41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455" name="Google Shape;455;p4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56" name="Google Shape;456;p4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4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58" name="Google Shape;458;p4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1" name="Google Shape;461;p4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62" name="Google Shape;462;p4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63" name="Google Shape;463;p4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4" name="Google Shape;464;p4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65" name="Google Shape;465;p4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4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4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68" name="Google Shape;468;p4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71" name="Google Shape;471;p4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4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73" name="Google Shape;473;p4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6" name="Google Shape;476;p42"/>
          <p:cNvSpPr txBox="1"/>
          <p:nvPr>
            <p:ph idx="1" type="subTitle"/>
          </p:nvPr>
        </p:nvSpPr>
        <p:spPr>
          <a:xfrm>
            <a:off x="714300" y="1673500"/>
            <a:ext cx="37320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77" name="Google Shape;477;p4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8" name="Google Shape;478;p42"/>
          <p:cNvSpPr txBox="1"/>
          <p:nvPr>
            <p:ph idx="2" type="subTitle"/>
          </p:nvPr>
        </p:nvSpPr>
        <p:spPr>
          <a:xfrm>
            <a:off x="4698775" y="1673500"/>
            <a:ext cx="37320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/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43"/>
          <p:cNvSpPr txBox="1"/>
          <p:nvPr>
            <p:ph idx="1" type="subTitle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4" name="Google Shape;484;p44"/>
          <p:cNvSpPr txBox="1"/>
          <p:nvPr>
            <p:ph idx="1" type="subTitle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9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87" name="Google Shape;487;p4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8" name="Google Shape;488;p4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89" name="Google Shape;489;p4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45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93" name="Google Shape;493;p45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94" name="Google Shape;494;p45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5" name="Google Shape;495;p45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96" name="Google Shape;496;p45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45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45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99" name="Google Shape;499;p45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0" name="Google Shape;500;p45"/>
          <p:cNvSpPr txBox="1"/>
          <p:nvPr>
            <p:ph type="title"/>
          </p:nvPr>
        </p:nvSpPr>
        <p:spPr>
          <a:xfrm>
            <a:off x="5266075" y="1983475"/>
            <a:ext cx="28812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1" name="Google Shape;501;p45"/>
          <p:cNvSpPr txBox="1"/>
          <p:nvPr>
            <p:ph idx="1" type="subTitle"/>
          </p:nvPr>
        </p:nvSpPr>
        <p:spPr>
          <a:xfrm>
            <a:off x="5273475" y="2846800"/>
            <a:ext cx="28812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8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>
            <p:ph type="title"/>
          </p:nvPr>
        </p:nvSpPr>
        <p:spPr>
          <a:xfrm>
            <a:off x="1090750" y="1837925"/>
            <a:ext cx="2694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4" name="Google Shape;504;p46"/>
          <p:cNvSpPr txBox="1"/>
          <p:nvPr>
            <p:ph idx="1" type="subTitle"/>
          </p:nvPr>
        </p:nvSpPr>
        <p:spPr>
          <a:xfrm>
            <a:off x="1090750" y="2514675"/>
            <a:ext cx="2694000" cy="1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7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/>
          <p:nvPr>
            <p:ph type="title"/>
          </p:nvPr>
        </p:nvSpPr>
        <p:spPr>
          <a:xfrm>
            <a:off x="4192275" y="1940525"/>
            <a:ext cx="30771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7" name="Google Shape;507;p47"/>
          <p:cNvSpPr txBox="1"/>
          <p:nvPr>
            <p:ph idx="1" type="subTitle"/>
          </p:nvPr>
        </p:nvSpPr>
        <p:spPr>
          <a:xfrm>
            <a:off x="4192275" y="2910275"/>
            <a:ext cx="30771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0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12" name="Google Shape;512;p4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14" name="Google Shape;514;p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7" name="Google Shape;517;p4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18" name="Google Shape;518;p4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19" name="Google Shape;519;p4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4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21" name="Google Shape;521;p4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4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4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24" name="Google Shape;524;p4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4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50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0" name="Google Shape;540;p50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7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74" name="Google Shape;574;p5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78" name="Google Shape;578;p5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  <p:sldLayoutId id="214748370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eeexplore.ieee.org/document/879808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Byza7UyGd27ZG6H-3z6BNdOHPltB02DyJZZ-5PmgBOk/copy#gid=1477471120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Byza7UyGd27ZG6H-3z6BNdOHPltB02DyJZZ-5PmgBOk/copy#gid=0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979062" y="1544019"/>
            <a:ext cx="573282" cy="636762"/>
          </a:xfrm>
          <a:custGeom>
            <a:rect b="b" l="l" r="r" t="t"/>
            <a:pathLst>
              <a:path extrusionOk="0" h="9094" w="9148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72639" y="1466608"/>
            <a:ext cx="3351876" cy="3095535"/>
          </a:xfrm>
          <a:custGeom>
            <a:rect b="b" l="l" r="r" t="t"/>
            <a:pathLst>
              <a:path extrusionOk="0" h="35317" w="42729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882909" y="4633333"/>
            <a:ext cx="3518023" cy="85371"/>
          </a:xfrm>
          <a:custGeom>
            <a:rect b="b" l="l" r="r" t="t"/>
            <a:pathLst>
              <a:path extrusionOk="0" h="974" w="44847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882909" y="4633333"/>
            <a:ext cx="1537914" cy="87913"/>
          </a:xfrm>
          <a:custGeom>
            <a:rect b="b" l="l" r="r" t="t"/>
            <a:pathLst>
              <a:path extrusionOk="0" h="1003" w="19605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335480" y="4589508"/>
            <a:ext cx="168421" cy="171268"/>
          </a:xfrm>
          <a:custGeom>
            <a:rect b="b" l="l" r="r" t="t"/>
            <a:pathLst>
              <a:path extrusionOk="0" h="1954" w="2147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8089320" y="2679247"/>
            <a:ext cx="1189932" cy="1882897"/>
          </a:xfrm>
          <a:custGeom>
            <a:rect b="b" l="l" r="r" t="t"/>
            <a:pathLst>
              <a:path extrusionOk="0" h="21482" w="15169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6115872" y="2379659"/>
            <a:ext cx="2379864" cy="1725916"/>
          </a:xfrm>
          <a:custGeom>
            <a:rect b="b" l="l" r="r" t="t"/>
            <a:pathLst>
              <a:path extrusionOk="0" h="19691" w="30338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6219185" y="2480019"/>
            <a:ext cx="2175515" cy="1389778"/>
          </a:xfrm>
          <a:custGeom>
            <a:rect b="b" l="l" r="r" t="t"/>
            <a:pathLst>
              <a:path extrusionOk="0" h="15856" w="27733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872477" y="4105490"/>
            <a:ext cx="866660" cy="281094"/>
          </a:xfrm>
          <a:custGeom>
            <a:rect b="b" l="l" r="r" t="t"/>
            <a:pathLst>
              <a:path extrusionOk="0" h="3207" w="11048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625531" y="4366425"/>
            <a:ext cx="1360550" cy="195722"/>
          </a:xfrm>
          <a:custGeom>
            <a:rect b="b" l="l" r="r" t="t"/>
            <a:pathLst>
              <a:path extrusionOk="0" h="2233" w="17344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715351" y="4052812"/>
            <a:ext cx="1192207" cy="102989"/>
          </a:xfrm>
          <a:custGeom>
            <a:rect b="b" l="l" r="r" t="t"/>
            <a:pathLst>
              <a:path extrusionOk="0" h="1175" w="15198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900383" y="4213387"/>
            <a:ext cx="572570" cy="348759"/>
          </a:xfrm>
          <a:custGeom>
            <a:rect b="b" l="l" r="r" t="t"/>
            <a:pathLst>
              <a:path extrusionOk="0" h="3979" w="7299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844295" y="3691431"/>
            <a:ext cx="691493" cy="522043"/>
          </a:xfrm>
          <a:custGeom>
            <a:rect b="b" l="l" r="r" t="t"/>
            <a:pathLst>
              <a:path extrusionOk="0" h="5956" w="8815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5392999" y="4535852"/>
            <a:ext cx="3634828" cy="53642"/>
          </a:xfrm>
          <a:custGeom>
            <a:rect b="b" l="l" r="r" t="t"/>
            <a:pathLst>
              <a:path extrusionOk="0" h="612" w="46336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632385" y="2578627"/>
            <a:ext cx="1360724" cy="1237415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rect b="b" l="l" r="r" t="t"/>
              <a:pathLst>
                <a:path extrusionOk="0" h="6701" w="11246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rect b="b" l="l" r="r" t="t"/>
              <a:pathLst>
                <a:path extrusionOk="0" h="2447" w="2849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rect b="b" l="l" r="r" t="t"/>
              <a:pathLst>
                <a:path extrusionOk="0" h="35416" w="30614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rect b="b" l="l" r="r" t="t"/>
              <a:pathLst>
                <a:path extrusionOk="0" h="1771" w="1206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rect b="b" l="l" r="r" t="t"/>
              <a:pathLst>
                <a:path extrusionOk="0" h="1151" w="968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rect b="b" l="l" r="r" t="t"/>
              <a:pathLst>
                <a:path extrusionOk="0" h="1151" w="621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rect b="b" l="l" r="r" t="t"/>
              <a:pathLst>
                <a:path extrusionOk="0" h="27876" w="23148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rect b="b" l="l" r="r" t="t"/>
              <a:pathLst>
                <a:path extrusionOk="0" h="2520" w="2666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rect b="b" l="l" r="r" t="t"/>
              <a:pathLst>
                <a:path extrusionOk="0" h="2520" w="2666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rect b="b" l="l" r="r" t="t"/>
              <a:pathLst>
                <a:path extrusionOk="0" h="2429" w="2903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rect b="b" l="l" r="r" t="t"/>
              <a:pathLst>
                <a:path extrusionOk="0" h="2429" w="2886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rect b="b" l="l" r="r" t="t"/>
              <a:pathLst>
                <a:path extrusionOk="0" h="2392" w="2538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rect b="b" l="l" r="r" t="t"/>
              <a:pathLst>
                <a:path extrusionOk="0" h="5861" w="9841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rect b="b" l="l" r="r" t="t"/>
              <a:pathLst>
                <a:path extrusionOk="0" h="5806" w="9786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rect b="b" l="l" r="r" t="t"/>
              <a:pathLst>
                <a:path extrusionOk="0" h="5806" w="9804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rect b="b" l="l" r="r" t="t"/>
              <a:pathLst>
                <a:path extrusionOk="0" h="5715" w="9621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rect b="b" l="l" r="r" t="t"/>
              <a:pathLst>
                <a:path extrusionOk="0" h="5807" w="973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rect b="b" l="l" r="r" t="t"/>
              <a:pathLst>
                <a:path extrusionOk="0" h="5751" w="9676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rect b="b" l="l" r="r" t="t"/>
              <a:pathLst>
                <a:path extrusionOk="0" h="5752" w="9676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rect b="b" l="l" r="r" t="t"/>
              <a:pathLst>
                <a:path extrusionOk="0" h="5660" w="9511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rect b="b" l="l" r="r" t="t"/>
              <a:pathLst>
                <a:path extrusionOk="0" h="2064" w="1151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rect b="b" l="l" r="r" t="t"/>
              <a:pathLst>
                <a:path extrusionOk="0" h="2867" w="2247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rect b="b" l="l" r="r" t="t"/>
              <a:pathLst>
                <a:path extrusionOk="0" h="14441" w="2593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rect b="b" l="l" r="r" t="t"/>
              <a:pathLst>
                <a:path extrusionOk="0" h="1735" w="2246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rect b="b" l="l" r="r" t="t"/>
              <a:pathLst>
                <a:path extrusionOk="0" h="2228" w="2648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rect b="b" l="l" r="r" t="t"/>
              <a:pathLst>
                <a:path extrusionOk="0" h="4643" w="436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rect b="b" l="l" r="r" t="t"/>
              <a:pathLst>
                <a:path extrusionOk="0" h="3666" w="5293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rect b="b" l="l" r="r" t="t"/>
              <a:pathLst>
                <a:path extrusionOk="0" h="3312" w="3269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rect b="b" l="l" r="r" t="t"/>
              <a:pathLst>
                <a:path extrusionOk="0" h="1942" w="1827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rect b="b" l="l" r="r" t="t"/>
              <a:pathLst>
                <a:path extrusionOk="0" h="4917" w="3429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rect b="b" l="l" r="r" t="t"/>
              <a:pathLst>
                <a:path extrusionOk="0" h="385" w="53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rect b="b" l="l" r="r" t="t"/>
              <a:pathLst>
                <a:path extrusionOk="0" h="1698" w="1991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rect b="b" l="l" r="r" t="t"/>
              <a:pathLst>
                <a:path extrusionOk="0" h="2184" w="3125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rect b="b" l="l" r="r" t="t"/>
              <a:pathLst>
                <a:path extrusionOk="0" h="14141" w="11027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rect b="b" l="l" r="r" t="t"/>
              <a:pathLst>
                <a:path extrusionOk="0" h="5342" w="513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rect b="b" l="l" r="r" t="t"/>
              <a:pathLst>
                <a:path extrusionOk="0" h="929" w="1206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rect b="b" l="l" r="r" t="t"/>
              <a:pathLst>
                <a:path extrusionOk="0" h="927" w="1206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rect b="b" l="l" r="r" t="t"/>
              <a:pathLst>
                <a:path extrusionOk="0" h="944" w="1206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rect b="b" l="l" r="r" t="t"/>
              <a:pathLst>
                <a:path extrusionOk="0" h="945" w="1224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rect b="b" l="l" r="r" t="t"/>
              <a:pathLst>
                <a:path extrusionOk="0" h="947" w="1242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rect b="b" l="l" r="r" t="t"/>
              <a:pathLst>
                <a:path extrusionOk="0" h="947" w="1243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rect b="b" l="l" r="r" t="t"/>
              <a:pathLst>
                <a:path extrusionOk="0" h="946" w="1224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rect b="b" l="l" r="r" t="t"/>
              <a:pathLst>
                <a:path extrusionOk="0" h="16485" w="7522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rect b="b" l="l" r="r" t="t"/>
              <a:pathLst>
                <a:path extrusionOk="0" h="16485" w="7522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rect b="b" l="l" r="r" t="t"/>
              <a:pathLst>
                <a:path extrusionOk="0" h="20282" w="2795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rect b="b" l="l" r="r" t="t"/>
              <a:pathLst>
                <a:path extrusionOk="0" h="7303" w="7011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rect b="b" l="l" r="r" t="t"/>
              <a:pathLst>
                <a:path extrusionOk="0" h="4236" w="4601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6005831" y="3112112"/>
            <a:ext cx="626609" cy="479373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rect b="b" l="l" r="r" t="t"/>
              <a:pathLst>
                <a:path extrusionOk="0" h="8090" w="11815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rect b="b" l="l" r="r" t="t"/>
              <a:pathLst>
                <a:path extrusionOk="0" h="711" w="725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rect b="b" l="l" r="r" t="t"/>
              <a:pathLst>
                <a:path extrusionOk="0" h="2755" w="711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rect b="b" l="l" r="r" t="t"/>
              <a:pathLst>
                <a:path extrusionOk="0" h="4045" w="711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rect b="b" l="l" r="r" t="t"/>
              <a:pathLst>
                <a:path extrusionOk="0" h="5901" w="711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rect b="b" l="l" r="r" t="t"/>
              <a:pathLst>
                <a:path extrusionOk="0" h="7350" w="711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rect b="b" l="l" r="r" t="t"/>
              <a:pathLst>
                <a:path extrusionOk="0" h="1871" w="726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rect b="b" l="l" r="r" t="t"/>
              <a:pathLst>
                <a:path extrusionOk="0" h="4263" w="712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6076351" y="1688967"/>
            <a:ext cx="459419" cy="479364"/>
          </a:xfrm>
          <a:custGeom>
            <a:rect b="b" l="l" r="r" t="t"/>
            <a:pathLst>
              <a:path extrusionOk="0" h="9866" w="10565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6193627" y="1791396"/>
            <a:ext cx="290567" cy="275102"/>
          </a:xfrm>
          <a:custGeom>
            <a:rect b="b" l="l" r="r" t="t"/>
            <a:pathLst>
              <a:path extrusionOk="0" h="5662" w="6682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6222196" y="1881969"/>
            <a:ext cx="244516" cy="101159"/>
          </a:xfrm>
          <a:custGeom>
            <a:rect b="b" l="l" r="r" t="t"/>
            <a:pathLst>
              <a:path extrusionOk="0" h="2082" w="5623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628110" y="1396858"/>
            <a:ext cx="357957" cy="395893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8"/>
          <p:cNvSpPr txBox="1"/>
          <p:nvPr>
            <p:ph type="ctrTitle"/>
          </p:nvPr>
        </p:nvSpPr>
        <p:spPr>
          <a:xfrm>
            <a:off x="0" y="839775"/>
            <a:ext cx="6420900" cy="22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Efficacy Study on Interactive Mixed Reality (IMR) Software with Sepsis Prevention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Medical Education</a:t>
            </a:r>
            <a:endParaRPr sz="3400"/>
          </a:p>
        </p:txBody>
      </p:sp>
      <p:sp>
        <p:nvSpPr>
          <p:cNvPr id="662" name="Google Shape;662;p58"/>
          <p:cNvSpPr txBox="1"/>
          <p:nvPr>
            <p:ph idx="1" type="subTitle"/>
          </p:nvPr>
        </p:nvSpPr>
        <p:spPr>
          <a:xfrm>
            <a:off x="245550" y="3743150"/>
            <a:ext cx="28953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Pinto, nmec 103379​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Amorim, nmec 98197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at 24/04/2023</a:t>
            </a:r>
            <a:endParaRPr/>
          </a:p>
        </p:txBody>
      </p:sp>
      <p:sp>
        <p:nvSpPr>
          <p:cNvPr id="663" name="Google Shape;663;p58"/>
          <p:cNvSpPr/>
          <p:nvPr/>
        </p:nvSpPr>
        <p:spPr>
          <a:xfrm>
            <a:off x="5286694" y="4381406"/>
            <a:ext cx="125636" cy="140377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563147" y="2357616"/>
            <a:ext cx="196056" cy="187595"/>
          </a:xfrm>
          <a:custGeom>
            <a:rect b="b" l="l" r="r" t="t"/>
            <a:pathLst>
              <a:path extrusionOk="0" h="5835" w="6814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8"/>
          <p:cNvSpPr/>
          <p:nvPr/>
        </p:nvSpPr>
        <p:spPr>
          <a:xfrm rot="2890388">
            <a:off x="5171053" y="3995866"/>
            <a:ext cx="190161" cy="190269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867036" y="2565618"/>
            <a:ext cx="196058" cy="219065"/>
          </a:xfrm>
          <a:custGeom>
            <a:rect b="b" l="l" r="r" t="t"/>
            <a:pathLst>
              <a:path extrusionOk="0" h="1610" w="161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779646" y="2118146"/>
            <a:ext cx="370809" cy="410127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8" name="Google Shape;668;p58"/>
          <p:cNvPicPr preferRelativeResize="0"/>
          <p:nvPr/>
        </p:nvPicPr>
        <p:blipFill rotWithShape="1">
          <a:blip r:embed="rId3">
            <a:alphaModFix/>
          </a:blip>
          <a:srcRect b="15579" l="6235" r="6921" t="12260"/>
          <a:stretch/>
        </p:blipFill>
        <p:spPr>
          <a:xfrm>
            <a:off x="157300" y="33775"/>
            <a:ext cx="2192123" cy="6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7"/>
          <p:cNvSpPr txBox="1"/>
          <p:nvPr>
            <p:ph type="title"/>
          </p:nvPr>
        </p:nvSpPr>
        <p:spPr>
          <a:xfrm>
            <a:off x="1956300" y="251400"/>
            <a:ext cx="5921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Results</a:t>
            </a:r>
            <a:endParaRPr/>
          </a:p>
        </p:txBody>
      </p:sp>
      <p:sp>
        <p:nvSpPr>
          <p:cNvPr id="1090" name="Google Shape;1090;p67"/>
          <p:cNvSpPr txBox="1"/>
          <p:nvPr>
            <p:ph idx="2" type="title"/>
          </p:nvPr>
        </p:nvSpPr>
        <p:spPr>
          <a:xfrm>
            <a:off x="0" y="0"/>
            <a:ext cx="15168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091" name="Google Shape;10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500" y="1344600"/>
            <a:ext cx="5672975" cy="33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8"/>
          <p:cNvSpPr txBox="1"/>
          <p:nvPr>
            <p:ph type="title"/>
          </p:nvPr>
        </p:nvSpPr>
        <p:spPr>
          <a:xfrm>
            <a:off x="1956300" y="251400"/>
            <a:ext cx="5921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NASA-TLX </a:t>
            </a:r>
            <a:r>
              <a:rPr lang="en"/>
              <a:t>Results</a:t>
            </a:r>
            <a:endParaRPr/>
          </a:p>
        </p:txBody>
      </p:sp>
      <p:sp>
        <p:nvSpPr>
          <p:cNvPr id="1097" name="Google Shape;1097;p68"/>
          <p:cNvSpPr txBox="1"/>
          <p:nvPr>
            <p:ph idx="2" type="title"/>
          </p:nvPr>
        </p:nvSpPr>
        <p:spPr>
          <a:xfrm>
            <a:off x="0" y="0"/>
            <a:ext cx="15168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098" name="Google Shape;109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75" y="1053975"/>
            <a:ext cx="5507850" cy="39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9"/>
          <p:cNvSpPr txBox="1"/>
          <p:nvPr>
            <p:ph type="title"/>
          </p:nvPr>
        </p:nvSpPr>
        <p:spPr>
          <a:xfrm>
            <a:off x="1956300" y="251400"/>
            <a:ext cx="641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Usability Scale</a:t>
            </a:r>
            <a:r>
              <a:rPr lang="en"/>
              <a:t> Results</a:t>
            </a:r>
            <a:endParaRPr/>
          </a:p>
        </p:txBody>
      </p:sp>
      <p:sp>
        <p:nvSpPr>
          <p:cNvPr id="1104" name="Google Shape;1104;p69"/>
          <p:cNvSpPr txBox="1"/>
          <p:nvPr>
            <p:ph idx="2" type="title"/>
          </p:nvPr>
        </p:nvSpPr>
        <p:spPr>
          <a:xfrm>
            <a:off x="0" y="0"/>
            <a:ext cx="15168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105" name="Google Shape;1105;p69"/>
          <p:cNvPicPr preferRelativeResize="0"/>
          <p:nvPr/>
        </p:nvPicPr>
        <p:blipFill rotWithShape="1">
          <a:blip r:embed="rId3">
            <a:alphaModFix/>
          </a:blip>
          <a:srcRect b="38385" l="0" r="0" t="0"/>
          <a:stretch/>
        </p:blipFill>
        <p:spPr>
          <a:xfrm>
            <a:off x="2070600" y="1190400"/>
            <a:ext cx="5002775" cy="36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p70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1111" name="Google Shape;1111;p70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1112" name="Google Shape;1112;p70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fmla="val 4601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70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fmla="val 479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70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70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70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70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1118" name="Google Shape;1118;p70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fmla="val 4601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70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fmla="val 479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70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70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70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3" name="Google Shape;1123;p70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1124" name="Google Shape;1124;p70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fmla="val 4601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70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fmla="val 479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70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70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70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9" name="Google Shape;1129;p70"/>
          <p:cNvSpPr txBox="1"/>
          <p:nvPr>
            <p:ph type="title"/>
          </p:nvPr>
        </p:nvSpPr>
        <p:spPr>
          <a:xfrm>
            <a:off x="2651700" y="2887575"/>
            <a:ext cx="33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0" name="Google Shape;1130;p70"/>
          <p:cNvSpPr txBox="1"/>
          <p:nvPr>
            <p:ph idx="1" type="subTitle"/>
          </p:nvPr>
        </p:nvSpPr>
        <p:spPr>
          <a:xfrm>
            <a:off x="3082500" y="37579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31" name="Google Shape;1131;p70"/>
          <p:cNvSpPr txBox="1"/>
          <p:nvPr>
            <p:ph idx="2" type="title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71"/>
          <p:cNvSpPr txBox="1"/>
          <p:nvPr>
            <p:ph type="title"/>
          </p:nvPr>
        </p:nvSpPr>
        <p:spPr>
          <a:xfrm>
            <a:off x="1956300" y="251400"/>
            <a:ext cx="641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7" name="Google Shape;1137;p71"/>
          <p:cNvSpPr txBox="1"/>
          <p:nvPr>
            <p:ph idx="2" type="title"/>
          </p:nvPr>
        </p:nvSpPr>
        <p:spPr>
          <a:xfrm>
            <a:off x="0" y="0"/>
            <a:ext cx="15168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38" name="Google Shape;1138;p71"/>
          <p:cNvSpPr txBox="1"/>
          <p:nvPr/>
        </p:nvSpPr>
        <p:spPr>
          <a:xfrm>
            <a:off x="702150" y="1598475"/>
            <a:ext cx="773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integration of IMR curriculum in simulated medical training can accelerate clinical exposure for novice students in classroom or remote settings.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Pre-recorded real-world scenarios, enriched content annotations, and immersive interactions provide a user-centered learning experience, reinforcing principles of pathophysiology.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Preliminary evidence from usability studies supports the viability of IMR technology.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Further validation and cost analyses are pending, but initial findings demonstrate potential cost savings and enhanced learning benefits.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Google Shape;1143;p72"/>
          <p:cNvGrpSpPr/>
          <p:nvPr/>
        </p:nvGrpSpPr>
        <p:grpSpPr>
          <a:xfrm>
            <a:off x="560002" y="1602750"/>
            <a:ext cx="7911798" cy="3126300"/>
            <a:chOff x="943531" y="-812325"/>
            <a:chExt cx="7911798" cy="3126300"/>
          </a:xfrm>
        </p:grpSpPr>
        <p:sp>
          <p:nvSpPr>
            <p:cNvPr id="1144" name="Google Shape;1144;p72"/>
            <p:cNvSpPr/>
            <p:nvPr/>
          </p:nvSpPr>
          <p:spPr>
            <a:xfrm flipH="1">
              <a:off x="1492729" y="-812325"/>
              <a:ext cx="7362600" cy="3126300"/>
            </a:xfrm>
            <a:prstGeom prst="roundRect">
              <a:avLst>
                <a:gd fmla="val 460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2"/>
            <p:cNvSpPr/>
            <p:nvPr/>
          </p:nvSpPr>
          <p:spPr>
            <a:xfrm flipH="1">
              <a:off x="1604921" y="-679414"/>
              <a:ext cx="7138200" cy="2860500"/>
            </a:xfrm>
            <a:prstGeom prst="roundRect">
              <a:avLst>
                <a:gd fmla="val 309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2"/>
            <p:cNvSpPr/>
            <p:nvPr/>
          </p:nvSpPr>
          <p:spPr>
            <a:xfrm flipH="1">
              <a:off x="1241351" y="1588895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2"/>
            <p:cNvSpPr/>
            <p:nvPr/>
          </p:nvSpPr>
          <p:spPr>
            <a:xfrm flipH="1">
              <a:off x="943531" y="1590192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2"/>
            <p:cNvSpPr/>
            <p:nvPr/>
          </p:nvSpPr>
          <p:spPr>
            <a:xfrm flipH="1">
              <a:off x="1090751" y="1590192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72"/>
          <p:cNvSpPr txBox="1"/>
          <p:nvPr/>
        </p:nvSpPr>
        <p:spPr>
          <a:xfrm>
            <a:off x="1534475" y="2887725"/>
            <a:ext cx="44178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F4A8A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https://ieeexplore.ieee.org/document/8798089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72"/>
          <p:cNvSpPr txBox="1"/>
          <p:nvPr/>
        </p:nvSpPr>
        <p:spPr>
          <a:xfrm>
            <a:off x="895700" y="516925"/>
            <a:ext cx="35529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THANKS!</a:t>
            </a:r>
            <a:endParaRPr sz="61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151" name="Google Shape;1151;p72"/>
          <p:cNvSpPr txBox="1"/>
          <p:nvPr>
            <p:ph type="title"/>
          </p:nvPr>
        </p:nvSpPr>
        <p:spPr>
          <a:xfrm>
            <a:off x="1482400" y="2094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73"/>
          <p:cNvGrpSpPr/>
          <p:nvPr/>
        </p:nvGrpSpPr>
        <p:grpSpPr>
          <a:xfrm>
            <a:off x="1247775" y="895350"/>
            <a:ext cx="3105300" cy="3362400"/>
            <a:chOff x="1247775" y="1009650"/>
            <a:chExt cx="3105300" cy="3362400"/>
          </a:xfrm>
        </p:grpSpPr>
        <p:sp>
          <p:nvSpPr>
            <p:cNvPr id="1157" name="Google Shape;1157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fmla="val 460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3"/>
            <p:cNvSpPr/>
            <p:nvPr/>
          </p:nvSpPr>
          <p:spPr>
            <a:xfrm>
              <a:off x="4205829" y="10841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3"/>
            <p:cNvSpPr/>
            <p:nvPr/>
          </p:nvSpPr>
          <p:spPr>
            <a:xfrm>
              <a:off x="4078426" y="10841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3"/>
            <p:cNvSpPr/>
            <p:nvPr/>
          </p:nvSpPr>
          <p:spPr>
            <a:xfrm>
              <a:off x="3931180" y="10830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73"/>
          <p:cNvGrpSpPr/>
          <p:nvPr/>
        </p:nvGrpSpPr>
        <p:grpSpPr>
          <a:xfrm>
            <a:off x="4789075" y="895350"/>
            <a:ext cx="3105300" cy="3362400"/>
            <a:chOff x="1247775" y="1009650"/>
            <a:chExt cx="3105300" cy="3362400"/>
          </a:xfrm>
        </p:grpSpPr>
        <p:sp>
          <p:nvSpPr>
            <p:cNvPr id="1163" name="Google Shape;1163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fmla="val 460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3"/>
            <p:cNvSpPr/>
            <p:nvPr/>
          </p:nvSpPr>
          <p:spPr>
            <a:xfrm>
              <a:off x="4205829" y="10841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3"/>
            <p:cNvSpPr/>
            <p:nvPr/>
          </p:nvSpPr>
          <p:spPr>
            <a:xfrm>
              <a:off x="4078426" y="10841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3"/>
            <p:cNvSpPr/>
            <p:nvPr/>
          </p:nvSpPr>
          <p:spPr>
            <a:xfrm>
              <a:off x="3931180" y="10830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8" name="Google Shape;1168;p73"/>
          <p:cNvSpPr/>
          <p:nvPr/>
        </p:nvSpPr>
        <p:spPr>
          <a:xfrm>
            <a:off x="248321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73"/>
          <p:cNvSpPr/>
          <p:nvPr/>
        </p:nvSpPr>
        <p:spPr>
          <a:xfrm>
            <a:off x="602266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73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grpSp>
        <p:nvGrpSpPr>
          <p:cNvPr id="1171" name="Google Shape;1171;p73"/>
          <p:cNvGrpSpPr/>
          <p:nvPr/>
        </p:nvGrpSpPr>
        <p:grpSpPr>
          <a:xfrm>
            <a:off x="2590729" y="1646663"/>
            <a:ext cx="423079" cy="424159"/>
            <a:chOff x="-1591550" y="3597475"/>
            <a:chExt cx="293825" cy="294575"/>
          </a:xfrm>
        </p:grpSpPr>
        <p:sp>
          <p:nvSpPr>
            <p:cNvPr id="1172" name="Google Shape;1172;p73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3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3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73"/>
          <p:cNvGrpSpPr/>
          <p:nvPr/>
        </p:nvGrpSpPr>
        <p:grpSpPr>
          <a:xfrm>
            <a:off x="6171279" y="1769285"/>
            <a:ext cx="340890" cy="178912"/>
            <a:chOff x="2084325" y="363300"/>
            <a:chExt cx="484150" cy="254100"/>
          </a:xfrm>
        </p:grpSpPr>
        <p:sp>
          <p:nvSpPr>
            <p:cNvPr id="1176" name="Google Shape;1176;p73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7" name="Google Shape;1177;p73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78" name="Google Shape;1178;p73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Sun. It's also the fourth-largest</a:t>
            </a:r>
            <a:endParaRPr/>
          </a:p>
        </p:txBody>
      </p:sp>
      <p:sp>
        <p:nvSpPr>
          <p:cNvPr id="1179" name="Google Shape;1179;p73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 and the closest one to the Sun</a:t>
            </a:r>
            <a:endParaRPr/>
          </a:p>
        </p:txBody>
      </p:sp>
      <p:sp>
        <p:nvSpPr>
          <p:cNvPr id="1180" name="Google Shape;1180;p73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74"/>
          <p:cNvGrpSpPr/>
          <p:nvPr/>
        </p:nvGrpSpPr>
        <p:grpSpPr>
          <a:xfrm>
            <a:off x="2282427" y="1391982"/>
            <a:ext cx="1623900" cy="1552518"/>
            <a:chOff x="2282427" y="1363407"/>
            <a:chExt cx="1623900" cy="1552518"/>
          </a:xfrm>
        </p:grpSpPr>
        <p:sp>
          <p:nvSpPr>
            <p:cNvPr id="1186" name="Google Shape;1186;p74"/>
            <p:cNvSpPr/>
            <p:nvPr/>
          </p:nvSpPr>
          <p:spPr>
            <a:xfrm>
              <a:off x="2282427" y="2447925"/>
              <a:ext cx="1623900" cy="4680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7" name="Google Shape;1187;p74"/>
            <p:cNvCxnSpPr/>
            <p:nvPr/>
          </p:nvCxnSpPr>
          <p:spPr>
            <a:xfrm>
              <a:off x="2291733" y="1363407"/>
              <a:ext cx="0" cy="1086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8" name="Google Shape;1188;p74"/>
          <p:cNvGrpSpPr/>
          <p:nvPr/>
        </p:nvGrpSpPr>
        <p:grpSpPr>
          <a:xfrm>
            <a:off x="5228030" y="1391982"/>
            <a:ext cx="1623900" cy="1552518"/>
            <a:chOff x="5228030" y="1363407"/>
            <a:chExt cx="1623900" cy="1552518"/>
          </a:xfrm>
        </p:grpSpPr>
        <p:sp>
          <p:nvSpPr>
            <p:cNvPr id="1189" name="Google Shape;1189;p74"/>
            <p:cNvSpPr/>
            <p:nvPr/>
          </p:nvSpPr>
          <p:spPr>
            <a:xfrm>
              <a:off x="5228030" y="2447925"/>
              <a:ext cx="1623900" cy="468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0" name="Google Shape;1190;p74"/>
            <p:cNvCxnSpPr/>
            <p:nvPr/>
          </p:nvCxnSpPr>
          <p:spPr>
            <a:xfrm>
              <a:off x="5237303" y="1363407"/>
              <a:ext cx="0" cy="108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1" name="Google Shape;1191;p74"/>
          <p:cNvGrpSpPr/>
          <p:nvPr/>
        </p:nvGrpSpPr>
        <p:grpSpPr>
          <a:xfrm>
            <a:off x="809625" y="2476500"/>
            <a:ext cx="1623900" cy="1554007"/>
            <a:chOff x="809625" y="2447925"/>
            <a:chExt cx="1623900" cy="1554007"/>
          </a:xfrm>
        </p:grpSpPr>
        <p:sp>
          <p:nvSpPr>
            <p:cNvPr id="1192" name="Google Shape;1192;p74"/>
            <p:cNvSpPr/>
            <p:nvPr/>
          </p:nvSpPr>
          <p:spPr>
            <a:xfrm>
              <a:off x="809625" y="2447925"/>
              <a:ext cx="1623900" cy="4680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3" name="Google Shape;1193;p74"/>
            <p:cNvCxnSpPr/>
            <p:nvPr/>
          </p:nvCxnSpPr>
          <p:spPr>
            <a:xfrm>
              <a:off x="818826" y="2915932"/>
              <a:ext cx="0" cy="1086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4" name="Google Shape;1194;p74"/>
          <p:cNvGrpSpPr/>
          <p:nvPr/>
        </p:nvGrpSpPr>
        <p:grpSpPr>
          <a:xfrm>
            <a:off x="3755228" y="2476500"/>
            <a:ext cx="1623900" cy="1554007"/>
            <a:chOff x="3755228" y="2447925"/>
            <a:chExt cx="1623900" cy="1554007"/>
          </a:xfrm>
        </p:grpSpPr>
        <p:sp>
          <p:nvSpPr>
            <p:cNvPr id="1195" name="Google Shape;1195;p74"/>
            <p:cNvSpPr/>
            <p:nvPr/>
          </p:nvSpPr>
          <p:spPr>
            <a:xfrm>
              <a:off x="3755228" y="2447925"/>
              <a:ext cx="1623900" cy="468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6" name="Google Shape;1196;p74"/>
            <p:cNvCxnSpPr/>
            <p:nvPr/>
          </p:nvCxnSpPr>
          <p:spPr>
            <a:xfrm>
              <a:off x="3769108" y="2915932"/>
              <a:ext cx="0" cy="10860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7" name="Google Shape;1197;p74"/>
          <p:cNvGrpSpPr/>
          <p:nvPr/>
        </p:nvGrpSpPr>
        <p:grpSpPr>
          <a:xfrm>
            <a:off x="6700832" y="2476500"/>
            <a:ext cx="1623900" cy="1554007"/>
            <a:chOff x="6700832" y="2447925"/>
            <a:chExt cx="1623900" cy="1554007"/>
          </a:xfrm>
        </p:grpSpPr>
        <p:sp>
          <p:nvSpPr>
            <p:cNvPr id="1198" name="Google Shape;1198;p74"/>
            <p:cNvSpPr/>
            <p:nvPr/>
          </p:nvSpPr>
          <p:spPr>
            <a:xfrm>
              <a:off x="6700832" y="2447925"/>
              <a:ext cx="1623900" cy="468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9" name="Google Shape;1199;p74"/>
            <p:cNvCxnSpPr/>
            <p:nvPr/>
          </p:nvCxnSpPr>
          <p:spPr>
            <a:xfrm>
              <a:off x="6719402" y="2915932"/>
              <a:ext cx="0" cy="10860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0" name="Google Shape;1200;p7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REACHED</a:t>
            </a:r>
            <a:endParaRPr/>
          </a:p>
        </p:txBody>
      </p:sp>
      <p:sp>
        <p:nvSpPr>
          <p:cNvPr id="1201" name="Google Shape;1201;p74"/>
          <p:cNvSpPr txBox="1"/>
          <p:nvPr/>
        </p:nvSpPr>
        <p:spPr>
          <a:xfrm>
            <a:off x="1064237" y="2514600"/>
            <a:ext cx="1369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2003-2005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02" name="Google Shape;1202;p74"/>
          <p:cNvSpPr txBox="1"/>
          <p:nvPr/>
        </p:nvSpPr>
        <p:spPr>
          <a:xfrm>
            <a:off x="2537054" y="2514600"/>
            <a:ext cx="1369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2005-2007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03" name="Google Shape;1203;p74"/>
          <p:cNvSpPr txBox="1"/>
          <p:nvPr/>
        </p:nvSpPr>
        <p:spPr>
          <a:xfrm>
            <a:off x="4009855" y="2514600"/>
            <a:ext cx="1369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2007-2009</a:t>
            </a:r>
            <a:endParaRPr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04" name="Google Shape;1204;p74"/>
          <p:cNvSpPr txBox="1"/>
          <p:nvPr/>
        </p:nvSpPr>
        <p:spPr>
          <a:xfrm>
            <a:off x="5482655" y="2514600"/>
            <a:ext cx="1369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2009-2011</a:t>
            </a:r>
            <a:endParaRPr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05" name="Google Shape;1205;p74"/>
          <p:cNvSpPr txBox="1"/>
          <p:nvPr/>
        </p:nvSpPr>
        <p:spPr>
          <a:xfrm>
            <a:off x="6955455" y="2514600"/>
            <a:ext cx="1369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2011-2012</a:t>
            </a:r>
            <a:endParaRPr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06" name="Google Shape;1206;p74"/>
          <p:cNvSpPr txBox="1"/>
          <p:nvPr/>
        </p:nvSpPr>
        <p:spPr>
          <a:xfrm>
            <a:off x="2340438" y="1314450"/>
            <a:ext cx="1566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EARTH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07" name="Google Shape;1207;p74"/>
          <p:cNvSpPr txBox="1"/>
          <p:nvPr/>
        </p:nvSpPr>
        <p:spPr>
          <a:xfrm>
            <a:off x="2340450" y="1654850"/>
            <a:ext cx="189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It’s the third planet from the Sun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8" name="Google Shape;1208;p74"/>
          <p:cNvSpPr txBox="1"/>
          <p:nvPr/>
        </p:nvSpPr>
        <p:spPr>
          <a:xfrm>
            <a:off x="5286008" y="1314450"/>
            <a:ext cx="1566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VENUS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09" name="Google Shape;1209;p74"/>
          <p:cNvSpPr txBox="1"/>
          <p:nvPr/>
        </p:nvSpPr>
        <p:spPr>
          <a:xfrm>
            <a:off x="5286008" y="1654850"/>
            <a:ext cx="189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has a beautiful name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74"/>
          <p:cNvSpPr txBox="1"/>
          <p:nvPr/>
        </p:nvSpPr>
        <p:spPr>
          <a:xfrm>
            <a:off x="867531" y="3147897"/>
            <a:ext cx="1566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PLUTO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11" name="Google Shape;1211;p74"/>
          <p:cNvSpPr txBox="1"/>
          <p:nvPr/>
        </p:nvSpPr>
        <p:spPr>
          <a:xfrm>
            <a:off x="867525" y="3488300"/>
            <a:ext cx="189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It’s now considered a dwarf planet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2" name="Google Shape;1212;p74"/>
          <p:cNvSpPr txBox="1"/>
          <p:nvPr/>
        </p:nvSpPr>
        <p:spPr>
          <a:xfrm>
            <a:off x="3817813" y="3147897"/>
            <a:ext cx="1566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MERCURY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13" name="Google Shape;1213;p74"/>
          <p:cNvSpPr txBox="1"/>
          <p:nvPr/>
        </p:nvSpPr>
        <p:spPr>
          <a:xfrm>
            <a:off x="3817822" y="3488300"/>
            <a:ext cx="189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It’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 the closest planet to the Sun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4" name="Google Shape;1214;p74"/>
          <p:cNvSpPr txBox="1"/>
          <p:nvPr/>
        </p:nvSpPr>
        <p:spPr>
          <a:xfrm>
            <a:off x="6768107" y="3147897"/>
            <a:ext cx="1566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MARS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15" name="Google Shape;1215;p74"/>
          <p:cNvSpPr txBox="1"/>
          <p:nvPr/>
        </p:nvSpPr>
        <p:spPr>
          <a:xfrm>
            <a:off x="6768122" y="3488300"/>
            <a:ext cx="189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It’s actually a cold place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5"/>
          <p:cNvSpPr txBox="1"/>
          <p:nvPr/>
        </p:nvSpPr>
        <p:spPr>
          <a:xfrm>
            <a:off x="6057899" y="1261625"/>
            <a:ext cx="2371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VENUS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21" name="Google Shape;1221;p75"/>
          <p:cNvSpPr txBox="1"/>
          <p:nvPr/>
        </p:nvSpPr>
        <p:spPr>
          <a:xfrm>
            <a:off x="6057910" y="1602025"/>
            <a:ext cx="2371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Venus is the second planet from the Sun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7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1223" name="Google Shape;1223;p75"/>
          <p:cNvGrpSpPr/>
          <p:nvPr/>
        </p:nvGrpSpPr>
        <p:grpSpPr>
          <a:xfrm>
            <a:off x="714291" y="1714516"/>
            <a:ext cx="3539470" cy="2327461"/>
            <a:chOff x="235800" y="830650"/>
            <a:chExt cx="6978450" cy="4588844"/>
          </a:xfrm>
        </p:grpSpPr>
        <p:sp>
          <p:nvSpPr>
            <p:cNvPr id="1224" name="Google Shape;1224;p75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5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5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5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5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5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0" name="Google Shape;1230;p75"/>
          <p:cNvSpPr/>
          <p:nvPr/>
        </p:nvSpPr>
        <p:spPr>
          <a:xfrm>
            <a:off x="5226413" y="141586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75"/>
          <p:cNvSpPr txBox="1"/>
          <p:nvPr/>
        </p:nvSpPr>
        <p:spPr>
          <a:xfrm>
            <a:off x="6057899" y="2388150"/>
            <a:ext cx="2371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MARS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32" name="Google Shape;1232;p75"/>
          <p:cNvSpPr txBox="1"/>
          <p:nvPr/>
        </p:nvSpPr>
        <p:spPr>
          <a:xfrm>
            <a:off x="6057910" y="2728550"/>
            <a:ext cx="2371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Despite being red, Mars is actually a cold place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75"/>
          <p:cNvSpPr/>
          <p:nvPr/>
        </p:nvSpPr>
        <p:spPr>
          <a:xfrm>
            <a:off x="5226413" y="2542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75"/>
          <p:cNvSpPr txBox="1"/>
          <p:nvPr/>
        </p:nvSpPr>
        <p:spPr>
          <a:xfrm>
            <a:off x="6057899" y="3514675"/>
            <a:ext cx="2371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EARTH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35" name="Google Shape;1235;p75"/>
          <p:cNvSpPr txBox="1"/>
          <p:nvPr/>
        </p:nvSpPr>
        <p:spPr>
          <a:xfrm>
            <a:off x="6057910" y="3855075"/>
            <a:ext cx="2371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Earth is the only planet that harbors life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75"/>
          <p:cNvSpPr/>
          <p:nvPr/>
        </p:nvSpPr>
        <p:spPr>
          <a:xfrm>
            <a:off x="5226413" y="366891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7" name="Google Shape;1237;p75"/>
          <p:cNvCxnSpPr>
            <a:stCxn id="1230" idx="2"/>
          </p:cNvCxnSpPr>
          <p:nvPr/>
        </p:nvCxnSpPr>
        <p:spPr>
          <a:xfrm flipH="1">
            <a:off x="2371613" y="1734913"/>
            <a:ext cx="2854800" cy="960600"/>
          </a:xfrm>
          <a:prstGeom prst="bentConnector3">
            <a:avLst>
              <a:gd fmla="val 7564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1238" name="Google Shape;1238;p75"/>
          <p:cNvCxnSpPr>
            <a:stCxn id="1233" idx="2"/>
          </p:cNvCxnSpPr>
          <p:nvPr/>
        </p:nvCxnSpPr>
        <p:spPr>
          <a:xfrm rot="10800000">
            <a:off x="3933713" y="2486138"/>
            <a:ext cx="12927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1239" name="Google Shape;1239;p75"/>
          <p:cNvCxnSpPr>
            <a:stCxn id="1236" idx="2"/>
          </p:cNvCxnSpPr>
          <p:nvPr/>
        </p:nvCxnSpPr>
        <p:spPr>
          <a:xfrm rot="10800000">
            <a:off x="1743113" y="3429063"/>
            <a:ext cx="3483300" cy="55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oval"/>
          </a:ln>
        </p:spPr>
      </p:cxnSp>
      <p:grpSp>
        <p:nvGrpSpPr>
          <p:cNvPr id="1240" name="Google Shape;1240;p75"/>
          <p:cNvGrpSpPr/>
          <p:nvPr/>
        </p:nvGrpSpPr>
        <p:grpSpPr>
          <a:xfrm>
            <a:off x="5367198" y="2702607"/>
            <a:ext cx="356556" cy="351285"/>
            <a:chOff x="-25465200" y="3916150"/>
            <a:chExt cx="299300" cy="294875"/>
          </a:xfrm>
        </p:grpSpPr>
        <p:sp>
          <p:nvSpPr>
            <p:cNvPr id="1241" name="Google Shape;1241;p75"/>
            <p:cNvSpPr/>
            <p:nvPr/>
          </p:nvSpPr>
          <p:spPr>
            <a:xfrm>
              <a:off x="-25316350" y="3916150"/>
              <a:ext cx="150450" cy="149175"/>
            </a:xfrm>
            <a:custGeom>
              <a:rect b="b" l="l" r="r" t="t"/>
              <a:pathLst>
                <a:path extrusionOk="0" h="5967" w="6018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5"/>
            <p:cNvSpPr/>
            <p:nvPr/>
          </p:nvSpPr>
          <p:spPr>
            <a:xfrm>
              <a:off x="-25465200" y="4003875"/>
              <a:ext cx="208725" cy="207150"/>
            </a:xfrm>
            <a:custGeom>
              <a:rect b="b" l="l" r="r" t="t"/>
              <a:pathLst>
                <a:path extrusionOk="0" h="8286" w="8349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75"/>
          <p:cNvGrpSpPr/>
          <p:nvPr/>
        </p:nvGrpSpPr>
        <p:grpSpPr>
          <a:xfrm>
            <a:off x="5369082" y="1590404"/>
            <a:ext cx="352803" cy="289039"/>
            <a:chOff x="-26981375" y="3951875"/>
            <a:chExt cx="296150" cy="242625"/>
          </a:xfrm>
        </p:grpSpPr>
        <p:sp>
          <p:nvSpPr>
            <p:cNvPr id="1244" name="Google Shape;1244;p75"/>
            <p:cNvSpPr/>
            <p:nvPr/>
          </p:nvSpPr>
          <p:spPr>
            <a:xfrm>
              <a:off x="-26978225" y="3951875"/>
              <a:ext cx="173300" cy="155975"/>
            </a:xfrm>
            <a:custGeom>
              <a:rect b="b" l="l" r="r" t="t"/>
              <a:pathLst>
                <a:path extrusionOk="0" h="6239" w="6932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5"/>
            <p:cNvSpPr/>
            <p:nvPr/>
          </p:nvSpPr>
          <p:spPr>
            <a:xfrm>
              <a:off x="-26981375" y="4124375"/>
              <a:ext cx="174075" cy="70125"/>
            </a:xfrm>
            <a:custGeom>
              <a:rect b="b" l="l" r="r" t="t"/>
              <a:pathLst>
                <a:path extrusionOk="0" h="2805" w="6963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5"/>
            <p:cNvSpPr/>
            <p:nvPr/>
          </p:nvSpPr>
          <p:spPr>
            <a:xfrm>
              <a:off x="-26790000" y="4002300"/>
              <a:ext cx="104775" cy="192200"/>
            </a:xfrm>
            <a:custGeom>
              <a:rect b="b" l="l" r="r" t="t"/>
              <a:pathLst>
                <a:path extrusionOk="0" h="7688" w="4191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75"/>
          <p:cNvGrpSpPr/>
          <p:nvPr/>
        </p:nvGrpSpPr>
        <p:grpSpPr>
          <a:xfrm>
            <a:off x="5369538" y="3811573"/>
            <a:ext cx="351880" cy="352803"/>
            <a:chOff x="-23615075" y="3148525"/>
            <a:chExt cx="295375" cy="296150"/>
          </a:xfrm>
        </p:grpSpPr>
        <p:sp>
          <p:nvSpPr>
            <p:cNvPr id="1248" name="Google Shape;1248;p75"/>
            <p:cNvSpPr/>
            <p:nvPr/>
          </p:nvSpPr>
          <p:spPr>
            <a:xfrm>
              <a:off x="-23493775" y="3183950"/>
              <a:ext cx="52775" cy="53600"/>
            </a:xfrm>
            <a:custGeom>
              <a:rect b="b" l="l" r="r" t="t"/>
              <a:pathLst>
                <a:path extrusionOk="0" h="2144" w="2111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5"/>
            <p:cNvSpPr/>
            <p:nvPr/>
          </p:nvSpPr>
          <p:spPr>
            <a:xfrm>
              <a:off x="-23615075" y="3268225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5"/>
            <p:cNvSpPr/>
            <p:nvPr/>
          </p:nvSpPr>
          <p:spPr>
            <a:xfrm>
              <a:off x="-23354375" y="3270600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5"/>
            <p:cNvSpPr/>
            <p:nvPr/>
          </p:nvSpPr>
          <p:spPr>
            <a:xfrm>
              <a:off x="-23562300" y="3148525"/>
              <a:ext cx="191400" cy="296150"/>
            </a:xfrm>
            <a:custGeom>
              <a:rect b="b" l="l" r="r" t="t"/>
              <a:pathLst>
                <a:path extrusionOk="0" h="11846" w="7656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7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GRAPHS</a:t>
            </a:r>
            <a:endParaRPr/>
          </a:p>
        </p:txBody>
      </p:sp>
      <p:pic>
        <p:nvPicPr>
          <p:cNvPr id="1257" name="Google Shape;1257;p7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838" y="1368475"/>
            <a:ext cx="4732326" cy="292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76"/>
          <p:cNvSpPr txBox="1"/>
          <p:nvPr/>
        </p:nvSpPr>
        <p:spPr>
          <a:xfrm>
            <a:off x="932679" y="1635744"/>
            <a:ext cx="214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MERCURY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59" name="Google Shape;1259;p76"/>
          <p:cNvSpPr txBox="1"/>
          <p:nvPr/>
        </p:nvSpPr>
        <p:spPr>
          <a:xfrm>
            <a:off x="932679" y="2007144"/>
            <a:ext cx="21489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Mercury is the closest planet to the Sun and the smallest one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76"/>
          <p:cNvSpPr txBox="1"/>
          <p:nvPr/>
        </p:nvSpPr>
        <p:spPr>
          <a:xfrm>
            <a:off x="932679" y="2874144"/>
            <a:ext cx="214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VENUS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61" name="Google Shape;1261;p76"/>
          <p:cNvSpPr txBox="1"/>
          <p:nvPr/>
        </p:nvSpPr>
        <p:spPr>
          <a:xfrm>
            <a:off x="932679" y="3245544"/>
            <a:ext cx="21489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Venus has a beautiful name and is the second planet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2" name="Google Shape;1262;p76"/>
          <p:cNvSpPr/>
          <p:nvPr/>
        </p:nvSpPr>
        <p:spPr>
          <a:xfrm>
            <a:off x="714300" y="1784044"/>
            <a:ext cx="162000" cy="16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76"/>
          <p:cNvSpPr/>
          <p:nvPr/>
        </p:nvSpPr>
        <p:spPr>
          <a:xfrm>
            <a:off x="714300" y="3022444"/>
            <a:ext cx="162000" cy="16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76"/>
          <p:cNvSpPr txBox="1"/>
          <p:nvPr/>
        </p:nvSpPr>
        <p:spPr>
          <a:xfrm>
            <a:off x="6063496" y="1635744"/>
            <a:ext cx="214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MARS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65" name="Google Shape;1265;p76"/>
          <p:cNvSpPr txBox="1"/>
          <p:nvPr/>
        </p:nvSpPr>
        <p:spPr>
          <a:xfrm>
            <a:off x="6063496" y="2007144"/>
            <a:ext cx="21489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Despite being red, Mars is actually a cold place full of iron oxide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76"/>
          <p:cNvSpPr/>
          <p:nvPr/>
        </p:nvSpPr>
        <p:spPr>
          <a:xfrm>
            <a:off x="8268775" y="1784044"/>
            <a:ext cx="162000" cy="16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76"/>
          <p:cNvSpPr txBox="1"/>
          <p:nvPr/>
        </p:nvSpPr>
        <p:spPr>
          <a:xfrm>
            <a:off x="6063496" y="2874144"/>
            <a:ext cx="214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SATURN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68" name="Google Shape;1268;p76"/>
          <p:cNvSpPr txBox="1"/>
          <p:nvPr/>
        </p:nvSpPr>
        <p:spPr>
          <a:xfrm>
            <a:off x="6063496" y="3245544"/>
            <a:ext cx="21489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Saturn has several rings. It's composed mostly of hydrogen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9" name="Google Shape;1269;p76"/>
          <p:cNvSpPr/>
          <p:nvPr/>
        </p:nvSpPr>
        <p:spPr>
          <a:xfrm>
            <a:off x="8268775" y="3022444"/>
            <a:ext cx="162000" cy="16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76"/>
          <p:cNvSpPr txBox="1"/>
          <p:nvPr/>
        </p:nvSpPr>
        <p:spPr>
          <a:xfrm>
            <a:off x="714300" y="4345950"/>
            <a:ext cx="7715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4" name="Google Shape;674;p59"/>
          <p:cNvSpPr txBox="1"/>
          <p:nvPr>
            <p:ph idx="2" type="title"/>
          </p:nvPr>
        </p:nvSpPr>
        <p:spPr>
          <a:xfrm>
            <a:off x="1412950" y="1410450"/>
            <a:ext cx="3273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choose this paper</a:t>
            </a:r>
            <a:endParaRPr/>
          </a:p>
        </p:txBody>
      </p:sp>
      <p:sp>
        <p:nvSpPr>
          <p:cNvPr id="675" name="Google Shape;675;p59"/>
          <p:cNvSpPr txBox="1"/>
          <p:nvPr>
            <p:ph idx="3" type="title"/>
          </p:nvPr>
        </p:nvSpPr>
        <p:spPr>
          <a:xfrm>
            <a:off x="517825" y="14605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76" name="Google Shape;676;p59"/>
          <p:cNvSpPr txBox="1"/>
          <p:nvPr>
            <p:ph idx="1" type="subTitle"/>
          </p:nvPr>
        </p:nvSpPr>
        <p:spPr>
          <a:xfrm>
            <a:off x="1412950" y="18071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77" name="Google Shape;677;p59"/>
          <p:cNvSpPr txBox="1"/>
          <p:nvPr>
            <p:ph idx="4" type="title"/>
          </p:nvPr>
        </p:nvSpPr>
        <p:spPr>
          <a:xfrm>
            <a:off x="1413088" y="24706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Studies</a:t>
            </a:r>
            <a:endParaRPr/>
          </a:p>
        </p:txBody>
      </p:sp>
      <p:sp>
        <p:nvSpPr>
          <p:cNvPr id="678" name="Google Shape;678;p59"/>
          <p:cNvSpPr txBox="1"/>
          <p:nvPr>
            <p:ph idx="5" type="title"/>
          </p:nvPr>
        </p:nvSpPr>
        <p:spPr>
          <a:xfrm>
            <a:off x="517813" y="25207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79" name="Google Shape;679;p59"/>
          <p:cNvSpPr txBox="1"/>
          <p:nvPr>
            <p:ph idx="6" type="subTitle"/>
          </p:nvPr>
        </p:nvSpPr>
        <p:spPr>
          <a:xfrm>
            <a:off x="1413088" y="28673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80" name="Google Shape;680;p59"/>
          <p:cNvSpPr txBox="1"/>
          <p:nvPr>
            <p:ph idx="7" type="title"/>
          </p:nvPr>
        </p:nvSpPr>
        <p:spPr>
          <a:xfrm>
            <a:off x="5901700" y="14104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1" name="Google Shape;681;p59"/>
          <p:cNvSpPr txBox="1"/>
          <p:nvPr>
            <p:ph idx="8" type="title"/>
          </p:nvPr>
        </p:nvSpPr>
        <p:spPr>
          <a:xfrm>
            <a:off x="5006350" y="14605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2" name="Google Shape;682;p59"/>
          <p:cNvSpPr txBox="1"/>
          <p:nvPr>
            <p:ph idx="9" type="subTitle"/>
          </p:nvPr>
        </p:nvSpPr>
        <p:spPr>
          <a:xfrm>
            <a:off x="5901700" y="18071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83" name="Google Shape;683;p59"/>
          <p:cNvSpPr txBox="1"/>
          <p:nvPr>
            <p:ph idx="13" type="title"/>
          </p:nvPr>
        </p:nvSpPr>
        <p:spPr>
          <a:xfrm>
            <a:off x="5901838" y="24706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84" name="Google Shape;684;p59"/>
          <p:cNvSpPr txBox="1"/>
          <p:nvPr>
            <p:ph idx="14" type="title"/>
          </p:nvPr>
        </p:nvSpPr>
        <p:spPr>
          <a:xfrm>
            <a:off x="5006563" y="25207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85" name="Google Shape;685;p59"/>
          <p:cNvSpPr txBox="1"/>
          <p:nvPr>
            <p:ph idx="15" type="subTitle"/>
          </p:nvPr>
        </p:nvSpPr>
        <p:spPr>
          <a:xfrm>
            <a:off x="5901838" y="28673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686" name="Google Shape;686;p5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87" name="Google Shape;687;p5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5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89" name="Google Shape;689;p5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2" name="Google Shape;692;p59"/>
          <p:cNvSpPr txBox="1"/>
          <p:nvPr>
            <p:ph idx="4" type="title"/>
          </p:nvPr>
        </p:nvSpPr>
        <p:spPr>
          <a:xfrm>
            <a:off x="1413088" y="3580925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93" name="Google Shape;693;p59"/>
          <p:cNvSpPr txBox="1"/>
          <p:nvPr>
            <p:ph idx="5" type="title"/>
          </p:nvPr>
        </p:nvSpPr>
        <p:spPr>
          <a:xfrm>
            <a:off x="517813" y="3631000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694" name="Google Shape;694;p59"/>
          <p:cNvSpPr txBox="1"/>
          <p:nvPr>
            <p:ph idx="6" type="subTitle"/>
          </p:nvPr>
        </p:nvSpPr>
        <p:spPr>
          <a:xfrm>
            <a:off x="1413088" y="39776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5" name="Google Shape;695;p59"/>
          <p:cNvSpPr txBox="1"/>
          <p:nvPr>
            <p:ph idx="13" type="title"/>
          </p:nvPr>
        </p:nvSpPr>
        <p:spPr>
          <a:xfrm>
            <a:off x="5901838" y="3580925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696" name="Google Shape;696;p59"/>
          <p:cNvSpPr txBox="1"/>
          <p:nvPr>
            <p:ph idx="14" type="title"/>
          </p:nvPr>
        </p:nvSpPr>
        <p:spPr>
          <a:xfrm>
            <a:off x="5006563" y="3631000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697" name="Google Shape;697;p59"/>
          <p:cNvSpPr txBox="1"/>
          <p:nvPr>
            <p:ph idx="15" type="subTitle"/>
          </p:nvPr>
        </p:nvSpPr>
        <p:spPr>
          <a:xfrm>
            <a:off x="5901838" y="39776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7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GRAPHS</a:t>
            </a:r>
            <a:endParaRPr/>
          </a:p>
        </p:txBody>
      </p:sp>
      <p:pic>
        <p:nvPicPr>
          <p:cNvPr id="1276" name="Google Shape;1276;p7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00" y="1289975"/>
            <a:ext cx="4282401" cy="26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77"/>
          <p:cNvSpPr txBox="1"/>
          <p:nvPr/>
        </p:nvSpPr>
        <p:spPr>
          <a:xfrm>
            <a:off x="714300" y="3937925"/>
            <a:ext cx="4095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* To modify this graph, click on it, follow the link, change the data and paste the new graph here, replacing this one.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u="sng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 can see how to modify the graph here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8" name="Google Shape;1278;p77"/>
          <p:cNvSpPr txBox="1"/>
          <p:nvPr/>
        </p:nvSpPr>
        <p:spPr>
          <a:xfrm>
            <a:off x="5810250" y="980525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MERCURY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79" name="Google Shape;1279;p77"/>
          <p:cNvSpPr txBox="1"/>
          <p:nvPr/>
        </p:nvSpPr>
        <p:spPr>
          <a:xfrm>
            <a:off x="5810250" y="1351925"/>
            <a:ext cx="2266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Mercury is the closest planet to the Sun and the smallest one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77"/>
          <p:cNvSpPr/>
          <p:nvPr/>
        </p:nvSpPr>
        <p:spPr>
          <a:xfrm>
            <a:off x="8115300" y="1128825"/>
            <a:ext cx="162000" cy="16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77"/>
          <p:cNvSpPr txBox="1"/>
          <p:nvPr/>
        </p:nvSpPr>
        <p:spPr>
          <a:xfrm>
            <a:off x="5810250" y="2218925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VENUS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82" name="Google Shape;1282;p77"/>
          <p:cNvSpPr txBox="1"/>
          <p:nvPr/>
        </p:nvSpPr>
        <p:spPr>
          <a:xfrm>
            <a:off x="5810250" y="2590325"/>
            <a:ext cx="2266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Venus has a beautiful name and is the second planet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77"/>
          <p:cNvSpPr/>
          <p:nvPr/>
        </p:nvSpPr>
        <p:spPr>
          <a:xfrm>
            <a:off x="8115300" y="2367225"/>
            <a:ext cx="162000" cy="16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77"/>
          <p:cNvSpPr txBox="1"/>
          <p:nvPr/>
        </p:nvSpPr>
        <p:spPr>
          <a:xfrm>
            <a:off x="5810250" y="3457325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MARS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285" name="Google Shape;1285;p77"/>
          <p:cNvSpPr txBox="1"/>
          <p:nvPr/>
        </p:nvSpPr>
        <p:spPr>
          <a:xfrm>
            <a:off x="5810250" y="3828725"/>
            <a:ext cx="2266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Despite being red, Mars is actually a cold place full of iron oxide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6" name="Google Shape;1286;p77"/>
          <p:cNvSpPr/>
          <p:nvPr/>
        </p:nvSpPr>
        <p:spPr>
          <a:xfrm>
            <a:off x="8115300" y="3605625"/>
            <a:ext cx="162000" cy="16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7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IMPROVEMENT MEASURES</a:t>
            </a:r>
            <a:endParaRPr/>
          </a:p>
        </p:txBody>
      </p:sp>
      <p:graphicFrame>
        <p:nvGraphicFramePr>
          <p:cNvPr id="1292" name="Google Shape;1292;p78"/>
          <p:cNvGraphicFramePr/>
          <p:nvPr/>
        </p:nvGraphicFramePr>
        <p:xfrm>
          <a:off x="7143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{A3CA06B5-5B46-4A2B-A21C-182D963D00B0}</a:tableStyleId>
              </a:tblPr>
              <a:tblGrid>
                <a:gridCol w="1963775"/>
                <a:gridCol w="2735300"/>
                <a:gridCol w="2906750"/>
              </a:tblGrid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MERCURY</a:t>
                      </a:r>
                      <a:endParaRPr sz="180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MARS</a:t>
                      </a:r>
                      <a:endParaRPr sz="180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JUPITER</a:t>
                      </a:r>
                      <a:endParaRPr sz="180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Mercury is the smallest planet in the Solar System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Jupiter is made of gas and it’s the biggest planet of them all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SATURN</a:t>
                      </a:r>
                      <a:endParaRPr sz="180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Venus is the second planet from the Sun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Saturn is a gas giant and has several rings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VENUS</a:t>
                      </a:r>
                      <a:endParaRPr sz="180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Despite being red, Mars is actually a cold place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Neptune is the farthest planet from the Sun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79"/>
          <p:cNvSpPr/>
          <p:nvPr/>
        </p:nvSpPr>
        <p:spPr>
          <a:xfrm>
            <a:off x="3322277" y="1502927"/>
            <a:ext cx="1064400" cy="106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79"/>
          <p:cNvSpPr/>
          <p:nvPr/>
        </p:nvSpPr>
        <p:spPr>
          <a:xfrm>
            <a:off x="4545903" y="1438275"/>
            <a:ext cx="1487100" cy="14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79"/>
          <p:cNvSpPr/>
          <p:nvPr/>
        </p:nvSpPr>
        <p:spPr>
          <a:xfrm>
            <a:off x="3252480" y="2689614"/>
            <a:ext cx="1870800" cy="187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7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SATISFACTION</a:t>
            </a:r>
            <a:endParaRPr/>
          </a:p>
        </p:txBody>
      </p:sp>
      <p:sp>
        <p:nvSpPr>
          <p:cNvPr id="1301" name="Google Shape;1301;p79"/>
          <p:cNvSpPr txBox="1"/>
          <p:nvPr>
            <p:ph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</a:t>
            </a:r>
            <a:endParaRPr/>
          </a:p>
        </p:txBody>
      </p:sp>
      <p:sp>
        <p:nvSpPr>
          <p:cNvPr id="1302" name="Google Shape;1302;p79"/>
          <p:cNvSpPr txBox="1"/>
          <p:nvPr>
            <p:ph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</a:t>
            </a:r>
            <a:endParaRPr/>
          </a:p>
        </p:txBody>
      </p:sp>
      <p:sp>
        <p:nvSpPr>
          <p:cNvPr id="1303" name="Google Shape;1303;p79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304" name="Google Shape;1304;p79"/>
          <p:cNvSpPr txBox="1"/>
          <p:nvPr>
            <p:ph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1305" name="Google Shape;1305;p79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306" name="Google Shape;1306;p79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307" name="Google Shape;1307;p79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cxnSp>
        <p:nvCxnSpPr>
          <p:cNvPr id="1308" name="Google Shape;1308;p79"/>
          <p:cNvCxnSpPr>
            <a:endCxn id="1297" idx="2"/>
          </p:cNvCxnSpPr>
          <p:nvPr/>
        </p:nvCxnSpPr>
        <p:spPr>
          <a:xfrm flipH="1" rot="10800000">
            <a:off x="2142977" y="2035127"/>
            <a:ext cx="1179300" cy="565200"/>
          </a:xfrm>
          <a:prstGeom prst="bentConnector3">
            <a:avLst>
              <a:gd fmla="val 70281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79"/>
          <p:cNvCxnSpPr>
            <a:endCxn id="1298" idx="6"/>
          </p:cNvCxnSpPr>
          <p:nvPr/>
        </p:nvCxnSpPr>
        <p:spPr>
          <a:xfrm flipH="1">
            <a:off x="6033003" y="1809825"/>
            <a:ext cx="1044000" cy="372000"/>
          </a:xfrm>
          <a:prstGeom prst="bentConnector3">
            <a:avLst>
              <a:gd fmla="val 8393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79"/>
          <p:cNvCxnSpPr>
            <a:endCxn id="1299" idx="6"/>
          </p:cNvCxnSpPr>
          <p:nvPr/>
        </p:nvCxnSpPr>
        <p:spPr>
          <a:xfrm flipH="1">
            <a:off x="5123280" y="3533814"/>
            <a:ext cx="1934700" cy="91200"/>
          </a:xfrm>
          <a:prstGeom prst="bentConnector3">
            <a:avLst>
              <a:gd fmla="val 768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11" name="Google Shape;1311;p79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</a:t>
            </a:r>
            <a:endParaRPr/>
          </a:p>
        </p:txBody>
      </p:sp>
      <p:sp>
        <p:nvSpPr>
          <p:cNvPr id="1312" name="Google Shape;1312;p79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80"/>
          <p:cNvSpPr/>
          <p:nvPr/>
        </p:nvSpPr>
        <p:spPr>
          <a:xfrm flipH="1">
            <a:off x="1067096" y="470150"/>
            <a:ext cx="7362600" cy="3878400"/>
          </a:xfrm>
          <a:prstGeom prst="roundRect">
            <a:avLst>
              <a:gd fmla="val 460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80"/>
          <p:cNvSpPr/>
          <p:nvPr/>
        </p:nvSpPr>
        <p:spPr>
          <a:xfrm flipH="1">
            <a:off x="1179338" y="722853"/>
            <a:ext cx="7138200" cy="3548700"/>
          </a:xfrm>
          <a:prstGeom prst="roundRect">
            <a:avLst>
              <a:gd fmla="val 479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80"/>
          <p:cNvSpPr/>
          <p:nvPr/>
        </p:nvSpPr>
        <p:spPr>
          <a:xfrm flipH="1">
            <a:off x="1332449" y="556058"/>
            <a:ext cx="90517" cy="90777"/>
          </a:xfrm>
          <a:custGeom>
            <a:rect b="b" l="l" r="r" t="t"/>
            <a:pathLst>
              <a:path extrusionOk="0" h="349" w="348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80"/>
          <p:cNvSpPr/>
          <p:nvPr/>
        </p:nvSpPr>
        <p:spPr>
          <a:xfrm flipH="1">
            <a:off x="1483049" y="554761"/>
            <a:ext cx="109764" cy="93378"/>
          </a:xfrm>
          <a:custGeom>
            <a:rect b="b" l="l" r="r" t="t"/>
            <a:pathLst>
              <a:path extrusionOk="0" h="359" w="422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1" name="Google Shape;1321;p80"/>
          <p:cNvGrpSpPr/>
          <p:nvPr/>
        </p:nvGrpSpPr>
        <p:grpSpPr>
          <a:xfrm>
            <a:off x="714228" y="788753"/>
            <a:ext cx="7362600" cy="3878400"/>
            <a:chOff x="714228" y="788753"/>
            <a:chExt cx="7362600" cy="3878400"/>
          </a:xfrm>
        </p:grpSpPr>
        <p:sp>
          <p:nvSpPr>
            <p:cNvPr id="1322" name="Google Shape;1322;p80"/>
            <p:cNvSpPr/>
            <p:nvPr/>
          </p:nvSpPr>
          <p:spPr>
            <a:xfrm flipH="1">
              <a:off x="714228" y="788753"/>
              <a:ext cx="7362600" cy="3878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0"/>
            <p:cNvSpPr/>
            <p:nvPr/>
          </p:nvSpPr>
          <p:spPr>
            <a:xfrm flipH="1">
              <a:off x="826469" y="1041455"/>
              <a:ext cx="7138200" cy="35487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0"/>
            <p:cNvSpPr/>
            <p:nvPr/>
          </p:nvSpPr>
          <p:spPr>
            <a:xfrm flipH="1">
              <a:off x="1241351" y="873364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0"/>
            <p:cNvSpPr/>
            <p:nvPr/>
          </p:nvSpPr>
          <p:spPr>
            <a:xfrm flipH="1">
              <a:off x="943531" y="874661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0"/>
            <p:cNvSpPr/>
            <p:nvPr/>
          </p:nvSpPr>
          <p:spPr>
            <a:xfrm flipH="1">
              <a:off x="1090751" y="874661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80"/>
          <p:cNvSpPr/>
          <p:nvPr/>
        </p:nvSpPr>
        <p:spPr>
          <a:xfrm flipH="1">
            <a:off x="1185229" y="556058"/>
            <a:ext cx="90777" cy="90777"/>
          </a:xfrm>
          <a:custGeom>
            <a:rect b="b" l="l" r="r" t="t"/>
            <a:pathLst>
              <a:path extrusionOk="0" h="349" w="349">
                <a:moveTo>
                  <a:pt x="174" y="1"/>
                </a:moveTo>
                <a:cubicBezTo>
                  <a:pt x="87" y="1"/>
                  <a:pt x="0" y="88"/>
                  <a:pt x="0" y="175"/>
                </a:cubicBezTo>
                <a:cubicBezTo>
                  <a:pt x="0" y="276"/>
                  <a:pt x="87" y="348"/>
                  <a:pt x="174" y="348"/>
                </a:cubicBezTo>
                <a:cubicBezTo>
                  <a:pt x="276" y="348"/>
                  <a:pt x="348" y="276"/>
                  <a:pt x="348" y="175"/>
                </a:cubicBezTo>
                <a:cubicBezTo>
                  <a:pt x="348" y="88"/>
                  <a:pt x="276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80"/>
          <p:cNvSpPr txBox="1"/>
          <p:nvPr>
            <p:ph idx="2"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SATISFACTION</a:t>
            </a:r>
            <a:endParaRPr/>
          </a:p>
        </p:txBody>
      </p:sp>
      <p:sp>
        <p:nvSpPr>
          <p:cNvPr id="1329" name="Google Shape;1329;p80"/>
          <p:cNvSpPr/>
          <p:nvPr/>
        </p:nvSpPr>
        <p:spPr>
          <a:xfrm>
            <a:off x="1767999" y="2024152"/>
            <a:ext cx="2157600" cy="21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80"/>
          <p:cNvSpPr txBox="1"/>
          <p:nvPr>
            <p:ph type="title"/>
          </p:nvPr>
        </p:nvSpPr>
        <p:spPr>
          <a:xfrm>
            <a:off x="1768000" y="2483450"/>
            <a:ext cx="2157600" cy="12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95%</a:t>
            </a:r>
            <a:endParaRPr/>
          </a:p>
        </p:txBody>
      </p:sp>
      <p:sp>
        <p:nvSpPr>
          <p:cNvPr id="1331" name="Google Shape;1331;p80"/>
          <p:cNvSpPr txBox="1"/>
          <p:nvPr>
            <p:ph idx="1" type="subTitle"/>
          </p:nvPr>
        </p:nvSpPr>
        <p:spPr>
          <a:xfrm>
            <a:off x="4500075" y="2483450"/>
            <a:ext cx="23967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</a:t>
            </a:r>
            <a:r>
              <a:rPr lang="en"/>
              <a:t>smallest</a:t>
            </a:r>
            <a:r>
              <a:rPr lang="en"/>
              <a:t> one in the Solar System—it’s only a bit larger than the Moon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81"/>
          <p:cNvSpPr/>
          <p:nvPr/>
        </p:nvSpPr>
        <p:spPr>
          <a:xfrm>
            <a:off x="3894700" y="1787325"/>
            <a:ext cx="1231500" cy="1231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81"/>
          <p:cNvSpPr/>
          <p:nvPr/>
        </p:nvSpPr>
        <p:spPr>
          <a:xfrm>
            <a:off x="6364200" y="1787325"/>
            <a:ext cx="1231500" cy="123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1"/>
          <p:cNvSpPr/>
          <p:nvPr/>
        </p:nvSpPr>
        <p:spPr>
          <a:xfrm>
            <a:off x="1425200" y="1787325"/>
            <a:ext cx="1231500" cy="123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8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NUMBERS</a:t>
            </a:r>
            <a:endParaRPr/>
          </a:p>
        </p:txBody>
      </p:sp>
      <p:sp>
        <p:nvSpPr>
          <p:cNvPr id="1340" name="Google Shape;1340;p81"/>
          <p:cNvSpPr txBox="1"/>
          <p:nvPr>
            <p:ph idx="2" type="title"/>
          </p:nvPr>
        </p:nvSpPr>
        <p:spPr>
          <a:xfrm>
            <a:off x="6153001" y="2119725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</a:t>
            </a:r>
            <a:endParaRPr/>
          </a:p>
        </p:txBody>
      </p:sp>
      <p:sp>
        <p:nvSpPr>
          <p:cNvPr id="1341" name="Google Shape;1341;p81"/>
          <p:cNvSpPr txBox="1"/>
          <p:nvPr>
            <p:ph idx="3" type="title"/>
          </p:nvPr>
        </p:nvSpPr>
        <p:spPr>
          <a:xfrm>
            <a:off x="1214000" y="2119731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1342" name="Google Shape;1342;p81"/>
          <p:cNvSpPr txBox="1"/>
          <p:nvPr>
            <p:ph idx="1" type="subTitle"/>
          </p:nvPr>
        </p:nvSpPr>
        <p:spPr>
          <a:xfrm>
            <a:off x="3683500" y="3704737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</a:t>
            </a:r>
            <a:endParaRPr/>
          </a:p>
        </p:txBody>
      </p:sp>
      <p:sp>
        <p:nvSpPr>
          <p:cNvPr id="1343" name="Google Shape;1343;p81"/>
          <p:cNvSpPr txBox="1"/>
          <p:nvPr>
            <p:ph idx="5" type="subTitle"/>
          </p:nvPr>
        </p:nvSpPr>
        <p:spPr>
          <a:xfrm>
            <a:off x="1214000" y="3704737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344" name="Google Shape;1344;p81"/>
          <p:cNvSpPr txBox="1"/>
          <p:nvPr>
            <p:ph idx="6" type="title"/>
          </p:nvPr>
        </p:nvSpPr>
        <p:spPr>
          <a:xfrm>
            <a:off x="3683500" y="329602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345" name="Google Shape;1345;p81"/>
          <p:cNvSpPr txBox="1"/>
          <p:nvPr>
            <p:ph idx="7" type="title"/>
          </p:nvPr>
        </p:nvSpPr>
        <p:spPr>
          <a:xfrm>
            <a:off x="1214000" y="329602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346" name="Google Shape;1346;p81"/>
          <p:cNvSpPr txBox="1"/>
          <p:nvPr>
            <p:ph idx="4" type="title"/>
          </p:nvPr>
        </p:nvSpPr>
        <p:spPr>
          <a:xfrm>
            <a:off x="3683505" y="2119725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</a:t>
            </a:r>
            <a:endParaRPr/>
          </a:p>
        </p:txBody>
      </p:sp>
      <p:sp>
        <p:nvSpPr>
          <p:cNvPr id="1347" name="Google Shape;1347;p81"/>
          <p:cNvSpPr txBox="1"/>
          <p:nvPr>
            <p:ph idx="8" type="subTitle"/>
          </p:nvPr>
        </p:nvSpPr>
        <p:spPr>
          <a:xfrm>
            <a:off x="6153000" y="3699800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348" name="Google Shape;1348;p81"/>
          <p:cNvSpPr txBox="1"/>
          <p:nvPr>
            <p:ph idx="9" type="title"/>
          </p:nvPr>
        </p:nvSpPr>
        <p:spPr>
          <a:xfrm>
            <a:off x="6153000" y="329247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349" name="Google Shape;1349;p81"/>
          <p:cNvSpPr/>
          <p:nvPr/>
        </p:nvSpPr>
        <p:spPr>
          <a:xfrm>
            <a:off x="1425200" y="1787325"/>
            <a:ext cx="1231500" cy="1231500"/>
          </a:xfrm>
          <a:prstGeom prst="arc">
            <a:avLst>
              <a:gd fmla="val 16200000" name="adj1"/>
              <a:gd fmla="val 5486917" name="adj2"/>
            </a:avLst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81"/>
          <p:cNvSpPr/>
          <p:nvPr/>
        </p:nvSpPr>
        <p:spPr>
          <a:xfrm>
            <a:off x="3894700" y="1787325"/>
            <a:ext cx="1231500" cy="1231500"/>
          </a:xfrm>
          <a:prstGeom prst="arc">
            <a:avLst>
              <a:gd fmla="val 16200000" name="adj1"/>
              <a:gd fmla="val 990022" name="adj2"/>
            </a:avLst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81"/>
          <p:cNvSpPr/>
          <p:nvPr/>
        </p:nvSpPr>
        <p:spPr>
          <a:xfrm>
            <a:off x="6364200" y="1787325"/>
            <a:ext cx="1231500" cy="1231500"/>
          </a:xfrm>
          <a:prstGeom prst="arc">
            <a:avLst>
              <a:gd fmla="val 16200000" name="adj1"/>
              <a:gd fmla="val 20463548" name="adj2"/>
            </a:avLst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82"/>
          <p:cNvSpPr/>
          <p:nvPr/>
        </p:nvSpPr>
        <p:spPr>
          <a:xfrm>
            <a:off x="4893733" y="342346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82"/>
          <p:cNvSpPr/>
          <p:nvPr/>
        </p:nvSpPr>
        <p:spPr>
          <a:xfrm>
            <a:off x="3713212" y="1672215"/>
            <a:ext cx="808200" cy="80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8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PROFILE</a:t>
            </a:r>
            <a:endParaRPr/>
          </a:p>
        </p:txBody>
      </p:sp>
      <p:pic>
        <p:nvPicPr>
          <p:cNvPr id="1359" name="Google Shape;1359;p82"/>
          <p:cNvPicPr preferRelativeResize="0"/>
          <p:nvPr/>
        </p:nvPicPr>
        <p:blipFill rotWithShape="1">
          <a:blip r:embed="rId3">
            <a:alphaModFix/>
          </a:blip>
          <a:srcRect b="0" l="36247" r="10541" t="0"/>
          <a:stretch/>
        </p:blipFill>
        <p:spPr>
          <a:xfrm>
            <a:off x="727750" y="1442100"/>
            <a:ext cx="2523950" cy="31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82"/>
          <p:cNvSpPr txBox="1"/>
          <p:nvPr/>
        </p:nvSpPr>
        <p:spPr>
          <a:xfrm>
            <a:off x="4846165" y="1633129"/>
            <a:ext cx="7332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75%</a:t>
            </a:r>
            <a:endParaRPr b="1" sz="20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361" name="Google Shape;1361;p82"/>
          <p:cNvSpPr txBox="1"/>
          <p:nvPr/>
        </p:nvSpPr>
        <p:spPr>
          <a:xfrm>
            <a:off x="4846165" y="1868479"/>
            <a:ext cx="949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Old</a:t>
            </a:r>
            <a:r>
              <a:rPr lang="en" sz="13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women</a:t>
            </a:r>
            <a:endParaRPr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2"/>
          <p:cNvSpPr txBox="1"/>
          <p:nvPr/>
        </p:nvSpPr>
        <p:spPr>
          <a:xfrm>
            <a:off x="7415215" y="1633125"/>
            <a:ext cx="916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55%</a:t>
            </a:r>
            <a:endParaRPr b="1" sz="20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363" name="Google Shape;1363;p82"/>
          <p:cNvSpPr txBox="1"/>
          <p:nvPr/>
        </p:nvSpPr>
        <p:spPr>
          <a:xfrm>
            <a:off x="7415215" y="1868479"/>
            <a:ext cx="949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Retired person</a:t>
            </a:r>
            <a:endParaRPr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82"/>
          <p:cNvSpPr txBox="1"/>
          <p:nvPr/>
        </p:nvSpPr>
        <p:spPr>
          <a:xfrm>
            <a:off x="3917027" y="3374742"/>
            <a:ext cx="7332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75%</a:t>
            </a:r>
            <a:endParaRPr b="1" sz="20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365" name="Google Shape;1365;p82"/>
          <p:cNvSpPr txBox="1"/>
          <p:nvPr/>
        </p:nvSpPr>
        <p:spPr>
          <a:xfrm>
            <a:off x="3605927" y="3610079"/>
            <a:ext cx="10443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Online shopping</a:t>
            </a:r>
            <a:endParaRPr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82"/>
          <p:cNvSpPr/>
          <p:nvPr/>
        </p:nvSpPr>
        <p:spPr>
          <a:xfrm>
            <a:off x="3546988" y="1506015"/>
            <a:ext cx="1140600" cy="1140600"/>
          </a:xfrm>
          <a:prstGeom prst="pie">
            <a:avLst>
              <a:gd fmla="val 16253300" name="adj1"/>
              <a:gd fmla="val 1076595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7" name="Google Shape;1367;p82"/>
          <p:cNvCxnSpPr/>
          <p:nvPr/>
        </p:nvCxnSpPr>
        <p:spPr>
          <a:xfrm>
            <a:off x="3798500" y="2799904"/>
            <a:ext cx="4441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82"/>
          <p:cNvCxnSpPr/>
          <p:nvPr/>
        </p:nvCxnSpPr>
        <p:spPr>
          <a:xfrm rot="10800000">
            <a:off x="5964025" y="2940454"/>
            <a:ext cx="0" cy="160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9" name="Google Shape;1369;p82"/>
          <p:cNvSpPr txBox="1"/>
          <p:nvPr/>
        </p:nvSpPr>
        <p:spPr>
          <a:xfrm>
            <a:off x="6329825" y="3106501"/>
            <a:ext cx="18186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Mercury is the smallest one in the Solar System—it’s only a bit larger than our Moon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82"/>
          <p:cNvSpPr/>
          <p:nvPr/>
        </p:nvSpPr>
        <p:spPr>
          <a:xfrm>
            <a:off x="6201512" y="1672215"/>
            <a:ext cx="808200" cy="80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82"/>
          <p:cNvSpPr/>
          <p:nvPr/>
        </p:nvSpPr>
        <p:spPr>
          <a:xfrm>
            <a:off x="6091262" y="1506015"/>
            <a:ext cx="1140600" cy="1140600"/>
          </a:xfrm>
          <a:prstGeom prst="pie">
            <a:avLst>
              <a:gd fmla="val 16189093" name="adj1"/>
              <a:gd fmla="val 6554434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82"/>
          <p:cNvGrpSpPr/>
          <p:nvPr/>
        </p:nvGrpSpPr>
        <p:grpSpPr>
          <a:xfrm>
            <a:off x="5027489" y="3579669"/>
            <a:ext cx="370559" cy="325704"/>
            <a:chOff x="-3030525" y="3973150"/>
            <a:chExt cx="293025" cy="257575"/>
          </a:xfrm>
        </p:grpSpPr>
        <p:sp>
          <p:nvSpPr>
            <p:cNvPr id="1373" name="Google Shape;1373;p82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2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83"/>
          <p:cNvSpPr/>
          <p:nvPr/>
        </p:nvSpPr>
        <p:spPr>
          <a:xfrm>
            <a:off x="2765750" y="1415275"/>
            <a:ext cx="3229053" cy="3114777"/>
          </a:xfrm>
          <a:custGeom>
            <a:rect b="b" l="l" r="r" t="t"/>
            <a:pathLst>
              <a:path extrusionOk="0" h="64925" w="67307">
                <a:moveTo>
                  <a:pt x="34846" y="1"/>
                </a:moveTo>
                <a:cubicBezTo>
                  <a:pt x="25205" y="1"/>
                  <a:pt x="15833" y="4313"/>
                  <a:pt x="9547" y="12127"/>
                </a:cubicBezTo>
                <a:cubicBezTo>
                  <a:pt x="913" y="22861"/>
                  <a:pt x="0" y="37867"/>
                  <a:pt x="7266" y="49568"/>
                </a:cubicBezTo>
                <a:cubicBezTo>
                  <a:pt x="13264" y="59254"/>
                  <a:pt x="23790" y="64924"/>
                  <a:pt x="34858" y="64924"/>
                </a:cubicBezTo>
                <a:cubicBezTo>
                  <a:pt x="37162" y="64924"/>
                  <a:pt x="39489" y="64679"/>
                  <a:pt x="41804" y="64172"/>
                </a:cubicBezTo>
                <a:lnTo>
                  <a:pt x="42060" y="64099"/>
                </a:lnTo>
                <a:cubicBezTo>
                  <a:pt x="56828" y="60740"/>
                  <a:pt x="67306" y="47615"/>
                  <a:pt x="67306" y="32463"/>
                </a:cubicBezTo>
                <a:cubicBezTo>
                  <a:pt x="67306" y="18699"/>
                  <a:pt x="58617" y="6413"/>
                  <a:pt x="45619" y="1849"/>
                </a:cubicBezTo>
                <a:cubicBezTo>
                  <a:pt x="42089" y="603"/>
                  <a:pt x="38449" y="1"/>
                  <a:pt x="348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8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CARE</a:t>
            </a:r>
            <a:endParaRPr/>
          </a:p>
        </p:txBody>
      </p:sp>
      <p:grpSp>
        <p:nvGrpSpPr>
          <p:cNvPr id="1381" name="Google Shape;1381;p83"/>
          <p:cNvGrpSpPr/>
          <p:nvPr/>
        </p:nvGrpSpPr>
        <p:grpSpPr>
          <a:xfrm>
            <a:off x="3083487" y="1531406"/>
            <a:ext cx="2240649" cy="4862854"/>
            <a:chOff x="2275125" y="866375"/>
            <a:chExt cx="2588550" cy="5617900"/>
          </a:xfrm>
        </p:grpSpPr>
        <p:sp>
          <p:nvSpPr>
            <p:cNvPr id="1382" name="Google Shape;1382;p83"/>
            <p:cNvSpPr/>
            <p:nvPr/>
          </p:nvSpPr>
          <p:spPr>
            <a:xfrm>
              <a:off x="4056350" y="2029800"/>
              <a:ext cx="336150" cy="287475"/>
            </a:xfrm>
            <a:custGeom>
              <a:rect b="b" l="l" r="r" t="t"/>
              <a:pathLst>
                <a:path extrusionOk="0" h="11499" w="13446">
                  <a:moveTo>
                    <a:pt x="11498" y="1"/>
                  </a:moveTo>
                  <a:cubicBezTo>
                    <a:pt x="11469" y="1"/>
                    <a:pt x="11444" y="18"/>
                    <a:pt x="11444" y="51"/>
                  </a:cubicBezTo>
                  <a:cubicBezTo>
                    <a:pt x="11277" y="818"/>
                    <a:pt x="11477" y="1619"/>
                    <a:pt x="11678" y="2386"/>
                  </a:cubicBezTo>
                  <a:cubicBezTo>
                    <a:pt x="11878" y="3153"/>
                    <a:pt x="12145" y="3920"/>
                    <a:pt x="12378" y="4688"/>
                  </a:cubicBezTo>
                  <a:cubicBezTo>
                    <a:pt x="12745" y="6022"/>
                    <a:pt x="13079" y="7490"/>
                    <a:pt x="12578" y="8824"/>
                  </a:cubicBezTo>
                  <a:cubicBezTo>
                    <a:pt x="12044" y="10225"/>
                    <a:pt x="10610" y="10959"/>
                    <a:pt x="9176" y="11026"/>
                  </a:cubicBezTo>
                  <a:cubicBezTo>
                    <a:pt x="9057" y="11033"/>
                    <a:pt x="8939" y="11036"/>
                    <a:pt x="8821" y="11036"/>
                  </a:cubicBezTo>
                  <a:cubicBezTo>
                    <a:pt x="7339" y="11036"/>
                    <a:pt x="5870" y="10476"/>
                    <a:pt x="4572" y="9858"/>
                  </a:cubicBezTo>
                  <a:cubicBezTo>
                    <a:pt x="3005" y="9124"/>
                    <a:pt x="1570" y="8157"/>
                    <a:pt x="303" y="7023"/>
                  </a:cubicBezTo>
                  <a:cubicBezTo>
                    <a:pt x="272" y="6992"/>
                    <a:pt x="237" y="6979"/>
                    <a:pt x="204" y="6979"/>
                  </a:cubicBezTo>
                  <a:cubicBezTo>
                    <a:pt x="94" y="6979"/>
                    <a:pt x="0" y="7120"/>
                    <a:pt x="103" y="7223"/>
                  </a:cubicBezTo>
                  <a:cubicBezTo>
                    <a:pt x="1237" y="8357"/>
                    <a:pt x="2538" y="9291"/>
                    <a:pt x="3939" y="10025"/>
                  </a:cubicBezTo>
                  <a:cubicBezTo>
                    <a:pt x="5406" y="10792"/>
                    <a:pt x="7008" y="11426"/>
                    <a:pt x="8675" y="11493"/>
                  </a:cubicBezTo>
                  <a:cubicBezTo>
                    <a:pt x="8761" y="11496"/>
                    <a:pt x="8847" y="11498"/>
                    <a:pt x="8933" y="11498"/>
                  </a:cubicBezTo>
                  <a:cubicBezTo>
                    <a:pt x="10320" y="11498"/>
                    <a:pt x="11730" y="10987"/>
                    <a:pt x="12578" y="9825"/>
                  </a:cubicBezTo>
                  <a:cubicBezTo>
                    <a:pt x="13445" y="8624"/>
                    <a:pt x="13379" y="6989"/>
                    <a:pt x="13079" y="5622"/>
                  </a:cubicBezTo>
                  <a:cubicBezTo>
                    <a:pt x="12845" y="4688"/>
                    <a:pt x="12478" y="3820"/>
                    <a:pt x="12178" y="2920"/>
                  </a:cubicBezTo>
                  <a:cubicBezTo>
                    <a:pt x="12011" y="2453"/>
                    <a:pt x="11878" y="1986"/>
                    <a:pt x="11778" y="1519"/>
                  </a:cubicBezTo>
                  <a:cubicBezTo>
                    <a:pt x="11678" y="1018"/>
                    <a:pt x="11644" y="551"/>
                    <a:pt x="11577" y="51"/>
                  </a:cubicBezTo>
                  <a:cubicBezTo>
                    <a:pt x="11561" y="18"/>
                    <a:pt x="11527" y="1"/>
                    <a:pt x="114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3"/>
            <p:cNvSpPr/>
            <p:nvPr/>
          </p:nvSpPr>
          <p:spPr>
            <a:xfrm>
              <a:off x="3188275" y="1449750"/>
              <a:ext cx="123850" cy="474975"/>
            </a:xfrm>
            <a:custGeom>
              <a:rect b="b" l="l" r="r" t="t"/>
              <a:pathLst>
                <a:path extrusionOk="0" h="18999" w="4954">
                  <a:moveTo>
                    <a:pt x="4020" y="1"/>
                  </a:moveTo>
                  <a:cubicBezTo>
                    <a:pt x="3991" y="1"/>
                    <a:pt x="3962" y="11"/>
                    <a:pt x="3937" y="36"/>
                  </a:cubicBezTo>
                  <a:cubicBezTo>
                    <a:pt x="2269" y="2138"/>
                    <a:pt x="801" y="4540"/>
                    <a:pt x="401" y="7275"/>
                  </a:cubicBezTo>
                  <a:cubicBezTo>
                    <a:pt x="1" y="10010"/>
                    <a:pt x="868" y="12645"/>
                    <a:pt x="2136" y="15047"/>
                  </a:cubicBezTo>
                  <a:cubicBezTo>
                    <a:pt x="2503" y="15748"/>
                    <a:pt x="2936" y="16415"/>
                    <a:pt x="3336" y="17082"/>
                  </a:cubicBezTo>
                  <a:cubicBezTo>
                    <a:pt x="3770" y="17716"/>
                    <a:pt x="4170" y="18383"/>
                    <a:pt x="4704" y="18950"/>
                  </a:cubicBezTo>
                  <a:cubicBezTo>
                    <a:pt x="4730" y="18985"/>
                    <a:pt x="4761" y="18999"/>
                    <a:pt x="4790" y="18999"/>
                  </a:cubicBezTo>
                  <a:cubicBezTo>
                    <a:pt x="4875" y="18999"/>
                    <a:pt x="4954" y="18882"/>
                    <a:pt x="4904" y="18783"/>
                  </a:cubicBezTo>
                  <a:cubicBezTo>
                    <a:pt x="4604" y="18183"/>
                    <a:pt x="4204" y="17649"/>
                    <a:pt x="3837" y="17082"/>
                  </a:cubicBezTo>
                  <a:cubicBezTo>
                    <a:pt x="3470" y="16481"/>
                    <a:pt x="3103" y="15914"/>
                    <a:pt x="2769" y="15347"/>
                  </a:cubicBezTo>
                  <a:cubicBezTo>
                    <a:pt x="2102" y="14180"/>
                    <a:pt x="1535" y="12979"/>
                    <a:pt x="1135" y="11711"/>
                  </a:cubicBezTo>
                  <a:cubicBezTo>
                    <a:pt x="735" y="10444"/>
                    <a:pt x="568" y="9110"/>
                    <a:pt x="701" y="7775"/>
                  </a:cubicBezTo>
                  <a:cubicBezTo>
                    <a:pt x="835" y="6441"/>
                    <a:pt x="1235" y="5173"/>
                    <a:pt x="1769" y="3973"/>
                  </a:cubicBezTo>
                  <a:cubicBezTo>
                    <a:pt x="2402" y="2638"/>
                    <a:pt x="3236" y="1371"/>
                    <a:pt x="4137" y="170"/>
                  </a:cubicBezTo>
                  <a:cubicBezTo>
                    <a:pt x="4187" y="95"/>
                    <a:pt x="4106" y="1"/>
                    <a:pt x="4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3"/>
            <p:cNvSpPr/>
            <p:nvPr/>
          </p:nvSpPr>
          <p:spPr>
            <a:xfrm>
              <a:off x="4014700" y="1729100"/>
              <a:ext cx="468700" cy="559900"/>
            </a:xfrm>
            <a:custGeom>
              <a:rect b="b" l="l" r="r" t="t"/>
              <a:pathLst>
                <a:path extrusionOk="0" h="22396" w="18748">
                  <a:moveTo>
                    <a:pt x="8009" y="1"/>
                  </a:moveTo>
                  <a:cubicBezTo>
                    <a:pt x="6762" y="1"/>
                    <a:pt x="5497" y="474"/>
                    <a:pt x="4471" y="1238"/>
                  </a:cubicBezTo>
                  <a:cubicBezTo>
                    <a:pt x="3070" y="2305"/>
                    <a:pt x="2069" y="3840"/>
                    <a:pt x="1402" y="5474"/>
                  </a:cubicBezTo>
                  <a:cubicBezTo>
                    <a:pt x="434" y="7809"/>
                    <a:pt x="1" y="10378"/>
                    <a:pt x="134" y="12913"/>
                  </a:cubicBezTo>
                  <a:cubicBezTo>
                    <a:pt x="201" y="14381"/>
                    <a:pt x="501" y="15882"/>
                    <a:pt x="1202" y="17183"/>
                  </a:cubicBezTo>
                  <a:cubicBezTo>
                    <a:pt x="1902" y="18484"/>
                    <a:pt x="3036" y="19551"/>
                    <a:pt x="4237" y="20385"/>
                  </a:cubicBezTo>
                  <a:cubicBezTo>
                    <a:pt x="5951" y="21574"/>
                    <a:pt x="8008" y="22396"/>
                    <a:pt x="10068" y="22396"/>
                  </a:cubicBezTo>
                  <a:cubicBezTo>
                    <a:pt x="10493" y="22396"/>
                    <a:pt x="10919" y="22361"/>
                    <a:pt x="11342" y="22286"/>
                  </a:cubicBezTo>
                  <a:cubicBezTo>
                    <a:pt x="13844" y="21853"/>
                    <a:pt x="16112" y="19818"/>
                    <a:pt x="16312" y="17316"/>
                  </a:cubicBezTo>
                  <a:cubicBezTo>
                    <a:pt x="16412" y="16082"/>
                    <a:pt x="16045" y="14848"/>
                    <a:pt x="16279" y="13613"/>
                  </a:cubicBezTo>
                  <a:cubicBezTo>
                    <a:pt x="16512" y="12246"/>
                    <a:pt x="17480" y="11145"/>
                    <a:pt x="17980" y="9877"/>
                  </a:cubicBezTo>
                  <a:cubicBezTo>
                    <a:pt x="18747" y="8043"/>
                    <a:pt x="18514" y="5875"/>
                    <a:pt x="17413" y="4240"/>
                  </a:cubicBezTo>
                  <a:cubicBezTo>
                    <a:pt x="16346" y="2606"/>
                    <a:pt x="14411" y="1538"/>
                    <a:pt x="12443" y="1505"/>
                  </a:cubicBezTo>
                  <a:lnTo>
                    <a:pt x="9474" y="237"/>
                  </a:lnTo>
                  <a:cubicBezTo>
                    <a:pt x="8999" y="76"/>
                    <a:pt x="8506" y="1"/>
                    <a:pt x="8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3"/>
            <p:cNvSpPr/>
            <p:nvPr/>
          </p:nvSpPr>
          <p:spPr>
            <a:xfrm>
              <a:off x="3221650" y="1281350"/>
              <a:ext cx="1177525" cy="645750"/>
            </a:xfrm>
            <a:custGeom>
              <a:rect b="b" l="l" r="r" t="t"/>
              <a:pathLst>
                <a:path extrusionOk="0" h="25830" w="47101">
                  <a:moveTo>
                    <a:pt x="35025" y="1"/>
                  </a:moveTo>
                  <a:lnTo>
                    <a:pt x="7706" y="234"/>
                  </a:lnTo>
                  <a:cubicBezTo>
                    <a:pt x="4036" y="3403"/>
                    <a:pt x="1434" y="7806"/>
                    <a:pt x="467" y="12543"/>
                  </a:cubicBezTo>
                  <a:cubicBezTo>
                    <a:pt x="133" y="14111"/>
                    <a:pt x="0" y="15745"/>
                    <a:pt x="334" y="17280"/>
                  </a:cubicBezTo>
                  <a:cubicBezTo>
                    <a:pt x="967" y="20282"/>
                    <a:pt x="3302" y="22717"/>
                    <a:pt x="6071" y="24051"/>
                  </a:cubicBezTo>
                  <a:cubicBezTo>
                    <a:pt x="8840" y="25386"/>
                    <a:pt x="11975" y="25753"/>
                    <a:pt x="15044" y="25819"/>
                  </a:cubicBezTo>
                  <a:cubicBezTo>
                    <a:pt x="15384" y="25826"/>
                    <a:pt x="15723" y="25830"/>
                    <a:pt x="16063" y="25830"/>
                  </a:cubicBezTo>
                  <a:cubicBezTo>
                    <a:pt x="23824" y="25830"/>
                    <a:pt x="31530" y="24074"/>
                    <a:pt x="39328" y="23818"/>
                  </a:cubicBezTo>
                  <a:cubicBezTo>
                    <a:pt x="40829" y="23785"/>
                    <a:pt x="42364" y="23751"/>
                    <a:pt x="43698" y="23084"/>
                  </a:cubicBezTo>
                  <a:cubicBezTo>
                    <a:pt x="45866" y="21917"/>
                    <a:pt x="46733" y="19181"/>
                    <a:pt x="46833" y="16679"/>
                  </a:cubicBezTo>
                  <a:cubicBezTo>
                    <a:pt x="47100" y="9374"/>
                    <a:pt x="41997" y="2202"/>
                    <a:pt x="35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3"/>
            <p:cNvSpPr/>
            <p:nvPr/>
          </p:nvSpPr>
          <p:spPr>
            <a:xfrm>
              <a:off x="2640250" y="2839975"/>
              <a:ext cx="869950" cy="2163575"/>
            </a:xfrm>
            <a:custGeom>
              <a:rect b="b" l="l" r="r" t="t"/>
              <a:pathLst>
                <a:path extrusionOk="0" h="86543" w="34798">
                  <a:moveTo>
                    <a:pt x="32796" y="1"/>
                  </a:moveTo>
                  <a:cubicBezTo>
                    <a:pt x="29994" y="2436"/>
                    <a:pt x="25458" y="4470"/>
                    <a:pt x="22722" y="8840"/>
                  </a:cubicBezTo>
                  <a:cubicBezTo>
                    <a:pt x="19954" y="13210"/>
                    <a:pt x="20821" y="48302"/>
                    <a:pt x="20287" y="50003"/>
                  </a:cubicBezTo>
                  <a:cubicBezTo>
                    <a:pt x="19787" y="51704"/>
                    <a:pt x="11581" y="60644"/>
                    <a:pt x="406" y="80558"/>
                  </a:cubicBezTo>
                  <a:cubicBezTo>
                    <a:pt x="1" y="81276"/>
                    <a:pt x="4611" y="86542"/>
                    <a:pt x="6712" y="86542"/>
                  </a:cubicBezTo>
                  <a:cubicBezTo>
                    <a:pt x="6858" y="86542"/>
                    <a:pt x="6992" y="86517"/>
                    <a:pt x="7111" y="86462"/>
                  </a:cubicBezTo>
                  <a:cubicBezTo>
                    <a:pt x="8979" y="85628"/>
                    <a:pt x="32396" y="60310"/>
                    <a:pt x="33597" y="56541"/>
                  </a:cubicBezTo>
                  <a:cubicBezTo>
                    <a:pt x="34798" y="52772"/>
                    <a:pt x="32796" y="1"/>
                    <a:pt x="32796" y="1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3"/>
            <p:cNvSpPr/>
            <p:nvPr/>
          </p:nvSpPr>
          <p:spPr>
            <a:xfrm>
              <a:off x="3134075" y="4040600"/>
              <a:ext cx="216700" cy="96400"/>
            </a:xfrm>
            <a:custGeom>
              <a:rect b="b" l="l" r="r" t="t"/>
              <a:pathLst>
                <a:path extrusionOk="0" h="3856" w="8668">
                  <a:moveTo>
                    <a:pt x="1266" y="0"/>
                  </a:moveTo>
                  <a:cubicBezTo>
                    <a:pt x="936" y="0"/>
                    <a:pt x="603" y="25"/>
                    <a:pt x="267" y="77"/>
                  </a:cubicBezTo>
                  <a:cubicBezTo>
                    <a:pt x="67" y="110"/>
                    <a:pt x="1" y="477"/>
                    <a:pt x="267" y="510"/>
                  </a:cubicBezTo>
                  <a:cubicBezTo>
                    <a:pt x="3436" y="877"/>
                    <a:pt x="5871" y="2178"/>
                    <a:pt x="8573" y="3846"/>
                  </a:cubicBezTo>
                  <a:cubicBezTo>
                    <a:pt x="8580" y="3852"/>
                    <a:pt x="8587" y="3855"/>
                    <a:pt x="8595" y="3855"/>
                  </a:cubicBezTo>
                  <a:cubicBezTo>
                    <a:pt x="8629" y="3855"/>
                    <a:pt x="8667" y="3806"/>
                    <a:pt x="8640" y="3779"/>
                  </a:cubicBezTo>
                  <a:cubicBezTo>
                    <a:pt x="6697" y="1836"/>
                    <a:pt x="4111" y="0"/>
                    <a:pt x="1266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3"/>
            <p:cNvSpPr/>
            <p:nvPr/>
          </p:nvSpPr>
          <p:spPr>
            <a:xfrm>
              <a:off x="2927250" y="3918250"/>
              <a:ext cx="1216750" cy="2566025"/>
            </a:xfrm>
            <a:custGeom>
              <a:rect b="b" l="l" r="r" t="t"/>
              <a:pathLst>
                <a:path extrusionOk="0" h="102641" w="48670">
                  <a:moveTo>
                    <a:pt x="39529" y="0"/>
                  </a:moveTo>
                  <a:lnTo>
                    <a:pt x="13911" y="1668"/>
                  </a:lnTo>
                  <a:cubicBezTo>
                    <a:pt x="12176" y="3970"/>
                    <a:pt x="2569" y="21316"/>
                    <a:pt x="468" y="44132"/>
                  </a:cubicBezTo>
                  <a:cubicBezTo>
                    <a:pt x="34" y="49035"/>
                    <a:pt x="1" y="54306"/>
                    <a:pt x="268" y="59643"/>
                  </a:cubicBezTo>
                  <a:cubicBezTo>
                    <a:pt x="1202" y="79157"/>
                    <a:pt x="5805" y="99071"/>
                    <a:pt x="6339" y="101106"/>
                  </a:cubicBezTo>
                  <a:cubicBezTo>
                    <a:pt x="6372" y="101340"/>
                    <a:pt x="6439" y="101840"/>
                    <a:pt x="6472" y="102641"/>
                  </a:cubicBezTo>
                  <a:cubicBezTo>
                    <a:pt x="12176" y="102607"/>
                    <a:pt x="17914" y="102607"/>
                    <a:pt x="23651" y="102574"/>
                  </a:cubicBezTo>
                  <a:cubicBezTo>
                    <a:pt x="23284" y="101306"/>
                    <a:pt x="23017" y="100472"/>
                    <a:pt x="22884" y="100139"/>
                  </a:cubicBezTo>
                  <a:cubicBezTo>
                    <a:pt x="22617" y="99605"/>
                    <a:pt x="23551" y="94568"/>
                    <a:pt x="24985" y="87530"/>
                  </a:cubicBezTo>
                  <a:cubicBezTo>
                    <a:pt x="28588" y="70051"/>
                    <a:pt x="35493" y="40396"/>
                    <a:pt x="36127" y="38461"/>
                  </a:cubicBezTo>
                  <a:cubicBezTo>
                    <a:pt x="36961" y="35793"/>
                    <a:pt x="48669" y="26619"/>
                    <a:pt x="39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3"/>
            <p:cNvSpPr/>
            <p:nvPr/>
          </p:nvSpPr>
          <p:spPr>
            <a:xfrm>
              <a:off x="3481825" y="3913250"/>
              <a:ext cx="1064125" cy="2568525"/>
            </a:xfrm>
            <a:custGeom>
              <a:rect b="b" l="l" r="r" t="t"/>
              <a:pathLst>
                <a:path extrusionOk="0" h="102741" w="42565">
                  <a:moveTo>
                    <a:pt x="20148" y="0"/>
                  </a:moveTo>
                  <a:lnTo>
                    <a:pt x="0" y="1335"/>
                  </a:lnTo>
                  <a:cubicBezTo>
                    <a:pt x="0" y="1335"/>
                    <a:pt x="1368" y="23650"/>
                    <a:pt x="3903" y="36393"/>
                  </a:cubicBezTo>
                  <a:cubicBezTo>
                    <a:pt x="7739" y="55473"/>
                    <a:pt x="24051" y="99471"/>
                    <a:pt x="24518" y="101039"/>
                  </a:cubicBezTo>
                  <a:cubicBezTo>
                    <a:pt x="24585" y="101239"/>
                    <a:pt x="24618" y="101840"/>
                    <a:pt x="24685" y="102740"/>
                  </a:cubicBezTo>
                  <a:cubicBezTo>
                    <a:pt x="26597" y="102729"/>
                    <a:pt x="28513" y="102726"/>
                    <a:pt x="30431" y="102726"/>
                  </a:cubicBezTo>
                  <a:cubicBezTo>
                    <a:pt x="34266" y="102726"/>
                    <a:pt x="38105" y="102740"/>
                    <a:pt x="41930" y="102740"/>
                  </a:cubicBezTo>
                  <a:cubicBezTo>
                    <a:pt x="41630" y="101606"/>
                    <a:pt x="41397" y="100806"/>
                    <a:pt x="41330" y="100472"/>
                  </a:cubicBezTo>
                  <a:cubicBezTo>
                    <a:pt x="40830" y="98371"/>
                    <a:pt x="42564" y="65147"/>
                    <a:pt x="36527" y="40396"/>
                  </a:cubicBezTo>
                  <a:cubicBezTo>
                    <a:pt x="31189" y="18614"/>
                    <a:pt x="20148" y="0"/>
                    <a:pt x="20148" y="0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3"/>
            <p:cNvSpPr/>
            <p:nvPr/>
          </p:nvSpPr>
          <p:spPr>
            <a:xfrm>
              <a:off x="3275000" y="3911575"/>
              <a:ext cx="1300975" cy="2570200"/>
            </a:xfrm>
            <a:custGeom>
              <a:rect b="b" l="l" r="r" t="t"/>
              <a:pathLst>
                <a:path extrusionOk="0" h="102808" w="52039">
                  <a:moveTo>
                    <a:pt x="29422" y="1"/>
                  </a:moveTo>
                  <a:lnTo>
                    <a:pt x="1" y="1935"/>
                  </a:lnTo>
                  <a:cubicBezTo>
                    <a:pt x="535" y="22250"/>
                    <a:pt x="10408" y="34192"/>
                    <a:pt x="10408" y="34192"/>
                  </a:cubicBezTo>
                  <a:cubicBezTo>
                    <a:pt x="15946" y="59610"/>
                    <a:pt x="30556" y="99839"/>
                    <a:pt x="30856" y="101406"/>
                  </a:cubicBezTo>
                  <a:cubicBezTo>
                    <a:pt x="30856" y="101540"/>
                    <a:pt x="30890" y="102007"/>
                    <a:pt x="30923" y="102807"/>
                  </a:cubicBezTo>
                  <a:cubicBezTo>
                    <a:pt x="33191" y="102796"/>
                    <a:pt x="35456" y="102793"/>
                    <a:pt x="37719" y="102793"/>
                  </a:cubicBezTo>
                  <a:cubicBezTo>
                    <a:pt x="42246" y="102793"/>
                    <a:pt x="46768" y="102807"/>
                    <a:pt x="51304" y="102807"/>
                  </a:cubicBezTo>
                  <a:cubicBezTo>
                    <a:pt x="51071" y="101507"/>
                    <a:pt x="50871" y="100306"/>
                    <a:pt x="50770" y="99205"/>
                  </a:cubicBezTo>
                  <a:cubicBezTo>
                    <a:pt x="49603" y="88197"/>
                    <a:pt x="52038" y="78056"/>
                    <a:pt x="48069" y="54906"/>
                  </a:cubicBezTo>
                  <a:cubicBezTo>
                    <a:pt x="42831" y="24185"/>
                    <a:pt x="29422" y="1"/>
                    <a:pt x="29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3"/>
            <p:cNvSpPr/>
            <p:nvPr/>
          </p:nvSpPr>
          <p:spPr>
            <a:xfrm>
              <a:off x="3104050" y="2539750"/>
              <a:ext cx="1241750" cy="1663025"/>
            </a:xfrm>
            <a:custGeom>
              <a:rect b="b" l="l" r="r" t="t"/>
              <a:pathLst>
                <a:path extrusionOk="0" h="66521" w="49670">
                  <a:moveTo>
                    <a:pt x="34725" y="1"/>
                  </a:moveTo>
                  <a:lnTo>
                    <a:pt x="19948" y="4204"/>
                  </a:lnTo>
                  <a:cubicBezTo>
                    <a:pt x="20115" y="8941"/>
                    <a:pt x="12143" y="12777"/>
                    <a:pt x="10508" y="15579"/>
                  </a:cubicBezTo>
                  <a:cubicBezTo>
                    <a:pt x="9541" y="17280"/>
                    <a:pt x="7273" y="19648"/>
                    <a:pt x="5104" y="22250"/>
                  </a:cubicBezTo>
                  <a:cubicBezTo>
                    <a:pt x="4804" y="22584"/>
                    <a:pt x="4537" y="22917"/>
                    <a:pt x="4237" y="23284"/>
                  </a:cubicBezTo>
                  <a:cubicBezTo>
                    <a:pt x="3570" y="24118"/>
                    <a:pt x="3470" y="26320"/>
                    <a:pt x="2903" y="27187"/>
                  </a:cubicBezTo>
                  <a:cubicBezTo>
                    <a:pt x="1535" y="29088"/>
                    <a:pt x="1" y="31423"/>
                    <a:pt x="401" y="33025"/>
                  </a:cubicBezTo>
                  <a:cubicBezTo>
                    <a:pt x="1602" y="37661"/>
                    <a:pt x="4637" y="40697"/>
                    <a:pt x="4804" y="41497"/>
                  </a:cubicBezTo>
                  <a:cubicBezTo>
                    <a:pt x="4971" y="42331"/>
                    <a:pt x="6339" y="59810"/>
                    <a:pt x="7273" y="61178"/>
                  </a:cubicBezTo>
                  <a:cubicBezTo>
                    <a:pt x="8207" y="62546"/>
                    <a:pt x="12843" y="66082"/>
                    <a:pt x="17547" y="66482"/>
                  </a:cubicBezTo>
                  <a:cubicBezTo>
                    <a:pt x="17853" y="66508"/>
                    <a:pt x="18190" y="66521"/>
                    <a:pt x="18552" y="66521"/>
                  </a:cubicBezTo>
                  <a:cubicBezTo>
                    <a:pt x="23716" y="66521"/>
                    <a:pt x="34079" y="63988"/>
                    <a:pt x="35326" y="62679"/>
                  </a:cubicBezTo>
                  <a:cubicBezTo>
                    <a:pt x="36660" y="61278"/>
                    <a:pt x="36160" y="53306"/>
                    <a:pt x="36994" y="49803"/>
                  </a:cubicBezTo>
                  <a:cubicBezTo>
                    <a:pt x="37461" y="47902"/>
                    <a:pt x="40496" y="41497"/>
                    <a:pt x="43332" y="34459"/>
                  </a:cubicBezTo>
                  <a:cubicBezTo>
                    <a:pt x="43965" y="32891"/>
                    <a:pt x="44599" y="31290"/>
                    <a:pt x="45200" y="29689"/>
                  </a:cubicBezTo>
                  <a:cubicBezTo>
                    <a:pt x="45333" y="29389"/>
                    <a:pt x="45433" y="29088"/>
                    <a:pt x="45533" y="28788"/>
                  </a:cubicBezTo>
                  <a:cubicBezTo>
                    <a:pt x="47068" y="24552"/>
                    <a:pt x="48302" y="20482"/>
                    <a:pt x="48635" y="17380"/>
                  </a:cubicBezTo>
                  <a:cubicBezTo>
                    <a:pt x="49669" y="7640"/>
                    <a:pt x="40496" y="8674"/>
                    <a:pt x="37928" y="7673"/>
                  </a:cubicBezTo>
                  <a:cubicBezTo>
                    <a:pt x="35760" y="6839"/>
                    <a:pt x="34559" y="3603"/>
                    <a:pt x="34725" y="1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3"/>
            <p:cNvSpPr/>
            <p:nvPr/>
          </p:nvSpPr>
          <p:spPr>
            <a:xfrm>
              <a:off x="3062350" y="2689375"/>
              <a:ext cx="1453575" cy="1835400"/>
            </a:xfrm>
            <a:custGeom>
              <a:rect b="b" l="l" r="r" t="t"/>
              <a:pathLst>
                <a:path extrusionOk="0" h="73416" w="58143">
                  <a:moveTo>
                    <a:pt x="39602" y="0"/>
                  </a:moveTo>
                  <a:cubicBezTo>
                    <a:pt x="39020" y="0"/>
                    <a:pt x="38662" y="87"/>
                    <a:pt x="38662" y="87"/>
                  </a:cubicBezTo>
                  <a:cubicBezTo>
                    <a:pt x="38362" y="1188"/>
                    <a:pt x="36527" y="4257"/>
                    <a:pt x="34125" y="8426"/>
                  </a:cubicBezTo>
                  <a:cubicBezTo>
                    <a:pt x="34125" y="8460"/>
                    <a:pt x="34125" y="8460"/>
                    <a:pt x="34125" y="8460"/>
                  </a:cubicBezTo>
                  <a:cubicBezTo>
                    <a:pt x="34058" y="8560"/>
                    <a:pt x="34025" y="8660"/>
                    <a:pt x="33958" y="8760"/>
                  </a:cubicBezTo>
                  <a:cubicBezTo>
                    <a:pt x="31816" y="12487"/>
                    <a:pt x="25244" y="22757"/>
                    <a:pt x="22520" y="22757"/>
                  </a:cubicBezTo>
                  <a:cubicBezTo>
                    <a:pt x="21978" y="22757"/>
                    <a:pt x="21588" y="22349"/>
                    <a:pt x="21416" y="21402"/>
                  </a:cubicBezTo>
                  <a:cubicBezTo>
                    <a:pt x="20916" y="18634"/>
                    <a:pt x="19648" y="5457"/>
                    <a:pt x="20082" y="2555"/>
                  </a:cubicBezTo>
                  <a:cubicBezTo>
                    <a:pt x="20291" y="1901"/>
                    <a:pt x="20316" y="1493"/>
                    <a:pt x="20171" y="1493"/>
                  </a:cubicBezTo>
                  <a:cubicBezTo>
                    <a:pt x="20132" y="1493"/>
                    <a:pt x="20080" y="1523"/>
                    <a:pt x="20015" y="1588"/>
                  </a:cubicBezTo>
                  <a:cubicBezTo>
                    <a:pt x="19715" y="1922"/>
                    <a:pt x="17080" y="5057"/>
                    <a:pt x="14611" y="6558"/>
                  </a:cubicBezTo>
                  <a:cubicBezTo>
                    <a:pt x="12143" y="8059"/>
                    <a:pt x="6572" y="12196"/>
                    <a:pt x="6572" y="12196"/>
                  </a:cubicBezTo>
                  <a:cubicBezTo>
                    <a:pt x="6572" y="12196"/>
                    <a:pt x="6570" y="12195"/>
                    <a:pt x="6566" y="12195"/>
                  </a:cubicBezTo>
                  <a:cubicBezTo>
                    <a:pt x="6512" y="12195"/>
                    <a:pt x="6076" y="12253"/>
                    <a:pt x="5205" y="13997"/>
                  </a:cubicBezTo>
                  <a:cubicBezTo>
                    <a:pt x="4437" y="15565"/>
                    <a:pt x="4104" y="20335"/>
                    <a:pt x="3937" y="21436"/>
                  </a:cubicBezTo>
                  <a:cubicBezTo>
                    <a:pt x="2769" y="23137"/>
                    <a:pt x="1635" y="25071"/>
                    <a:pt x="1502" y="26573"/>
                  </a:cubicBezTo>
                  <a:cubicBezTo>
                    <a:pt x="1302" y="28841"/>
                    <a:pt x="2236" y="29641"/>
                    <a:pt x="3337" y="31376"/>
                  </a:cubicBezTo>
                  <a:lnTo>
                    <a:pt x="3003" y="37847"/>
                  </a:lnTo>
                  <a:cubicBezTo>
                    <a:pt x="3003" y="37847"/>
                    <a:pt x="4271" y="38848"/>
                    <a:pt x="6839" y="39082"/>
                  </a:cubicBezTo>
                  <a:cubicBezTo>
                    <a:pt x="7106" y="41984"/>
                    <a:pt x="7506" y="46087"/>
                    <a:pt x="7906" y="49422"/>
                  </a:cubicBezTo>
                  <a:lnTo>
                    <a:pt x="6972" y="53025"/>
                  </a:lnTo>
                  <a:cubicBezTo>
                    <a:pt x="6005" y="56527"/>
                    <a:pt x="1635" y="65200"/>
                    <a:pt x="1" y="68603"/>
                  </a:cubicBezTo>
                  <a:cubicBezTo>
                    <a:pt x="2741" y="72449"/>
                    <a:pt x="9593" y="73416"/>
                    <a:pt x="15744" y="73416"/>
                  </a:cubicBezTo>
                  <a:cubicBezTo>
                    <a:pt x="17754" y="73416"/>
                    <a:pt x="19690" y="73312"/>
                    <a:pt x="21383" y="73173"/>
                  </a:cubicBezTo>
                  <a:cubicBezTo>
                    <a:pt x="21383" y="73174"/>
                    <a:pt x="21386" y="73174"/>
                    <a:pt x="21394" y="73174"/>
                  </a:cubicBezTo>
                  <a:cubicBezTo>
                    <a:pt x="21822" y="73174"/>
                    <a:pt x="34832" y="71239"/>
                    <a:pt x="41164" y="69336"/>
                  </a:cubicBezTo>
                  <a:cubicBezTo>
                    <a:pt x="43232" y="68703"/>
                    <a:pt x="45233" y="68002"/>
                    <a:pt x="47168" y="67202"/>
                  </a:cubicBezTo>
                  <a:cubicBezTo>
                    <a:pt x="46768" y="66067"/>
                    <a:pt x="46467" y="65200"/>
                    <a:pt x="46301" y="64666"/>
                  </a:cubicBezTo>
                  <a:cubicBezTo>
                    <a:pt x="44232" y="58295"/>
                    <a:pt x="42231" y="55360"/>
                    <a:pt x="41130" y="50823"/>
                  </a:cubicBezTo>
                  <a:cubicBezTo>
                    <a:pt x="41063" y="50523"/>
                    <a:pt x="41030" y="50390"/>
                    <a:pt x="41030" y="50390"/>
                  </a:cubicBezTo>
                  <a:cubicBezTo>
                    <a:pt x="39963" y="45586"/>
                    <a:pt x="58142" y="9861"/>
                    <a:pt x="54840" y="3556"/>
                  </a:cubicBezTo>
                  <a:cubicBezTo>
                    <a:pt x="53139" y="320"/>
                    <a:pt x="44232" y="854"/>
                    <a:pt x="40963" y="154"/>
                  </a:cubicBezTo>
                  <a:cubicBezTo>
                    <a:pt x="40441" y="36"/>
                    <a:pt x="39975" y="0"/>
                    <a:pt x="39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3"/>
            <p:cNvSpPr/>
            <p:nvPr/>
          </p:nvSpPr>
          <p:spPr>
            <a:xfrm>
              <a:off x="3474325" y="2609525"/>
              <a:ext cx="642975" cy="755075"/>
            </a:xfrm>
            <a:custGeom>
              <a:rect b="b" l="l" r="r" t="t"/>
              <a:pathLst>
                <a:path extrusionOk="0" h="30203" w="25719">
                  <a:moveTo>
                    <a:pt x="15664" y="1"/>
                  </a:moveTo>
                  <a:cubicBezTo>
                    <a:pt x="14204" y="1"/>
                    <a:pt x="12746" y="129"/>
                    <a:pt x="11308" y="412"/>
                  </a:cubicBezTo>
                  <a:cubicBezTo>
                    <a:pt x="6738" y="1313"/>
                    <a:pt x="2369" y="3881"/>
                    <a:pt x="0" y="7884"/>
                  </a:cubicBezTo>
                  <a:lnTo>
                    <a:pt x="401" y="7417"/>
                  </a:lnTo>
                  <a:lnTo>
                    <a:pt x="401" y="7417"/>
                  </a:lnTo>
                  <a:cubicBezTo>
                    <a:pt x="267" y="13255"/>
                    <a:pt x="868" y="19092"/>
                    <a:pt x="2135" y="24763"/>
                  </a:cubicBezTo>
                  <a:cubicBezTo>
                    <a:pt x="2402" y="25864"/>
                    <a:pt x="2669" y="26998"/>
                    <a:pt x="3203" y="27965"/>
                  </a:cubicBezTo>
                  <a:cubicBezTo>
                    <a:pt x="3756" y="28941"/>
                    <a:pt x="4499" y="30203"/>
                    <a:pt x="5587" y="30203"/>
                  </a:cubicBezTo>
                  <a:cubicBezTo>
                    <a:pt x="5615" y="30203"/>
                    <a:pt x="5643" y="30202"/>
                    <a:pt x="5671" y="30200"/>
                  </a:cubicBezTo>
                  <a:cubicBezTo>
                    <a:pt x="8373" y="30067"/>
                    <a:pt x="11008" y="26431"/>
                    <a:pt x="13110" y="24263"/>
                  </a:cubicBezTo>
                  <a:cubicBezTo>
                    <a:pt x="14677" y="22695"/>
                    <a:pt x="17980" y="17024"/>
                    <a:pt x="18680" y="16057"/>
                  </a:cubicBezTo>
                  <a:cubicBezTo>
                    <a:pt x="19614" y="14823"/>
                    <a:pt x="20348" y="13422"/>
                    <a:pt x="21049" y="12021"/>
                  </a:cubicBezTo>
                  <a:cubicBezTo>
                    <a:pt x="22216" y="9786"/>
                    <a:pt x="23384" y="7551"/>
                    <a:pt x="24551" y="5316"/>
                  </a:cubicBezTo>
                  <a:cubicBezTo>
                    <a:pt x="25018" y="4415"/>
                    <a:pt x="25485" y="3481"/>
                    <a:pt x="25652" y="2447"/>
                  </a:cubicBezTo>
                  <a:cubicBezTo>
                    <a:pt x="25685" y="2247"/>
                    <a:pt x="25719" y="2047"/>
                    <a:pt x="25619" y="1880"/>
                  </a:cubicBezTo>
                  <a:cubicBezTo>
                    <a:pt x="25518" y="1680"/>
                    <a:pt x="25285" y="1613"/>
                    <a:pt x="25085" y="1546"/>
                  </a:cubicBezTo>
                  <a:cubicBezTo>
                    <a:pt x="22044" y="609"/>
                    <a:pt x="18847" y="1"/>
                    <a:pt x="15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3"/>
            <p:cNvSpPr/>
            <p:nvPr/>
          </p:nvSpPr>
          <p:spPr>
            <a:xfrm>
              <a:off x="4242375" y="3462925"/>
              <a:ext cx="14200" cy="10025"/>
            </a:xfrm>
            <a:custGeom>
              <a:rect b="b" l="l" r="r" t="t"/>
              <a:pathLst>
                <a:path extrusionOk="0" h="401" w="568">
                  <a:moveTo>
                    <a:pt x="267" y="0"/>
                  </a:moveTo>
                  <a:cubicBezTo>
                    <a:pt x="0" y="0"/>
                    <a:pt x="0" y="401"/>
                    <a:pt x="267" y="401"/>
                  </a:cubicBezTo>
                  <a:cubicBezTo>
                    <a:pt x="567" y="401"/>
                    <a:pt x="567" y="0"/>
                    <a:pt x="267" y="0"/>
                  </a:cubicBezTo>
                  <a:close/>
                </a:path>
              </a:pathLst>
            </a:custGeom>
            <a:solidFill>
              <a:srgbClr val="E8F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3"/>
            <p:cNvSpPr/>
            <p:nvPr/>
          </p:nvSpPr>
          <p:spPr>
            <a:xfrm>
              <a:off x="3709475" y="3887250"/>
              <a:ext cx="341775" cy="92850"/>
            </a:xfrm>
            <a:custGeom>
              <a:rect b="b" l="l" r="r" t="t"/>
              <a:pathLst>
                <a:path extrusionOk="0" h="3714" w="13671">
                  <a:moveTo>
                    <a:pt x="13565" y="1"/>
                  </a:moveTo>
                  <a:cubicBezTo>
                    <a:pt x="13558" y="1"/>
                    <a:pt x="13551" y="3"/>
                    <a:pt x="13544" y="6"/>
                  </a:cubicBezTo>
                  <a:cubicBezTo>
                    <a:pt x="9308" y="2041"/>
                    <a:pt x="4838" y="3008"/>
                    <a:pt x="168" y="3442"/>
                  </a:cubicBezTo>
                  <a:cubicBezTo>
                    <a:pt x="1" y="3475"/>
                    <a:pt x="1" y="3709"/>
                    <a:pt x="168" y="3709"/>
                  </a:cubicBezTo>
                  <a:cubicBezTo>
                    <a:pt x="327" y="3712"/>
                    <a:pt x="486" y="3714"/>
                    <a:pt x="645" y="3714"/>
                  </a:cubicBezTo>
                  <a:cubicBezTo>
                    <a:pt x="5213" y="3714"/>
                    <a:pt x="9646" y="2333"/>
                    <a:pt x="13611" y="173"/>
                  </a:cubicBezTo>
                  <a:cubicBezTo>
                    <a:pt x="13670" y="113"/>
                    <a:pt x="13624" y="1"/>
                    <a:pt x="13565" y="1"/>
                  </a:cubicBezTo>
                  <a:close/>
                </a:path>
              </a:pathLst>
            </a:custGeom>
            <a:solidFill>
              <a:srgbClr val="FC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3"/>
            <p:cNvSpPr/>
            <p:nvPr/>
          </p:nvSpPr>
          <p:spPr>
            <a:xfrm>
              <a:off x="4120625" y="2727400"/>
              <a:ext cx="743050" cy="2465525"/>
            </a:xfrm>
            <a:custGeom>
              <a:rect b="b" l="l" r="r" t="t"/>
              <a:pathLst>
                <a:path extrusionOk="0" h="98621" w="29722">
                  <a:moveTo>
                    <a:pt x="0" y="0"/>
                  </a:moveTo>
                  <a:cubicBezTo>
                    <a:pt x="0" y="1"/>
                    <a:pt x="834" y="10875"/>
                    <a:pt x="3036" y="17012"/>
                  </a:cubicBezTo>
                  <a:cubicBezTo>
                    <a:pt x="5204" y="23150"/>
                    <a:pt x="15144" y="58876"/>
                    <a:pt x="14210" y="60377"/>
                  </a:cubicBezTo>
                  <a:cubicBezTo>
                    <a:pt x="13476" y="61478"/>
                    <a:pt x="10241" y="78823"/>
                    <a:pt x="8973" y="88364"/>
                  </a:cubicBezTo>
                  <a:cubicBezTo>
                    <a:pt x="8840" y="89364"/>
                    <a:pt x="8740" y="90265"/>
                    <a:pt x="8640" y="91032"/>
                  </a:cubicBezTo>
                  <a:cubicBezTo>
                    <a:pt x="8473" y="92800"/>
                    <a:pt x="8406" y="94034"/>
                    <a:pt x="8506" y="94435"/>
                  </a:cubicBezTo>
                  <a:cubicBezTo>
                    <a:pt x="9117" y="96413"/>
                    <a:pt x="14094" y="98620"/>
                    <a:pt x="16993" y="98620"/>
                  </a:cubicBezTo>
                  <a:cubicBezTo>
                    <a:pt x="17418" y="98620"/>
                    <a:pt x="17798" y="98573"/>
                    <a:pt x="18113" y="98471"/>
                  </a:cubicBezTo>
                  <a:cubicBezTo>
                    <a:pt x="18213" y="98404"/>
                    <a:pt x="18380" y="98304"/>
                    <a:pt x="18513" y="98104"/>
                  </a:cubicBezTo>
                  <a:cubicBezTo>
                    <a:pt x="18680" y="97937"/>
                    <a:pt x="18813" y="97704"/>
                    <a:pt x="18980" y="97403"/>
                  </a:cubicBezTo>
                  <a:cubicBezTo>
                    <a:pt x="19381" y="96703"/>
                    <a:pt x="19881" y="95635"/>
                    <a:pt x="20415" y="94334"/>
                  </a:cubicBezTo>
                  <a:cubicBezTo>
                    <a:pt x="20515" y="94068"/>
                    <a:pt x="20648" y="93767"/>
                    <a:pt x="20748" y="93467"/>
                  </a:cubicBezTo>
                  <a:cubicBezTo>
                    <a:pt x="24217" y="84494"/>
                    <a:pt x="29221" y="66248"/>
                    <a:pt x="29421" y="62412"/>
                  </a:cubicBezTo>
                  <a:cubicBezTo>
                    <a:pt x="29721" y="57375"/>
                    <a:pt x="22783" y="12309"/>
                    <a:pt x="15378" y="3403"/>
                  </a:cubicBezTo>
                  <a:cubicBezTo>
                    <a:pt x="13067" y="605"/>
                    <a:pt x="9448" y="142"/>
                    <a:pt x="6238" y="142"/>
                  </a:cubicBezTo>
                  <a:cubicBezTo>
                    <a:pt x="4647" y="142"/>
                    <a:pt x="3157" y="255"/>
                    <a:pt x="1977" y="255"/>
                  </a:cubicBezTo>
                  <a:cubicBezTo>
                    <a:pt x="1136" y="255"/>
                    <a:pt x="452" y="198"/>
                    <a:pt x="0" y="0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3"/>
            <p:cNvSpPr/>
            <p:nvPr/>
          </p:nvSpPr>
          <p:spPr>
            <a:xfrm>
              <a:off x="4011375" y="4935650"/>
              <a:ext cx="629625" cy="636050"/>
            </a:xfrm>
            <a:custGeom>
              <a:rect b="b" l="l" r="r" t="t"/>
              <a:pathLst>
                <a:path extrusionOk="0" h="25442" w="25185">
                  <a:moveTo>
                    <a:pt x="13310" y="0"/>
                  </a:moveTo>
                  <a:cubicBezTo>
                    <a:pt x="13310" y="0"/>
                    <a:pt x="13176" y="1268"/>
                    <a:pt x="12976" y="2702"/>
                  </a:cubicBezTo>
                  <a:cubicBezTo>
                    <a:pt x="12743" y="4537"/>
                    <a:pt x="12342" y="6738"/>
                    <a:pt x="11975" y="6872"/>
                  </a:cubicBezTo>
                  <a:cubicBezTo>
                    <a:pt x="11242" y="7172"/>
                    <a:pt x="7039" y="9307"/>
                    <a:pt x="5704" y="10308"/>
                  </a:cubicBezTo>
                  <a:cubicBezTo>
                    <a:pt x="4370" y="11308"/>
                    <a:pt x="434" y="11875"/>
                    <a:pt x="234" y="12209"/>
                  </a:cubicBezTo>
                  <a:cubicBezTo>
                    <a:pt x="0" y="12542"/>
                    <a:pt x="1134" y="13810"/>
                    <a:pt x="3703" y="13843"/>
                  </a:cubicBezTo>
                  <a:cubicBezTo>
                    <a:pt x="3737" y="13844"/>
                    <a:pt x="3771" y="13844"/>
                    <a:pt x="3805" y="13844"/>
                  </a:cubicBezTo>
                  <a:cubicBezTo>
                    <a:pt x="5481" y="13844"/>
                    <a:pt x="6983" y="13307"/>
                    <a:pt x="7645" y="13307"/>
                  </a:cubicBezTo>
                  <a:cubicBezTo>
                    <a:pt x="7966" y="13307"/>
                    <a:pt x="8090" y="13434"/>
                    <a:pt x="7939" y="13810"/>
                  </a:cubicBezTo>
                  <a:cubicBezTo>
                    <a:pt x="7472" y="14944"/>
                    <a:pt x="4770" y="18614"/>
                    <a:pt x="5271" y="20148"/>
                  </a:cubicBezTo>
                  <a:cubicBezTo>
                    <a:pt x="5604" y="21215"/>
                    <a:pt x="6838" y="20815"/>
                    <a:pt x="7072" y="21115"/>
                  </a:cubicBezTo>
                  <a:cubicBezTo>
                    <a:pt x="7305" y="21416"/>
                    <a:pt x="7239" y="22283"/>
                    <a:pt x="7806" y="22716"/>
                  </a:cubicBezTo>
                  <a:cubicBezTo>
                    <a:pt x="8373" y="23183"/>
                    <a:pt x="9540" y="22983"/>
                    <a:pt x="9807" y="23183"/>
                  </a:cubicBezTo>
                  <a:cubicBezTo>
                    <a:pt x="10107" y="23384"/>
                    <a:pt x="10341" y="24084"/>
                    <a:pt x="11175" y="24551"/>
                  </a:cubicBezTo>
                  <a:cubicBezTo>
                    <a:pt x="11453" y="24697"/>
                    <a:pt x="11852" y="24732"/>
                    <a:pt x="12253" y="24732"/>
                  </a:cubicBezTo>
                  <a:cubicBezTo>
                    <a:pt x="12629" y="24732"/>
                    <a:pt x="13008" y="24701"/>
                    <a:pt x="13289" y="24701"/>
                  </a:cubicBezTo>
                  <a:cubicBezTo>
                    <a:pt x="13463" y="24701"/>
                    <a:pt x="13600" y="24713"/>
                    <a:pt x="13677" y="24751"/>
                  </a:cubicBezTo>
                  <a:cubicBezTo>
                    <a:pt x="13943" y="24884"/>
                    <a:pt x="14803" y="25442"/>
                    <a:pt x="15716" y="25442"/>
                  </a:cubicBezTo>
                  <a:cubicBezTo>
                    <a:pt x="15948" y="25442"/>
                    <a:pt x="16183" y="25406"/>
                    <a:pt x="16412" y="25318"/>
                  </a:cubicBezTo>
                  <a:cubicBezTo>
                    <a:pt x="17513" y="24885"/>
                    <a:pt x="18847" y="23117"/>
                    <a:pt x="20015" y="20815"/>
                  </a:cubicBezTo>
                  <a:cubicBezTo>
                    <a:pt x="21782" y="17212"/>
                    <a:pt x="21949" y="14344"/>
                    <a:pt x="22116" y="12709"/>
                  </a:cubicBezTo>
                  <a:cubicBezTo>
                    <a:pt x="22183" y="12075"/>
                    <a:pt x="22550" y="10975"/>
                    <a:pt x="23017" y="9841"/>
                  </a:cubicBezTo>
                  <a:cubicBezTo>
                    <a:pt x="23150" y="9574"/>
                    <a:pt x="23250" y="9340"/>
                    <a:pt x="23350" y="9073"/>
                  </a:cubicBezTo>
                  <a:cubicBezTo>
                    <a:pt x="23817" y="7973"/>
                    <a:pt x="24351" y="6872"/>
                    <a:pt x="24785" y="6004"/>
                  </a:cubicBezTo>
                  <a:cubicBezTo>
                    <a:pt x="24951" y="5671"/>
                    <a:pt x="25085" y="5404"/>
                    <a:pt x="25185" y="5171"/>
                  </a:cubicBezTo>
                  <a:lnTo>
                    <a:pt x="25118" y="5137"/>
                  </a:lnTo>
                  <a:lnTo>
                    <a:pt x="13343" y="34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3"/>
            <p:cNvSpPr/>
            <p:nvPr/>
          </p:nvSpPr>
          <p:spPr>
            <a:xfrm>
              <a:off x="4120625" y="2727400"/>
              <a:ext cx="743050" cy="2454275"/>
            </a:xfrm>
            <a:custGeom>
              <a:rect b="b" l="l" r="r" t="t"/>
              <a:pathLst>
                <a:path extrusionOk="0" h="98171" w="29722">
                  <a:moveTo>
                    <a:pt x="0" y="0"/>
                  </a:moveTo>
                  <a:cubicBezTo>
                    <a:pt x="0" y="1"/>
                    <a:pt x="834" y="10875"/>
                    <a:pt x="3036" y="17012"/>
                  </a:cubicBezTo>
                  <a:cubicBezTo>
                    <a:pt x="5204" y="23150"/>
                    <a:pt x="15144" y="58876"/>
                    <a:pt x="14210" y="60377"/>
                  </a:cubicBezTo>
                  <a:cubicBezTo>
                    <a:pt x="13476" y="61478"/>
                    <a:pt x="10241" y="78823"/>
                    <a:pt x="8973" y="88364"/>
                  </a:cubicBezTo>
                  <a:lnTo>
                    <a:pt x="8940" y="88330"/>
                  </a:lnTo>
                  <a:cubicBezTo>
                    <a:pt x="8940" y="88330"/>
                    <a:pt x="8806" y="89598"/>
                    <a:pt x="8606" y="91032"/>
                  </a:cubicBezTo>
                  <a:lnTo>
                    <a:pt x="8640" y="91032"/>
                  </a:lnTo>
                  <a:cubicBezTo>
                    <a:pt x="11542" y="93901"/>
                    <a:pt x="14911" y="96236"/>
                    <a:pt x="18513" y="98104"/>
                  </a:cubicBezTo>
                  <a:cubicBezTo>
                    <a:pt x="18580" y="98104"/>
                    <a:pt x="18613" y="98137"/>
                    <a:pt x="18647" y="98171"/>
                  </a:cubicBezTo>
                  <a:cubicBezTo>
                    <a:pt x="18780" y="97937"/>
                    <a:pt x="18880" y="97670"/>
                    <a:pt x="18980" y="97403"/>
                  </a:cubicBezTo>
                  <a:cubicBezTo>
                    <a:pt x="19381" y="96703"/>
                    <a:pt x="19881" y="95635"/>
                    <a:pt x="20415" y="94334"/>
                  </a:cubicBezTo>
                  <a:cubicBezTo>
                    <a:pt x="20581" y="94001"/>
                    <a:pt x="20715" y="93734"/>
                    <a:pt x="20815" y="93501"/>
                  </a:cubicBezTo>
                  <a:lnTo>
                    <a:pt x="20748" y="93467"/>
                  </a:lnTo>
                  <a:cubicBezTo>
                    <a:pt x="24217" y="84494"/>
                    <a:pt x="29221" y="66248"/>
                    <a:pt x="29421" y="62412"/>
                  </a:cubicBezTo>
                  <a:cubicBezTo>
                    <a:pt x="29721" y="57375"/>
                    <a:pt x="22783" y="12309"/>
                    <a:pt x="15378" y="3403"/>
                  </a:cubicBezTo>
                  <a:cubicBezTo>
                    <a:pt x="13067" y="605"/>
                    <a:pt x="9458" y="142"/>
                    <a:pt x="6251" y="142"/>
                  </a:cubicBezTo>
                  <a:cubicBezTo>
                    <a:pt x="4663" y="142"/>
                    <a:pt x="3173" y="255"/>
                    <a:pt x="1989" y="255"/>
                  </a:cubicBezTo>
                  <a:cubicBezTo>
                    <a:pt x="1146" y="255"/>
                    <a:pt x="458" y="198"/>
                    <a:pt x="0" y="0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3"/>
            <p:cNvSpPr/>
            <p:nvPr/>
          </p:nvSpPr>
          <p:spPr>
            <a:xfrm>
              <a:off x="4071925" y="2682350"/>
              <a:ext cx="726700" cy="1128500"/>
            </a:xfrm>
            <a:custGeom>
              <a:rect b="b" l="l" r="r" t="t"/>
              <a:pathLst>
                <a:path extrusionOk="0" h="45140" w="29068">
                  <a:moveTo>
                    <a:pt x="1934" y="667"/>
                  </a:moveTo>
                  <a:cubicBezTo>
                    <a:pt x="1166" y="667"/>
                    <a:pt x="0" y="14027"/>
                    <a:pt x="3249" y="22083"/>
                  </a:cubicBezTo>
                  <a:cubicBezTo>
                    <a:pt x="4883" y="26086"/>
                    <a:pt x="8019" y="35393"/>
                    <a:pt x="10754" y="43999"/>
                  </a:cubicBezTo>
                  <a:cubicBezTo>
                    <a:pt x="12489" y="44931"/>
                    <a:pt x="14564" y="45140"/>
                    <a:pt x="16576" y="45140"/>
                  </a:cubicBezTo>
                  <a:cubicBezTo>
                    <a:pt x="17157" y="45140"/>
                    <a:pt x="17733" y="45122"/>
                    <a:pt x="18293" y="45100"/>
                  </a:cubicBezTo>
                  <a:cubicBezTo>
                    <a:pt x="21996" y="44967"/>
                    <a:pt x="25565" y="44333"/>
                    <a:pt x="29067" y="43132"/>
                  </a:cubicBezTo>
                  <a:cubicBezTo>
                    <a:pt x="27333" y="33892"/>
                    <a:pt x="24998" y="23384"/>
                    <a:pt x="22263" y="15279"/>
                  </a:cubicBezTo>
                  <a:cubicBezTo>
                    <a:pt x="22263" y="15279"/>
                    <a:pt x="22229" y="15245"/>
                    <a:pt x="22229" y="15245"/>
                  </a:cubicBezTo>
                  <a:cubicBezTo>
                    <a:pt x="20628" y="10475"/>
                    <a:pt x="18893" y="6539"/>
                    <a:pt x="17092" y="4204"/>
                  </a:cubicBezTo>
                  <a:cubicBezTo>
                    <a:pt x="13823" y="1"/>
                    <a:pt x="7419" y="1969"/>
                    <a:pt x="1948" y="668"/>
                  </a:cubicBezTo>
                  <a:cubicBezTo>
                    <a:pt x="1943" y="667"/>
                    <a:pt x="1939" y="667"/>
                    <a:pt x="1934" y="6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3"/>
            <p:cNvSpPr/>
            <p:nvPr/>
          </p:nvSpPr>
          <p:spPr>
            <a:xfrm>
              <a:off x="4245950" y="3594650"/>
              <a:ext cx="556250" cy="116150"/>
            </a:xfrm>
            <a:custGeom>
              <a:rect b="b" l="l" r="r" t="t"/>
              <a:pathLst>
                <a:path extrusionOk="0" h="4646" w="22250">
                  <a:moveTo>
                    <a:pt x="21638" y="1"/>
                  </a:moveTo>
                  <a:cubicBezTo>
                    <a:pt x="21571" y="1"/>
                    <a:pt x="21504" y="12"/>
                    <a:pt x="21439" y="35"/>
                  </a:cubicBezTo>
                  <a:cubicBezTo>
                    <a:pt x="16770" y="2053"/>
                    <a:pt x="11720" y="3038"/>
                    <a:pt x="6658" y="3038"/>
                  </a:cubicBezTo>
                  <a:cubicBezTo>
                    <a:pt x="6115" y="3038"/>
                    <a:pt x="5571" y="3027"/>
                    <a:pt x="5028" y="3004"/>
                  </a:cubicBezTo>
                  <a:cubicBezTo>
                    <a:pt x="3426" y="2937"/>
                    <a:pt x="1859" y="2737"/>
                    <a:pt x="257" y="2704"/>
                  </a:cubicBezTo>
                  <a:cubicBezTo>
                    <a:pt x="247" y="2702"/>
                    <a:pt x="238" y="2702"/>
                    <a:pt x="228" y="2702"/>
                  </a:cubicBezTo>
                  <a:cubicBezTo>
                    <a:pt x="22" y="2702"/>
                    <a:pt x="1" y="3040"/>
                    <a:pt x="224" y="3104"/>
                  </a:cubicBezTo>
                  <a:cubicBezTo>
                    <a:pt x="901" y="3341"/>
                    <a:pt x="1613" y="3501"/>
                    <a:pt x="2337" y="3614"/>
                  </a:cubicBezTo>
                  <a:lnTo>
                    <a:pt x="2337" y="3614"/>
                  </a:lnTo>
                  <a:cubicBezTo>
                    <a:pt x="2033" y="3604"/>
                    <a:pt x="1729" y="3595"/>
                    <a:pt x="1425" y="3595"/>
                  </a:cubicBezTo>
                  <a:cubicBezTo>
                    <a:pt x="1258" y="3595"/>
                    <a:pt x="1091" y="3598"/>
                    <a:pt x="925" y="3604"/>
                  </a:cubicBezTo>
                  <a:cubicBezTo>
                    <a:pt x="491" y="3638"/>
                    <a:pt x="324" y="4338"/>
                    <a:pt x="825" y="4438"/>
                  </a:cubicBezTo>
                  <a:cubicBezTo>
                    <a:pt x="1825" y="4616"/>
                    <a:pt x="2856" y="4646"/>
                    <a:pt x="3886" y="4646"/>
                  </a:cubicBezTo>
                  <a:cubicBezTo>
                    <a:pt x="4401" y="4646"/>
                    <a:pt x="4916" y="4638"/>
                    <a:pt x="5428" y="4638"/>
                  </a:cubicBezTo>
                  <a:cubicBezTo>
                    <a:pt x="6962" y="4605"/>
                    <a:pt x="8497" y="4505"/>
                    <a:pt x="10031" y="4372"/>
                  </a:cubicBezTo>
                  <a:cubicBezTo>
                    <a:pt x="13067" y="4071"/>
                    <a:pt x="16135" y="3538"/>
                    <a:pt x="19104" y="2770"/>
                  </a:cubicBezTo>
                  <a:cubicBezTo>
                    <a:pt x="20305" y="2437"/>
                    <a:pt x="21773" y="1970"/>
                    <a:pt x="22140" y="602"/>
                  </a:cubicBezTo>
                  <a:cubicBezTo>
                    <a:pt x="22250" y="245"/>
                    <a:pt x="21952" y="1"/>
                    <a:pt x="21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3"/>
            <p:cNvSpPr/>
            <p:nvPr/>
          </p:nvSpPr>
          <p:spPr>
            <a:xfrm>
              <a:off x="4131275" y="3314100"/>
              <a:ext cx="119175" cy="187125"/>
            </a:xfrm>
            <a:custGeom>
              <a:rect b="b" l="l" r="r" t="t"/>
              <a:pathLst>
                <a:path extrusionOk="0" h="7485" w="4767">
                  <a:moveTo>
                    <a:pt x="183" y="0"/>
                  </a:moveTo>
                  <a:cubicBezTo>
                    <a:pt x="91" y="0"/>
                    <a:pt x="0" y="117"/>
                    <a:pt x="74" y="216"/>
                  </a:cubicBezTo>
                  <a:cubicBezTo>
                    <a:pt x="1209" y="1650"/>
                    <a:pt x="2143" y="3085"/>
                    <a:pt x="3010" y="4619"/>
                  </a:cubicBezTo>
                  <a:cubicBezTo>
                    <a:pt x="2543" y="4219"/>
                    <a:pt x="2009" y="3885"/>
                    <a:pt x="1509" y="3585"/>
                  </a:cubicBezTo>
                  <a:cubicBezTo>
                    <a:pt x="1490" y="3572"/>
                    <a:pt x="1471" y="3567"/>
                    <a:pt x="1453" y="3567"/>
                  </a:cubicBezTo>
                  <a:cubicBezTo>
                    <a:pt x="1378" y="3567"/>
                    <a:pt x="1328" y="3664"/>
                    <a:pt x="1409" y="3718"/>
                  </a:cubicBezTo>
                  <a:cubicBezTo>
                    <a:pt x="2109" y="4252"/>
                    <a:pt x="2776" y="4853"/>
                    <a:pt x="3443" y="5420"/>
                  </a:cubicBezTo>
                  <a:cubicBezTo>
                    <a:pt x="3810" y="6087"/>
                    <a:pt x="4177" y="6754"/>
                    <a:pt x="4544" y="7421"/>
                  </a:cubicBezTo>
                  <a:cubicBezTo>
                    <a:pt x="4567" y="7466"/>
                    <a:pt x="4600" y="7484"/>
                    <a:pt x="4633" y="7484"/>
                  </a:cubicBezTo>
                  <a:cubicBezTo>
                    <a:pt x="4700" y="7484"/>
                    <a:pt x="4767" y="7410"/>
                    <a:pt x="4744" y="7321"/>
                  </a:cubicBezTo>
                  <a:cubicBezTo>
                    <a:pt x="4077" y="4586"/>
                    <a:pt x="2309" y="1984"/>
                    <a:pt x="275" y="49"/>
                  </a:cubicBezTo>
                  <a:cubicBezTo>
                    <a:pt x="249" y="14"/>
                    <a:pt x="216" y="0"/>
                    <a:pt x="183" y="0"/>
                  </a:cubicBezTo>
                  <a:close/>
                </a:path>
              </a:pathLst>
            </a:custGeom>
            <a:solidFill>
              <a:srgbClr val="FC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3"/>
            <p:cNvSpPr/>
            <p:nvPr/>
          </p:nvSpPr>
          <p:spPr>
            <a:xfrm>
              <a:off x="3167775" y="3108875"/>
              <a:ext cx="135250" cy="116700"/>
            </a:xfrm>
            <a:custGeom>
              <a:rect b="b" l="l" r="r" t="t"/>
              <a:pathLst>
                <a:path extrusionOk="0" h="4668" w="5410">
                  <a:moveTo>
                    <a:pt x="5096" y="1"/>
                  </a:moveTo>
                  <a:cubicBezTo>
                    <a:pt x="5053" y="1"/>
                    <a:pt x="5005" y="16"/>
                    <a:pt x="4957" y="52"/>
                  </a:cubicBezTo>
                  <a:cubicBezTo>
                    <a:pt x="3156" y="1220"/>
                    <a:pt x="1555" y="2621"/>
                    <a:pt x="154" y="4222"/>
                  </a:cubicBezTo>
                  <a:cubicBezTo>
                    <a:pt x="1" y="4425"/>
                    <a:pt x="178" y="4668"/>
                    <a:pt x="360" y="4668"/>
                  </a:cubicBezTo>
                  <a:cubicBezTo>
                    <a:pt x="416" y="4668"/>
                    <a:pt x="473" y="4644"/>
                    <a:pt x="521" y="4589"/>
                  </a:cubicBezTo>
                  <a:cubicBezTo>
                    <a:pt x="1888" y="2988"/>
                    <a:pt x="3456" y="1620"/>
                    <a:pt x="5191" y="453"/>
                  </a:cubicBezTo>
                  <a:cubicBezTo>
                    <a:pt x="5409" y="316"/>
                    <a:pt x="5292" y="1"/>
                    <a:pt x="5096" y="1"/>
                  </a:cubicBezTo>
                  <a:close/>
                </a:path>
              </a:pathLst>
            </a:custGeom>
            <a:solidFill>
              <a:srgbClr val="FC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3"/>
            <p:cNvSpPr/>
            <p:nvPr/>
          </p:nvSpPr>
          <p:spPr>
            <a:xfrm>
              <a:off x="3161950" y="3484275"/>
              <a:ext cx="106000" cy="264500"/>
            </a:xfrm>
            <a:custGeom>
              <a:rect b="b" l="l" r="r" t="t"/>
              <a:pathLst>
                <a:path extrusionOk="0" h="10580" w="4240">
                  <a:moveTo>
                    <a:pt x="329" y="1"/>
                  </a:moveTo>
                  <a:cubicBezTo>
                    <a:pt x="157" y="1"/>
                    <a:pt x="1" y="236"/>
                    <a:pt x="153" y="414"/>
                  </a:cubicBezTo>
                  <a:cubicBezTo>
                    <a:pt x="1287" y="1681"/>
                    <a:pt x="2488" y="2982"/>
                    <a:pt x="3022" y="4650"/>
                  </a:cubicBezTo>
                  <a:cubicBezTo>
                    <a:pt x="3322" y="5518"/>
                    <a:pt x="3422" y="6452"/>
                    <a:pt x="3522" y="7386"/>
                  </a:cubicBezTo>
                  <a:cubicBezTo>
                    <a:pt x="3656" y="8353"/>
                    <a:pt x="3722" y="9354"/>
                    <a:pt x="3756" y="10354"/>
                  </a:cubicBezTo>
                  <a:cubicBezTo>
                    <a:pt x="3756" y="10504"/>
                    <a:pt x="3881" y="10580"/>
                    <a:pt x="4002" y="10580"/>
                  </a:cubicBezTo>
                  <a:cubicBezTo>
                    <a:pt x="4123" y="10580"/>
                    <a:pt x="4239" y="10504"/>
                    <a:pt x="4223" y="10354"/>
                  </a:cubicBezTo>
                  <a:cubicBezTo>
                    <a:pt x="4189" y="9320"/>
                    <a:pt x="4123" y="8286"/>
                    <a:pt x="4023" y="7286"/>
                  </a:cubicBezTo>
                  <a:cubicBezTo>
                    <a:pt x="3889" y="6318"/>
                    <a:pt x="3789" y="5317"/>
                    <a:pt x="3455" y="4417"/>
                  </a:cubicBezTo>
                  <a:cubicBezTo>
                    <a:pt x="2888" y="2716"/>
                    <a:pt x="1688" y="1381"/>
                    <a:pt x="487" y="80"/>
                  </a:cubicBezTo>
                  <a:cubicBezTo>
                    <a:pt x="439" y="24"/>
                    <a:pt x="383" y="1"/>
                    <a:pt x="329" y="1"/>
                  </a:cubicBezTo>
                  <a:close/>
                </a:path>
              </a:pathLst>
            </a:custGeom>
            <a:solidFill>
              <a:srgbClr val="FC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3"/>
            <p:cNvSpPr/>
            <p:nvPr/>
          </p:nvSpPr>
          <p:spPr>
            <a:xfrm>
              <a:off x="3561375" y="3497675"/>
              <a:ext cx="255725" cy="572325"/>
            </a:xfrm>
            <a:custGeom>
              <a:rect b="b" l="l" r="r" t="t"/>
              <a:pathLst>
                <a:path extrusionOk="0" h="22893" w="10229">
                  <a:moveTo>
                    <a:pt x="172" y="0"/>
                  </a:moveTo>
                  <a:cubicBezTo>
                    <a:pt x="91" y="0"/>
                    <a:pt x="1" y="77"/>
                    <a:pt x="21" y="178"/>
                  </a:cubicBezTo>
                  <a:cubicBezTo>
                    <a:pt x="655" y="3114"/>
                    <a:pt x="1989" y="5882"/>
                    <a:pt x="3957" y="8151"/>
                  </a:cubicBezTo>
                  <a:cubicBezTo>
                    <a:pt x="4457" y="8751"/>
                    <a:pt x="4991" y="9285"/>
                    <a:pt x="5525" y="9818"/>
                  </a:cubicBezTo>
                  <a:cubicBezTo>
                    <a:pt x="6158" y="10352"/>
                    <a:pt x="6759" y="10852"/>
                    <a:pt x="7126" y="11620"/>
                  </a:cubicBezTo>
                  <a:cubicBezTo>
                    <a:pt x="7459" y="12387"/>
                    <a:pt x="7626" y="13254"/>
                    <a:pt x="7826" y="14055"/>
                  </a:cubicBezTo>
                  <a:cubicBezTo>
                    <a:pt x="8060" y="14955"/>
                    <a:pt x="8260" y="15823"/>
                    <a:pt x="8460" y="16723"/>
                  </a:cubicBezTo>
                  <a:cubicBezTo>
                    <a:pt x="8694" y="17724"/>
                    <a:pt x="8927" y="18725"/>
                    <a:pt x="9127" y="19725"/>
                  </a:cubicBezTo>
                  <a:cubicBezTo>
                    <a:pt x="9327" y="20726"/>
                    <a:pt x="9461" y="21760"/>
                    <a:pt x="9794" y="22761"/>
                  </a:cubicBezTo>
                  <a:cubicBezTo>
                    <a:pt x="9824" y="22850"/>
                    <a:pt x="9912" y="22892"/>
                    <a:pt x="10002" y="22892"/>
                  </a:cubicBezTo>
                  <a:cubicBezTo>
                    <a:pt x="10114" y="22892"/>
                    <a:pt x="10228" y="22824"/>
                    <a:pt x="10228" y="22694"/>
                  </a:cubicBezTo>
                  <a:cubicBezTo>
                    <a:pt x="10195" y="21794"/>
                    <a:pt x="9995" y="20893"/>
                    <a:pt x="9828" y="19992"/>
                  </a:cubicBezTo>
                  <a:cubicBezTo>
                    <a:pt x="9628" y="19092"/>
                    <a:pt x="9461" y="18191"/>
                    <a:pt x="9261" y="17290"/>
                  </a:cubicBezTo>
                  <a:cubicBezTo>
                    <a:pt x="8860" y="15556"/>
                    <a:pt x="8493" y="13788"/>
                    <a:pt x="7960" y="12087"/>
                  </a:cubicBezTo>
                  <a:cubicBezTo>
                    <a:pt x="7726" y="11319"/>
                    <a:pt x="7359" y="10619"/>
                    <a:pt x="6759" y="10052"/>
                  </a:cubicBezTo>
                  <a:cubicBezTo>
                    <a:pt x="6192" y="9518"/>
                    <a:pt x="5558" y="9018"/>
                    <a:pt x="5024" y="8451"/>
                  </a:cubicBezTo>
                  <a:cubicBezTo>
                    <a:pt x="3957" y="7383"/>
                    <a:pt x="3023" y="6182"/>
                    <a:pt x="2256" y="4881"/>
                  </a:cubicBezTo>
                  <a:cubicBezTo>
                    <a:pt x="1388" y="3380"/>
                    <a:pt x="721" y="1779"/>
                    <a:pt x="288" y="111"/>
                  </a:cubicBezTo>
                  <a:cubicBezTo>
                    <a:pt x="274" y="33"/>
                    <a:pt x="225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3"/>
            <p:cNvSpPr/>
            <p:nvPr/>
          </p:nvSpPr>
          <p:spPr>
            <a:xfrm>
              <a:off x="3907225" y="3326225"/>
              <a:ext cx="475275" cy="977650"/>
            </a:xfrm>
            <a:custGeom>
              <a:rect b="b" l="l" r="r" t="t"/>
              <a:pathLst>
                <a:path extrusionOk="0" h="39106" w="19011">
                  <a:moveTo>
                    <a:pt x="9164" y="0"/>
                  </a:moveTo>
                  <a:cubicBezTo>
                    <a:pt x="7630" y="0"/>
                    <a:pt x="424" y="15607"/>
                    <a:pt x="197" y="22080"/>
                  </a:cubicBezTo>
                  <a:cubicBezTo>
                    <a:pt x="1" y="28589"/>
                    <a:pt x="8109" y="39105"/>
                    <a:pt x="13394" y="39105"/>
                  </a:cubicBezTo>
                  <a:cubicBezTo>
                    <a:pt x="13499" y="39105"/>
                    <a:pt x="13603" y="39101"/>
                    <a:pt x="13706" y="39092"/>
                  </a:cubicBezTo>
                  <a:cubicBezTo>
                    <a:pt x="19010" y="38659"/>
                    <a:pt x="13506" y="6936"/>
                    <a:pt x="13506" y="6936"/>
                  </a:cubicBezTo>
                  <a:lnTo>
                    <a:pt x="13273" y="6269"/>
                  </a:lnTo>
                  <a:cubicBezTo>
                    <a:pt x="11205" y="3000"/>
                    <a:pt x="11105" y="1265"/>
                    <a:pt x="9270" y="31"/>
                  </a:cubicBezTo>
                  <a:cubicBezTo>
                    <a:pt x="9238" y="10"/>
                    <a:pt x="9203" y="0"/>
                    <a:pt x="9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3"/>
            <p:cNvSpPr/>
            <p:nvPr/>
          </p:nvSpPr>
          <p:spPr>
            <a:xfrm>
              <a:off x="3120800" y="3524750"/>
              <a:ext cx="115050" cy="58125"/>
            </a:xfrm>
            <a:custGeom>
              <a:rect b="b" l="l" r="r" t="t"/>
              <a:pathLst>
                <a:path extrusionOk="0" h="2325" w="4602">
                  <a:moveTo>
                    <a:pt x="551" y="0"/>
                  </a:moveTo>
                  <a:cubicBezTo>
                    <a:pt x="202" y="0"/>
                    <a:pt x="0" y="498"/>
                    <a:pt x="265" y="763"/>
                  </a:cubicBezTo>
                  <a:cubicBezTo>
                    <a:pt x="366" y="857"/>
                    <a:pt x="477" y="944"/>
                    <a:pt x="595" y="1023"/>
                  </a:cubicBezTo>
                  <a:lnTo>
                    <a:pt x="595" y="1023"/>
                  </a:lnTo>
                  <a:cubicBezTo>
                    <a:pt x="606" y="1093"/>
                    <a:pt x="628" y="1162"/>
                    <a:pt x="665" y="1230"/>
                  </a:cubicBezTo>
                  <a:cubicBezTo>
                    <a:pt x="832" y="1497"/>
                    <a:pt x="1199" y="1664"/>
                    <a:pt x="1499" y="1764"/>
                  </a:cubicBezTo>
                  <a:cubicBezTo>
                    <a:pt x="1799" y="1897"/>
                    <a:pt x="2099" y="2031"/>
                    <a:pt x="2400" y="2097"/>
                  </a:cubicBezTo>
                  <a:cubicBezTo>
                    <a:pt x="2733" y="2197"/>
                    <a:pt x="3067" y="2264"/>
                    <a:pt x="3367" y="2297"/>
                  </a:cubicBezTo>
                  <a:cubicBezTo>
                    <a:pt x="3517" y="2311"/>
                    <a:pt x="3661" y="2325"/>
                    <a:pt x="3802" y="2325"/>
                  </a:cubicBezTo>
                  <a:cubicBezTo>
                    <a:pt x="4006" y="2325"/>
                    <a:pt x="4204" y="2296"/>
                    <a:pt x="4401" y="2197"/>
                  </a:cubicBezTo>
                  <a:cubicBezTo>
                    <a:pt x="4601" y="2064"/>
                    <a:pt x="4601" y="1730"/>
                    <a:pt x="4401" y="1597"/>
                  </a:cubicBezTo>
                  <a:cubicBezTo>
                    <a:pt x="4388" y="1589"/>
                    <a:pt x="4374" y="1581"/>
                    <a:pt x="4361" y="1573"/>
                  </a:cubicBezTo>
                  <a:lnTo>
                    <a:pt x="4361" y="1573"/>
                  </a:lnTo>
                  <a:cubicBezTo>
                    <a:pt x="4365" y="1548"/>
                    <a:pt x="4368" y="1523"/>
                    <a:pt x="4368" y="1497"/>
                  </a:cubicBezTo>
                  <a:cubicBezTo>
                    <a:pt x="4368" y="1230"/>
                    <a:pt x="4134" y="1063"/>
                    <a:pt x="3901" y="1030"/>
                  </a:cubicBezTo>
                  <a:cubicBezTo>
                    <a:pt x="3300" y="963"/>
                    <a:pt x="2700" y="796"/>
                    <a:pt x="2133" y="596"/>
                  </a:cubicBezTo>
                  <a:cubicBezTo>
                    <a:pt x="1855" y="473"/>
                    <a:pt x="1577" y="292"/>
                    <a:pt x="1300" y="292"/>
                  </a:cubicBezTo>
                  <a:cubicBezTo>
                    <a:pt x="1297" y="292"/>
                    <a:pt x="1295" y="292"/>
                    <a:pt x="1292" y="292"/>
                  </a:cubicBezTo>
                  <a:lnTo>
                    <a:pt x="1292" y="292"/>
                  </a:lnTo>
                  <a:cubicBezTo>
                    <a:pt x="1098" y="197"/>
                    <a:pt x="903" y="106"/>
                    <a:pt x="698" y="29"/>
                  </a:cubicBezTo>
                  <a:cubicBezTo>
                    <a:pt x="647" y="9"/>
                    <a:pt x="597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3"/>
            <p:cNvSpPr/>
            <p:nvPr/>
          </p:nvSpPr>
          <p:spPr>
            <a:xfrm>
              <a:off x="4187325" y="1167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3"/>
            <p:cNvSpPr/>
            <p:nvPr/>
          </p:nvSpPr>
          <p:spPr>
            <a:xfrm>
              <a:off x="2275125" y="4687125"/>
              <a:ext cx="666350" cy="619650"/>
            </a:xfrm>
            <a:custGeom>
              <a:rect b="b" l="l" r="r" t="t"/>
              <a:pathLst>
                <a:path extrusionOk="0" h="24786" w="26654">
                  <a:moveTo>
                    <a:pt x="19648" y="1"/>
                  </a:moveTo>
                  <a:cubicBezTo>
                    <a:pt x="19648" y="1"/>
                    <a:pt x="14278" y="7673"/>
                    <a:pt x="13877" y="8006"/>
                  </a:cubicBezTo>
                  <a:cubicBezTo>
                    <a:pt x="13510" y="8373"/>
                    <a:pt x="5405" y="12343"/>
                    <a:pt x="4471" y="12877"/>
                  </a:cubicBezTo>
                  <a:cubicBezTo>
                    <a:pt x="3503" y="13410"/>
                    <a:pt x="3370" y="14878"/>
                    <a:pt x="3370" y="14878"/>
                  </a:cubicBezTo>
                  <a:cubicBezTo>
                    <a:pt x="3370" y="14878"/>
                    <a:pt x="2736" y="15112"/>
                    <a:pt x="2236" y="15612"/>
                  </a:cubicBezTo>
                  <a:cubicBezTo>
                    <a:pt x="1735" y="16079"/>
                    <a:pt x="1402" y="17346"/>
                    <a:pt x="1402" y="17346"/>
                  </a:cubicBezTo>
                  <a:cubicBezTo>
                    <a:pt x="1402" y="17346"/>
                    <a:pt x="1" y="18547"/>
                    <a:pt x="101" y="19315"/>
                  </a:cubicBezTo>
                  <a:cubicBezTo>
                    <a:pt x="234" y="20082"/>
                    <a:pt x="3370" y="24785"/>
                    <a:pt x="4037" y="24785"/>
                  </a:cubicBezTo>
                  <a:cubicBezTo>
                    <a:pt x="4704" y="24785"/>
                    <a:pt x="5038" y="24385"/>
                    <a:pt x="5038" y="24385"/>
                  </a:cubicBezTo>
                  <a:cubicBezTo>
                    <a:pt x="5038" y="24385"/>
                    <a:pt x="5278" y="24435"/>
                    <a:pt x="5548" y="24435"/>
                  </a:cubicBezTo>
                  <a:cubicBezTo>
                    <a:pt x="5717" y="24435"/>
                    <a:pt x="5897" y="24416"/>
                    <a:pt x="6038" y="24351"/>
                  </a:cubicBezTo>
                  <a:cubicBezTo>
                    <a:pt x="6405" y="24185"/>
                    <a:pt x="6839" y="23818"/>
                    <a:pt x="6839" y="23818"/>
                  </a:cubicBezTo>
                  <a:cubicBezTo>
                    <a:pt x="6839" y="23818"/>
                    <a:pt x="7202" y="23973"/>
                    <a:pt x="7592" y="23973"/>
                  </a:cubicBezTo>
                  <a:cubicBezTo>
                    <a:pt x="7744" y="23973"/>
                    <a:pt x="7900" y="23950"/>
                    <a:pt x="8040" y="23884"/>
                  </a:cubicBezTo>
                  <a:cubicBezTo>
                    <a:pt x="8540" y="23651"/>
                    <a:pt x="9074" y="23251"/>
                    <a:pt x="9074" y="23251"/>
                  </a:cubicBezTo>
                  <a:cubicBezTo>
                    <a:pt x="9074" y="23251"/>
                    <a:pt x="9714" y="23379"/>
                    <a:pt x="10278" y="23379"/>
                  </a:cubicBezTo>
                  <a:cubicBezTo>
                    <a:pt x="10419" y="23379"/>
                    <a:pt x="10555" y="23371"/>
                    <a:pt x="10675" y="23351"/>
                  </a:cubicBezTo>
                  <a:cubicBezTo>
                    <a:pt x="11242" y="23284"/>
                    <a:pt x="12276" y="22617"/>
                    <a:pt x="12443" y="22450"/>
                  </a:cubicBezTo>
                  <a:cubicBezTo>
                    <a:pt x="12479" y="22426"/>
                    <a:pt x="12561" y="22417"/>
                    <a:pt x="12675" y="22417"/>
                  </a:cubicBezTo>
                  <a:cubicBezTo>
                    <a:pt x="12980" y="22417"/>
                    <a:pt x="13518" y="22480"/>
                    <a:pt x="14054" y="22480"/>
                  </a:cubicBezTo>
                  <a:cubicBezTo>
                    <a:pt x="14422" y="22480"/>
                    <a:pt x="14789" y="22450"/>
                    <a:pt x="15078" y="22350"/>
                  </a:cubicBezTo>
                  <a:cubicBezTo>
                    <a:pt x="15945" y="22016"/>
                    <a:pt x="18481" y="18781"/>
                    <a:pt x="19314" y="17647"/>
                  </a:cubicBezTo>
                  <a:cubicBezTo>
                    <a:pt x="20115" y="16513"/>
                    <a:pt x="20949" y="12743"/>
                    <a:pt x="21283" y="12543"/>
                  </a:cubicBezTo>
                  <a:cubicBezTo>
                    <a:pt x="21549" y="12376"/>
                    <a:pt x="26153" y="8507"/>
                    <a:pt x="26153" y="8507"/>
                  </a:cubicBezTo>
                  <a:cubicBezTo>
                    <a:pt x="26653" y="3270"/>
                    <a:pt x="19648" y="1"/>
                    <a:pt x="19648" y="1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3"/>
            <p:cNvSpPr/>
            <p:nvPr/>
          </p:nvSpPr>
          <p:spPr>
            <a:xfrm>
              <a:off x="2387700" y="5113750"/>
              <a:ext cx="115000" cy="155650"/>
            </a:xfrm>
            <a:custGeom>
              <a:rect b="b" l="l" r="r" t="t"/>
              <a:pathLst>
                <a:path extrusionOk="0" h="6226" w="4600">
                  <a:moveTo>
                    <a:pt x="66" y="1"/>
                  </a:moveTo>
                  <a:cubicBezTo>
                    <a:pt x="34" y="1"/>
                    <a:pt x="1" y="24"/>
                    <a:pt x="1" y="48"/>
                  </a:cubicBezTo>
                  <a:cubicBezTo>
                    <a:pt x="701" y="2450"/>
                    <a:pt x="2403" y="4851"/>
                    <a:pt x="4504" y="6219"/>
                  </a:cubicBezTo>
                  <a:cubicBezTo>
                    <a:pt x="4513" y="6224"/>
                    <a:pt x="4522" y="6226"/>
                    <a:pt x="4530" y="6226"/>
                  </a:cubicBezTo>
                  <a:cubicBezTo>
                    <a:pt x="4579" y="6226"/>
                    <a:pt x="4600" y="6148"/>
                    <a:pt x="4571" y="6119"/>
                  </a:cubicBezTo>
                  <a:cubicBezTo>
                    <a:pt x="2569" y="4284"/>
                    <a:pt x="1335" y="2350"/>
                    <a:pt x="101" y="15"/>
                  </a:cubicBezTo>
                  <a:cubicBezTo>
                    <a:pt x="91" y="5"/>
                    <a:pt x="79" y="1"/>
                    <a:pt x="66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3"/>
            <p:cNvSpPr/>
            <p:nvPr/>
          </p:nvSpPr>
          <p:spPr>
            <a:xfrm>
              <a:off x="2341850" y="5160475"/>
              <a:ext cx="107375" cy="125600"/>
            </a:xfrm>
            <a:custGeom>
              <a:rect b="b" l="l" r="r" t="t"/>
              <a:pathLst>
                <a:path extrusionOk="0" h="5024" w="4295">
                  <a:moveTo>
                    <a:pt x="83" y="1"/>
                  </a:moveTo>
                  <a:cubicBezTo>
                    <a:pt x="54" y="1"/>
                    <a:pt x="0" y="32"/>
                    <a:pt x="0" y="80"/>
                  </a:cubicBezTo>
                  <a:cubicBezTo>
                    <a:pt x="634" y="2048"/>
                    <a:pt x="2269" y="4083"/>
                    <a:pt x="4137" y="5017"/>
                  </a:cubicBezTo>
                  <a:cubicBezTo>
                    <a:pt x="4146" y="5022"/>
                    <a:pt x="4155" y="5024"/>
                    <a:pt x="4165" y="5024"/>
                  </a:cubicBezTo>
                  <a:cubicBezTo>
                    <a:pt x="4227" y="5024"/>
                    <a:pt x="4294" y="4941"/>
                    <a:pt x="4237" y="4884"/>
                  </a:cubicBezTo>
                  <a:cubicBezTo>
                    <a:pt x="3436" y="4250"/>
                    <a:pt x="2602" y="3650"/>
                    <a:pt x="1935" y="2849"/>
                  </a:cubicBezTo>
                  <a:cubicBezTo>
                    <a:pt x="1168" y="1982"/>
                    <a:pt x="667" y="1014"/>
                    <a:pt x="100" y="14"/>
                  </a:cubicBezTo>
                  <a:cubicBezTo>
                    <a:pt x="100" y="5"/>
                    <a:pt x="93" y="1"/>
                    <a:pt x="83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3"/>
            <p:cNvSpPr/>
            <p:nvPr/>
          </p:nvSpPr>
          <p:spPr>
            <a:xfrm>
              <a:off x="2312900" y="5194650"/>
              <a:ext cx="89525" cy="102325"/>
            </a:xfrm>
            <a:custGeom>
              <a:rect b="b" l="l" r="r" t="t"/>
              <a:pathLst>
                <a:path extrusionOk="0" h="4093" w="3581">
                  <a:moveTo>
                    <a:pt x="56" y="0"/>
                  </a:moveTo>
                  <a:cubicBezTo>
                    <a:pt x="27" y="0"/>
                    <a:pt x="1" y="24"/>
                    <a:pt x="24" y="48"/>
                  </a:cubicBezTo>
                  <a:cubicBezTo>
                    <a:pt x="524" y="1582"/>
                    <a:pt x="2059" y="3383"/>
                    <a:pt x="3460" y="4084"/>
                  </a:cubicBezTo>
                  <a:cubicBezTo>
                    <a:pt x="3473" y="4090"/>
                    <a:pt x="3485" y="4093"/>
                    <a:pt x="3497" y="4093"/>
                  </a:cubicBezTo>
                  <a:cubicBezTo>
                    <a:pt x="3547" y="4093"/>
                    <a:pt x="3581" y="4044"/>
                    <a:pt x="3527" y="4017"/>
                  </a:cubicBezTo>
                  <a:cubicBezTo>
                    <a:pt x="1392" y="2383"/>
                    <a:pt x="658" y="781"/>
                    <a:pt x="91" y="14"/>
                  </a:cubicBezTo>
                  <a:cubicBezTo>
                    <a:pt x="81" y="5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3"/>
            <p:cNvSpPr/>
            <p:nvPr/>
          </p:nvSpPr>
          <p:spPr>
            <a:xfrm>
              <a:off x="2498625" y="5103475"/>
              <a:ext cx="48675" cy="118600"/>
            </a:xfrm>
            <a:custGeom>
              <a:rect b="b" l="l" r="r" t="t"/>
              <a:pathLst>
                <a:path extrusionOk="0" h="4744" w="1947">
                  <a:moveTo>
                    <a:pt x="21" y="0"/>
                  </a:moveTo>
                  <a:cubicBezTo>
                    <a:pt x="9" y="0"/>
                    <a:pt x="0" y="9"/>
                    <a:pt x="0" y="25"/>
                  </a:cubicBezTo>
                  <a:cubicBezTo>
                    <a:pt x="134" y="1626"/>
                    <a:pt x="868" y="3361"/>
                    <a:pt x="1735" y="4695"/>
                  </a:cubicBezTo>
                  <a:cubicBezTo>
                    <a:pt x="1757" y="4729"/>
                    <a:pt x="1791" y="4744"/>
                    <a:pt x="1823" y="4744"/>
                  </a:cubicBezTo>
                  <a:cubicBezTo>
                    <a:pt x="1887" y="4744"/>
                    <a:pt x="1946" y="4684"/>
                    <a:pt x="1902" y="4595"/>
                  </a:cubicBezTo>
                  <a:cubicBezTo>
                    <a:pt x="1535" y="3795"/>
                    <a:pt x="1135" y="3027"/>
                    <a:pt x="801" y="2227"/>
                  </a:cubicBezTo>
                  <a:cubicBezTo>
                    <a:pt x="534" y="1493"/>
                    <a:pt x="334" y="759"/>
                    <a:pt x="67" y="25"/>
                  </a:cubicBezTo>
                  <a:cubicBezTo>
                    <a:pt x="50" y="9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3"/>
            <p:cNvSpPr/>
            <p:nvPr/>
          </p:nvSpPr>
          <p:spPr>
            <a:xfrm>
              <a:off x="2512425" y="5146575"/>
              <a:ext cx="154675" cy="19475"/>
            </a:xfrm>
            <a:custGeom>
              <a:rect b="b" l="l" r="r" t="t"/>
              <a:pathLst>
                <a:path extrusionOk="0" h="779" w="6187">
                  <a:moveTo>
                    <a:pt x="2744" y="0"/>
                  </a:moveTo>
                  <a:cubicBezTo>
                    <a:pt x="1852" y="0"/>
                    <a:pt x="971" y="135"/>
                    <a:pt x="182" y="436"/>
                  </a:cubicBezTo>
                  <a:cubicBezTo>
                    <a:pt x="0" y="497"/>
                    <a:pt x="67" y="779"/>
                    <a:pt x="231" y="779"/>
                  </a:cubicBezTo>
                  <a:cubicBezTo>
                    <a:pt x="247" y="779"/>
                    <a:pt x="264" y="776"/>
                    <a:pt x="282" y="770"/>
                  </a:cubicBezTo>
                  <a:cubicBezTo>
                    <a:pt x="1090" y="463"/>
                    <a:pt x="2086" y="336"/>
                    <a:pt x="3096" y="336"/>
                  </a:cubicBezTo>
                  <a:cubicBezTo>
                    <a:pt x="4170" y="336"/>
                    <a:pt x="5259" y="480"/>
                    <a:pt x="6153" y="703"/>
                  </a:cubicBezTo>
                  <a:cubicBezTo>
                    <a:pt x="6153" y="703"/>
                    <a:pt x="6187" y="670"/>
                    <a:pt x="6153" y="636"/>
                  </a:cubicBezTo>
                  <a:cubicBezTo>
                    <a:pt x="5126" y="237"/>
                    <a:pt x="3926" y="0"/>
                    <a:pt x="2744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3"/>
            <p:cNvSpPr/>
            <p:nvPr/>
          </p:nvSpPr>
          <p:spPr>
            <a:xfrm>
              <a:off x="2585925" y="5150175"/>
              <a:ext cx="36150" cy="97775"/>
            </a:xfrm>
            <a:custGeom>
              <a:rect b="b" l="l" r="r" t="t"/>
              <a:pathLst>
                <a:path extrusionOk="0" h="3911" w="1446">
                  <a:moveTo>
                    <a:pt x="1312" y="0"/>
                  </a:moveTo>
                  <a:cubicBezTo>
                    <a:pt x="1295" y="0"/>
                    <a:pt x="1278" y="9"/>
                    <a:pt x="1278" y="25"/>
                  </a:cubicBezTo>
                  <a:cubicBezTo>
                    <a:pt x="1145" y="759"/>
                    <a:pt x="1245" y="1460"/>
                    <a:pt x="945" y="2127"/>
                  </a:cubicBezTo>
                  <a:cubicBezTo>
                    <a:pt x="645" y="2794"/>
                    <a:pt x="411" y="3194"/>
                    <a:pt x="44" y="3795"/>
                  </a:cubicBezTo>
                  <a:cubicBezTo>
                    <a:pt x="1" y="3860"/>
                    <a:pt x="28" y="3911"/>
                    <a:pt x="71" y="3911"/>
                  </a:cubicBezTo>
                  <a:cubicBezTo>
                    <a:pt x="94" y="3911"/>
                    <a:pt x="121" y="3896"/>
                    <a:pt x="144" y="3861"/>
                  </a:cubicBezTo>
                  <a:cubicBezTo>
                    <a:pt x="578" y="3261"/>
                    <a:pt x="945" y="2827"/>
                    <a:pt x="1212" y="2127"/>
                  </a:cubicBezTo>
                  <a:cubicBezTo>
                    <a:pt x="1445" y="1493"/>
                    <a:pt x="1412" y="692"/>
                    <a:pt x="1345" y="25"/>
                  </a:cubicBezTo>
                  <a:cubicBezTo>
                    <a:pt x="1345" y="9"/>
                    <a:pt x="1328" y="0"/>
                    <a:pt x="1312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3"/>
            <p:cNvSpPr/>
            <p:nvPr/>
          </p:nvSpPr>
          <p:spPr>
            <a:xfrm>
              <a:off x="3290850" y="3580350"/>
              <a:ext cx="1425225" cy="1495350"/>
            </a:xfrm>
            <a:custGeom>
              <a:rect b="b" l="l" r="r" t="t"/>
              <a:pathLst>
                <a:path extrusionOk="0" h="59814" w="57009">
                  <a:moveTo>
                    <a:pt x="30394" y="1"/>
                  </a:moveTo>
                  <a:cubicBezTo>
                    <a:pt x="30074" y="1"/>
                    <a:pt x="29749" y="90"/>
                    <a:pt x="29455" y="274"/>
                  </a:cubicBezTo>
                  <a:lnTo>
                    <a:pt x="1035" y="18820"/>
                  </a:lnTo>
                  <a:cubicBezTo>
                    <a:pt x="234" y="19321"/>
                    <a:pt x="1" y="20388"/>
                    <a:pt x="534" y="21155"/>
                  </a:cubicBezTo>
                  <a:lnTo>
                    <a:pt x="25219" y="59049"/>
                  </a:lnTo>
                  <a:cubicBezTo>
                    <a:pt x="25540" y="59541"/>
                    <a:pt x="26094" y="59814"/>
                    <a:pt x="26662" y="59814"/>
                  </a:cubicBezTo>
                  <a:cubicBezTo>
                    <a:pt x="26979" y="59814"/>
                    <a:pt x="27300" y="59729"/>
                    <a:pt x="27587" y="59549"/>
                  </a:cubicBezTo>
                  <a:lnTo>
                    <a:pt x="56007" y="41003"/>
                  </a:lnTo>
                  <a:cubicBezTo>
                    <a:pt x="56808" y="40502"/>
                    <a:pt x="57008" y="39435"/>
                    <a:pt x="56508" y="38634"/>
                  </a:cubicBezTo>
                  <a:lnTo>
                    <a:pt x="31823" y="774"/>
                  </a:lnTo>
                  <a:cubicBezTo>
                    <a:pt x="31485" y="267"/>
                    <a:pt x="30947" y="1"/>
                    <a:pt x="30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3"/>
            <p:cNvSpPr/>
            <p:nvPr/>
          </p:nvSpPr>
          <p:spPr>
            <a:xfrm>
              <a:off x="3460150" y="3650500"/>
              <a:ext cx="435325" cy="340175"/>
            </a:xfrm>
            <a:custGeom>
              <a:rect b="b" l="l" r="r" t="t"/>
              <a:pathLst>
                <a:path extrusionOk="0" h="13607" w="17413">
                  <a:moveTo>
                    <a:pt x="14446" y="0"/>
                  </a:moveTo>
                  <a:cubicBezTo>
                    <a:pt x="14320" y="0"/>
                    <a:pt x="14193" y="33"/>
                    <a:pt x="14077" y="103"/>
                  </a:cubicBezTo>
                  <a:lnTo>
                    <a:pt x="400" y="9009"/>
                  </a:lnTo>
                  <a:cubicBezTo>
                    <a:pt x="100" y="9209"/>
                    <a:pt x="0" y="9643"/>
                    <a:pt x="200" y="9977"/>
                  </a:cubicBezTo>
                  <a:lnTo>
                    <a:pt x="2369" y="13279"/>
                  </a:lnTo>
                  <a:cubicBezTo>
                    <a:pt x="2495" y="13489"/>
                    <a:pt x="2713" y="13606"/>
                    <a:pt x="2941" y="13606"/>
                  </a:cubicBezTo>
                  <a:cubicBezTo>
                    <a:pt x="3075" y="13606"/>
                    <a:pt x="3212" y="13566"/>
                    <a:pt x="3336" y="13479"/>
                  </a:cubicBezTo>
                  <a:lnTo>
                    <a:pt x="16979" y="4606"/>
                  </a:lnTo>
                  <a:cubicBezTo>
                    <a:pt x="17313" y="4406"/>
                    <a:pt x="17413" y="3972"/>
                    <a:pt x="17212" y="3639"/>
                  </a:cubicBezTo>
                  <a:lnTo>
                    <a:pt x="15044" y="336"/>
                  </a:lnTo>
                  <a:cubicBezTo>
                    <a:pt x="14914" y="118"/>
                    <a:pt x="14683" y="0"/>
                    <a:pt x="14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3"/>
            <p:cNvSpPr/>
            <p:nvPr/>
          </p:nvSpPr>
          <p:spPr>
            <a:xfrm>
              <a:off x="3489325" y="3620850"/>
              <a:ext cx="253550" cy="209025"/>
            </a:xfrm>
            <a:custGeom>
              <a:rect b="b" l="l" r="r" t="t"/>
              <a:pathLst>
                <a:path extrusionOk="0" h="8361" w="10142">
                  <a:moveTo>
                    <a:pt x="7159" y="1"/>
                  </a:moveTo>
                  <a:cubicBezTo>
                    <a:pt x="6830" y="1"/>
                    <a:pt x="6498" y="93"/>
                    <a:pt x="6205" y="288"/>
                  </a:cubicBezTo>
                  <a:lnTo>
                    <a:pt x="1035" y="3657"/>
                  </a:lnTo>
                  <a:cubicBezTo>
                    <a:pt x="234" y="4158"/>
                    <a:pt x="1" y="5258"/>
                    <a:pt x="534" y="6059"/>
                  </a:cubicBezTo>
                  <a:lnTo>
                    <a:pt x="2035" y="8361"/>
                  </a:lnTo>
                  <a:lnTo>
                    <a:pt x="3870" y="7193"/>
                  </a:lnTo>
                  <a:lnTo>
                    <a:pt x="3170" y="6126"/>
                  </a:lnTo>
                  <a:cubicBezTo>
                    <a:pt x="2803" y="5559"/>
                    <a:pt x="2969" y="4825"/>
                    <a:pt x="3537" y="4458"/>
                  </a:cubicBezTo>
                  <a:lnTo>
                    <a:pt x="5938" y="2890"/>
                  </a:lnTo>
                  <a:cubicBezTo>
                    <a:pt x="6145" y="2756"/>
                    <a:pt x="6374" y="2693"/>
                    <a:pt x="6599" y="2693"/>
                  </a:cubicBezTo>
                  <a:cubicBezTo>
                    <a:pt x="6992" y="2693"/>
                    <a:pt x="7373" y="2884"/>
                    <a:pt x="7606" y="3224"/>
                  </a:cubicBezTo>
                  <a:lnTo>
                    <a:pt x="8307" y="4291"/>
                  </a:lnTo>
                  <a:lnTo>
                    <a:pt x="10141" y="3123"/>
                  </a:lnTo>
                  <a:lnTo>
                    <a:pt x="8607" y="788"/>
                  </a:lnTo>
                  <a:cubicBezTo>
                    <a:pt x="8289" y="280"/>
                    <a:pt x="7730" y="1"/>
                    <a:pt x="7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3"/>
            <p:cNvSpPr/>
            <p:nvPr/>
          </p:nvSpPr>
          <p:spPr>
            <a:xfrm>
              <a:off x="3331925" y="2463925"/>
              <a:ext cx="851125" cy="633850"/>
            </a:xfrm>
            <a:custGeom>
              <a:rect b="b" l="l" r="r" t="t"/>
              <a:pathLst>
                <a:path extrusionOk="0" h="25354" w="34045">
                  <a:moveTo>
                    <a:pt x="15980" y="1"/>
                  </a:moveTo>
                  <a:cubicBezTo>
                    <a:pt x="13044" y="1"/>
                    <a:pt x="10389" y="489"/>
                    <a:pt x="8632" y="1466"/>
                  </a:cubicBezTo>
                  <a:cubicBezTo>
                    <a:pt x="2060" y="5102"/>
                    <a:pt x="993" y="17744"/>
                    <a:pt x="92" y="24416"/>
                  </a:cubicBezTo>
                  <a:cubicBezTo>
                    <a:pt x="1" y="25021"/>
                    <a:pt x="473" y="25354"/>
                    <a:pt x="940" y="25354"/>
                  </a:cubicBezTo>
                  <a:cubicBezTo>
                    <a:pt x="1322" y="25354"/>
                    <a:pt x="1700" y="25130"/>
                    <a:pt x="1760" y="24649"/>
                  </a:cubicBezTo>
                  <a:cubicBezTo>
                    <a:pt x="2561" y="18845"/>
                    <a:pt x="3628" y="12674"/>
                    <a:pt x="6063" y="7337"/>
                  </a:cubicBezTo>
                  <a:cubicBezTo>
                    <a:pt x="8001" y="3150"/>
                    <a:pt x="11301" y="1887"/>
                    <a:pt x="15264" y="1887"/>
                  </a:cubicBezTo>
                  <a:cubicBezTo>
                    <a:pt x="16417" y="1887"/>
                    <a:pt x="17625" y="1994"/>
                    <a:pt x="18872" y="2167"/>
                  </a:cubicBezTo>
                  <a:cubicBezTo>
                    <a:pt x="23209" y="2734"/>
                    <a:pt x="32349" y="4802"/>
                    <a:pt x="32182" y="10606"/>
                  </a:cubicBezTo>
                  <a:cubicBezTo>
                    <a:pt x="32164" y="11206"/>
                    <a:pt x="32651" y="11538"/>
                    <a:pt x="33103" y="11538"/>
                  </a:cubicBezTo>
                  <a:cubicBezTo>
                    <a:pt x="33481" y="11538"/>
                    <a:pt x="33835" y="11307"/>
                    <a:pt x="33850" y="10806"/>
                  </a:cubicBezTo>
                  <a:cubicBezTo>
                    <a:pt x="34045" y="3611"/>
                    <a:pt x="23968" y="1"/>
                    <a:pt x="15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3"/>
            <p:cNvSpPr/>
            <p:nvPr/>
          </p:nvSpPr>
          <p:spPr>
            <a:xfrm>
              <a:off x="3242475" y="3059375"/>
              <a:ext cx="206025" cy="195000"/>
            </a:xfrm>
            <a:custGeom>
              <a:rect b="b" l="l" r="r" t="t"/>
              <a:pathLst>
                <a:path extrusionOk="0" h="7800" w="8241">
                  <a:moveTo>
                    <a:pt x="4088" y="1"/>
                  </a:moveTo>
                  <a:cubicBezTo>
                    <a:pt x="2152" y="1"/>
                    <a:pt x="481" y="1461"/>
                    <a:pt x="234" y="3433"/>
                  </a:cubicBezTo>
                  <a:cubicBezTo>
                    <a:pt x="1" y="5568"/>
                    <a:pt x="1502" y="7503"/>
                    <a:pt x="3637" y="7770"/>
                  </a:cubicBezTo>
                  <a:cubicBezTo>
                    <a:pt x="3799" y="7790"/>
                    <a:pt x="3960" y="7800"/>
                    <a:pt x="4120" y="7800"/>
                  </a:cubicBezTo>
                  <a:cubicBezTo>
                    <a:pt x="6061" y="7800"/>
                    <a:pt x="7758" y="6340"/>
                    <a:pt x="7973" y="4367"/>
                  </a:cubicBezTo>
                  <a:cubicBezTo>
                    <a:pt x="8240" y="2232"/>
                    <a:pt x="6739" y="298"/>
                    <a:pt x="4571" y="31"/>
                  </a:cubicBezTo>
                  <a:cubicBezTo>
                    <a:pt x="4409" y="11"/>
                    <a:pt x="4248" y="1"/>
                    <a:pt x="4088" y="1"/>
                  </a:cubicBezTo>
                  <a:close/>
                </a:path>
              </a:pathLst>
            </a:custGeom>
            <a:solidFill>
              <a:srgbClr val="363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3"/>
            <p:cNvSpPr/>
            <p:nvPr/>
          </p:nvSpPr>
          <p:spPr>
            <a:xfrm>
              <a:off x="3283350" y="3098000"/>
              <a:ext cx="124275" cy="117600"/>
            </a:xfrm>
            <a:custGeom>
              <a:rect b="b" l="l" r="r" t="t"/>
              <a:pathLst>
                <a:path extrusionOk="0" h="4704" w="4971">
                  <a:moveTo>
                    <a:pt x="2468" y="1"/>
                  </a:moveTo>
                  <a:cubicBezTo>
                    <a:pt x="1293" y="1"/>
                    <a:pt x="290" y="889"/>
                    <a:pt x="167" y="2088"/>
                  </a:cubicBezTo>
                  <a:cubicBezTo>
                    <a:pt x="0" y="3356"/>
                    <a:pt x="901" y="4523"/>
                    <a:pt x="2202" y="4690"/>
                  </a:cubicBezTo>
                  <a:cubicBezTo>
                    <a:pt x="2288" y="4699"/>
                    <a:pt x="2373" y="4703"/>
                    <a:pt x="2457" y="4703"/>
                  </a:cubicBezTo>
                  <a:cubicBezTo>
                    <a:pt x="3652" y="4703"/>
                    <a:pt x="4679" y="3837"/>
                    <a:pt x="4804" y="2622"/>
                  </a:cubicBezTo>
                  <a:cubicBezTo>
                    <a:pt x="4971" y="1355"/>
                    <a:pt x="4037" y="187"/>
                    <a:pt x="2769" y="20"/>
                  </a:cubicBezTo>
                  <a:cubicBezTo>
                    <a:pt x="2668" y="7"/>
                    <a:pt x="2568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3"/>
            <p:cNvSpPr/>
            <p:nvPr/>
          </p:nvSpPr>
          <p:spPr>
            <a:xfrm>
              <a:off x="3916300" y="3188550"/>
              <a:ext cx="165975" cy="628825"/>
            </a:xfrm>
            <a:custGeom>
              <a:rect b="b" l="l" r="r" t="t"/>
              <a:pathLst>
                <a:path extrusionOk="0" h="25153" w="6639">
                  <a:moveTo>
                    <a:pt x="3636" y="1"/>
                  </a:moveTo>
                  <a:cubicBezTo>
                    <a:pt x="1" y="16479"/>
                    <a:pt x="834" y="20415"/>
                    <a:pt x="2269" y="22217"/>
                  </a:cubicBezTo>
                  <a:cubicBezTo>
                    <a:pt x="3770" y="24151"/>
                    <a:pt x="6105" y="25119"/>
                    <a:pt x="6205" y="25152"/>
                  </a:cubicBezTo>
                  <a:lnTo>
                    <a:pt x="6639" y="24085"/>
                  </a:lnTo>
                  <a:cubicBezTo>
                    <a:pt x="6639" y="24051"/>
                    <a:pt x="4504" y="23151"/>
                    <a:pt x="3203" y="21516"/>
                  </a:cubicBezTo>
                  <a:cubicBezTo>
                    <a:pt x="2169" y="20182"/>
                    <a:pt x="1201" y="16546"/>
                    <a:pt x="4804" y="268"/>
                  </a:cubicBezTo>
                  <a:lnTo>
                    <a:pt x="3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3"/>
            <p:cNvSpPr/>
            <p:nvPr/>
          </p:nvSpPr>
          <p:spPr>
            <a:xfrm>
              <a:off x="4024700" y="3758825"/>
              <a:ext cx="115125" cy="94225"/>
            </a:xfrm>
            <a:custGeom>
              <a:rect b="b" l="l" r="r" t="t"/>
              <a:pathLst>
                <a:path extrusionOk="0" h="3769" w="4605">
                  <a:moveTo>
                    <a:pt x="1244" y="0"/>
                  </a:moveTo>
                  <a:cubicBezTo>
                    <a:pt x="1068" y="0"/>
                    <a:pt x="899" y="93"/>
                    <a:pt x="802" y="240"/>
                  </a:cubicBezTo>
                  <a:lnTo>
                    <a:pt x="101" y="1674"/>
                  </a:lnTo>
                  <a:cubicBezTo>
                    <a:pt x="1" y="1908"/>
                    <a:pt x="68" y="2174"/>
                    <a:pt x="301" y="2308"/>
                  </a:cubicBezTo>
                  <a:lnTo>
                    <a:pt x="3137" y="3709"/>
                  </a:lnTo>
                  <a:cubicBezTo>
                    <a:pt x="3208" y="3750"/>
                    <a:pt x="3282" y="3769"/>
                    <a:pt x="3355" y="3769"/>
                  </a:cubicBezTo>
                  <a:cubicBezTo>
                    <a:pt x="3521" y="3769"/>
                    <a:pt x="3678" y="3671"/>
                    <a:pt x="3770" y="3509"/>
                  </a:cubicBezTo>
                  <a:lnTo>
                    <a:pt x="4471" y="2074"/>
                  </a:lnTo>
                  <a:cubicBezTo>
                    <a:pt x="4604" y="1874"/>
                    <a:pt x="4504" y="1574"/>
                    <a:pt x="4271" y="1474"/>
                  </a:cubicBezTo>
                  <a:lnTo>
                    <a:pt x="1435" y="40"/>
                  </a:lnTo>
                  <a:cubicBezTo>
                    <a:pt x="1373" y="13"/>
                    <a:pt x="1308" y="0"/>
                    <a:pt x="1244" y="0"/>
                  </a:cubicBezTo>
                  <a:close/>
                </a:path>
              </a:pathLst>
            </a:custGeom>
            <a:solidFill>
              <a:srgbClr val="363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3"/>
            <p:cNvSpPr/>
            <p:nvPr/>
          </p:nvSpPr>
          <p:spPr>
            <a:xfrm>
              <a:off x="4273225" y="3179375"/>
              <a:ext cx="150975" cy="632150"/>
            </a:xfrm>
            <a:custGeom>
              <a:rect b="b" l="l" r="r" t="t"/>
              <a:pathLst>
                <a:path extrusionOk="0" h="25286" w="6039">
                  <a:moveTo>
                    <a:pt x="1135" y="1"/>
                  </a:moveTo>
                  <a:lnTo>
                    <a:pt x="0" y="368"/>
                  </a:lnTo>
                  <a:cubicBezTo>
                    <a:pt x="3736" y="12510"/>
                    <a:pt x="4770" y="19181"/>
                    <a:pt x="3303" y="21383"/>
                  </a:cubicBezTo>
                  <a:cubicBezTo>
                    <a:pt x="2135" y="23151"/>
                    <a:pt x="100" y="24218"/>
                    <a:pt x="67" y="24218"/>
                  </a:cubicBezTo>
                  <a:lnTo>
                    <a:pt x="601" y="25286"/>
                  </a:lnTo>
                  <a:cubicBezTo>
                    <a:pt x="701" y="25252"/>
                    <a:pt x="2936" y="24085"/>
                    <a:pt x="4303" y="22050"/>
                  </a:cubicBezTo>
                  <a:cubicBezTo>
                    <a:pt x="6038" y="19415"/>
                    <a:pt x="5137" y="13044"/>
                    <a:pt x="1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3"/>
            <p:cNvSpPr/>
            <p:nvPr/>
          </p:nvSpPr>
          <p:spPr>
            <a:xfrm>
              <a:off x="4219025" y="3751425"/>
              <a:ext cx="115100" cy="98500"/>
            </a:xfrm>
            <a:custGeom>
              <a:rect b="b" l="l" r="r" t="t"/>
              <a:pathLst>
                <a:path extrusionOk="0" h="3940" w="4604">
                  <a:moveTo>
                    <a:pt x="3248" y="1"/>
                  </a:moveTo>
                  <a:cubicBezTo>
                    <a:pt x="3167" y="1"/>
                    <a:pt x="3082" y="23"/>
                    <a:pt x="3002" y="69"/>
                  </a:cubicBezTo>
                  <a:lnTo>
                    <a:pt x="300" y="1703"/>
                  </a:lnTo>
                  <a:cubicBezTo>
                    <a:pt x="67" y="1837"/>
                    <a:pt x="0" y="2137"/>
                    <a:pt x="134" y="2337"/>
                  </a:cubicBezTo>
                  <a:lnTo>
                    <a:pt x="968" y="3705"/>
                  </a:lnTo>
                  <a:cubicBezTo>
                    <a:pt x="1055" y="3858"/>
                    <a:pt x="1215" y="3939"/>
                    <a:pt x="1371" y="3939"/>
                  </a:cubicBezTo>
                  <a:cubicBezTo>
                    <a:pt x="1452" y="3939"/>
                    <a:pt x="1533" y="3917"/>
                    <a:pt x="1601" y="3871"/>
                  </a:cubicBezTo>
                  <a:lnTo>
                    <a:pt x="4303" y="2237"/>
                  </a:lnTo>
                  <a:cubicBezTo>
                    <a:pt x="4537" y="2103"/>
                    <a:pt x="4603" y="1803"/>
                    <a:pt x="4470" y="1603"/>
                  </a:cubicBezTo>
                  <a:lnTo>
                    <a:pt x="3636" y="235"/>
                  </a:lnTo>
                  <a:cubicBezTo>
                    <a:pt x="3548" y="82"/>
                    <a:pt x="3403" y="1"/>
                    <a:pt x="3248" y="1"/>
                  </a:cubicBezTo>
                  <a:close/>
                </a:path>
              </a:pathLst>
            </a:custGeom>
            <a:solidFill>
              <a:srgbClr val="363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3"/>
            <p:cNvSpPr/>
            <p:nvPr/>
          </p:nvSpPr>
          <p:spPr>
            <a:xfrm>
              <a:off x="3992200" y="2702575"/>
              <a:ext cx="329425" cy="520700"/>
            </a:xfrm>
            <a:custGeom>
              <a:rect b="b" l="l" r="r" t="t"/>
              <a:pathLst>
                <a:path extrusionOk="0" h="20828" w="13177">
                  <a:moveTo>
                    <a:pt x="6621" y="1"/>
                  </a:moveTo>
                  <a:cubicBezTo>
                    <a:pt x="6305" y="1"/>
                    <a:pt x="5988" y="109"/>
                    <a:pt x="5804" y="326"/>
                  </a:cubicBezTo>
                  <a:cubicBezTo>
                    <a:pt x="5437" y="760"/>
                    <a:pt x="5471" y="2528"/>
                    <a:pt x="5471" y="3995"/>
                  </a:cubicBezTo>
                  <a:cubicBezTo>
                    <a:pt x="5504" y="5697"/>
                    <a:pt x="5471" y="7765"/>
                    <a:pt x="5237" y="7765"/>
                  </a:cubicBezTo>
                  <a:cubicBezTo>
                    <a:pt x="5237" y="7765"/>
                    <a:pt x="3536" y="8899"/>
                    <a:pt x="2802" y="10567"/>
                  </a:cubicBezTo>
                  <a:cubicBezTo>
                    <a:pt x="1968" y="12401"/>
                    <a:pt x="567" y="17272"/>
                    <a:pt x="300" y="18673"/>
                  </a:cubicBezTo>
                  <a:cubicBezTo>
                    <a:pt x="0" y="20441"/>
                    <a:pt x="567" y="20641"/>
                    <a:pt x="1101" y="20774"/>
                  </a:cubicBezTo>
                  <a:cubicBezTo>
                    <a:pt x="1205" y="20809"/>
                    <a:pt x="1302" y="20827"/>
                    <a:pt x="1396" y="20827"/>
                  </a:cubicBezTo>
                  <a:cubicBezTo>
                    <a:pt x="1931" y="20827"/>
                    <a:pt x="2304" y="20216"/>
                    <a:pt x="2702" y="18539"/>
                  </a:cubicBezTo>
                  <a:cubicBezTo>
                    <a:pt x="3469" y="15470"/>
                    <a:pt x="4370" y="10267"/>
                    <a:pt x="6505" y="10200"/>
                  </a:cubicBezTo>
                  <a:cubicBezTo>
                    <a:pt x="8640" y="10300"/>
                    <a:pt x="9707" y="15737"/>
                    <a:pt x="10508" y="18739"/>
                  </a:cubicBezTo>
                  <a:cubicBezTo>
                    <a:pt x="10908" y="20262"/>
                    <a:pt x="11245" y="20672"/>
                    <a:pt x="11740" y="20672"/>
                  </a:cubicBezTo>
                  <a:cubicBezTo>
                    <a:pt x="11863" y="20672"/>
                    <a:pt x="11996" y="20647"/>
                    <a:pt x="12142" y="20607"/>
                  </a:cubicBezTo>
                  <a:cubicBezTo>
                    <a:pt x="12642" y="20474"/>
                    <a:pt x="13176" y="20240"/>
                    <a:pt x="12776" y="18573"/>
                  </a:cubicBezTo>
                  <a:cubicBezTo>
                    <a:pt x="12342" y="16871"/>
                    <a:pt x="11208" y="12702"/>
                    <a:pt x="10341" y="10634"/>
                  </a:cubicBezTo>
                  <a:cubicBezTo>
                    <a:pt x="9607" y="8899"/>
                    <a:pt x="7839" y="7798"/>
                    <a:pt x="7839" y="7798"/>
                  </a:cubicBezTo>
                  <a:cubicBezTo>
                    <a:pt x="7605" y="7798"/>
                    <a:pt x="7639" y="5730"/>
                    <a:pt x="7672" y="4029"/>
                  </a:cubicBezTo>
                  <a:cubicBezTo>
                    <a:pt x="7739" y="2528"/>
                    <a:pt x="7806" y="793"/>
                    <a:pt x="7439" y="326"/>
                  </a:cubicBezTo>
                  <a:cubicBezTo>
                    <a:pt x="7255" y="109"/>
                    <a:pt x="6938" y="1"/>
                    <a:pt x="6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3"/>
            <p:cNvSpPr/>
            <p:nvPr/>
          </p:nvSpPr>
          <p:spPr>
            <a:xfrm>
              <a:off x="3585225" y="2028550"/>
              <a:ext cx="421175" cy="780925"/>
            </a:xfrm>
            <a:custGeom>
              <a:rect b="b" l="l" r="r" t="t"/>
              <a:pathLst>
                <a:path extrusionOk="0" h="31237" w="16847">
                  <a:moveTo>
                    <a:pt x="16846" y="1"/>
                  </a:moveTo>
                  <a:lnTo>
                    <a:pt x="14745" y="768"/>
                  </a:lnTo>
                  <a:lnTo>
                    <a:pt x="1" y="6806"/>
                  </a:lnTo>
                  <a:lnTo>
                    <a:pt x="434" y="18381"/>
                  </a:lnTo>
                  <a:lnTo>
                    <a:pt x="468" y="19081"/>
                  </a:lnTo>
                  <a:lnTo>
                    <a:pt x="468" y="19315"/>
                  </a:lnTo>
                  <a:lnTo>
                    <a:pt x="635" y="22784"/>
                  </a:lnTo>
                  <a:lnTo>
                    <a:pt x="635" y="22817"/>
                  </a:lnTo>
                  <a:lnTo>
                    <a:pt x="701" y="25086"/>
                  </a:lnTo>
                  <a:cubicBezTo>
                    <a:pt x="701" y="25086"/>
                    <a:pt x="301" y="30423"/>
                    <a:pt x="3870" y="31157"/>
                  </a:cubicBezTo>
                  <a:cubicBezTo>
                    <a:pt x="4124" y="31211"/>
                    <a:pt x="4383" y="31236"/>
                    <a:pt x="4648" y="31236"/>
                  </a:cubicBezTo>
                  <a:cubicBezTo>
                    <a:pt x="8934" y="31236"/>
                    <a:pt x="14411" y="24478"/>
                    <a:pt x="14945" y="23284"/>
                  </a:cubicBezTo>
                  <a:cubicBezTo>
                    <a:pt x="15178" y="22717"/>
                    <a:pt x="15945" y="17847"/>
                    <a:pt x="16312" y="13044"/>
                  </a:cubicBezTo>
                  <a:cubicBezTo>
                    <a:pt x="16346" y="12577"/>
                    <a:pt x="16379" y="12110"/>
                    <a:pt x="16412" y="11609"/>
                  </a:cubicBezTo>
                  <a:cubicBezTo>
                    <a:pt x="16446" y="11142"/>
                    <a:pt x="16479" y="10675"/>
                    <a:pt x="16513" y="10242"/>
                  </a:cubicBezTo>
                  <a:cubicBezTo>
                    <a:pt x="16546" y="9608"/>
                    <a:pt x="16546" y="9007"/>
                    <a:pt x="16579" y="8407"/>
                  </a:cubicBezTo>
                  <a:cubicBezTo>
                    <a:pt x="16746" y="3904"/>
                    <a:pt x="16846" y="1"/>
                    <a:pt x="16846" y="1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3"/>
            <p:cNvSpPr/>
            <p:nvPr/>
          </p:nvSpPr>
          <p:spPr>
            <a:xfrm>
              <a:off x="3585225" y="2028550"/>
              <a:ext cx="421175" cy="495450"/>
            </a:xfrm>
            <a:custGeom>
              <a:rect b="b" l="l" r="r" t="t"/>
              <a:pathLst>
                <a:path extrusionOk="0" h="19818" w="16847">
                  <a:moveTo>
                    <a:pt x="16846" y="1"/>
                  </a:moveTo>
                  <a:lnTo>
                    <a:pt x="14745" y="768"/>
                  </a:lnTo>
                  <a:lnTo>
                    <a:pt x="1" y="6806"/>
                  </a:lnTo>
                  <a:lnTo>
                    <a:pt x="434" y="18381"/>
                  </a:lnTo>
                  <a:lnTo>
                    <a:pt x="468" y="19081"/>
                  </a:lnTo>
                  <a:cubicBezTo>
                    <a:pt x="1750" y="19550"/>
                    <a:pt x="3142" y="19818"/>
                    <a:pt x="4617" y="19818"/>
                  </a:cubicBezTo>
                  <a:cubicBezTo>
                    <a:pt x="5136" y="19818"/>
                    <a:pt x="5666" y="19785"/>
                    <a:pt x="6205" y="19715"/>
                  </a:cubicBezTo>
                  <a:cubicBezTo>
                    <a:pt x="10642" y="19181"/>
                    <a:pt x="13777" y="16413"/>
                    <a:pt x="16312" y="13044"/>
                  </a:cubicBezTo>
                  <a:cubicBezTo>
                    <a:pt x="16346" y="12577"/>
                    <a:pt x="16379" y="12110"/>
                    <a:pt x="16412" y="11609"/>
                  </a:cubicBezTo>
                  <a:cubicBezTo>
                    <a:pt x="16446" y="11142"/>
                    <a:pt x="16479" y="10675"/>
                    <a:pt x="16513" y="10242"/>
                  </a:cubicBezTo>
                  <a:cubicBezTo>
                    <a:pt x="16546" y="9608"/>
                    <a:pt x="16546" y="9007"/>
                    <a:pt x="16579" y="8407"/>
                  </a:cubicBezTo>
                  <a:cubicBezTo>
                    <a:pt x="16746" y="3904"/>
                    <a:pt x="16846" y="1"/>
                    <a:pt x="16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3"/>
            <p:cNvSpPr/>
            <p:nvPr/>
          </p:nvSpPr>
          <p:spPr>
            <a:xfrm>
              <a:off x="3216625" y="1738750"/>
              <a:ext cx="234375" cy="336550"/>
            </a:xfrm>
            <a:custGeom>
              <a:rect b="b" l="l" r="r" t="t"/>
              <a:pathLst>
                <a:path extrusionOk="0" h="13462" w="9375">
                  <a:moveTo>
                    <a:pt x="3749" y="1"/>
                  </a:moveTo>
                  <a:cubicBezTo>
                    <a:pt x="3557" y="1"/>
                    <a:pt x="3364" y="28"/>
                    <a:pt x="3170" y="85"/>
                  </a:cubicBezTo>
                  <a:lnTo>
                    <a:pt x="3136" y="85"/>
                  </a:lnTo>
                  <a:cubicBezTo>
                    <a:pt x="1" y="1052"/>
                    <a:pt x="1335" y="10659"/>
                    <a:pt x="4337" y="12727"/>
                  </a:cubicBezTo>
                  <a:cubicBezTo>
                    <a:pt x="4371" y="12727"/>
                    <a:pt x="4404" y="12760"/>
                    <a:pt x="4437" y="12760"/>
                  </a:cubicBezTo>
                  <a:cubicBezTo>
                    <a:pt x="5235" y="13272"/>
                    <a:pt x="5949" y="13461"/>
                    <a:pt x="6570" y="13461"/>
                  </a:cubicBezTo>
                  <a:cubicBezTo>
                    <a:pt x="8336" y="13461"/>
                    <a:pt x="9341" y="11927"/>
                    <a:pt x="9341" y="11927"/>
                  </a:cubicBezTo>
                  <a:lnTo>
                    <a:pt x="9374" y="6322"/>
                  </a:lnTo>
                  <a:cubicBezTo>
                    <a:pt x="9374" y="6322"/>
                    <a:pt x="6699" y="1"/>
                    <a:pt x="3749" y="1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3"/>
            <p:cNvSpPr/>
            <p:nvPr/>
          </p:nvSpPr>
          <p:spPr>
            <a:xfrm>
              <a:off x="3305025" y="1810900"/>
              <a:ext cx="115950" cy="222425"/>
            </a:xfrm>
            <a:custGeom>
              <a:rect b="b" l="l" r="r" t="t"/>
              <a:pathLst>
                <a:path extrusionOk="0" h="8897" w="4638">
                  <a:moveTo>
                    <a:pt x="67" y="1"/>
                  </a:moveTo>
                  <a:cubicBezTo>
                    <a:pt x="34" y="1"/>
                    <a:pt x="1" y="67"/>
                    <a:pt x="34" y="101"/>
                  </a:cubicBezTo>
                  <a:cubicBezTo>
                    <a:pt x="2169" y="1535"/>
                    <a:pt x="2936" y="3970"/>
                    <a:pt x="3336" y="6405"/>
                  </a:cubicBezTo>
                  <a:cubicBezTo>
                    <a:pt x="2962" y="5632"/>
                    <a:pt x="2383" y="5064"/>
                    <a:pt x="1556" y="5064"/>
                  </a:cubicBezTo>
                  <a:cubicBezTo>
                    <a:pt x="1277" y="5064"/>
                    <a:pt x="971" y="5128"/>
                    <a:pt x="635" y="5271"/>
                  </a:cubicBezTo>
                  <a:cubicBezTo>
                    <a:pt x="568" y="5305"/>
                    <a:pt x="601" y="5438"/>
                    <a:pt x="668" y="5438"/>
                  </a:cubicBezTo>
                  <a:cubicBezTo>
                    <a:pt x="713" y="5436"/>
                    <a:pt x="757" y="5436"/>
                    <a:pt x="801" y="5436"/>
                  </a:cubicBezTo>
                  <a:cubicBezTo>
                    <a:pt x="1728" y="5436"/>
                    <a:pt x="2358" y="5779"/>
                    <a:pt x="2836" y="6639"/>
                  </a:cubicBezTo>
                  <a:cubicBezTo>
                    <a:pt x="3170" y="7273"/>
                    <a:pt x="3336" y="8040"/>
                    <a:pt x="3537" y="8740"/>
                  </a:cubicBezTo>
                  <a:cubicBezTo>
                    <a:pt x="3567" y="8845"/>
                    <a:pt x="3664" y="8896"/>
                    <a:pt x="3760" y="8896"/>
                  </a:cubicBezTo>
                  <a:cubicBezTo>
                    <a:pt x="3876" y="8896"/>
                    <a:pt x="3989" y="8820"/>
                    <a:pt x="3970" y="8674"/>
                  </a:cubicBezTo>
                  <a:cubicBezTo>
                    <a:pt x="3970" y="8640"/>
                    <a:pt x="3970" y="8640"/>
                    <a:pt x="3970" y="8607"/>
                  </a:cubicBezTo>
                  <a:cubicBezTo>
                    <a:pt x="4637" y="5638"/>
                    <a:pt x="3203" y="968"/>
                    <a:pt x="67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3"/>
            <p:cNvSpPr/>
            <p:nvPr/>
          </p:nvSpPr>
          <p:spPr>
            <a:xfrm>
              <a:off x="3280850" y="1738750"/>
              <a:ext cx="170150" cy="336550"/>
            </a:xfrm>
            <a:custGeom>
              <a:rect b="b" l="l" r="r" t="t"/>
              <a:pathLst>
                <a:path extrusionOk="0" h="13462" w="6806">
                  <a:moveTo>
                    <a:pt x="1180" y="1"/>
                  </a:moveTo>
                  <a:cubicBezTo>
                    <a:pt x="988" y="1"/>
                    <a:pt x="795" y="28"/>
                    <a:pt x="601" y="85"/>
                  </a:cubicBezTo>
                  <a:cubicBezTo>
                    <a:pt x="0" y="2953"/>
                    <a:pt x="67" y="5922"/>
                    <a:pt x="634" y="8791"/>
                  </a:cubicBezTo>
                  <a:cubicBezTo>
                    <a:pt x="834" y="9825"/>
                    <a:pt x="1201" y="11293"/>
                    <a:pt x="1768" y="12727"/>
                  </a:cubicBezTo>
                  <a:cubicBezTo>
                    <a:pt x="1802" y="12727"/>
                    <a:pt x="1835" y="12760"/>
                    <a:pt x="1868" y="12760"/>
                  </a:cubicBezTo>
                  <a:cubicBezTo>
                    <a:pt x="2666" y="13272"/>
                    <a:pt x="3380" y="13461"/>
                    <a:pt x="4001" y="13461"/>
                  </a:cubicBezTo>
                  <a:cubicBezTo>
                    <a:pt x="5767" y="13461"/>
                    <a:pt x="6772" y="11927"/>
                    <a:pt x="6772" y="11927"/>
                  </a:cubicBezTo>
                  <a:lnTo>
                    <a:pt x="6805" y="6322"/>
                  </a:lnTo>
                  <a:cubicBezTo>
                    <a:pt x="6805" y="6322"/>
                    <a:pt x="4130" y="1"/>
                    <a:pt x="1180" y="1"/>
                  </a:cubicBezTo>
                  <a:close/>
                </a:path>
              </a:pathLst>
            </a:custGeom>
            <a:solidFill>
              <a:srgbClr val="734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3"/>
            <p:cNvSpPr/>
            <p:nvPr/>
          </p:nvSpPr>
          <p:spPr>
            <a:xfrm>
              <a:off x="3323375" y="1189325"/>
              <a:ext cx="982400" cy="1196025"/>
            </a:xfrm>
            <a:custGeom>
              <a:rect b="b" l="l" r="r" t="t"/>
              <a:pathLst>
                <a:path extrusionOk="0" h="47841" w="39296">
                  <a:moveTo>
                    <a:pt x="19311" y="1"/>
                  </a:moveTo>
                  <a:cubicBezTo>
                    <a:pt x="10466" y="1"/>
                    <a:pt x="685" y="5697"/>
                    <a:pt x="368" y="25197"/>
                  </a:cubicBezTo>
                  <a:cubicBezTo>
                    <a:pt x="1" y="45679"/>
                    <a:pt x="11475" y="47013"/>
                    <a:pt x="14945" y="47647"/>
                  </a:cubicBezTo>
                  <a:cubicBezTo>
                    <a:pt x="15529" y="47756"/>
                    <a:pt x="16367" y="47841"/>
                    <a:pt x="17379" y="47841"/>
                  </a:cubicBezTo>
                  <a:cubicBezTo>
                    <a:pt x="23187" y="47841"/>
                    <a:pt x="34725" y="45028"/>
                    <a:pt x="36827" y="27699"/>
                  </a:cubicBezTo>
                  <a:cubicBezTo>
                    <a:pt x="39295" y="7351"/>
                    <a:pt x="29855" y="680"/>
                    <a:pt x="20682" y="46"/>
                  </a:cubicBezTo>
                  <a:cubicBezTo>
                    <a:pt x="20228" y="16"/>
                    <a:pt x="19771" y="1"/>
                    <a:pt x="19311" y="1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3"/>
            <p:cNvSpPr/>
            <p:nvPr/>
          </p:nvSpPr>
          <p:spPr>
            <a:xfrm>
              <a:off x="3811225" y="1852150"/>
              <a:ext cx="39200" cy="95775"/>
            </a:xfrm>
            <a:custGeom>
              <a:rect b="b" l="l" r="r" t="t"/>
              <a:pathLst>
                <a:path extrusionOk="0" h="3831" w="1568">
                  <a:moveTo>
                    <a:pt x="477" y="0"/>
                  </a:moveTo>
                  <a:cubicBezTo>
                    <a:pt x="471" y="0"/>
                    <a:pt x="468" y="6"/>
                    <a:pt x="468" y="19"/>
                  </a:cubicBezTo>
                  <a:cubicBezTo>
                    <a:pt x="34" y="1286"/>
                    <a:pt x="1" y="3421"/>
                    <a:pt x="1535" y="3821"/>
                  </a:cubicBezTo>
                  <a:cubicBezTo>
                    <a:pt x="1541" y="3828"/>
                    <a:pt x="1546" y="3830"/>
                    <a:pt x="1550" y="3830"/>
                  </a:cubicBezTo>
                  <a:cubicBezTo>
                    <a:pt x="1567" y="3830"/>
                    <a:pt x="1562" y="3782"/>
                    <a:pt x="1535" y="3755"/>
                  </a:cubicBezTo>
                  <a:cubicBezTo>
                    <a:pt x="334" y="3154"/>
                    <a:pt x="334" y="1520"/>
                    <a:pt x="534" y="152"/>
                  </a:cubicBezTo>
                  <a:cubicBezTo>
                    <a:pt x="561" y="98"/>
                    <a:pt x="501" y="0"/>
                    <a:pt x="477" y="0"/>
                  </a:cubicBezTo>
                  <a:close/>
                </a:path>
              </a:pathLst>
            </a:custGeom>
            <a:solidFill>
              <a:srgbClr val="313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3"/>
            <p:cNvSpPr/>
            <p:nvPr/>
          </p:nvSpPr>
          <p:spPr>
            <a:xfrm>
              <a:off x="3802600" y="1820025"/>
              <a:ext cx="110825" cy="112675"/>
            </a:xfrm>
            <a:custGeom>
              <a:rect b="b" l="l" r="r" t="t"/>
              <a:pathLst>
                <a:path extrusionOk="0" h="4507" w="4433">
                  <a:moveTo>
                    <a:pt x="2151" y="1"/>
                  </a:moveTo>
                  <a:cubicBezTo>
                    <a:pt x="305" y="1"/>
                    <a:pt x="1" y="4407"/>
                    <a:pt x="2013" y="4506"/>
                  </a:cubicBezTo>
                  <a:cubicBezTo>
                    <a:pt x="2029" y="4506"/>
                    <a:pt x="2044" y="4507"/>
                    <a:pt x="2059" y="4507"/>
                  </a:cubicBezTo>
                  <a:cubicBezTo>
                    <a:pt x="4120" y="4507"/>
                    <a:pt x="4432" y="69"/>
                    <a:pt x="2214" y="3"/>
                  </a:cubicBezTo>
                  <a:cubicBezTo>
                    <a:pt x="2193" y="2"/>
                    <a:pt x="2172" y="1"/>
                    <a:pt x="2151" y="1"/>
                  </a:cubicBezTo>
                  <a:close/>
                </a:path>
              </a:pathLst>
            </a:custGeom>
            <a:solidFill>
              <a:srgbClr val="313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3"/>
            <p:cNvSpPr/>
            <p:nvPr/>
          </p:nvSpPr>
          <p:spPr>
            <a:xfrm>
              <a:off x="3530500" y="1832450"/>
              <a:ext cx="43925" cy="92950"/>
            </a:xfrm>
            <a:custGeom>
              <a:rect b="b" l="l" r="r" t="t"/>
              <a:pathLst>
                <a:path extrusionOk="0" h="3718" w="1757">
                  <a:moveTo>
                    <a:pt x="1453" y="1"/>
                  </a:moveTo>
                  <a:cubicBezTo>
                    <a:pt x="1435" y="1"/>
                    <a:pt x="1356" y="110"/>
                    <a:pt x="1356" y="139"/>
                  </a:cubicBezTo>
                  <a:cubicBezTo>
                    <a:pt x="1456" y="1540"/>
                    <a:pt x="1289" y="3142"/>
                    <a:pt x="55" y="3642"/>
                  </a:cubicBezTo>
                  <a:cubicBezTo>
                    <a:pt x="1" y="3669"/>
                    <a:pt x="12" y="3718"/>
                    <a:pt x="36" y="3718"/>
                  </a:cubicBezTo>
                  <a:cubicBezTo>
                    <a:pt x="42" y="3718"/>
                    <a:pt x="49" y="3715"/>
                    <a:pt x="55" y="3709"/>
                  </a:cubicBezTo>
                  <a:cubicBezTo>
                    <a:pt x="1589" y="3475"/>
                    <a:pt x="1756" y="1340"/>
                    <a:pt x="1456" y="6"/>
                  </a:cubicBezTo>
                  <a:cubicBezTo>
                    <a:pt x="1456" y="2"/>
                    <a:pt x="1455" y="1"/>
                    <a:pt x="1453" y="1"/>
                  </a:cubicBezTo>
                  <a:close/>
                </a:path>
              </a:pathLst>
            </a:custGeom>
            <a:solidFill>
              <a:srgbClr val="313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3"/>
            <p:cNvSpPr/>
            <p:nvPr/>
          </p:nvSpPr>
          <p:spPr>
            <a:xfrm>
              <a:off x="3477575" y="1797500"/>
              <a:ext cx="104475" cy="111900"/>
            </a:xfrm>
            <a:custGeom>
              <a:rect b="b" l="l" r="r" t="t"/>
              <a:pathLst>
                <a:path extrusionOk="0" h="4476" w="4179">
                  <a:moveTo>
                    <a:pt x="2209" y="0"/>
                  </a:moveTo>
                  <a:cubicBezTo>
                    <a:pt x="68" y="0"/>
                    <a:pt x="1" y="4374"/>
                    <a:pt x="2072" y="4473"/>
                  </a:cubicBezTo>
                  <a:cubicBezTo>
                    <a:pt x="2102" y="4475"/>
                    <a:pt x="2131" y="4476"/>
                    <a:pt x="2160" y="4476"/>
                  </a:cubicBezTo>
                  <a:cubicBezTo>
                    <a:pt x="4109" y="4476"/>
                    <a:pt x="4179" y="102"/>
                    <a:pt x="2305" y="3"/>
                  </a:cubicBezTo>
                  <a:cubicBezTo>
                    <a:pt x="2273" y="1"/>
                    <a:pt x="2241" y="0"/>
                    <a:pt x="2209" y="0"/>
                  </a:cubicBezTo>
                  <a:close/>
                </a:path>
              </a:pathLst>
            </a:custGeom>
            <a:solidFill>
              <a:srgbClr val="313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3"/>
            <p:cNvSpPr/>
            <p:nvPr/>
          </p:nvSpPr>
          <p:spPr>
            <a:xfrm>
              <a:off x="3724500" y="2176125"/>
              <a:ext cx="85925" cy="46375"/>
            </a:xfrm>
            <a:custGeom>
              <a:rect b="b" l="l" r="r" t="t"/>
              <a:pathLst>
                <a:path extrusionOk="0" h="1855" w="3437">
                  <a:moveTo>
                    <a:pt x="3332" y="1"/>
                  </a:moveTo>
                  <a:cubicBezTo>
                    <a:pt x="3306" y="1"/>
                    <a:pt x="3281" y="12"/>
                    <a:pt x="3269" y="36"/>
                  </a:cubicBezTo>
                  <a:cubicBezTo>
                    <a:pt x="2902" y="503"/>
                    <a:pt x="2569" y="1103"/>
                    <a:pt x="1968" y="1236"/>
                  </a:cubicBezTo>
                  <a:cubicBezTo>
                    <a:pt x="1824" y="1270"/>
                    <a:pt x="1669" y="1285"/>
                    <a:pt x="1508" y="1285"/>
                  </a:cubicBezTo>
                  <a:cubicBezTo>
                    <a:pt x="1038" y="1285"/>
                    <a:pt x="523" y="1161"/>
                    <a:pt x="100" y="1036"/>
                  </a:cubicBezTo>
                  <a:cubicBezTo>
                    <a:pt x="34" y="1036"/>
                    <a:pt x="0" y="1103"/>
                    <a:pt x="34" y="1136"/>
                  </a:cubicBezTo>
                  <a:cubicBezTo>
                    <a:pt x="438" y="1591"/>
                    <a:pt x="1090" y="1854"/>
                    <a:pt x="1716" y="1854"/>
                  </a:cubicBezTo>
                  <a:cubicBezTo>
                    <a:pt x="1917" y="1854"/>
                    <a:pt x="2115" y="1827"/>
                    <a:pt x="2302" y="1770"/>
                  </a:cubicBezTo>
                  <a:cubicBezTo>
                    <a:pt x="3069" y="1537"/>
                    <a:pt x="3336" y="836"/>
                    <a:pt x="3436" y="102"/>
                  </a:cubicBezTo>
                  <a:cubicBezTo>
                    <a:pt x="3436" y="38"/>
                    <a:pt x="3381" y="1"/>
                    <a:pt x="3332" y="1"/>
                  </a:cubicBezTo>
                  <a:close/>
                </a:path>
              </a:pathLst>
            </a:custGeom>
            <a:solidFill>
              <a:srgbClr val="734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3"/>
            <p:cNvSpPr/>
            <p:nvPr/>
          </p:nvSpPr>
          <p:spPr>
            <a:xfrm>
              <a:off x="3486675" y="1648300"/>
              <a:ext cx="105250" cy="56925"/>
            </a:xfrm>
            <a:custGeom>
              <a:rect b="b" l="l" r="r" t="t"/>
              <a:pathLst>
                <a:path extrusionOk="0" h="2277" w="4210">
                  <a:moveTo>
                    <a:pt x="4043" y="0"/>
                  </a:moveTo>
                  <a:cubicBezTo>
                    <a:pt x="4009" y="0"/>
                    <a:pt x="4009" y="0"/>
                    <a:pt x="4009" y="33"/>
                  </a:cubicBezTo>
                  <a:cubicBezTo>
                    <a:pt x="3943" y="100"/>
                    <a:pt x="4009" y="267"/>
                    <a:pt x="4009" y="334"/>
                  </a:cubicBezTo>
                  <a:cubicBezTo>
                    <a:pt x="4043" y="467"/>
                    <a:pt x="4043" y="600"/>
                    <a:pt x="4009" y="701"/>
                  </a:cubicBezTo>
                  <a:cubicBezTo>
                    <a:pt x="4009" y="734"/>
                    <a:pt x="4009" y="767"/>
                    <a:pt x="4009" y="801"/>
                  </a:cubicBezTo>
                  <a:cubicBezTo>
                    <a:pt x="3976" y="701"/>
                    <a:pt x="3943" y="600"/>
                    <a:pt x="3876" y="534"/>
                  </a:cubicBezTo>
                  <a:cubicBezTo>
                    <a:pt x="3550" y="161"/>
                    <a:pt x="3127" y="49"/>
                    <a:pt x="2685" y="49"/>
                  </a:cubicBezTo>
                  <a:cubicBezTo>
                    <a:pt x="2494" y="49"/>
                    <a:pt x="2300" y="70"/>
                    <a:pt x="2108" y="100"/>
                  </a:cubicBezTo>
                  <a:cubicBezTo>
                    <a:pt x="1408" y="234"/>
                    <a:pt x="874" y="500"/>
                    <a:pt x="440" y="1034"/>
                  </a:cubicBezTo>
                  <a:cubicBezTo>
                    <a:pt x="0" y="1537"/>
                    <a:pt x="449" y="2277"/>
                    <a:pt x="1032" y="2277"/>
                  </a:cubicBezTo>
                  <a:cubicBezTo>
                    <a:pt x="1068" y="2277"/>
                    <a:pt x="1104" y="2274"/>
                    <a:pt x="1141" y="2268"/>
                  </a:cubicBezTo>
                  <a:cubicBezTo>
                    <a:pt x="1608" y="2235"/>
                    <a:pt x="2041" y="2102"/>
                    <a:pt x="2508" y="2001"/>
                  </a:cubicBezTo>
                  <a:cubicBezTo>
                    <a:pt x="3042" y="1868"/>
                    <a:pt x="3476" y="1835"/>
                    <a:pt x="3876" y="1434"/>
                  </a:cubicBezTo>
                  <a:cubicBezTo>
                    <a:pt x="3909" y="1368"/>
                    <a:pt x="3943" y="1301"/>
                    <a:pt x="3976" y="1268"/>
                  </a:cubicBezTo>
                  <a:cubicBezTo>
                    <a:pt x="4076" y="1101"/>
                    <a:pt x="4143" y="934"/>
                    <a:pt x="4176" y="734"/>
                  </a:cubicBezTo>
                  <a:cubicBezTo>
                    <a:pt x="4210" y="600"/>
                    <a:pt x="4210" y="467"/>
                    <a:pt x="4176" y="334"/>
                  </a:cubicBezTo>
                  <a:cubicBezTo>
                    <a:pt x="4176" y="234"/>
                    <a:pt x="4143" y="67"/>
                    <a:pt x="4043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3"/>
            <p:cNvSpPr/>
            <p:nvPr/>
          </p:nvSpPr>
          <p:spPr>
            <a:xfrm>
              <a:off x="3831250" y="1670500"/>
              <a:ext cx="100950" cy="59925"/>
            </a:xfrm>
            <a:custGeom>
              <a:rect b="b" l="l" r="r" t="t"/>
              <a:pathLst>
                <a:path extrusionOk="0" h="2397" w="4038">
                  <a:moveTo>
                    <a:pt x="1322" y="0"/>
                  </a:moveTo>
                  <a:cubicBezTo>
                    <a:pt x="937" y="0"/>
                    <a:pt x="566" y="101"/>
                    <a:pt x="267" y="380"/>
                  </a:cubicBezTo>
                  <a:cubicBezTo>
                    <a:pt x="67" y="580"/>
                    <a:pt x="0" y="1047"/>
                    <a:pt x="200" y="1280"/>
                  </a:cubicBezTo>
                  <a:cubicBezTo>
                    <a:pt x="534" y="1714"/>
                    <a:pt x="967" y="1781"/>
                    <a:pt x="1501" y="1947"/>
                  </a:cubicBezTo>
                  <a:cubicBezTo>
                    <a:pt x="1968" y="2114"/>
                    <a:pt x="2368" y="2281"/>
                    <a:pt x="2835" y="2381"/>
                  </a:cubicBezTo>
                  <a:cubicBezTo>
                    <a:pt x="2887" y="2392"/>
                    <a:pt x="2938" y="2397"/>
                    <a:pt x="2988" y="2397"/>
                  </a:cubicBezTo>
                  <a:cubicBezTo>
                    <a:pt x="3560" y="2397"/>
                    <a:pt x="4037" y="1735"/>
                    <a:pt x="3669" y="1214"/>
                  </a:cubicBezTo>
                  <a:cubicBezTo>
                    <a:pt x="3269" y="646"/>
                    <a:pt x="2769" y="313"/>
                    <a:pt x="2102" y="113"/>
                  </a:cubicBezTo>
                  <a:cubicBezTo>
                    <a:pt x="1847" y="46"/>
                    <a:pt x="1581" y="0"/>
                    <a:pt x="1322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3"/>
            <p:cNvSpPr/>
            <p:nvPr/>
          </p:nvSpPr>
          <p:spPr>
            <a:xfrm>
              <a:off x="3591075" y="2021900"/>
              <a:ext cx="200150" cy="145800"/>
            </a:xfrm>
            <a:custGeom>
              <a:rect b="b" l="l" r="r" t="t"/>
              <a:pathLst>
                <a:path extrusionOk="0" h="5832" w="8006">
                  <a:moveTo>
                    <a:pt x="7005" y="0"/>
                  </a:moveTo>
                  <a:cubicBezTo>
                    <a:pt x="7005" y="0"/>
                    <a:pt x="4270" y="2368"/>
                    <a:pt x="0" y="2469"/>
                  </a:cubicBezTo>
                  <a:cubicBezTo>
                    <a:pt x="0" y="2469"/>
                    <a:pt x="1468" y="4637"/>
                    <a:pt x="3569" y="5471"/>
                  </a:cubicBezTo>
                  <a:cubicBezTo>
                    <a:pt x="4091" y="5697"/>
                    <a:pt x="4643" y="5832"/>
                    <a:pt x="5226" y="5832"/>
                  </a:cubicBezTo>
                  <a:cubicBezTo>
                    <a:pt x="5501" y="5832"/>
                    <a:pt x="5783" y="5802"/>
                    <a:pt x="6071" y="5738"/>
                  </a:cubicBezTo>
                  <a:cubicBezTo>
                    <a:pt x="7906" y="5337"/>
                    <a:pt x="8006" y="3669"/>
                    <a:pt x="7739" y="2202"/>
                  </a:cubicBezTo>
                  <a:cubicBezTo>
                    <a:pt x="7506" y="1034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313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3"/>
            <p:cNvSpPr/>
            <p:nvPr/>
          </p:nvSpPr>
          <p:spPr>
            <a:xfrm>
              <a:off x="3680300" y="2076925"/>
              <a:ext cx="110925" cy="90775"/>
            </a:xfrm>
            <a:custGeom>
              <a:rect b="b" l="l" r="r" t="t"/>
              <a:pathLst>
                <a:path extrusionOk="0" h="3631" w="4437">
                  <a:moveTo>
                    <a:pt x="4170" y="1"/>
                  </a:moveTo>
                  <a:lnTo>
                    <a:pt x="4170" y="1"/>
                  </a:lnTo>
                  <a:cubicBezTo>
                    <a:pt x="2202" y="134"/>
                    <a:pt x="234" y="1402"/>
                    <a:pt x="0" y="3270"/>
                  </a:cubicBezTo>
                  <a:cubicBezTo>
                    <a:pt x="522" y="3496"/>
                    <a:pt x="1074" y="3631"/>
                    <a:pt x="1657" y="3631"/>
                  </a:cubicBezTo>
                  <a:cubicBezTo>
                    <a:pt x="1932" y="3631"/>
                    <a:pt x="2214" y="3601"/>
                    <a:pt x="2502" y="3537"/>
                  </a:cubicBezTo>
                  <a:cubicBezTo>
                    <a:pt x="4337" y="3136"/>
                    <a:pt x="4437" y="1468"/>
                    <a:pt x="41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3"/>
            <p:cNvSpPr/>
            <p:nvPr/>
          </p:nvSpPr>
          <p:spPr>
            <a:xfrm>
              <a:off x="3872100" y="1826600"/>
              <a:ext cx="73425" cy="48650"/>
            </a:xfrm>
            <a:custGeom>
              <a:rect b="b" l="l" r="r" t="t"/>
              <a:pathLst>
                <a:path extrusionOk="0" h="1946" w="2937">
                  <a:moveTo>
                    <a:pt x="202" y="0"/>
                  </a:moveTo>
                  <a:cubicBezTo>
                    <a:pt x="84" y="0"/>
                    <a:pt x="1" y="174"/>
                    <a:pt x="1" y="307"/>
                  </a:cubicBezTo>
                  <a:cubicBezTo>
                    <a:pt x="161" y="1172"/>
                    <a:pt x="660" y="1945"/>
                    <a:pt x="1468" y="1945"/>
                  </a:cubicBezTo>
                  <a:cubicBezTo>
                    <a:pt x="1501" y="1945"/>
                    <a:pt x="1534" y="1944"/>
                    <a:pt x="1568" y="1941"/>
                  </a:cubicBezTo>
                  <a:cubicBezTo>
                    <a:pt x="2502" y="1874"/>
                    <a:pt x="2903" y="1041"/>
                    <a:pt x="2936" y="173"/>
                  </a:cubicBezTo>
                  <a:cubicBezTo>
                    <a:pt x="2936" y="124"/>
                    <a:pt x="2918" y="93"/>
                    <a:pt x="2896" y="93"/>
                  </a:cubicBezTo>
                  <a:cubicBezTo>
                    <a:pt x="2887" y="93"/>
                    <a:pt x="2878" y="98"/>
                    <a:pt x="2869" y="107"/>
                  </a:cubicBezTo>
                  <a:cubicBezTo>
                    <a:pt x="2509" y="497"/>
                    <a:pt x="2121" y="888"/>
                    <a:pt x="1632" y="888"/>
                  </a:cubicBezTo>
                  <a:cubicBezTo>
                    <a:pt x="1579" y="888"/>
                    <a:pt x="1524" y="884"/>
                    <a:pt x="1468" y="874"/>
                  </a:cubicBezTo>
                  <a:cubicBezTo>
                    <a:pt x="1001" y="807"/>
                    <a:pt x="668" y="307"/>
                    <a:pt x="301" y="40"/>
                  </a:cubicBezTo>
                  <a:cubicBezTo>
                    <a:pt x="266" y="12"/>
                    <a:pt x="233" y="0"/>
                    <a:pt x="202" y="0"/>
                  </a:cubicBezTo>
                  <a:close/>
                </a:path>
              </a:pathLst>
            </a:custGeom>
            <a:solidFill>
              <a:srgbClr val="313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3"/>
            <p:cNvSpPr/>
            <p:nvPr/>
          </p:nvSpPr>
          <p:spPr>
            <a:xfrm>
              <a:off x="3450975" y="1797225"/>
              <a:ext cx="67325" cy="51000"/>
            </a:xfrm>
            <a:custGeom>
              <a:rect b="b" l="l" r="r" t="t"/>
              <a:pathLst>
                <a:path extrusionOk="0" h="2040" w="2693">
                  <a:moveTo>
                    <a:pt x="108" y="1"/>
                  </a:moveTo>
                  <a:cubicBezTo>
                    <a:pt x="85" y="1"/>
                    <a:pt x="67" y="32"/>
                    <a:pt x="67" y="81"/>
                  </a:cubicBezTo>
                  <a:cubicBezTo>
                    <a:pt x="0" y="948"/>
                    <a:pt x="300" y="1849"/>
                    <a:pt x="1101" y="2015"/>
                  </a:cubicBezTo>
                  <a:cubicBezTo>
                    <a:pt x="1175" y="2032"/>
                    <a:pt x="1247" y="2039"/>
                    <a:pt x="1318" y="2039"/>
                  </a:cubicBezTo>
                  <a:cubicBezTo>
                    <a:pt x="1974" y="2039"/>
                    <a:pt x="2455" y="1365"/>
                    <a:pt x="2635" y="581"/>
                  </a:cubicBezTo>
                  <a:cubicBezTo>
                    <a:pt x="2692" y="468"/>
                    <a:pt x="2605" y="259"/>
                    <a:pt x="2496" y="259"/>
                  </a:cubicBezTo>
                  <a:cubicBezTo>
                    <a:pt x="2476" y="259"/>
                    <a:pt x="2456" y="266"/>
                    <a:pt x="2435" y="281"/>
                  </a:cubicBezTo>
                  <a:cubicBezTo>
                    <a:pt x="2068" y="514"/>
                    <a:pt x="1701" y="948"/>
                    <a:pt x="1268" y="981"/>
                  </a:cubicBezTo>
                  <a:cubicBezTo>
                    <a:pt x="801" y="981"/>
                    <a:pt x="434" y="481"/>
                    <a:pt x="134" y="14"/>
                  </a:cubicBezTo>
                  <a:cubicBezTo>
                    <a:pt x="125" y="5"/>
                    <a:pt x="116" y="1"/>
                    <a:pt x="108" y="1"/>
                  </a:cubicBezTo>
                  <a:close/>
                </a:path>
              </a:pathLst>
            </a:custGeom>
            <a:solidFill>
              <a:srgbClr val="3132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3"/>
            <p:cNvSpPr/>
            <p:nvPr/>
          </p:nvSpPr>
          <p:spPr>
            <a:xfrm>
              <a:off x="3295025" y="1672475"/>
              <a:ext cx="319425" cy="320250"/>
            </a:xfrm>
            <a:custGeom>
              <a:rect b="b" l="l" r="r" t="t"/>
              <a:pathLst>
                <a:path extrusionOk="0" fill="none" h="12810" w="12777">
                  <a:moveTo>
                    <a:pt x="12776" y="6405"/>
                  </a:moveTo>
                  <a:cubicBezTo>
                    <a:pt x="12776" y="9941"/>
                    <a:pt x="9908" y="12810"/>
                    <a:pt x="6372" y="12810"/>
                  </a:cubicBezTo>
                  <a:cubicBezTo>
                    <a:pt x="2836" y="12810"/>
                    <a:pt x="0" y="9941"/>
                    <a:pt x="0" y="6405"/>
                  </a:cubicBezTo>
                  <a:cubicBezTo>
                    <a:pt x="0" y="2869"/>
                    <a:pt x="2836" y="0"/>
                    <a:pt x="6372" y="0"/>
                  </a:cubicBezTo>
                  <a:cubicBezTo>
                    <a:pt x="9908" y="0"/>
                    <a:pt x="12776" y="2869"/>
                    <a:pt x="12776" y="6405"/>
                  </a:cubicBezTo>
                  <a:close/>
                </a:path>
              </a:pathLst>
            </a:custGeom>
            <a:noFill/>
            <a:ln cap="flat" cmpd="sng" w="125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3"/>
            <p:cNvSpPr/>
            <p:nvPr/>
          </p:nvSpPr>
          <p:spPr>
            <a:xfrm>
              <a:off x="3581450" y="1647900"/>
              <a:ext cx="181900" cy="422250"/>
            </a:xfrm>
            <a:custGeom>
              <a:rect b="b" l="l" r="r" t="t"/>
              <a:pathLst>
                <a:path extrusionOk="0" h="16890" w="7276">
                  <a:moveTo>
                    <a:pt x="2899" y="0"/>
                  </a:moveTo>
                  <a:cubicBezTo>
                    <a:pt x="2850" y="0"/>
                    <a:pt x="2801" y="27"/>
                    <a:pt x="2787" y="83"/>
                  </a:cubicBezTo>
                  <a:cubicBezTo>
                    <a:pt x="1253" y="4453"/>
                    <a:pt x="619" y="9456"/>
                    <a:pt x="18" y="13959"/>
                  </a:cubicBezTo>
                  <a:cubicBezTo>
                    <a:pt x="1" y="14108"/>
                    <a:pt x="126" y="14165"/>
                    <a:pt x="327" y="14165"/>
                  </a:cubicBezTo>
                  <a:cubicBezTo>
                    <a:pt x="892" y="14165"/>
                    <a:pt x="2058" y="13715"/>
                    <a:pt x="2353" y="13592"/>
                  </a:cubicBezTo>
                  <a:lnTo>
                    <a:pt x="2353" y="13592"/>
                  </a:lnTo>
                  <a:cubicBezTo>
                    <a:pt x="2353" y="13593"/>
                    <a:pt x="2086" y="15694"/>
                    <a:pt x="2086" y="16661"/>
                  </a:cubicBezTo>
                  <a:cubicBezTo>
                    <a:pt x="2086" y="16761"/>
                    <a:pt x="2320" y="16828"/>
                    <a:pt x="2654" y="16828"/>
                  </a:cubicBezTo>
                  <a:lnTo>
                    <a:pt x="2687" y="16828"/>
                  </a:lnTo>
                  <a:cubicBezTo>
                    <a:pt x="2955" y="16869"/>
                    <a:pt x="3223" y="16890"/>
                    <a:pt x="3489" y="16890"/>
                  </a:cubicBezTo>
                  <a:cubicBezTo>
                    <a:pt x="4950" y="16890"/>
                    <a:pt x="6349" y="16273"/>
                    <a:pt x="7223" y="15060"/>
                  </a:cubicBezTo>
                  <a:cubicBezTo>
                    <a:pt x="7275" y="14983"/>
                    <a:pt x="7207" y="14905"/>
                    <a:pt x="7142" y="14905"/>
                  </a:cubicBezTo>
                  <a:cubicBezTo>
                    <a:pt x="7124" y="14905"/>
                    <a:pt x="7105" y="14912"/>
                    <a:pt x="7090" y="14927"/>
                  </a:cubicBezTo>
                  <a:cubicBezTo>
                    <a:pt x="5789" y="15894"/>
                    <a:pt x="4355" y="16128"/>
                    <a:pt x="2820" y="16161"/>
                  </a:cubicBezTo>
                  <a:cubicBezTo>
                    <a:pt x="2754" y="15894"/>
                    <a:pt x="3421" y="12625"/>
                    <a:pt x="3254" y="12592"/>
                  </a:cubicBezTo>
                  <a:cubicBezTo>
                    <a:pt x="3231" y="12590"/>
                    <a:pt x="3207" y="12590"/>
                    <a:pt x="3182" y="12590"/>
                  </a:cubicBezTo>
                  <a:cubicBezTo>
                    <a:pt x="2629" y="12590"/>
                    <a:pt x="1626" y="12934"/>
                    <a:pt x="1019" y="13125"/>
                  </a:cubicBezTo>
                  <a:cubicBezTo>
                    <a:pt x="1486" y="8756"/>
                    <a:pt x="2654" y="4486"/>
                    <a:pt x="3020" y="149"/>
                  </a:cubicBezTo>
                  <a:cubicBezTo>
                    <a:pt x="3040" y="52"/>
                    <a:pt x="2969" y="0"/>
                    <a:pt x="2899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3"/>
            <p:cNvSpPr/>
            <p:nvPr/>
          </p:nvSpPr>
          <p:spPr>
            <a:xfrm>
              <a:off x="3600250" y="1754700"/>
              <a:ext cx="143600" cy="40325"/>
            </a:xfrm>
            <a:custGeom>
              <a:rect b="b" l="l" r="r" t="t"/>
              <a:pathLst>
                <a:path extrusionOk="0" h="1613" w="5744">
                  <a:moveTo>
                    <a:pt x="2261" y="1"/>
                  </a:moveTo>
                  <a:cubicBezTo>
                    <a:pt x="1985" y="1"/>
                    <a:pt x="1710" y="25"/>
                    <a:pt x="1435" y="80"/>
                  </a:cubicBezTo>
                  <a:cubicBezTo>
                    <a:pt x="1001" y="181"/>
                    <a:pt x="367" y="347"/>
                    <a:pt x="100" y="714"/>
                  </a:cubicBezTo>
                  <a:cubicBezTo>
                    <a:pt x="0" y="814"/>
                    <a:pt x="34" y="981"/>
                    <a:pt x="200" y="981"/>
                  </a:cubicBezTo>
                  <a:cubicBezTo>
                    <a:pt x="634" y="948"/>
                    <a:pt x="1034" y="748"/>
                    <a:pt x="1435" y="681"/>
                  </a:cubicBezTo>
                  <a:cubicBezTo>
                    <a:pt x="1703" y="640"/>
                    <a:pt x="1971" y="611"/>
                    <a:pt x="2231" y="611"/>
                  </a:cubicBezTo>
                  <a:cubicBezTo>
                    <a:pt x="2391" y="611"/>
                    <a:pt x="2549" y="622"/>
                    <a:pt x="2702" y="648"/>
                  </a:cubicBezTo>
                  <a:cubicBezTo>
                    <a:pt x="3136" y="681"/>
                    <a:pt x="3569" y="814"/>
                    <a:pt x="4003" y="948"/>
                  </a:cubicBezTo>
                  <a:cubicBezTo>
                    <a:pt x="4337" y="1048"/>
                    <a:pt x="4837" y="1181"/>
                    <a:pt x="5070" y="1481"/>
                  </a:cubicBezTo>
                  <a:cubicBezTo>
                    <a:pt x="5142" y="1573"/>
                    <a:pt x="5238" y="1612"/>
                    <a:pt x="5332" y="1612"/>
                  </a:cubicBezTo>
                  <a:cubicBezTo>
                    <a:pt x="5545" y="1612"/>
                    <a:pt x="5743" y="1413"/>
                    <a:pt x="5604" y="1181"/>
                  </a:cubicBezTo>
                  <a:cubicBezTo>
                    <a:pt x="5337" y="781"/>
                    <a:pt x="4937" y="614"/>
                    <a:pt x="4503" y="447"/>
                  </a:cubicBezTo>
                  <a:cubicBezTo>
                    <a:pt x="4003" y="281"/>
                    <a:pt x="3469" y="114"/>
                    <a:pt x="2936" y="47"/>
                  </a:cubicBezTo>
                  <a:cubicBezTo>
                    <a:pt x="2711" y="17"/>
                    <a:pt x="2486" y="1"/>
                    <a:pt x="2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3"/>
            <p:cNvSpPr/>
            <p:nvPr/>
          </p:nvSpPr>
          <p:spPr>
            <a:xfrm>
              <a:off x="4039725" y="1810900"/>
              <a:ext cx="226850" cy="21000"/>
            </a:xfrm>
            <a:custGeom>
              <a:rect b="b" l="l" r="r" t="t"/>
              <a:pathLst>
                <a:path extrusionOk="0" h="840" w="9074">
                  <a:moveTo>
                    <a:pt x="8006" y="1"/>
                  </a:moveTo>
                  <a:cubicBezTo>
                    <a:pt x="7639" y="1"/>
                    <a:pt x="7239" y="1"/>
                    <a:pt x="6872" y="34"/>
                  </a:cubicBezTo>
                  <a:cubicBezTo>
                    <a:pt x="6105" y="34"/>
                    <a:pt x="5371" y="67"/>
                    <a:pt x="4637" y="101"/>
                  </a:cubicBezTo>
                  <a:cubicBezTo>
                    <a:pt x="3903" y="134"/>
                    <a:pt x="3136" y="134"/>
                    <a:pt x="2402" y="201"/>
                  </a:cubicBezTo>
                  <a:cubicBezTo>
                    <a:pt x="2035" y="201"/>
                    <a:pt x="1635" y="234"/>
                    <a:pt x="1268" y="268"/>
                  </a:cubicBezTo>
                  <a:cubicBezTo>
                    <a:pt x="901" y="268"/>
                    <a:pt x="534" y="301"/>
                    <a:pt x="167" y="434"/>
                  </a:cubicBezTo>
                  <a:cubicBezTo>
                    <a:pt x="34" y="501"/>
                    <a:pt x="0" y="735"/>
                    <a:pt x="167" y="768"/>
                  </a:cubicBezTo>
                  <a:cubicBezTo>
                    <a:pt x="387" y="828"/>
                    <a:pt x="608" y="840"/>
                    <a:pt x="828" y="840"/>
                  </a:cubicBezTo>
                  <a:cubicBezTo>
                    <a:pt x="974" y="840"/>
                    <a:pt x="1121" y="835"/>
                    <a:pt x="1268" y="835"/>
                  </a:cubicBezTo>
                  <a:cubicBezTo>
                    <a:pt x="1635" y="835"/>
                    <a:pt x="2035" y="801"/>
                    <a:pt x="2402" y="801"/>
                  </a:cubicBezTo>
                  <a:cubicBezTo>
                    <a:pt x="3136" y="768"/>
                    <a:pt x="3903" y="735"/>
                    <a:pt x="4637" y="701"/>
                  </a:cubicBezTo>
                  <a:cubicBezTo>
                    <a:pt x="5371" y="668"/>
                    <a:pt x="6105" y="668"/>
                    <a:pt x="6872" y="634"/>
                  </a:cubicBezTo>
                  <a:cubicBezTo>
                    <a:pt x="7239" y="634"/>
                    <a:pt x="7639" y="634"/>
                    <a:pt x="8006" y="601"/>
                  </a:cubicBezTo>
                  <a:cubicBezTo>
                    <a:pt x="8306" y="601"/>
                    <a:pt x="8740" y="568"/>
                    <a:pt x="9007" y="368"/>
                  </a:cubicBezTo>
                  <a:cubicBezTo>
                    <a:pt x="9074" y="334"/>
                    <a:pt x="9074" y="234"/>
                    <a:pt x="9007" y="167"/>
                  </a:cubicBezTo>
                  <a:cubicBezTo>
                    <a:pt x="8740" y="1"/>
                    <a:pt x="8306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3"/>
            <p:cNvSpPr/>
            <p:nvPr/>
          </p:nvSpPr>
          <p:spPr>
            <a:xfrm>
              <a:off x="3587150" y="1655800"/>
              <a:ext cx="11450" cy="27050"/>
            </a:xfrm>
            <a:custGeom>
              <a:rect b="b" l="l" r="r" t="t"/>
              <a:pathLst>
                <a:path extrusionOk="0" h="1082" w="458">
                  <a:moveTo>
                    <a:pt x="324" y="0"/>
                  </a:moveTo>
                  <a:cubicBezTo>
                    <a:pt x="291" y="67"/>
                    <a:pt x="324" y="200"/>
                    <a:pt x="291" y="267"/>
                  </a:cubicBezTo>
                  <a:cubicBezTo>
                    <a:pt x="291" y="367"/>
                    <a:pt x="291" y="434"/>
                    <a:pt x="257" y="534"/>
                  </a:cubicBezTo>
                  <a:cubicBezTo>
                    <a:pt x="224" y="701"/>
                    <a:pt x="124" y="901"/>
                    <a:pt x="24" y="1034"/>
                  </a:cubicBezTo>
                  <a:cubicBezTo>
                    <a:pt x="0" y="1058"/>
                    <a:pt x="10" y="1082"/>
                    <a:pt x="30" y="1082"/>
                  </a:cubicBezTo>
                  <a:cubicBezTo>
                    <a:pt x="38" y="1082"/>
                    <a:pt x="47" y="1077"/>
                    <a:pt x="57" y="1068"/>
                  </a:cubicBezTo>
                  <a:cubicBezTo>
                    <a:pt x="224" y="934"/>
                    <a:pt x="324" y="767"/>
                    <a:pt x="391" y="601"/>
                  </a:cubicBezTo>
                  <a:cubicBezTo>
                    <a:pt x="424" y="501"/>
                    <a:pt x="457" y="401"/>
                    <a:pt x="457" y="300"/>
                  </a:cubicBezTo>
                  <a:cubicBezTo>
                    <a:pt x="457" y="234"/>
                    <a:pt x="457" y="200"/>
                    <a:pt x="457" y="134"/>
                  </a:cubicBezTo>
                  <a:cubicBezTo>
                    <a:pt x="424" y="100"/>
                    <a:pt x="424" y="34"/>
                    <a:pt x="391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3"/>
            <p:cNvSpPr/>
            <p:nvPr/>
          </p:nvSpPr>
          <p:spPr>
            <a:xfrm>
              <a:off x="3822900" y="1673525"/>
              <a:ext cx="12875" cy="33850"/>
            </a:xfrm>
            <a:custGeom>
              <a:rect b="b" l="l" r="r" t="t"/>
              <a:pathLst>
                <a:path extrusionOk="0" h="1354" w="515">
                  <a:moveTo>
                    <a:pt x="134" y="0"/>
                  </a:moveTo>
                  <a:cubicBezTo>
                    <a:pt x="117" y="0"/>
                    <a:pt x="101" y="8"/>
                    <a:pt x="101" y="25"/>
                  </a:cubicBezTo>
                  <a:cubicBezTo>
                    <a:pt x="34" y="58"/>
                    <a:pt x="34" y="125"/>
                    <a:pt x="34" y="159"/>
                  </a:cubicBezTo>
                  <a:cubicBezTo>
                    <a:pt x="34" y="225"/>
                    <a:pt x="1" y="292"/>
                    <a:pt x="1" y="359"/>
                  </a:cubicBezTo>
                  <a:cubicBezTo>
                    <a:pt x="1" y="459"/>
                    <a:pt x="34" y="592"/>
                    <a:pt x="34" y="726"/>
                  </a:cubicBezTo>
                  <a:cubicBezTo>
                    <a:pt x="101" y="959"/>
                    <a:pt x="201" y="1159"/>
                    <a:pt x="367" y="1326"/>
                  </a:cubicBezTo>
                  <a:cubicBezTo>
                    <a:pt x="387" y="1346"/>
                    <a:pt x="409" y="1354"/>
                    <a:pt x="430" y="1354"/>
                  </a:cubicBezTo>
                  <a:cubicBezTo>
                    <a:pt x="478" y="1354"/>
                    <a:pt x="515" y="1307"/>
                    <a:pt x="468" y="1259"/>
                  </a:cubicBezTo>
                  <a:cubicBezTo>
                    <a:pt x="334" y="1093"/>
                    <a:pt x="234" y="892"/>
                    <a:pt x="201" y="659"/>
                  </a:cubicBezTo>
                  <a:cubicBezTo>
                    <a:pt x="167" y="559"/>
                    <a:pt x="167" y="459"/>
                    <a:pt x="167" y="359"/>
                  </a:cubicBezTo>
                  <a:cubicBezTo>
                    <a:pt x="167" y="292"/>
                    <a:pt x="167" y="259"/>
                    <a:pt x="167" y="192"/>
                  </a:cubicBezTo>
                  <a:cubicBezTo>
                    <a:pt x="201" y="125"/>
                    <a:pt x="201" y="92"/>
                    <a:pt x="167" y="25"/>
                  </a:cubicBezTo>
                  <a:cubicBezTo>
                    <a:pt x="167" y="8"/>
                    <a:pt x="151" y="0"/>
                    <a:pt x="134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83"/>
            <p:cNvSpPr/>
            <p:nvPr/>
          </p:nvSpPr>
          <p:spPr>
            <a:xfrm>
              <a:off x="3815400" y="1682700"/>
              <a:ext cx="13200" cy="24225"/>
            </a:xfrm>
            <a:custGeom>
              <a:rect b="b" l="l" r="r" t="t"/>
              <a:pathLst>
                <a:path extrusionOk="0" h="969" w="528">
                  <a:moveTo>
                    <a:pt x="84" y="0"/>
                  </a:moveTo>
                  <a:cubicBezTo>
                    <a:pt x="67" y="0"/>
                    <a:pt x="50" y="8"/>
                    <a:pt x="34" y="25"/>
                  </a:cubicBezTo>
                  <a:cubicBezTo>
                    <a:pt x="0" y="58"/>
                    <a:pt x="34" y="125"/>
                    <a:pt x="34" y="158"/>
                  </a:cubicBezTo>
                  <a:cubicBezTo>
                    <a:pt x="34" y="192"/>
                    <a:pt x="34" y="259"/>
                    <a:pt x="34" y="292"/>
                  </a:cubicBezTo>
                  <a:cubicBezTo>
                    <a:pt x="67" y="392"/>
                    <a:pt x="67" y="492"/>
                    <a:pt x="100" y="559"/>
                  </a:cubicBezTo>
                  <a:cubicBezTo>
                    <a:pt x="167" y="625"/>
                    <a:pt x="200" y="726"/>
                    <a:pt x="234" y="792"/>
                  </a:cubicBezTo>
                  <a:cubicBezTo>
                    <a:pt x="301" y="859"/>
                    <a:pt x="367" y="926"/>
                    <a:pt x="467" y="959"/>
                  </a:cubicBezTo>
                  <a:cubicBezTo>
                    <a:pt x="474" y="965"/>
                    <a:pt x="480" y="968"/>
                    <a:pt x="486" y="968"/>
                  </a:cubicBezTo>
                  <a:cubicBezTo>
                    <a:pt x="511" y="968"/>
                    <a:pt x="528" y="919"/>
                    <a:pt x="501" y="892"/>
                  </a:cubicBezTo>
                  <a:cubicBezTo>
                    <a:pt x="467" y="826"/>
                    <a:pt x="401" y="759"/>
                    <a:pt x="367" y="692"/>
                  </a:cubicBezTo>
                  <a:cubicBezTo>
                    <a:pt x="301" y="625"/>
                    <a:pt x="267" y="559"/>
                    <a:pt x="234" y="492"/>
                  </a:cubicBezTo>
                  <a:cubicBezTo>
                    <a:pt x="200" y="425"/>
                    <a:pt x="200" y="359"/>
                    <a:pt x="167" y="259"/>
                  </a:cubicBezTo>
                  <a:cubicBezTo>
                    <a:pt x="167" y="225"/>
                    <a:pt x="167" y="192"/>
                    <a:pt x="167" y="158"/>
                  </a:cubicBezTo>
                  <a:cubicBezTo>
                    <a:pt x="167" y="125"/>
                    <a:pt x="167" y="58"/>
                    <a:pt x="134" y="25"/>
                  </a:cubicBezTo>
                  <a:cubicBezTo>
                    <a:pt x="117" y="8"/>
                    <a:pt x="100" y="0"/>
                    <a:pt x="84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83"/>
            <p:cNvSpPr/>
            <p:nvPr/>
          </p:nvSpPr>
          <p:spPr>
            <a:xfrm>
              <a:off x="3712825" y="1681650"/>
              <a:ext cx="344425" cy="343600"/>
            </a:xfrm>
            <a:custGeom>
              <a:rect b="b" l="l" r="r" t="t"/>
              <a:pathLst>
                <a:path extrusionOk="0" fill="none" h="13744" w="13777">
                  <a:moveTo>
                    <a:pt x="7906" y="567"/>
                  </a:moveTo>
                  <a:cubicBezTo>
                    <a:pt x="11409" y="1134"/>
                    <a:pt x="13777" y="4403"/>
                    <a:pt x="13210" y="7906"/>
                  </a:cubicBezTo>
                  <a:cubicBezTo>
                    <a:pt x="12643" y="11375"/>
                    <a:pt x="9340" y="13744"/>
                    <a:pt x="5871" y="13176"/>
                  </a:cubicBezTo>
                  <a:cubicBezTo>
                    <a:pt x="2369" y="12643"/>
                    <a:pt x="0" y="9340"/>
                    <a:pt x="567" y="5838"/>
                  </a:cubicBezTo>
                  <a:cubicBezTo>
                    <a:pt x="1135" y="2369"/>
                    <a:pt x="4404" y="0"/>
                    <a:pt x="7906" y="567"/>
                  </a:cubicBezTo>
                  <a:close/>
                </a:path>
              </a:pathLst>
            </a:custGeom>
            <a:noFill/>
            <a:ln cap="flat" cmpd="sng" w="125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3"/>
            <p:cNvSpPr/>
            <p:nvPr/>
          </p:nvSpPr>
          <p:spPr>
            <a:xfrm>
              <a:off x="3413450" y="1940175"/>
              <a:ext cx="5850" cy="5650"/>
            </a:xfrm>
            <a:custGeom>
              <a:rect b="b" l="l" r="r" t="t"/>
              <a:pathLst>
                <a:path extrusionOk="0" h="226" w="234">
                  <a:moveTo>
                    <a:pt x="67" y="0"/>
                  </a:moveTo>
                  <a:cubicBezTo>
                    <a:pt x="67" y="0"/>
                    <a:pt x="67" y="33"/>
                    <a:pt x="34" y="33"/>
                  </a:cubicBezTo>
                  <a:cubicBezTo>
                    <a:pt x="34" y="33"/>
                    <a:pt x="0" y="33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cubicBezTo>
                    <a:pt x="0" y="134"/>
                    <a:pt x="0" y="167"/>
                    <a:pt x="0" y="167"/>
                  </a:cubicBezTo>
                  <a:cubicBezTo>
                    <a:pt x="0" y="167"/>
                    <a:pt x="34" y="200"/>
                    <a:pt x="34" y="200"/>
                  </a:cubicBezTo>
                  <a:lnTo>
                    <a:pt x="67" y="200"/>
                  </a:lnTo>
                  <a:cubicBezTo>
                    <a:pt x="84" y="217"/>
                    <a:pt x="92" y="225"/>
                    <a:pt x="100" y="225"/>
                  </a:cubicBezTo>
                  <a:cubicBezTo>
                    <a:pt x="109" y="225"/>
                    <a:pt x="117" y="217"/>
                    <a:pt x="134" y="200"/>
                  </a:cubicBezTo>
                  <a:lnTo>
                    <a:pt x="167" y="200"/>
                  </a:lnTo>
                  <a:cubicBezTo>
                    <a:pt x="200" y="200"/>
                    <a:pt x="200" y="167"/>
                    <a:pt x="200" y="167"/>
                  </a:cubicBezTo>
                  <a:lnTo>
                    <a:pt x="234" y="167"/>
                  </a:lnTo>
                  <a:cubicBezTo>
                    <a:pt x="234" y="134"/>
                    <a:pt x="234" y="134"/>
                    <a:pt x="234" y="100"/>
                  </a:cubicBezTo>
                  <a:cubicBezTo>
                    <a:pt x="234" y="100"/>
                    <a:pt x="200" y="67"/>
                    <a:pt x="200" y="67"/>
                  </a:cubicBezTo>
                  <a:cubicBezTo>
                    <a:pt x="200" y="67"/>
                    <a:pt x="200" y="33"/>
                    <a:pt x="200" y="33"/>
                  </a:cubicBezTo>
                  <a:lnTo>
                    <a:pt x="167" y="33"/>
                  </a:lnTo>
                  <a:cubicBezTo>
                    <a:pt x="167" y="33"/>
                    <a:pt x="134" y="33"/>
                    <a:pt x="134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3"/>
            <p:cNvSpPr/>
            <p:nvPr/>
          </p:nvSpPr>
          <p:spPr>
            <a:xfrm>
              <a:off x="3423450" y="1945175"/>
              <a:ext cx="6700" cy="5850"/>
            </a:xfrm>
            <a:custGeom>
              <a:rect b="b" l="l" r="r" t="t"/>
              <a:pathLst>
                <a:path extrusionOk="0" h="234" w="268">
                  <a:moveTo>
                    <a:pt x="134" y="0"/>
                  </a:moveTo>
                  <a:cubicBezTo>
                    <a:pt x="0" y="0"/>
                    <a:pt x="0" y="234"/>
                    <a:pt x="134" y="234"/>
                  </a:cubicBezTo>
                  <a:cubicBezTo>
                    <a:pt x="267" y="234"/>
                    <a:pt x="267" y="0"/>
                    <a:pt x="134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3"/>
            <p:cNvSpPr/>
            <p:nvPr/>
          </p:nvSpPr>
          <p:spPr>
            <a:xfrm>
              <a:off x="3431800" y="1936000"/>
              <a:ext cx="4175" cy="3350"/>
            </a:xfrm>
            <a:custGeom>
              <a:rect b="b" l="l" r="r" t="t"/>
              <a:pathLst>
                <a:path extrusionOk="0" h="134" w="167">
                  <a:moveTo>
                    <a:pt x="100" y="0"/>
                  </a:moveTo>
                  <a:cubicBezTo>
                    <a:pt x="0" y="0"/>
                    <a:pt x="0" y="134"/>
                    <a:pt x="100" y="134"/>
                  </a:cubicBezTo>
                  <a:cubicBezTo>
                    <a:pt x="167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3"/>
            <p:cNvSpPr/>
            <p:nvPr/>
          </p:nvSpPr>
          <p:spPr>
            <a:xfrm>
              <a:off x="3395100" y="1994375"/>
              <a:ext cx="6700" cy="5850"/>
            </a:xfrm>
            <a:custGeom>
              <a:rect b="b" l="l" r="r" t="t"/>
              <a:pathLst>
                <a:path extrusionOk="0" h="234" w="268">
                  <a:moveTo>
                    <a:pt x="134" y="0"/>
                  </a:moveTo>
                  <a:cubicBezTo>
                    <a:pt x="0" y="0"/>
                    <a:pt x="0" y="234"/>
                    <a:pt x="134" y="234"/>
                  </a:cubicBezTo>
                  <a:cubicBezTo>
                    <a:pt x="267" y="234"/>
                    <a:pt x="267" y="0"/>
                    <a:pt x="134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3"/>
            <p:cNvSpPr/>
            <p:nvPr/>
          </p:nvSpPr>
          <p:spPr>
            <a:xfrm>
              <a:off x="3405100" y="2020225"/>
              <a:ext cx="5025" cy="5025"/>
            </a:xfrm>
            <a:custGeom>
              <a:rect b="b" l="l" r="r" t="t"/>
              <a:pathLst>
                <a:path extrusionOk="0" h="201" w="201">
                  <a:moveTo>
                    <a:pt x="101" y="0"/>
                  </a:moveTo>
                  <a:cubicBezTo>
                    <a:pt x="1" y="0"/>
                    <a:pt x="1" y="201"/>
                    <a:pt x="101" y="201"/>
                  </a:cubicBezTo>
                  <a:cubicBezTo>
                    <a:pt x="201" y="2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3"/>
            <p:cNvSpPr/>
            <p:nvPr/>
          </p:nvSpPr>
          <p:spPr>
            <a:xfrm>
              <a:off x="3412600" y="2011875"/>
              <a:ext cx="4200" cy="3375"/>
            </a:xfrm>
            <a:custGeom>
              <a:rect b="b" l="l" r="r" t="t"/>
              <a:pathLst>
                <a:path extrusionOk="0" h="135" w="168">
                  <a:moveTo>
                    <a:pt x="101" y="1"/>
                  </a:moveTo>
                  <a:cubicBezTo>
                    <a:pt x="1" y="1"/>
                    <a:pt x="1" y="134"/>
                    <a:pt x="101" y="134"/>
                  </a:cubicBezTo>
                  <a:cubicBezTo>
                    <a:pt x="168" y="134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3"/>
            <p:cNvSpPr/>
            <p:nvPr/>
          </p:nvSpPr>
          <p:spPr>
            <a:xfrm>
              <a:off x="3532700" y="1941825"/>
              <a:ext cx="5025" cy="4200"/>
            </a:xfrm>
            <a:custGeom>
              <a:rect b="b" l="l" r="r" t="t"/>
              <a:pathLst>
                <a:path extrusionOk="0" h="168" w="201">
                  <a:moveTo>
                    <a:pt x="100" y="1"/>
                  </a:moveTo>
                  <a:cubicBezTo>
                    <a:pt x="0" y="1"/>
                    <a:pt x="0" y="168"/>
                    <a:pt x="100" y="168"/>
                  </a:cubicBezTo>
                  <a:cubicBezTo>
                    <a:pt x="200" y="168"/>
                    <a:pt x="200" y="1"/>
                    <a:pt x="100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3"/>
            <p:cNvSpPr/>
            <p:nvPr/>
          </p:nvSpPr>
          <p:spPr>
            <a:xfrm>
              <a:off x="3538525" y="1983525"/>
              <a:ext cx="7525" cy="5025"/>
            </a:xfrm>
            <a:custGeom>
              <a:rect b="b" l="l" r="r" t="t"/>
              <a:pathLst>
                <a:path extrusionOk="0" h="201" w="301">
                  <a:moveTo>
                    <a:pt x="134" y="1"/>
                  </a:moveTo>
                  <a:cubicBezTo>
                    <a:pt x="1" y="1"/>
                    <a:pt x="1" y="201"/>
                    <a:pt x="134" y="201"/>
                  </a:cubicBezTo>
                  <a:cubicBezTo>
                    <a:pt x="268" y="201"/>
                    <a:pt x="301" y="1"/>
                    <a:pt x="134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3"/>
            <p:cNvSpPr/>
            <p:nvPr/>
          </p:nvSpPr>
          <p:spPr>
            <a:xfrm>
              <a:off x="3497675" y="1946825"/>
              <a:ext cx="7525" cy="6700"/>
            </a:xfrm>
            <a:custGeom>
              <a:rect b="b" l="l" r="r" t="t"/>
              <a:pathLst>
                <a:path extrusionOk="0" h="268" w="301">
                  <a:moveTo>
                    <a:pt x="134" y="1"/>
                  </a:moveTo>
                  <a:cubicBezTo>
                    <a:pt x="0" y="1"/>
                    <a:pt x="0" y="268"/>
                    <a:pt x="134" y="268"/>
                  </a:cubicBezTo>
                  <a:cubicBezTo>
                    <a:pt x="300" y="268"/>
                    <a:pt x="300" y="1"/>
                    <a:pt x="134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3"/>
            <p:cNvSpPr/>
            <p:nvPr/>
          </p:nvSpPr>
          <p:spPr>
            <a:xfrm>
              <a:off x="3506000" y="2007725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01" y="0"/>
                  </a:moveTo>
                  <a:cubicBezTo>
                    <a:pt x="1" y="0"/>
                    <a:pt x="1" y="200"/>
                    <a:pt x="101" y="200"/>
                  </a:cubicBezTo>
                  <a:cubicBezTo>
                    <a:pt x="234" y="200"/>
                    <a:pt x="234" y="0"/>
                    <a:pt x="101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3"/>
            <p:cNvSpPr/>
            <p:nvPr/>
          </p:nvSpPr>
          <p:spPr>
            <a:xfrm>
              <a:off x="3516025" y="1957675"/>
              <a:ext cx="5025" cy="3350"/>
            </a:xfrm>
            <a:custGeom>
              <a:rect b="b" l="l" r="r" t="t"/>
              <a:pathLst>
                <a:path extrusionOk="0" h="134" w="201">
                  <a:moveTo>
                    <a:pt x="100" y="1"/>
                  </a:moveTo>
                  <a:cubicBezTo>
                    <a:pt x="0" y="1"/>
                    <a:pt x="0" y="134"/>
                    <a:pt x="100" y="134"/>
                  </a:cubicBezTo>
                  <a:cubicBezTo>
                    <a:pt x="200" y="134"/>
                    <a:pt x="200" y="1"/>
                    <a:pt x="100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3"/>
            <p:cNvSpPr/>
            <p:nvPr/>
          </p:nvSpPr>
          <p:spPr>
            <a:xfrm>
              <a:off x="3867925" y="1974350"/>
              <a:ext cx="6700" cy="5025"/>
            </a:xfrm>
            <a:custGeom>
              <a:rect b="b" l="l" r="r" t="t"/>
              <a:pathLst>
                <a:path extrusionOk="0" h="201" w="268">
                  <a:moveTo>
                    <a:pt x="134" y="1"/>
                  </a:moveTo>
                  <a:cubicBezTo>
                    <a:pt x="1" y="1"/>
                    <a:pt x="1" y="201"/>
                    <a:pt x="134" y="201"/>
                  </a:cubicBezTo>
                  <a:cubicBezTo>
                    <a:pt x="268" y="201"/>
                    <a:pt x="268" y="1"/>
                    <a:pt x="134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3"/>
            <p:cNvSpPr/>
            <p:nvPr/>
          </p:nvSpPr>
          <p:spPr>
            <a:xfrm>
              <a:off x="3883775" y="1965175"/>
              <a:ext cx="5025" cy="4200"/>
            </a:xfrm>
            <a:custGeom>
              <a:rect b="b" l="l" r="r" t="t"/>
              <a:pathLst>
                <a:path extrusionOk="0" h="168" w="201">
                  <a:moveTo>
                    <a:pt x="67" y="1"/>
                  </a:moveTo>
                  <a:cubicBezTo>
                    <a:pt x="67" y="1"/>
                    <a:pt x="34" y="34"/>
                    <a:pt x="34" y="34"/>
                  </a:cubicBezTo>
                  <a:cubicBezTo>
                    <a:pt x="1" y="34"/>
                    <a:pt x="1" y="68"/>
                    <a:pt x="1" y="68"/>
                  </a:cubicBezTo>
                  <a:cubicBezTo>
                    <a:pt x="1" y="68"/>
                    <a:pt x="1" y="68"/>
                    <a:pt x="1" y="101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34" y="168"/>
                    <a:pt x="34" y="168"/>
                  </a:cubicBezTo>
                  <a:lnTo>
                    <a:pt x="167" y="168"/>
                  </a:lnTo>
                  <a:cubicBezTo>
                    <a:pt x="167" y="168"/>
                    <a:pt x="201" y="134"/>
                    <a:pt x="201" y="134"/>
                  </a:cubicBezTo>
                  <a:cubicBezTo>
                    <a:pt x="201" y="134"/>
                    <a:pt x="201" y="101"/>
                    <a:pt x="201" y="101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34"/>
                    <a:pt x="201" y="34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3"/>
            <p:cNvSpPr/>
            <p:nvPr/>
          </p:nvSpPr>
          <p:spPr>
            <a:xfrm>
              <a:off x="3886275" y="1979350"/>
              <a:ext cx="5025" cy="4200"/>
            </a:xfrm>
            <a:custGeom>
              <a:rect b="b" l="l" r="r" t="t"/>
              <a:pathLst>
                <a:path extrusionOk="0" h="168" w="201">
                  <a:moveTo>
                    <a:pt x="101" y="1"/>
                  </a:moveTo>
                  <a:cubicBezTo>
                    <a:pt x="1" y="1"/>
                    <a:pt x="1" y="168"/>
                    <a:pt x="101" y="168"/>
                  </a:cubicBezTo>
                  <a:cubicBezTo>
                    <a:pt x="201" y="168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83"/>
            <p:cNvSpPr/>
            <p:nvPr/>
          </p:nvSpPr>
          <p:spPr>
            <a:xfrm>
              <a:off x="3824575" y="1961850"/>
              <a:ext cx="6700" cy="5025"/>
            </a:xfrm>
            <a:custGeom>
              <a:rect b="b" l="l" r="r" t="t"/>
              <a:pathLst>
                <a:path extrusionOk="0" h="201" w="268">
                  <a:moveTo>
                    <a:pt x="134" y="0"/>
                  </a:moveTo>
                  <a:cubicBezTo>
                    <a:pt x="0" y="0"/>
                    <a:pt x="0" y="201"/>
                    <a:pt x="134" y="201"/>
                  </a:cubicBezTo>
                  <a:cubicBezTo>
                    <a:pt x="267" y="201"/>
                    <a:pt x="267" y="0"/>
                    <a:pt x="134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83"/>
            <p:cNvSpPr/>
            <p:nvPr/>
          </p:nvSpPr>
          <p:spPr>
            <a:xfrm>
              <a:off x="3828750" y="1975200"/>
              <a:ext cx="4175" cy="3350"/>
            </a:xfrm>
            <a:custGeom>
              <a:rect b="b" l="l" r="r" t="t"/>
              <a:pathLst>
                <a:path extrusionOk="0" h="134" w="167">
                  <a:moveTo>
                    <a:pt x="67" y="0"/>
                  </a:moveTo>
                  <a:cubicBezTo>
                    <a:pt x="0" y="0"/>
                    <a:pt x="0" y="134"/>
                    <a:pt x="67" y="134"/>
                  </a:cubicBezTo>
                  <a:cubicBezTo>
                    <a:pt x="167" y="134"/>
                    <a:pt x="167" y="0"/>
                    <a:pt x="67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3"/>
            <p:cNvSpPr/>
            <p:nvPr/>
          </p:nvSpPr>
          <p:spPr>
            <a:xfrm>
              <a:off x="3772025" y="1993525"/>
              <a:ext cx="5025" cy="3375"/>
            </a:xfrm>
            <a:custGeom>
              <a:rect b="b" l="l" r="r" t="t"/>
              <a:pathLst>
                <a:path extrusionOk="0" h="135" w="201">
                  <a:moveTo>
                    <a:pt x="101" y="1"/>
                  </a:moveTo>
                  <a:cubicBezTo>
                    <a:pt x="1" y="1"/>
                    <a:pt x="1" y="134"/>
                    <a:pt x="101" y="134"/>
                  </a:cubicBezTo>
                  <a:cubicBezTo>
                    <a:pt x="201" y="134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3"/>
            <p:cNvSpPr/>
            <p:nvPr/>
          </p:nvSpPr>
          <p:spPr>
            <a:xfrm>
              <a:off x="3801225" y="2021050"/>
              <a:ext cx="5850" cy="5025"/>
            </a:xfrm>
            <a:custGeom>
              <a:rect b="b" l="l" r="r" t="t"/>
              <a:pathLst>
                <a:path extrusionOk="0" h="201" w="234">
                  <a:moveTo>
                    <a:pt x="134" y="1"/>
                  </a:moveTo>
                  <a:cubicBezTo>
                    <a:pt x="0" y="1"/>
                    <a:pt x="0" y="201"/>
                    <a:pt x="134" y="201"/>
                  </a:cubicBezTo>
                  <a:cubicBezTo>
                    <a:pt x="234" y="201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3"/>
            <p:cNvSpPr/>
            <p:nvPr/>
          </p:nvSpPr>
          <p:spPr>
            <a:xfrm>
              <a:off x="3953825" y="1953500"/>
              <a:ext cx="5025" cy="4200"/>
            </a:xfrm>
            <a:custGeom>
              <a:rect b="b" l="l" r="r" t="t"/>
              <a:pathLst>
                <a:path extrusionOk="0" h="168" w="201">
                  <a:moveTo>
                    <a:pt x="101" y="1"/>
                  </a:moveTo>
                  <a:cubicBezTo>
                    <a:pt x="1" y="1"/>
                    <a:pt x="1" y="168"/>
                    <a:pt x="101" y="168"/>
                  </a:cubicBezTo>
                  <a:cubicBezTo>
                    <a:pt x="201" y="168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3"/>
            <p:cNvSpPr/>
            <p:nvPr/>
          </p:nvSpPr>
          <p:spPr>
            <a:xfrm>
              <a:off x="3956325" y="2024400"/>
              <a:ext cx="5875" cy="4175"/>
            </a:xfrm>
            <a:custGeom>
              <a:rect b="b" l="l" r="r" t="t"/>
              <a:pathLst>
                <a:path extrusionOk="0" h="167" w="235">
                  <a:moveTo>
                    <a:pt x="134" y="0"/>
                  </a:moveTo>
                  <a:cubicBezTo>
                    <a:pt x="1" y="0"/>
                    <a:pt x="1" y="167"/>
                    <a:pt x="134" y="167"/>
                  </a:cubicBezTo>
                  <a:cubicBezTo>
                    <a:pt x="234" y="1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3"/>
            <p:cNvSpPr/>
            <p:nvPr/>
          </p:nvSpPr>
          <p:spPr>
            <a:xfrm>
              <a:off x="3925475" y="2037725"/>
              <a:ext cx="4200" cy="4200"/>
            </a:xfrm>
            <a:custGeom>
              <a:rect b="b" l="l" r="r" t="t"/>
              <a:pathLst>
                <a:path extrusionOk="0" h="168" w="168">
                  <a:moveTo>
                    <a:pt x="67" y="1"/>
                  </a:moveTo>
                  <a:cubicBezTo>
                    <a:pt x="67" y="34"/>
                    <a:pt x="34" y="34"/>
                    <a:pt x="34" y="34"/>
                  </a:cubicBezTo>
                  <a:lnTo>
                    <a:pt x="0" y="34"/>
                  </a:ln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34" y="134"/>
                  </a:lnTo>
                  <a:cubicBezTo>
                    <a:pt x="34" y="168"/>
                    <a:pt x="67" y="168"/>
                    <a:pt x="67" y="168"/>
                  </a:cubicBezTo>
                  <a:cubicBezTo>
                    <a:pt x="101" y="168"/>
                    <a:pt x="134" y="168"/>
                    <a:pt x="134" y="134"/>
                  </a:cubicBezTo>
                  <a:cubicBezTo>
                    <a:pt x="167" y="134"/>
                    <a:pt x="167" y="101"/>
                    <a:pt x="167" y="101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67" y="34"/>
                    <a:pt x="134" y="34"/>
                    <a:pt x="134" y="34"/>
                  </a:cubicBezTo>
                  <a:cubicBezTo>
                    <a:pt x="134" y="1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83"/>
            <p:cNvSpPr/>
            <p:nvPr/>
          </p:nvSpPr>
          <p:spPr>
            <a:xfrm>
              <a:off x="3937150" y="1957675"/>
              <a:ext cx="5850" cy="5025"/>
            </a:xfrm>
            <a:custGeom>
              <a:rect b="b" l="l" r="r" t="t"/>
              <a:pathLst>
                <a:path extrusionOk="0" h="201" w="234">
                  <a:moveTo>
                    <a:pt x="101" y="1"/>
                  </a:moveTo>
                  <a:cubicBezTo>
                    <a:pt x="0" y="1"/>
                    <a:pt x="0" y="201"/>
                    <a:pt x="101" y="201"/>
                  </a:cubicBezTo>
                  <a:cubicBezTo>
                    <a:pt x="234" y="201"/>
                    <a:pt x="234" y="1"/>
                    <a:pt x="101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83"/>
            <p:cNvSpPr/>
            <p:nvPr/>
          </p:nvSpPr>
          <p:spPr>
            <a:xfrm>
              <a:off x="3958825" y="1971850"/>
              <a:ext cx="5025" cy="3375"/>
            </a:xfrm>
            <a:custGeom>
              <a:rect b="b" l="l" r="r" t="t"/>
              <a:pathLst>
                <a:path extrusionOk="0" h="135" w="201">
                  <a:moveTo>
                    <a:pt x="101" y="1"/>
                  </a:moveTo>
                  <a:cubicBezTo>
                    <a:pt x="1" y="1"/>
                    <a:pt x="1" y="134"/>
                    <a:pt x="101" y="134"/>
                  </a:cubicBezTo>
                  <a:cubicBezTo>
                    <a:pt x="201" y="134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3"/>
            <p:cNvSpPr/>
            <p:nvPr/>
          </p:nvSpPr>
          <p:spPr>
            <a:xfrm>
              <a:off x="3632775" y="1911800"/>
              <a:ext cx="5025" cy="3375"/>
            </a:xfrm>
            <a:custGeom>
              <a:rect b="b" l="l" r="r" t="t"/>
              <a:pathLst>
                <a:path extrusionOk="0" h="135" w="201">
                  <a:moveTo>
                    <a:pt x="100" y="1"/>
                  </a:moveTo>
                  <a:cubicBezTo>
                    <a:pt x="0" y="1"/>
                    <a:pt x="0" y="134"/>
                    <a:pt x="100" y="134"/>
                  </a:cubicBezTo>
                  <a:cubicBezTo>
                    <a:pt x="200" y="134"/>
                    <a:pt x="200" y="1"/>
                    <a:pt x="100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3"/>
            <p:cNvSpPr/>
            <p:nvPr/>
          </p:nvSpPr>
          <p:spPr>
            <a:xfrm>
              <a:off x="3631925" y="1885950"/>
              <a:ext cx="4200" cy="4200"/>
            </a:xfrm>
            <a:custGeom>
              <a:rect b="b" l="l" r="r" t="t"/>
              <a:pathLst>
                <a:path extrusionOk="0" h="168" w="168">
                  <a:moveTo>
                    <a:pt x="67" y="1"/>
                  </a:moveTo>
                  <a:cubicBezTo>
                    <a:pt x="1" y="1"/>
                    <a:pt x="1" y="168"/>
                    <a:pt x="67" y="168"/>
                  </a:cubicBezTo>
                  <a:cubicBezTo>
                    <a:pt x="168" y="168"/>
                    <a:pt x="168" y="1"/>
                    <a:pt x="67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3"/>
            <p:cNvSpPr/>
            <p:nvPr/>
          </p:nvSpPr>
          <p:spPr>
            <a:xfrm>
              <a:off x="3649450" y="1885950"/>
              <a:ext cx="5025" cy="4200"/>
            </a:xfrm>
            <a:custGeom>
              <a:rect b="b" l="l" r="r" t="t"/>
              <a:pathLst>
                <a:path extrusionOk="0" h="168" w="201">
                  <a:moveTo>
                    <a:pt x="34" y="1"/>
                  </a:moveTo>
                  <a:cubicBezTo>
                    <a:pt x="34" y="1"/>
                    <a:pt x="34" y="1"/>
                    <a:pt x="34" y="34"/>
                  </a:cubicBezTo>
                  <a:lnTo>
                    <a:pt x="0" y="34"/>
                  </a:lnTo>
                  <a:cubicBezTo>
                    <a:pt x="0" y="68"/>
                    <a:pt x="0" y="68"/>
                    <a:pt x="0" y="6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34"/>
                    <a:pt x="34" y="134"/>
                  </a:cubicBezTo>
                  <a:cubicBezTo>
                    <a:pt x="67" y="168"/>
                    <a:pt x="67" y="168"/>
                    <a:pt x="67" y="168"/>
                  </a:cubicBezTo>
                  <a:lnTo>
                    <a:pt x="134" y="168"/>
                  </a:lnTo>
                  <a:cubicBezTo>
                    <a:pt x="167" y="168"/>
                    <a:pt x="167" y="134"/>
                    <a:pt x="167" y="134"/>
                  </a:cubicBezTo>
                  <a:cubicBezTo>
                    <a:pt x="200" y="134"/>
                    <a:pt x="200" y="134"/>
                    <a:pt x="200" y="101"/>
                  </a:cubicBezTo>
                  <a:cubicBezTo>
                    <a:pt x="200" y="101"/>
                    <a:pt x="200" y="101"/>
                    <a:pt x="200" y="68"/>
                  </a:cubicBezTo>
                  <a:cubicBezTo>
                    <a:pt x="200" y="34"/>
                    <a:pt x="200" y="34"/>
                    <a:pt x="167" y="34"/>
                  </a:cubicBezTo>
                  <a:cubicBezTo>
                    <a:pt x="167" y="1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3"/>
            <p:cNvSpPr/>
            <p:nvPr/>
          </p:nvSpPr>
          <p:spPr>
            <a:xfrm>
              <a:off x="3641950" y="1900125"/>
              <a:ext cx="5025" cy="4200"/>
            </a:xfrm>
            <a:custGeom>
              <a:rect b="b" l="l" r="r" t="t"/>
              <a:pathLst>
                <a:path extrusionOk="0" h="168" w="201">
                  <a:moveTo>
                    <a:pt x="100" y="1"/>
                  </a:moveTo>
                  <a:cubicBezTo>
                    <a:pt x="0" y="1"/>
                    <a:pt x="0" y="168"/>
                    <a:pt x="100" y="168"/>
                  </a:cubicBezTo>
                  <a:cubicBezTo>
                    <a:pt x="200" y="168"/>
                    <a:pt x="200" y="1"/>
                    <a:pt x="100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3"/>
            <p:cNvSpPr/>
            <p:nvPr/>
          </p:nvSpPr>
          <p:spPr>
            <a:xfrm>
              <a:off x="3623600" y="1941000"/>
              <a:ext cx="5025" cy="4200"/>
            </a:xfrm>
            <a:custGeom>
              <a:rect b="b" l="l" r="r" t="t"/>
              <a:pathLst>
                <a:path extrusionOk="0" h="168" w="201">
                  <a:moveTo>
                    <a:pt x="100" y="0"/>
                  </a:moveTo>
                  <a:cubicBezTo>
                    <a:pt x="0" y="0"/>
                    <a:pt x="0" y="167"/>
                    <a:pt x="100" y="167"/>
                  </a:cubicBezTo>
                  <a:cubicBezTo>
                    <a:pt x="200" y="167"/>
                    <a:pt x="200" y="0"/>
                    <a:pt x="100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3"/>
            <p:cNvSpPr/>
            <p:nvPr/>
          </p:nvSpPr>
          <p:spPr>
            <a:xfrm>
              <a:off x="3638600" y="1941000"/>
              <a:ext cx="5025" cy="4200"/>
            </a:xfrm>
            <a:custGeom>
              <a:rect b="b" l="l" r="r" t="t"/>
              <a:pathLst>
                <a:path extrusionOk="0" h="168" w="201">
                  <a:moveTo>
                    <a:pt x="101" y="0"/>
                  </a:moveTo>
                  <a:cubicBezTo>
                    <a:pt x="1" y="0"/>
                    <a:pt x="1" y="167"/>
                    <a:pt x="101" y="167"/>
                  </a:cubicBezTo>
                  <a:cubicBezTo>
                    <a:pt x="201" y="167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83"/>
            <p:cNvSpPr/>
            <p:nvPr/>
          </p:nvSpPr>
          <p:spPr>
            <a:xfrm>
              <a:off x="3652775" y="1836750"/>
              <a:ext cx="5025" cy="4200"/>
            </a:xfrm>
            <a:custGeom>
              <a:rect b="b" l="l" r="r" t="t"/>
              <a:pathLst>
                <a:path extrusionOk="0" h="168" w="201">
                  <a:moveTo>
                    <a:pt x="101" y="1"/>
                  </a:moveTo>
                  <a:cubicBezTo>
                    <a:pt x="1" y="1"/>
                    <a:pt x="1" y="168"/>
                    <a:pt x="101" y="168"/>
                  </a:cubicBezTo>
                  <a:cubicBezTo>
                    <a:pt x="201" y="168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3"/>
            <p:cNvSpPr/>
            <p:nvPr/>
          </p:nvSpPr>
          <p:spPr>
            <a:xfrm>
              <a:off x="3335875" y="1173400"/>
              <a:ext cx="1173375" cy="965475"/>
            </a:xfrm>
            <a:custGeom>
              <a:rect b="b" l="l" r="r" t="t"/>
              <a:pathLst>
                <a:path extrusionOk="0" h="38619" w="46935">
                  <a:moveTo>
                    <a:pt x="18800" y="1"/>
                  </a:moveTo>
                  <a:cubicBezTo>
                    <a:pt x="12873" y="1"/>
                    <a:pt x="7964" y="2988"/>
                    <a:pt x="4838" y="5920"/>
                  </a:cubicBezTo>
                  <a:cubicBezTo>
                    <a:pt x="1" y="10457"/>
                    <a:pt x="168" y="19596"/>
                    <a:pt x="168" y="19596"/>
                  </a:cubicBezTo>
                  <a:cubicBezTo>
                    <a:pt x="168" y="19596"/>
                    <a:pt x="5105" y="17428"/>
                    <a:pt x="7673" y="14793"/>
                  </a:cubicBezTo>
                  <a:cubicBezTo>
                    <a:pt x="9541" y="12858"/>
                    <a:pt x="12076" y="9923"/>
                    <a:pt x="13344" y="8455"/>
                  </a:cubicBezTo>
                  <a:lnTo>
                    <a:pt x="13344" y="8455"/>
                  </a:lnTo>
                  <a:cubicBezTo>
                    <a:pt x="13210" y="11357"/>
                    <a:pt x="13411" y="14293"/>
                    <a:pt x="14011" y="17128"/>
                  </a:cubicBezTo>
                  <a:cubicBezTo>
                    <a:pt x="14211" y="18229"/>
                    <a:pt x="14478" y="19296"/>
                    <a:pt x="14845" y="20330"/>
                  </a:cubicBezTo>
                  <a:cubicBezTo>
                    <a:pt x="14870" y="20381"/>
                    <a:pt x="14915" y="20403"/>
                    <a:pt x="14959" y="20403"/>
                  </a:cubicBezTo>
                  <a:cubicBezTo>
                    <a:pt x="15030" y="20403"/>
                    <a:pt x="15099" y="20346"/>
                    <a:pt x="15078" y="20264"/>
                  </a:cubicBezTo>
                  <a:cubicBezTo>
                    <a:pt x="14845" y="19330"/>
                    <a:pt x="14611" y="18396"/>
                    <a:pt x="14411" y="17462"/>
                  </a:cubicBezTo>
                  <a:cubicBezTo>
                    <a:pt x="14211" y="16528"/>
                    <a:pt x="14044" y="15594"/>
                    <a:pt x="13911" y="14626"/>
                  </a:cubicBezTo>
                  <a:cubicBezTo>
                    <a:pt x="13644" y="12725"/>
                    <a:pt x="13544" y="10790"/>
                    <a:pt x="13577" y="8855"/>
                  </a:cubicBezTo>
                  <a:cubicBezTo>
                    <a:pt x="13577" y="8589"/>
                    <a:pt x="13611" y="8355"/>
                    <a:pt x="13611" y="8122"/>
                  </a:cubicBezTo>
                  <a:cubicBezTo>
                    <a:pt x="13944" y="7721"/>
                    <a:pt x="14144" y="7488"/>
                    <a:pt x="14144" y="7488"/>
                  </a:cubicBezTo>
                  <a:cubicBezTo>
                    <a:pt x="14144" y="7488"/>
                    <a:pt x="15345" y="11491"/>
                    <a:pt x="19015" y="15961"/>
                  </a:cubicBezTo>
                  <a:cubicBezTo>
                    <a:pt x="24185" y="22198"/>
                    <a:pt x="31457" y="24533"/>
                    <a:pt x="31457" y="24533"/>
                  </a:cubicBezTo>
                  <a:cubicBezTo>
                    <a:pt x="31457" y="24533"/>
                    <a:pt x="31824" y="30237"/>
                    <a:pt x="33758" y="30938"/>
                  </a:cubicBezTo>
                  <a:cubicBezTo>
                    <a:pt x="33875" y="30982"/>
                    <a:pt x="33993" y="31003"/>
                    <a:pt x="34112" y="31003"/>
                  </a:cubicBezTo>
                  <a:cubicBezTo>
                    <a:pt x="35622" y="31003"/>
                    <a:pt x="37260" y="27571"/>
                    <a:pt x="38095" y="23366"/>
                  </a:cubicBezTo>
                  <a:cubicBezTo>
                    <a:pt x="38695" y="23433"/>
                    <a:pt x="39329" y="23433"/>
                    <a:pt x="39963" y="23533"/>
                  </a:cubicBezTo>
                  <a:cubicBezTo>
                    <a:pt x="40663" y="23666"/>
                    <a:pt x="41364" y="23866"/>
                    <a:pt x="42064" y="24133"/>
                  </a:cubicBezTo>
                  <a:cubicBezTo>
                    <a:pt x="43365" y="24633"/>
                    <a:pt x="44599" y="25534"/>
                    <a:pt x="45400" y="26702"/>
                  </a:cubicBezTo>
                  <a:cubicBezTo>
                    <a:pt x="46134" y="27836"/>
                    <a:pt x="46534" y="29203"/>
                    <a:pt x="46401" y="30571"/>
                  </a:cubicBezTo>
                  <a:cubicBezTo>
                    <a:pt x="46334" y="31205"/>
                    <a:pt x="46167" y="31872"/>
                    <a:pt x="45834" y="32439"/>
                  </a:cubicBezTo>
                  <a:cubicBezTo>
                    <a:pt x="45433" y="33140"/>
                    <a:pt x="44900" y="33707"/>
                    <a:pt x="44333" y="34274"/>
                  </a:cubicBezTo>
                  <a:cubicBezTo>
                    <a:pt x="43198" y="35408"/>
                    <a:pt x="41931" y="36809"/>
                    <a:pt x="42264" y="38543"/>
                  </a:cubicBezTo>
                  <a:cubicBezTo>
                    <a:pt x="42264" y="38597"/>
                    <a:pt x="42297" y="38618"/>
                    <a:pt x="42333" y="38618"/>
                  </a:cubicBezTo>
                  <a:cubicBezTo>
                    <a:pt x="42387" y="38618"/>
                    <a:pt x="42451" y="38570"/>
                    <a:pt x="42431" y="38510"/>
                  </a:cubicBezTo>
                  <a:cubicBezTo>
                    <a:pt x="42164" y="36742"/>
                    <a:pt x="43699" y="35408"/>
                    <a:pt x="44833" y="34307"/>
                  </a:cubicBezTo>
                  <a:cubicBezTo>
                    <a:pt x="45367" y="33773"/>
                    <a:pt x="45900" y="33206"/>
                    <a:pt x="46267" y="32506"/>
                  </a:cubicBezTo>
                  <a:cubicBezTo>
                    <a:pt x="46568" y="31939"/>
                    <a:pt x="46734" y="31272"/>
                    <a:pt x="46801" y="30604"/>
                  </a:cubicBezTo>
                  <a:cubicBezTo>
                    <a:pt x="46934" y="29237"/>
                    <a:pt x="46568" y="27836"/>
                    <a:pt x="45867" y="26668"/>
                  </a:cubicBezTo>
                  <a:cubicBezTo>
                    <a:pt x="45100" y="25434"/>
                    <a:pt x="43932" y="24500"/>
                    <a:pt x="42665" y="23900"/>
                  </a:cubicBezTo>
                  <a:cubicBezTo>
                    <a:pt x="41898" y="23566"/>
                    <a:pt x="41130" y="23299"/>
                    <a:pt x="40330" y="23166"/>
                  </a:cubicBezTo>
                  <a:cubicBezTo>
                    <a:pt x="39800" y="23065"/>
                    <a:pt x="39233" y="22964"/>
                    <a:pt x="38684" y="22964"/>
                  </a:cubicBezTo>
                  <a:cubicBezTo>
                    <a:pt x="38507" y="22964"/>
                    <a:pt x="38333" y="22974"/>
                    <a:pt x="38162" y="22999"/>
                  </a:cubicBezTo>
                  <a:cubicBezTo>
                    <a:pt x="38629" y="20264"/>
                    <a:pt x="38795" y="17261"/>
                    <a:pt x="38328" y="14660"/>
                  </a:cubicBezTo>
                  <a:cubicBezTo>
                    <a:pt x="37061" y="7588"/>
                    <a:pt x="29322" y="3185"/>
                    <a:pt x="29322" y="3185"/>
                  </a:cubicBezTo>
                  <a:cubicBezTo>
                    <a:pt x="25593" y="896"/>
                    <a:pt x="22044" y="1"/>
                    <a:pt x="188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83"/>
            <p:cNvSpPr/>
            <p:nvPr/>
          </p:nvSpPr>
          <p:spPr>
            <a:xfrm>
              <a:off x="3666950" y="1325475"/>
              <a:ext cx="519575" cy="477125"/>
            </a:xfrm>
            <a:custGeom>
              <a:rect b="b" l="l" r="r" t="t"/>
              <a:pathLst>
                <a:path extrusionOk="0" h="19085" w="20783">
                  <a:moveTo>
                    <a:pt x="891" y="1"/>
                  </a:moveTo>
                  <a:cubicBezTo>
                    <a:pt x="870" y="1"/>
                    <a:pt x="847" y="12"/>
                    <a:pt x="835" y="37"/>
                  </a:cubicBezTo>
                  <a:cubicBezTo>
                    <a:pt x="1" y="5174"/>
                    <a:pt x="3470" y="9644"/>
                    <a:pt x="7106" y="12813"/>
                  </a:cubicBezTo>
                  <a:cubicBezTo>
                    <a:pt x="10775" y="16015"/>
                    <a:pt x="15745" y="18584"/>
                    <a:pt x="20615" y="19084"/>
                  </a:cubicBezTo>
                  <a:cubicBezTo>
                    <a:pt x="20749" y="19084"/>
                    <a:pt x="20782" y="18917"/>
                    <a:pt x="20649" y="18884"/>
                  </a:cubicBezTo>
                  <a:cubicBezTo>
                    <a:pt x="16079" y="17716"/>
                    <a:pt x="11976" y="16249"/>
                    <a:pt x="8240" y="13280"/>
                  </a:cubicBezTo>
                  <a:cubicBezTo>
                    <a:pt x="4204" y="10078"/>
                    <a:pt x="468" y="5508"/>
                    <a:pt x="935" y="71"/>
                  </a:cubicBezTo>
                  <a:cubicBezTo>
                    <a:pt x="955" y="29"/>
                    <a:pt x="925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3"/>
            <p:cNvSpPr/>
            <p:nvPr/>
          </p:nvSpPr>
          <p:spPr>
            <a:xfrm>
              <a:off x="4141450" y="1803600"/>
              <a:ext cx="269400" cy="324650"/>
            </a:xfrm>
            <a:custGeom>
              <a:rect b="b" l="l" r="r" t="t"/>
              <a:pathLst>
                <a:path extrusionOk="0" h="12986" w="10776">
                  <a:moveTo>
                    <a:pt x="6898" y="0"/>
                  </a:moveTo>
                  <a:cubicBezTo>
                    <a:pt x="4044" y="0"/>
                    <a:pt x="735" y="5496"/>
                    <a:pt x="735" y="5496"/>
                  </a:cubicBezTo>
                  <a:lnTo>
                    <a:pt x="1" y="11034"/>
                  </a:lnTo>
                  <a:cubicBezTo>
                    <a:pt x="1" y="11034"/>
                    <a:pt x="923" y="12985"/>
                    <a:pt x="3008" y="12985"/>
                  </a:cubicBezTo>
                  <a:cubicBezTo>
                    <a:pt x="3523" y="12985"/>
                    <a:pt x="4110" y="12866"/>
                    <a:pt x="4771" y="12568"/>
                  </a:cubicBezTo>
                  <a:cubicBezTo>
                    <a:pt x="8073" y="11067"/>
                    <a:pt x="10775" y="1560"/>
                    <a:pt x="7773" y="193"/>
                  </a:cubicBezTo>
                  <a:cubicBezTo>
                    <a:pt x="7489" y="60"/>
                    <a:pt x="7196" y="0"/>
                    <a:pt x="6898" y="0"/>
                  </a:cubicBezTo>
                  <a:close/>
                </a:path>
              </a:pathLst>
            </a:custGeom>
            <a:solidFill>
              <a:srgbClr val="FF90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3"/>
            <p:cNvSpPr/>
            <p:nvPr/>
          </p:nvSpPr>
          <p:spPr>
            <a:xfrm>
              <a:off x="4182325" y="1875950"/>
              <a:ext cx="134275" cy="207250"/>
            </a:xfrm>
            <a:custGeom>
              <a:rect b="b" l="l" r="r" t="t"/>
              <a:pathLst>
                <a:path extrusionOk="0" h="8290" w="5371">
                  <a:moveTo>
                    <a:pt x="5304" y="1"/>
                  </a:moveTo>
                  <a:cubicBezTo>
                    <a:pt x="2035" y="534"/>
                    <a:pt x="0" y="4937"/>
                    <a:pt x="267" y="7973"/>
                  </a:cubicBezTo>
                  <a:cubicBezTo>
                    <a:pt x="267" y="8006"/>
                    <a:pt x="234" y="8040"/>
                    <a:pt x="234" y="8040"/>
                  </a:cubicBezTo>
                  <a:cubicBezTo>
                    <a:pt x="194" y="8201"/>
                    <a:pt x="324" y="8289"/>
                    <a:pt x="456" y="8289"/>
                  </a:cubicBezTo>
                  <a:cubicBezTo>
                    <a:pt x="542" y="8289"/>
                    <a:pt x="628" y="8252"/>
                    <a:pt x="668" y="8173"/>
                  </a:cubicBezTo>
                  <a:cubicBezTo>
                    <a:pt x="968" y="7506"/>
                    <a:pt x="1235" y="6772"/>
                    <a:pt x="1668" y="6172"/>
                  </a:cubicBezTo>
                  <a:cubicBezTo>
                    <a:pt x="2165" y="5510"/>
                    <a:pt x="2729" y="5236"/>
                    <a:pt x="3456" y="5236"/>
                  </a:cubicBezTo>
                  <a:cubicBezTo>
                    <a:pt x="3609" y="5236"/>
                    <a:pt x="3769" y="5248"/>
                    <a:pt x="3937" y="5271"/>
                  </a:cubicBezTo>
                  <a:cubicBezTo>
                    <a:pt x="3946" y="5276"/>
                    <a:pt x="3955" y="5278"/>
                    <a:pt x="3964" y="5278"/>
                  </a:cubicBezTo>
                  <a:cubicBezTo>
                    <a:pt x="4019" y="5278"/>
                    <a:pt x="4061" y="5195"/>
                    <a:pt x="4003" y="5138"/>
                  </a:cubicBezTo>
                  <a:cubicBezTo>
                    <a:pt x="3601" y="4887"/>
                    <a:pt x="3230" y="4779"/>
                    <a:pt x="2891" y="4779"/>
                  </a:cubicBezTo>
                  <a:cubicBezTo>
                    <a:pt x="2188" y="4779"/>
                    <a:pt x="1618" y="5242"/>
                    <a:pt x="1168" y="5871"/>
                  </a:cubicBezTo>
                  <a:cubicBezTo>
                    <a:pt x="1902" y="3503"/>
                    <a:pt x="3003" y="1201"/>
                    <a:pt x="5304" y="67"/>
                  </a:cubicBezTo>
                  <a:cubicBezTo>
                    <a:pt x="5371" y="67"/>
                    <a:pt x="5338" y="1"/>
                    <a:pt x="5304" y="1"/>
                  </a:cubicBezTo>
                  <a:close/>
                </a:path>
              </a:pathLst>
            </a:custGeom>
            <a:solidFill>
              <a:srgbClr val="BC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83"/>
            <p:cNvSpPr/>
            <p:nvPr/>
          </p:nvSpPr>
          <p:spPr>
            <a:xfrm>
              <a:off x="4184825" y="2090600"/>
              <a:ext cx="67575" cy="99375"/>
            </a:xfrm>
            <a:custGeom>
              <a:rect b="b" l="l" r="r" t="t"/>
              <a:pathLst>
                <a:path extrusionOk="0" h="3975" w="2703">
                  <a:moveTo>
                    <a:pt x="1548" y="0"/>
                  </a:moveTo>
                  <a:cubicBezTo>
                    <a:pt x="1412" y="0"/>
                    <a:pt x="1287" y="110"/>
                    <a:pt x="1335" y="254"/>
                  </a:cubicBezTo>
                  <a:cubicBezTo>
                    <a:pt x="1502" y="755"/>
                    <a:pt x="1768" y="1222"/>
                    <a:pt x="1869" y="1722"/>
                  </a:cubicBezTo>
                  <a:cubicBezTo>
                    <a:pt x="1969" y="2156"/>
                    <a:pt x="2035" y="2689"/>
                    <a:pt x="1802" y="3090"/>
                  </a:cubicBezTo>
                  <a:cubicBezTo>
                    <a:pt x="1724" y="3206"/>
                    <a:pt x="1635" y="3252"/>
                    <a:pt x="1544" y="3252"/>
                  </a:cubicBezTo>
                  <a:cubicBezTo>
                    <a:pt x="1322" y="3252"/>
                    <a:pt x="1086" y="2979"/>
                    <a:pt x="968" y="2789"/>
                  </a:cubicBezTo>
                  <a:cubicBezTo>
                    <a:pt x="834" y="2589"/>
                    <a:pt x="768" y="2322"/>
                    <a:pt x="668" y="2089"/>
                  </a:cubicBezTo>
                  <a:cubicBezTo>
                    <a:pt x="568" y="1822"/>
                    <a:pt x="534" y="1589"/>
                    <a:pt x="568" y="1288"/>
                  </a:cubicBezTo>
                  <a:cubicBezTo>
                    <a:pt x="585" y="1163"/>
                    <a:pt x="479" y="1096"/>
                    <a:pt x="371" y="1096"/>
                  </a:cubicBezTo>
                  <a:cubicBezTo>
                    <a:pt x="277" y="1096"/>
                    <a:pt x="183" y="1146"/>
                    <a:pt x="167" y="1255"/>
                  </a:cubicBezTo>
                  <a:cubicBezTo>
                    <a:pt x="67" y="1789"/>
                    <a:pt x="1" y="2322"/>
                    <a:pt x="201" y="2856"/>
                  </a:cubicBezTo>
                  <a:cubicBezTo>
                    <a:pt x="401" y="3356"/>
                    <a:pt x="734" y="3857"/>
                    <a:pt x="1301" y="3957"/>
                  </a:cubicBezTo>
                  <a:cubicBezTo>
                    <a:pt x="1373" y="3969"/>
                    <a:pt x="1442" y="3975"/>
                    <a:pt x="1509" y="3975"/>
                  </a:cubicBezTo>
                  <a:cubicBezTo>
                    <a:pt x="2002" y="3975"/>
                    <a:pt x="2359" y="3660"/>
                    <a:pt x="2536" y="3190"/>
                  </a:cubicBezTo>
                  <a:cubicBezTo>
                    <a:pt x="2702" y="2689"/>
                    <a:pt x="2669" y="2122"/>
                    <a:pt x="2569" y="1622"/>
                  </a:cubicBezTo>
                  <a:cubicBezTo>
                    <a:pt x="2436" y="1055"/>
                    <a:pt x="2135" y="454"/>
                    <a:pt x="1702" y="54"/>
                  </a:cubicBezTo>
                  <a:cubicBezTo>
                    <a:pt x="1655" y="17"/>
                    <a:pt x="1601" y="0"/>
                    <a:pt x="1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3"/>
            <p:cNvSpPr/>
            <p:nvPr/>
          </p:nvSpPr>
          <p:spPr>
            <a:xfrm>
              <a:off x="4274050" y="2049400"/>
              <a:ext cx="26725" cy="20050"/>
            </a:xfrm>
            <a:custGeom>
              <a:rect b="b" l="l" r="r" t="t"/>
              <a:pathLst>
                <a:path extrusionOk="0" h="802" w="1069">
                  <a:moveTo>
                    <a:pt x="534" y="1"/>
                  </a:moveTo>
                  <a:cubicBezTo>
                    <a:pt x="1" y="1"/>
                    <a:pt x="1" y="801"/>
                    <a:pt x="534" y="801"/>
                  </a:cubicBezTo>
                  <a:cubicBezTo>
                    <a:pt x="1068" y="801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3"/>
            <p:cNvSpPr/>
            <p:nvPr/>
          </p:nvSpPr>
          <p:spPr>
            <a:xfrm>
              <a:off x="4295750" y="2017725"/>
              <a:ext cx="25025" cy="20025"/>
            </a:xfrm>
            <a:custGeom>
              <a:rect b="b" l="l" r="r" t="t"/>
              <a:pathLst>
                <a:path extrusionOk="0" h="801" w="1001">
                  <a:moveTo>
                    <a:pt x="500" y="0"/>
                  </a:moveTo>
                  <a:cubicBezTo>
                    <a:pt x="0" y="0"/>
                    <a:pt x="0" y="801"/>
                    <a:pt x="500" y="801"/>
                  </a:cubicBezTo>
                  <a:cubicBezTo>
                    <a:pt x="1001" y="801"/>
                    <a:pt x="1001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3"/>
            <p:cNvSpPr/>
            <p:nvPr/>
          </p:nvSpPr>
          <p:spPr>
            <a:xfrm>
              <a:off x="3314200" y="2036225"/>
              <a:ext cx="59250" cy="105275"/>
            </a:xfrm>
            <a:custGeom>
              <a:rect b="b" l="l" r="r" t="t"/>
              <a:pathLst>
                <a:path extrusionOk="0" h="4211" w="2370">
                  <a:moveTo>
                    <a:pt x="495" y="0"/>
                  </a:moveTo>
                  <a:cubicBezTo>
                    <a:pt x="463" y="0"/>
                    <a:pt x="429" y="19"/>
                    <a:pt x="401" y="61"/>
                  </a:cubicBezTo>
                  <a:cubicBezTo>
                    <a:pt x="234" y="294"/>
                    <a:pt x="167" y="628"/>
                    <a:pt x="101" y="928"/>
                  </a:cubicBezTo>
                  <a:cubicBezTo>
                    <a:pt x="67" y="1228"/>
                    <a:pt x="34" y="1529"/>
                    <a:pt x="1" y="1829"/>
                  </a:cubicBezTo>
                  <a:cubicBezTo>
                    <a:pt x="1" y="2396"/>
                    <a:pt x="1" y="3096"/>
                    <a:pt x="268" y="3597"/>
                  </a:cubicBezTo>
                  <a:cubicBezTo>
                    <a:pt x="430" y="3969"/>
                    <a:pt x="771" y="4211"/>
                    <a:pt x="1132" y="4211"/>
                  </a:cubicBezTo>
                  <a:cubicBezTo>
                    <a:pt x="1289" y="4211"/>
                    <a:pt x="1450" y="4165"/>
                    <a:pt x="1602" y="4064"/>
                  </a:cubicBezTo>
                  <a:cubicBezTo>
                    <a:pt x="1802" y="3930"/>
                    <a:pt x="1969" y="3697"/>
                    <a:pt x="2102" y="3463"/>
                  </a:cubicBezTo>
                  <a:cubicBezTo>
                    <a:pt x="2269" y="3230"/>
                    <a:pt x="2369" y="2930"/>
                    <a:pt x="2136" y="2663"/>
                  </a:cubicBezTo>
                  <a:cubicBezTo>
                    <a:pt x="2102" y="2629"/>
                    <a:pt x="2061" y="2615"/>
                    <a:pt x="2019" y="2615"/>
                  </a:cubicBezTo>
                  <a:cubicBezTo>
                    <a:pt x="1935" y="2615"/>
                    <a:pt x="1846" y="2674"/>
                    <a:pt x="1802" y="2763"/>
                  </a:cubicBezTo>
                  <a:cubicBezTo>
                    <a:pt x="1769" y="2930"/>
                    <a:pt x="1635" y="3130"/>
                    <a:pt x="1535" y="3263"/>
                  </a:cubicBezTo>
                  <a:cubicBezTo>
                    <a:pt x="1435" y="3397"/>
                    <a:pt x="1335" y="3563"/>
                    <a:pt x="1168" y="3630"/>
                  </a:cubicBezTo>
                  <a:cubicBezTo>
                    <a:pt x="1131" y="3643"/>
                    <a:pt x="1095" y="3648"/>
                    <a:pt x="1062" y="3648"/>
                  </a:cubicBezTo>
                  <a:cubicBezTo>
                    <a:pt x="738" y="3648"/>
                    <a:pt x="595" y="3105"/>
                    <a:pt x="534" y="2863"/>
                  </a:cubicBezTo>
                  <a:cubicBezTo>
                    <a:pt x="468" y="2396"/>
                    <a:pt x="434" y="1929"/>
                    <a:pt x="434" y="1495"/>
                  </a:cubicBezTo>
                  <a:cubicBezTo>
                    <a:pt x="468" y="1228"/>
                    <a:pt x="468" y="995"/>
                    <a:pt x="501" y="761"/>
                  </a:cubicBezTo>
                  <a:cubicBezTo>
                    <a:pt x="568" y="528"/>
                    <a:pt x="601" y="328"/>
                    <a:pt x="601" y="94"/>
                  </a:cubicBezTo>
                  <a:cubicBezTo>
                    <a:pt x="582" y="36"/>
                    <a:pt x="540" y="0"/>
                    <a:pt x="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3"/>
            <p:cNvSpPr/>
            <p:nvPr/>
          </p:nvSpPr>
          <p:spPr>
            <a:xfrm>
              <a:off x="3354225" y="866375"/>
              <a:ext cx="923200" cy="691875"/>
            </a:xfrm>
            <a:custGeom>
              <a:rect b="b" l="l" r="r" t="t"/>
              <a:pathLst>
                <a:path extrusionOk="0" h="27675" w="36928">
                  <a:moveTo>
                    <a:pt x="17249" y="0"/>
                  </a:moveTo>
                  <a:cubicBezTo>
                    <a:pt x="15851" y="0"/>
                    <a:pt x="12248" y="468"/>
                    <a:pt x="11175" y="855"/>
                  </a:cubicBezTo>
                  <a:cubicBezTo>
                    <a:pt x="8373" y="1889"/>
                    <a:pt x="5471" y="2957"/>
                    <a:pt x="3270" y="4992"/>
                  </a:cubicBezTo>
                  <a:cubicBezTo>
                    <a:pt x="2469" y="5692"/>
                    <a:pt x="1802" y="6493"/>
                    <a:pt x="1368" y="7460"/>
                  </a:cubicBezTo>
                  <a:cubicBezTo>
                    <a:pt x="968" y="8327"/>
                    <a:pt x="801" y="9295"/>
                    <a:pt x="668" y="10229"/>
                  </a:cubicBezTo>
                  <a:cubicBezTo>
                    <a:pt x="134" y="13798"/>
                    <a:pt x="1" y="17434"/>
                    <a:pt x="268" y="21036"/>
                  </a:cubicBezTo>
                  <a:cubicBezTo>
                    <a:pt x="501" y="20803"/>
                    <a:pt x="735" y="20569"/>
                    <a:pt x="968" y="20336"/>
                  </a:cubicBezTo>
                  <a:lnTo>
                    <a:pt x="868" y="20303"/>
                  </a:lnTo>
                  <a:cubicBezTo>
                    <a:pt x="4559" y="17597"/>
                    <a:pt x="9133" y="16326"/>
                    <a:pt x="13722" y="16326"/>
                  </a:cubicBezTo>
                  <a:cubicBezTo>
                    <a:pt x="15810" y="16326"/>
                    <a:pt x="17902" y="16589"/>
                    <a:pt x="19915" y="17100"/>
                  </a:cubicBezTo>
                  <a:cubicBezTo>
                    <a:pt x="26353" y="18768"/>
                    <a:pt x="32024" y="22771"/>
                    <a:pt x="36527" y="27674"/>
                  </a:cubicBezTo>
                  <a:cubicBezTo>
                    <a:pt x="36160" y="24072"/>
                    <a:pt x="36227" y="20403"/>
                    <a:pt x="36694" y="16800"/>
                  </a:cubicBezTo>
                  <a:cubicBezTo>
                    <a:pt x="36794" y="15999"/>
                    <a:pt x="36927" y="15166"/>
                    <a:pt x="36794" y="14365"/>
                  </a:cubicBezTo>
                  <a:cubicBezTo>
                    <a:pt x="36660" y="13331"/>
                    <a:pt x="36127" y="12430"/>
                    <a:pt x="35560" y="11563"/>
                  </a:cubicBezTo>
                  <a:cubicBezTo>
                    <a:pt x="31557" y="5459"/>
                    <a:pt x="24885" y="1155"/>
                    <a:pt x="17647" y="21"/>
                  </a:cubicBezTo>
                  <a:cubicBezTo>
                    <a:pt x="17551" y="7"/>
                    <a:pt x="17416" y="0"/>
                    <a:pt x="17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83"/>
            <p:cNvSpPr/>
            <p:nvPr/>
          </p:nvSpPr>
          <p:spPr>
            <a:xfrm>
              <a:off x="3719500" y="972425"/>
              <a:ext cx="51725" cy="226300"/>
            </a:xfrm>
            <a:custGeom>
              <a:rect b="b" l="l" r="r" t="t"/>
              <a:pathLst>
                <a:path extrusionOk="0" h="9052" w="2069">
                  <a:moveTo>
                    <a:pt x="1026" y="1"/>
                  </a:moveTo>
                  <a:cubicBezTo>
                    <a:pt x="719" y="1"/>
                    <a:pt x="367" y="38"/>
                    <a:pt x="0" y="149"/>
                  </a:cubicBezTo>
                  <a:lnTo>
                    <a:pt x="0" y="8755"/>
                  </a:lnTo>
                  <a:cubicBezTo>
                    <a:pt x="0" y="8755"/>
                    <a:pt x="830" y="9052"/>
                    <a:pt x="1344" y="9052"/>
                  </a:cubicBezTo>
                  <a:cubicBezTo>
                    <a:pt x="1601" y="9052"/>
                    <a:pt x="1779" y="8978"/>
                    <a:pt x="1735" y="8755"/>
                  </a:cubicBezTo>
                  <a:cubicBezTo>
                    <a:pt x="1601" y="8088"/>
                    <a:pt x="2068" y="149"/>
                    <a:pt x="2068" y="149"/>
                  </a:cubicBezTo>
                  <a:cubicBezTo>
                    <a:pt x="2068" y="149"/>
                    <a:pt x="1638" y="1"/>
                    <a:pt x="1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3"/>
            <p:cNvSpPr/>
            <p:nvPr/>
          </p:nvSpPr>
          <p:spPr>
            <a:xfrm>
              <a:off x="3623825" y="1059525"/>
              <a:ext cx="239125" cy="51725"/>
            </a:xfrm>
            <a:custGeom>
              <a:rect b="b" l="l" r="r" t="t"/>
              <a:pathLst>
                <a:path extrusionOk="0" h="2069" w="9565">
                  <a:moveTo>
                    <a:pt x="592" y="1"/>
                  </a:moveTo>
                  <a:cubicBezTo>
                    <a:pt x="592" y="1"/>
                    <a:pt x="1" y="1742"/>
                    <a:pt x="530" y="1742"/>
                  </a:cubicBezTo>
                  <a:cubicBezTo>
                    <a:pt x="549" y="1742"/>
                    <a:pt x="570" y="1740"/>
                    <a:pt x="592" y="1735"/>
                  </a:cubicBezTo>
                  <a:cubicBezTo>
                    <a:pt x="675" y="1719"/>
                    <a:pt x="873" y="1711"/>
                    <a:pt x="1154" y="1711"/>
                  </a:cubicBezTo>
                  <a:cubicBezTo>
                    <a:pt x="3127" y="1711"/>
                    <a:pt x="9231" y="2069"/>
                    <a:pt x="9231" y="2069"/>
                  </a:cubicBezTo>
                  <a:cubicBezTo>
                    <a:pt x="9231" y="2069"/>
                    <a:pt x="9565" y="1102"/>
                    <a:pt x="9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2" name="Google Shape;1492;p83"/>
          <p:cNvSpPr txBox="1"/>
          <p:nvPr/>
        </p:nvSpPr>
        <p:spPr>
          <a:xfrm>
            <a:off x="714300" y="1843125"/>
            <a:ext cx="1599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JUPITER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493" name="Google Shape;1493;p83"/>
          <p:cNvSpPr txBox="1"/>
          <p:nvPr/>
        </p:nvSpPr>
        <p:spPr>
          <a:xfrm>
            <a:off x="714300" y="2214525"/>
            <a:ext cx="15993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Jupiter is a gas giant and the biggest planet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4" name="Google Shape;1494;p83"/>
          <p:cNvSpPr txBox="1"/>
          <p:nvPr/>
        </p:nvSpPr>
        <p:spPr>
          <a:xfrm>
            <a:off x="6830400" y="1843125"/>
            <a:ext cx="1599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MERCURY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495" name="Google Shape;1495;p83"/>
          <p:cNvSpPr txBox="1"/>
          <p:nvPr/>
        </p:nvSpPr>
        <p:spPr>
          <a:xfrm>
            <a:off x="6830400" y="2214525"/>
            <a:ext cx="15993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Mercury is the closest planet to the Sun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3"/>
          <p:cNvSpPr txBox="1"/>
          <p:nvPr/>
        </p:nvSpPr>
        <p:spPr>
          <a:xfrm>
            <a:off x="714300" y="3116250"/>
            <a:ext cx="1599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NEPTUNE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497" name="Google Shape;1497;p83"/>
          <p:cNvSpPr txBox="1"/>
          <p:nvPr/>
        </p:nvSpPr>
        <p:spPr>
          <a:xfrm>
            <a:off x="714300" y="3487650"/>
            <a:ext cx="15993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Neptune is the farthest planet from the Sun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3"/>
          <p:cNvSpPr txBox="1"/>
          <p:nvPr/>
        </p:nvSpPr>
        <p:spPr>
          <a:xfrm>
            <a:off x="6830400" y="3116250"/>
            <a:ext cx="1599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PLUTO</a:t>
            </a:r>
            <a:endParaRPr sz="1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499" name="Google Shape;1499;p83"/>
          <p:cNvSpPr txBox="1"/>
          <p:nvPr/>
        </p:nvSpPr>
        <p:spPr>
          <a:xfrm>
            <a:off x="6830400" y="3487650"/>
            <a:ext cx="15993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Pluto is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now considered a dwarf planet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0" name="Google Shape;1500;p83"/>
          <p:cNvCxnSpPr>
            <a:stCxn id="1492" idx="3"/>
          </p:cNvCxnSpPr>
          <p:nvPr/>
        </p:nvCxnSpPr>
        <p:spPr>
          <a:xfrm>
            <a:off x="2313600" y="2028825"/>
            <a:ext cx="1635300" cy="38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83"/>
          <p:cNvCxnSpPr>
            <a:stCxn id="1496" idx="3"/>
          </p:cNvCxnSpPr>
          <p:nvPr/>
        </p:nvCxnSpPr>
        <p:spPr>
          <a:xfrm>
            <a:off x="2313600" y="3301950"/>
            <a:ext cx="1992000" cy="97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83"/>
          <p:cNvCxnSpPr>
            <a:stCxn id="1498" idx="1"/>
          </p:cNvCxnSpPr>
          <p:nvPr/>
        </p:nvCxnSpPr>
        <p:spPr>
          <a:xfrm flipH="1">
            <a:off x="4900500" y="3301950"/>
            <a:ext cx="1929900" cy="36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3"/>
          <p:cNvCxnSpPr>
            <a:stCxn id="1494" idx="1"/>
          </p:cNvCxnSpPr>
          <p:nvPr/>
        </p:nvCxnSpPr>
        <p:spPr>
          <a:xfrm rot="10800000">
            <a:off x="4503900" y="1658025"/>
            <a:ext cx="2326500" cy="37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8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ICON PACK: HOSPITAL FILLED</a:t>
            </a:r>
            <a:endParaRPr/>
          </a:p>
        </p:txBody>
      </p:sp>
      <p:grpSp>
        <p:nvGrpSpPr>
          <p:cNvPr id="1509" name="Google Shape;1509;p84"/>
          <p:cNvGrpSpPr/>
          <p:nvPr/>
        </p:nvGrpSpPr>
        <p:grpSpPr>
          <a:xfrm>
            <a:off x="1068574" y="1878808"/>
            <a:ext cx="315637" cy="350556"/>
            <a:chOff x="1068574" y="1878808"/>
            <a:chExt cx="315637" cy="350556"/>
          </a:xfrm>
        </p:grpSpPr>
        <p:sp>
          <p:nvSpPr>
            <p:cNvPr id="1510" name="Google Shape;1510;p84"/>
            <p:cNvSpPr/>
            <p:nvPr/>
          </p:nvSpPr>
          <p:spPr>
            <a:xfrm>
              <a:off x="1341710" y="1994141"/>
              <a:ext cx="42501" cy="77420"/>
            </a:xfrm>
            <a:custGeom>
              <a:rect b="b" l="l" r="r" t="t"/>
              <a:pathLst>
                <a:path extrusionOk="0" h="2430" w="1334">
                  <a:moveTo>
                    <a:pt x="24" y="0"/>
                  </a:moveTo>
                  <a:cubicBezTo>
                    <a:pt x="24" y="24"/>
                    <a:pt x="24" y="24"/>
                    <a:pt x="24" y="48"/>
                  </a:cubicBezTo>
                  <a:cubicBezTo>
                    <a:pt x="0" y="620"/>
                    <a:pt x="24" y="2239"/>
                    <a:pt x="24" y="2429"/>
                  </a:cubicBezTo>
                  <a:lnTo>
                    <a:pt x="119" y="2429"/>
                  </a:lnTo>
                  <a:cubicBezTo>
                    <a:pt x="786" y="2429"/>
                    <a:pt x="1334" y="1882"/>
                    <a:pt x="1334" y="1215"/>
                  </a:cubicBezTo>
                  <a:cubicBezTo>
                    <a:pt x="1334" y="548"/>
                    <a:pt x="78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4"/>
            <p:cNvSpPr/>
            <p:nvPr/>
          </p:nvSpPr>
          <p:spPr>
            <a:xfrm>
              <a:off x="1068574" y="1994141"/>
              <a:ext cx="43266" cy="77420"/>
            </a:xfrm>
            <a:custGeom>
              <a:rect b="b" l="l" r="r" t="t"/>
              <a:pathLst>
                <a:path extrusionOk="0" h="2430" w="1358">
                  <a:moveTo>
                    <a:pt x="1215" y="0"/>
                  </a:moveTo>
                  <a:cubicBezTo>
                    <a:pt x="548" y="0"/>
                    <a:pt x="0" y="548"/>
                    <a:pt x="0" y="1215"/>
                  </a:cubicBezTo>
                  <a:cubicBezTo>
                    <a:pt x="0" y="1882"/>
                    <a:pt x="548" y="2429"/>
                    <a:pt x="1215" y="2429"/>
                  </a:cubicBezTo>
                  <a:lnTo>
                    <a:pt x="1358" y="2429"/>
                  </a:lnTo>
                  <a:cubicBezTo>
                    <a:pt x="1358" y="2239"/>
                    <a:pt x="1358" y="643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4"/>
            <p:cNvSpPr/>
            <p:nvPr/>
          </p:nvSpPr>
          <p:spPr>
            <a:xfrm>
              <a:off x="1298444" y="2054835"/>
              <a:ext cx="22047" cy="90323"/>
            </a:xfrm>
            <a:custGeom>
              <a:rect b="b" l="l" r="r" t="t"/>
              <a:pathLst>
                <a:path extrusionOk="0" h="2835" w="692">
                  <a:moveTo>
                    <a:pt x="691" y="0"/>
                  </a:moveTo>
                  <a:lnTo>
                    <a:pt x="1" y="953"/>
                  </a:lnTo>
                  <a:lnTo>
                    <a:pt x="1" y="2834"/>
                  </a:lnTo>
                  <a:cubicBezTo>
                    <a:pt x="334" y="2406"/>
                    <a:pt x="549" y="1906"/>
                    <a:pt x="620" y="1429"/>
                  </a:cubicBezTo>
                  <a:cubicBezTo>
                    <a:pt x="691" y="882"/>
                    <a:pt x="691" y="524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4"/>
            <p:cNvSpPr/>
            <p:nvPr/>
          </p:nvSpPr>
          <p:spPr>
            <a:xfrm>
              <a:off x="1177822" y="2092780"/>
              <a:ext cx="99435" cy="89558"/>
            </a:xfrm>
            <a:custGeom>
              <a:rect b="b" l="l" r="r" t="t"/>
              <a:pathLst>
                <a:path extrusionOk="0" h="2811" w="3121">
                  <a:moveTo>
                    <a:pt x="0" y="0"/>
                  </a:moveTo>
                  <a:lnTo>
                    <a:pt x="0" y="2310"/>
                  </a:lnTo>
                  <a:cubicBezTo>
                    <a:pt x="429" y="2620"/>
                    <a:pt x="953" y="2810"/>
                    <a:pt x="1548" y="2810"/>
                  </a:cubicBezTo>
                  <a:cubicBezTo>
                    <a:pt x="2144" y="2810"/>
                    <a:pt x="2668" y="2620"/>
                    <a:pt x="3120" y="2310"/>
                  </a:cubicBezTo>
                  <a:lnTo>
                    <a:pt x="3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4"/>
            <p:cNvSpPr/>
            <p:nvPr/>
          </p:nvSpPr>
          <p:spPr>
            <a:xfrm>
              <a:off x="1133823" y="2054835"/>
              <a:ext cx="22015" cy="90323"/>
            </a:xfrm>
            <a:custGeom>
              <a:rect b="b" l="l" r="r" t="t"/>
              <a:pathLst>
                <a:path extrusionOk="0" h="2835" w="691">
                  <a:moveTo>
                    <a:pt x="0" y="0"/>
                  </a:moveTo>
                  <a:cubicBezTo>
                    <a:pt x="0" y="572"/>
                    <a:pt x="0" y="1048"/>
                    <a:pt x="48" y="1429"/>
                  </a:cubicBezTo>
                  <a:cubicBezTo>
                    <a:pt x="143" y="1906"/>
                    <a:pt x="357" y="2406"/>
                    <a:pt x="691" y="2834"/>
                  </a:cubicBezTo>
                  <a:lnTo>
                    <a:pt x="691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4"/>
            <p:cNvSpPr/>
            <p:nvPr/>
          </p:nvSpPr>
          <p:spPr>
            <a:xfrm>
              <a:off x="1133823" y="1979709"/>
              <a:ext cx="186668" cy="91852"/>
            </a:xfrm>
            <a:custGeom>
              <a:rect b="b" l="l" r="r" t="t"/>
              <a:pathLst>
                <a:path extrusionOk="0" h="2883" w="5859">
                  <a:moveTo>
                    <a:pt x="1715" y="1025"/>
                  </a:moveTo>
                  <a:cubicBezTo>
                    <a:pt x="1905" y="1025"/>
                    <a:pt x="2048" y="1168"/>
                    <a:pt x="2048" y="1358"/>
                  </a:cubicBezTo>
                  <a:lnTo>
                    <a:pt x="2048" y="1715"/>
                  </a:lnTo>
                  <a:cubicBezTo>
                    <a:pt x="2048" y="1906"/>
                    <a:pt x="1905" y="2073"/>
                    <a:pt x="1715" y="2073"/>
                  </a:cubicBezTo>
                  <a:cubicBezTo>
                    <a:pt x="1524" y="2073"/>
                    <a:pt x="1381" y="1906"/>
                    <a:pt x="1381" y="1715"/>
                  </a:cubicBezTo>
                  <a:lnTo>
                    <a:pt x="1381" y="1358"/>
                  </a:lnTo>
                  <a:cubicBezTo>
                    <a:pt x="1381" y="1168"/>
                    <a:pt x="1524" y="1025"/>
                    <a:pt x="1715" y="1025"/>
                  </a:cubicBezTo>
                  <a:close/>
                  <a:moveTo>
                    <a:pt x="4144" y="1025"/>
                  </a:moveTo>
                  <a:cubicBezTo>
                    <a:pt x="4334" y="1025"/>
                    <a:pt x="4477" y="1168"/>
                    <a:pt x="4477" y="1358"/>
                  </a:cubicBezTo>
                  <a:lnTo>
                    <a:pt x="4477" y="1715"/>
                  </a:lnTo>
                  <a:cubicBezTo>
                    <a:pt x="4477" y="1906"/>
                    <a:pt x="4334" y="2073"/>
                    <a:pt x="4144" y="2073"/>
                  </a:cubicBezTo>
                  <a:cubicBezTo>
                    <a:pt x="3953" y="2073"/>
                    <a:pt x="3787" y="1906"/>
                    <a:pt x="3787" y="1715"/>
                  </a:cubicBezTo>
                  <a:lnTo>
                    <a:pt x="3787" y="1358"/>
                  </a:lnTo>
                  <a:cubicBezTo>
                    <a:pt x="3787" y="1168"/>
                    <a:pt x="3953" y="1025"/>
                    <a:pt x="4144" y="1025"/>
                  </a:cubicBezTo>
                  <a:close/>
                  <a:moveTo>
                    <a:pt x="0" y="1"/>
                  </a:moveTo>
                  <a:cubicBezTo>
                    <a:pt x="0" y="310"/>
                    <a:pt x="0" y="787"/>
                    <a:pt x="0" y="1168"/>
                  </a:cubicBezTo>
                  <a:lnTo>
                    <a:pt x="1215" y="2882"/>
                  </a:lnTo>
                  <a:lnTo>
                    <a:pt x="4644" y="2882"/>
                  </a:lnTo>
                  <a:lnTo>
                    <a:pt x="5858" y="1192"/>
                  </a:lnTo>
                  <a:cubicBezTo>
                    <a:pt x="5858" y="977"/>
                    <a:pt x="5858" y="144"/>
                    <a:pt x="5858" y="1"/>
                  </a:cubicBezTo>
                  <a:cubicBezTo>
                    <a:pt x="4882" y="144"/>
                    <a:pt x="3906" y="239"/>
                    <a:pt x="2929" y="239"/>
                  </a:cubicBezTo>
                  <a:cubicBezTo>
                    <a:pt x="1953" y="239"/>
                    <a:pt x="977" y="14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4"/>
            <p:cNvSpPr/>
            <p:nvPr/>
          </p:nvSpPr>
          <p:spPr>
            <a:xfrm>
              <a:off x="1237751" y="1878808"/>
              <a:ext cx="82740" cy="86532"/>
            </a:xfrm>
            <a:custGeom>
              <a:rect b="b" l="l" r="r" t="t"/>
              <a:pathLst>
                <a:path extrusionOk="0" h="2716" w="2597">
                  <a:moveTo>
                    <a:pt x="1" y="1"/>
                  </a:moveTo>
                  <a:lnTo>
                    <a:pt x="1" y="2715"/>
                  </a:lnTo>
                  <a:cubicBezTo>
                    <a:pt x="882" y="2692"/>
                    <a:pt x="1739" y="2620"/>
                    <a:pt x="2596" y="2477"/>
                  </a:cubicBezTo>
                  <a:lnTo>
                    <a:pt x="2596" y="834"/>
                  </a:lnTo>
                  <a:cubicBezTo>
                    <a:pt x="2596" y="524"/>
                    <a:pt x="2335" y="263"/>
                    <a:pt x="2025" y="263"/>
                  </a:cubicBezTo>
                  <a:lnTo>
                    <a:pt x="1977" y="263"/>
                  </a:lnTo>
                  <a:cubicBezTo>
                    <a:pt x="1954" y="263"/>
                    <a:pt x="739" y="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4"/>
            <p:cNvSpPr/>
            <p:nvPr/>
          </p:nvSpPr>
          <p:spPr>
            <a:xfrm>
              <a:off x="1133823" y="1878808"/>
              <a:ext cx="82709" cy="86532"/>
            </a:xfrm>
            <a:custGeom>
              <a:rect b="b" l="l" r="r" t="t"/>
              <a:pathLst>
                <a:path extrusionOk="0" h="2716" w="2596">
                  <a:moveTo>
                    <a:pt x="2596" y="1"/>
                  </a:moveTo>
                  <a:cubicBezTo>
                    <a:pt x="1858" y="72"/>
                    <a:pt x="643" y="263"/>
                    <a:pt x="643" y="263"/>
                  </a:cubicBezTo>
                  <a:lnTo>
                    <a:pt x="572" y="263"/>
                  </a:lnTo>
                  <a:cubicBezTo>
                    <a:pt x="262" y="263"/>
                    <a:pt x="0" y="524"/>
                    <a:pt x="0" y="834"/>
                  </a:cubicBezTo>
                  <a:lnTo>
                    <a:pt x="0" y="2477"/>
                  </a:lnTo>
                  <a:cubicBezTo>
                    <a:pt x="857" y="2620"/>
                    <a:pt x="1715" y="2692"/>
                    <a:pt x="2596" y="2715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4"/>
            <p:cNvSpPr/>
            <p:nvPr/>
          </p:nvSpPr>
          <p:spPr>
            <a:xfrm>
              <a:off x="1154309" y="2176221"/>
              <a:ext cx="144167" cy="53142"/>
            </a:xfrm>
            <a:custGeom>
              <a:rect b="b" l="l" r="r" t="t"/>
              <a:pathLst>
                <a:path extrusionOk="0" h="1668" w="4525">
                  <a:moveTo>
                    <a:pt x="0" y="1"/>
                  </a:moveTo>
                  <a:lnTo>
                    <a:pt x="0" y="1668"/>
                  </a:lnTo>
                  <a:lnTo>
                    <a:pt x="4525" y="1668"/>
                  </a:lnTo>
                  <a:lnTo>
                    <a:pt x="4525" y="48"/>
                  </a:lnTo>
                  <a:cubicBezTo>
                    <a:pt x="3882" y="596"/>
                    <a:pt x="3120" y="882"/>
                    <a:pt x="2286" y="882"/>
                  </a:cubicBezTo>
                  <a:cubicBezTo>
                    <a:pt x="1429" y="882"/>
                    <a:pt x="667" y="57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84"/>
          <p:cNvGrpSpPr/>
          <p:nvPr/>
        </p:nvGrpSpPr>
        <p:grpSpPr>
          <a:xfrm>
            <a:off x="1857651" y="1874252"/>
            <a:ext cx="333861" cy="359668"/>
            <a:chOff x="1857651" y="1874252"/>
            <a:chExt cx="333861" cy="359668"/>
          </a:xfrm>
        </p:grpSpPr>
        <p:sp>
          <p:nvSpPr>
            <p:cNvPr id="1520" name="Google Shape;1520;p84"/>
            <p:cNvSpPr/>
            <p:nvPr/>
          </p:nvSpPr>
          <p:spPr>
            <a:xfrm>
              <a:off x="1857651" y="2007778"/>
              <a:ext cx="104724" cy="105520"/>
            </a:xfrm>
            <a:custGeom>
              <a:rect b="b" l="l" r="r" t="t"/>
              <a:pathLst>
                <a:path extrusionOk="0" h="3312" w="3287">
                  <a:moveTo>
                    <a:pt x="1643" y="1335"/>
                  </a:moveTo>
                  <a:cubicBezTo>
                    <a:pt x="1834" y="1335"/>
                    <a:pt x="1977" y="1477"/>
                    <a:pt x="1977" y="1668"/>
                  </a:cubicBezTo>
                  <a:cubicBezTo>
                    <a:pt x="1977" y="1859"/>
                    <a:pt x="1834" y="2001"/>
                    <a:pt x="1643" y="2001"/>
                  </a:cubicBezTo>
                  <a:cubicBezTo>
                    <a:pt x="1453" y="2001"/>
                    <a:pt x="1310" y="1859"/>
                    <a:pt x="1310" y="1668"/>
                  </a:cubicBezTo>
                  <a:cubicBezTo>
                    <a:pt x="1310" y="1477"/>
                    <a:pt x="1453" y="1335"/>
                    <a:pt x="1643" y="1335"/>
                  </a:cubicBezTo>
                  <a:close/>
                  <a:moveTo>
                    <a:pt x="1643" y="1"/>
                  </a:moveTo>
                  <a:cubicBezTo>
                    <a:pt x="738" y="1"/>
                    <a:pt x="0" y="763"/>
                    <a:pt x="0" y="1668"/>
                  </a:cubicBezTo>
                  <a:cubicBezTo>
                    <a:pt x="0" y="2573"/>
                    <a:pt x="738" y="3311"/>
                    <a:pt x="1643" y="3311"/>
                  </a:cubicBezTo>
                  <a:cubicBezTo>
                    <a:pt x="2548" y="3311"/>
                    <a:pt x="3287" y="2573"/>
                    <a:pt x="3287" y="1668"/>
                  </a:cubicBezTo>
                  <a:cubicBezTo>
                    <a:pt x="3287" y="763"/>
                    <a:pt x="2548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4"/>
            <p:cNvSpPr/>
            <p:nvPr/>
          </p:nvSpPr>
          <p:spPr>
            <a:xfrm>
              <a:off x="2086023" y="2075321"/>
              <a:ext cx="62987" cy="21282"/>
            </a:xfrm>
            <a:custGeom>
              <a:rect b="b" l="l" r="r" t="t"/>
              <a:pathLst>
                <a:path extrusionOk="0" h="668" w="1977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01"/>
                    <a:pt x="143" y="667"/>
                    <a:pt x="334" y="667"/>
                  </a:cubicBezTo>
                  <a:lnTo>
                    <a:pt x="1644" y="667"/>
                  </a:lnTo>
                  <a:cubicBezTo>
                    <a:pt x="1834" y="667"/>
                    <a:pt x="1977" y="501"/>
                    <a:pt x="1977" y="334"/>
                  </a:cubicBezTo>
                  <a:cubicBezTo>
                    <a:pt x="1977" y="143"/>
                    <a:pt x="1834" y="0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4"/>
            <p:cNvSpPr/>
            <p:nvPr/>
          </p:nvSpPr>
          <p:spPr>
            <a:xfrm>
              <a:off x="2043522" y="1991115"/>
              <a:ext cx="147990" cy="213972"/>
            </a:xfrm>
            <a:custGeom>
              <a:rect b="b" l="l" r="r" t="t"/>
              <a:pathLst>
                <a:path extrusionOk="0" h="6716" w="4645">
                  <a:moveTo>
                    <a:pt x="1001" y="5382"/>
                  </a:moveTo>
                  <a:cubicBezTo>
                    <a:pt x="1191" y="5382"/>
                    <a:pt x="1334" y="5549"/>
                    <a:pt x="1334" y="5716"/>
                  </a:cubicBezTo>
                  <a:cubicBezTo>
                    <a:pt x="1334" y="5906"/>
                    <a:pt x="1191" y="6049"/>
                    <a:pt x="1001" y="6049"/>
                  </a:cubicBezTo>
                  <a:cubicBezTo>
                    <a:pt x="810" y="6049"/>
                    <a:pt x="668" y="5906"/>
                    <a:pt x="668" y="5716"/>
                  </a:cubicBezTo>
                  <a:cubicBezTo>
                    <a:pt x="668" y="5549"/>
                    <a:pt x="810" y="5382"/>
                    <a:pt x="1001" y="5382"/>
                  </a:cubicBezTo>
                  <a:close/>
                  <a:moveTo>
                    <a:pt x="3644" y="5382"/>
                  </a:moveTo>
                  <a:cubicBezTo>
                    <a:pt x="3835" y="5382"/>
                    <a:pt x="3978" y="5549"/>
                    <a:pt x="3978" y="5716"/>
                  </a:cubicBezTo>
                  <a:cubicBezTo>
                    <a:pt x="3978" y="5906"/>
                    <a:pt x="3835" y="6049"/>
                    <a:pt x="3644" y="6049"/>
                  </a:cubicBezTo>
                  <a:cubicBezTo>
                    <a:pt x="3454" y="6049"/>
                    <a:pt x="3311" y="5906"/>
                    <a:pt x="3311" y="5716"/>
                  </a:cubicBezTo>
                  <a:cubicBezTo>
                    <a:pt x="3311" y="5549"/>
                    <a:pt x="3454" y="5382"/>
                    <a:pt x="3644" y="5382"/>
                  </a:cubicBezTo>
                  <a:close/>
                  <a:moveTo>
                    <a:pt x="1668" y="0"/>
                  </a:moveTo>
                  <a:cubicBezTo>
                    <a:pt x="1477" y="0"/>
                    <a:pt x="1334" y="143"/>
                    <a:pt x="1334" y="333"/>
                  </a:cubicBezTo>
                  <a:lnTo>
                    <a:pt x="1334" y="643"/>
                  </a:lnTo>
                  <a:lnTo>
                    <a:pt x="1168" y="643"/>
                  </a:lnTo>
                  <a:cubicBezTo>
                    <a:pt x="525" y="643"/>
                    <a:pt x="1" y="1167"/>
                    <a:pt x="1" y="1810"/>
                  </a:cubicBezTo>
                  <a:lnTo>
                    <a:pt x="1" y="5716"/>
                  </a:lnTo>
                  <a:cubicBezTo>
                    <a:pt x="1" y="6263"/>
                    <a:pt x="453" y="6716"/>
                    <a:pt x="1001" y="6716"/>
                  </a:cubicBezTo>
                  <a:cubicBezTo>
                    <a:pt x="1549" y="6716"/>
                    <a:pt x="2001" y="6263"/>
                    <a:pt x="2001" y="5716"/>
                  </a:cubicBezTo>
                  <a:cubicBezTo>
                    <a:pt x="2001" y="5168"/>
                    <a:pt x="1549" y="4739"/>
                    <a:pt x="1001" y="4739"/>
                  </a:cubicBezTo>
                  <a:cubicBezTo>
                    <a:pt x="882" y="4739"/>
                    <a:pt x="763" y="4739"/>
                    <a:pt x="668" y="4787"/>
                  </a:cubicBezTo>
                  <a:lnTo>
                    <a:pt x="668" y="1810"/>
                  </a:lnTo>
                  <a:cubicBezTo>
                    <a:pt x="668" y="1524"/>
                    <a:pt x="882" y="1310"/>
                    <a:pt x="1168" y="1310"/>
                  </a:cubicBezTo>
                  <a:lnTo>
                    <a:pt x="1334" y="1310"/>
                  </a:lnTo>
                  <a:lnTo>
                    <a:pt x="1334" y="1643"/>
                  </a:lnTo>
                  <a:cubicBezTo>
                    <a:pt x="1334" y="1834"/>
                    <a:pt x="1477" y="1977"/>
                    <a:pt x="1668" y="1977"/>
                  </a:cubicBezTo>
                  <a:lnTo>
                    <a:pt x="2978" y="1977"/>
                  </a:lnTo>
                  <a:cubicBezTo>
                    <a:pt x="3168" y="1977"/>
                    <a:pt x="3311" y="1834"/>
                    <a:pt x="3311" y="1643"/>
                  </a:cubicBezTo>
                  <a:lnTo>
                    <a:pt x="3311" y="1310"/>
                  </a:lnTo>
                  <a:lnTo>
                    <a:pt x="3478" y="1310"/>
                  </a:lnTo>
                  <a:cubicBezTo>
                    <a:pt x="3763" y="1310"/>
                    <a:pt x="3978" y="1524"/>
                    <a:pt x="3978" y="1810"/>
                  </a:cubicBezTo>
                  <a:lnTo>
                    <a:pt x="3978" y="4787"/>
                  </a:lnTo>
                  <a:cubicBezTo>
                    <a:pt x="3882" y="4739"/>
                    <a:pt x="3763" y="4739"/>
                    <a:pt x="3644" y="4739"/>
                  </a:cubicBezTo>
                  <a:cubicBezTo>
                    <a:pt x="3097" y="4739"/>
                    <a:pt x="2644" y="5168"/>
                    <a:pt x="2644" y="5716"/>
                  </a:cubicBezTo>
                  <a:cubicBezTo>
                    <a:pt x="2644" y="6263"/>
                    <a:pt x="3097" y="6716"/>
                    <a:pt x="3644" y="6716"/>
                  </a:cubicBezTo>
                  <a:cubicBezTo>
                    <a:pt x="4192" y="6716"/>
                    <a:pt x="4645" y="6263"/>
                    <a:pt x="4645" y="5716"/>
                  </a:cubicBezTo>
                  <a:lnTo>
                    <a:pt x="4645" y="1810"/>
                  </a:lnTo>
                  <a:cubicBezTo>
                    <a:pt x="4645" y="1167"/>
                    <a:pt x="4121" y="643"/>
                    <a:pt x="3478" y="643"/>
                  </a:cubicBezTo>
                  <a:lnTo>
                    <a:pt x="3311" y="643"/>
                  </a:lnTo>
                  <a:lnTo>
                    <a:pt x="3311" y="333"/>
                  </a:lnTo>
                  <a:cubicBezTo>
                    <a:pt x="3311" y="143"/>
                    <a:pt x="3168" y="0"/>
                    <a:pt x="2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4"/>
            <p:cNvSpPr/>
            <p:nvPr/>
          </p:nvSpPr>
          <p:spPr>
            <a:xfrm>
              <a:off x="1898623" y="1874252"/>
              <a:ext cx="229169" cy="359668"/>
            </a:xfrm>
            <a:custGeom>
              <a:rect b="b" l="l" r="r" t="t"/>
              <a:pathLst>
                <a:path extrusionOk="0" h="11289" w="7193">
                  <a:moveTo>
                    <a:pt x="5216" y="1"/>
                  </a:moveTo>
                  <a:cubicBezTo>
                    <a:pt x="4120" y="1"/>
                    <a:pt x="3239" y="906"/>
                    <a:pt x="3239" y="2001"/>
                  </a:cubicBezTo>
                  <a:lnTo>
                    <a:pt x="3239" y="9336"/>
                  </a:lnTo>
                  <a:cubicBezTo>
                    <a:pt x="3239" y="10050"/>
                    <a:pt x="2667" y="10622"/>
                    <a:pt x="1953" y="10622"/>
                  </a:cubicBezTo>
                  <a:cubicBezTo>
                    <a:pt x="1238" y="10622"/>
                    <a:pt x="667" y="10050"/>
                    <a:pt x="667" y="9336"/>
                  </a:cubicBezTo>
                  <a:lnTo>
                    <a:pt x="667" y="8145"/>
                  </a:lnTo>
                  <a:cubicBezTo>
                    <a:pt x="572" y="8169"/>
                    <a:pt x="453" y="8169"/>
                    <a:pt x="357" y="8169"/>
                  </a:cubicBezTo>
                  <a:cubicBezTo>
                    <a:pt x="238" y="8169"/>
                    <a:pt x="119" y="8169"/>
                    <a:pt x="0" y="8145"/>
                  </a:cubicBezTo>
                  <a:lnTo>
                    <a:pt x="0" y="9336"/>
                  </a:lnTo>
                  <a:cubicBezTo>
                    <a:pt x="0" y="10408"/>
                    <a:pt x="881" y="11289"/>
                    <a:pt x="1953" y="11289"/>
                  </a:cubicBezTo>
                  <a:cubicBezTo>
                    <a:pt x="3025" y="11289"/>
                    <a:pt x="3882" y="10408"/>
                    <a:pt x="3882" y="9336"/>
                  </a:cubicBezTo>
                  <a:lnTo>
                    <a:pt x="3882" y="2001"/>
                  </a:lnTo>
                  <a:cubicBezTo>
                    <a:pt x="3882" y="1263"/>
                    <a:pt x="4477" y="667"/>
                    <a:pt x="5216" y="667"/>
                  </a:cubicBezTo>
                  <a:cubicBezTo>
                    <a:pt x="5954" y="667"/>
                    <a:pt x="6549" y="1263"/>
                    <a:pt x="6549" y="2001"/>
                  </a:cubicBezTo>
                  <a:lnTo>
                    <a:pt x="6549" y="3001"/>
                  </a:lnTo>
                  <a:lnTo>
                    <a:pt x="7192" y="3001"/>
                  </a:lnTo>
                  <a:lnTo>
                    <a:pt x="7192" y="2001"/>
                  </a:lnTo>
                  <a:cubicBezTo>
                    <a:pt x="7192" y="906"/>
                    <a:pt x="6311" y="1"/>
                    <a:pt x="5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84"/>
          <p:cNvGrpSpPr/>
          <p:nvPr/>
        </p:nvGrpSpPr>
        <p:grpSpPr>
          <a:xfrm>
            <a:off x="2495743" y="1882600"/>
            <a:ext cx="420361" cy="343164"/>
            <a:chOff x="2495743" y="1882600"/>
            <a:chExt cx="420361" cy="343164"/>
          </a:xfrm>
        </p:grpSpPr>
        <p:sp>
          <p:nvSpPr>
            <p:cNvPr id="1525" name="Google Shape;1525;p84"/>
            <p:cNvSpPr/>
            <p:nvPr/>
          </p:nvSpPr>
          <p:spPr>
            <a:xfrm>
              <a:off x="2537448" y="1924336"/>
              <a:ext cx="172267" cy="173032"/>
            </a:xfrm>
            <a:custGeom>
              <a:rect b="b" l="l" r="r" t="t"/>
              <a:pathLst>
                <a:path extrusionOk="0" h="5431" w="5407">
                  <a:moveTo>
                    <a:pt x="4716" y="0"/>
                  </a:moveTo>
                  <a:lnTo>
                    <a:pt x="1" y="4716"/>
                  </a:lnTo>
                  <a:cubicBezTo>
                    <a:pt x="572" y="5168"/>
                    <a:pt x="1287" y="5430"/>
                    <a:pt x="2049" y="5430"/>
                  </a:cubicBezTo>
                  <a:cubicBezTo>
                    <a:pt x="2287" y="5430"/>
                    <a:pt x="2525" y="5406"/>
                    <a:pt x="2740" y="5359"/>
                  </a:cubicBezTo>
                  <a:cubicBezTo>
                    <a:pt x="2597" y="4525"/>
                    <a:pt x="2835" y="3644"/>
                    <a:pt x="3454" y="3025"/>
                  </a:cubicBezTo>
                  <a:cubicBezTo>
                    <a:pt x="3960" y="2519"/>
                    <a:pt x="4607" y="2257"/>
                    <a:pt x="5247" y="2257"/>
                  </a:cubicBezTo>
                  <a:cubicBezTo>
                    <a:pt x="5300" y="2257"/>
                    <a:pt x="5354" y="2259"/>
                    <a:pt x="5407" y="2263"/>
                  </a:cubicBezTo>
                  <a:cubicBezTo>
                    <a:pt x="5407" y="2191"/>
                    <a:pt x="5407" y="2120"/>
                    <a:pt x="5407" y="2048"/>
                  </a:cubicBezTo>
                  <a:cubicBezTo>
                    <a:pt x="5407" y="1286"/>
                    <a:pt x="5145" y="572"/>
                    <a:pt x="4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4"/>
            <p:cNvSpPr/>
            <p:nvPr/>
          </p:nvSpPr>
          <p:spPr>
            <a:xfrm>
              <a:off x="2495743" y="1882600"/>
              <a:ext cx="172267" cy="173032"/>
            </a:xfrm>
            <a:custGeom>
              <a:rect b="b" l="l" r="r" t="t"/>
              <a:pathLst>
                <a:path extrusionOk="0" h="5431" w="5407">
                  <a:moveTo>
                    <a:pt x="3358" y="1"/>
                  </a:moveTo>
                  <a:cubicBezTo>
                    <a:pt x="1500" y="1"/>
                    <a:pt x="0" y="1501"/>
                    <a:pt x="0" y="3358"/>
                  </a:cubicBezTo>
                  <a:cubicBezTo>
                    <a:pt x="0" y="4144"/>
                    <a:pt x="262" y="4859"/>
                    <a:pt x="691" y="5430"/>
                  </a:cubicBezTo>
                  <a:lnTo>
                    <a:pt x="5406" y="691"/>
                  </a:lnTo>
                  <a:cubicBezTo>
                    <a:pt x="4834" y="263"/>
                    <a:pt x="4120" y="1"/>
                    <a:pt x="3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4"/>
            <p:cNvSpPr/>
            <p:nvPr/>
          </p:nvSpPr>
          <p:spPr>
            <a:xfrm>
              <a:off x="2645198" y="2023739"/>
              <a:ext cx="270906" cy="202024"/>
            </a:xfrm>
            <a:custGeom>
              <a:rect b="b" l="l" r="r" t="t"/>
              <a:pathLst>
                <a:path extrusionOk="0" h="6341" w="8503">
                  <a:moveTo>
                    <a:pt x="1930" y="0"/>
                  </a:moveTo>
                  <a:cubicBezTo>
                    <a:pt x="1477" y="0"/>
                    <a:pt x="1025" y="167"/>
                    <a:pt x="691" y="500"/>
                  </a:cubicBezTo>
                  <a:cubicBezTo>
                    <a:pt x="1" y="1191"/>
                    <a:pt x="1" y="2286"/>
                    <a:pt x="691" y="2977"/>
                  </a:cubicBezTo>
                  <a:lnTo>
                    <a:pt x="3954" y="6216"/>
                  </a:lnTo>
                  <a:cubicBezTo>
                    <a:pt x="4037" y="6299"/>
                    <a:pt x="4144" y="6341"/>
                    <a:pt x="4251" y="6341"/>
                  </a:cubicBezTo>
                  <a:cubicBezTo>
                    <a:pt x="4359" y="6341"/>
                    <a:pt x="4466" y="6299"/>
                    <a:pt x="4549" y="6216"/>
                  </a:cubicBezTo>
                  <a:lnTo>
                    <a:pt x="7812" y="2977"/>
                  </a:lnTo>
                  <a:cubicBezTo>
                    <a:pt x="8502" y="2286"/>
                    <a:pt x="8502" y="1191"/>
                    <a:pt x="7812" y="500"/>
                  </a:cubicBezTo>
                  <a:cubicBezTo>
                    <a:pt x="7478" y="167"/>
                    <a:pt x="7032" y="0"/>
                    <a:pt x="6585" y="0"/>
                  </a:cubicBezTo>
                  <a:cubicBezTo>
                    <a:pt x="6139" y="0"/>
                    <a:pt x="5692" y="167"/>
                    <a:pt x="5359" y="500"/>
                  </a:cubicBezTo>
                  <a:lnTo>
                    <a:pt x="4549" y="1310"/>
                  </a:lnTo>
                  <a:cubicBezTo>
                    <a:pt x="4466" y="1393"/>
                    <a:pt x="4359" y="1435"/>
                    <a:pt x="4251" y="1435"/>
                  </a:cubicBezTo>
                  <a:cubicBezTo>
                    <a:pt x="4144" y="1435"/>
                    <a:pt x="4037" y="1393"/>
                    <a:pt x="3954" y="1310"/>
                  </a:cubicBezTo>
                  <a:lnTo>
                    <a:pt x="3144" y="500"/>
                  </a:lnTo>
                  <a:cubicBezTo>
                    <a:pt x="2811" y="167"/>
                    <a:pt x="2358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84"/>
          <p:cNvGrpSpPr/>
          <p:nvPr/>
        </p:nvGrpSpPr>
        <p:grpSpPr>
          <a:xfrm>
            <a:off x="3308332" y="1870461"/>
            <a:ext cx="223084" cy="367250"/>
            <a:chOff x="3308332" y="1870461"/>
            <a:chExt cx="223084" cy="367250"/>
          </a:xfrm>
        </p:grpSpPr>
        <p:sp>
          <p:nvSpPr>
            <p:cNvPr id="1529" name="Google Shape;1529;p84"/>
            <p:cNvSpPr/>
            <p:nvPr/>
          </p:nvSpPr>
          <p:spPr>
            <a:xfrm>
              <a:off x="3354625" y="1938737"/>
              <a:ext cx="130530" cy="298974"/>
            </a:xfrm>
            <a:custGeom>
              <a:rect b="b" l="l" r="r" t="t"/>
              <a:pathLst>
                <a:path extrusionOk="0" h="9384" w="4097">
                  <a:moveTo>
                    <a:pt x="0" y="1"/>
                  </a:moveTo>
                  <a:lnTo>
                    <a:pt x="0" y="8241"/>
                  </a:lnTo>
                  <a:cubicBezTo>
                    <a:pt x="0" y="8884"/>
                    <a:pt x="524" y="9384"/>
                    <a:pt x="1143" y="9384"/>
                  </a:cubicBezTo>
                  <a:lnTo>
                    <a:pt x="2953" y="9384"/>
                  </a:lnTo>
                  <a:cubicBezTo>
                    <a:pt x="3596" y="9384"/>
                    <a:pt x="4096" y="8884"/>
                    <a:pt x="4096" y="8241"/>
                  </a:cubicBezTo>
                  <a:lnTo>
                    <a:pt x="4096" y="7955"/>
                  </a:lnTo>
                  <a:lnTo>
                    <a:pt x="2048" y="7955"/>
                  </a:lnTo>
                  <a:cubicBezTo>
                    <a:pt x="1858" y="7955"/>
                    <a:pt x="1691" y="7788"/>
                    <a:pt x="1691" y="7598"/>
                  </a:cubicBezTo>
                  <a:lnTo>
                    <a:pt x="1691" y="1787"/>
                  </a:lnTo>
                  <a:cubicBezTo>
                    <a:pt x="1691" y="1596"/>
                    <a:pt x="1858" y="1430"/>
                    <a:pt x="2048" y="1430"/>
                  </a:cubicBezTo>
                  <a:lnTo>
                    <a:pt x="4096" y="1430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4"/>
            <p:cNvSpPr/>
            <p:nvPr/>
          </p:nvSpPr>
          <p:spPr>
            <a:xfrm>
              <a:off x="3431248" y="2007045"/>
              <a:ext cx="53907" cy="162390"/>
            </a:xfrm>
            <a:custGeom>
              <a:rect b="b" l="l" r="r" t="t"/>
              <a:pathLst>
                <a:path extrusionOk="0" h="5097" w="1692">
                  <a:moveTo>
                    <a:pt x="0" y="0"/>
                  </a:moveTo>
                  <a:lnTo>
                    <a:pt x="0" y="5096"/>
                  </a:lnTo>
                  <a:lnTo>
                    <a:pt x="1691" y="5096"/>
                  </a:lnTo>
                  <a:lnTo>
                    <a:pt x="1691" y="2882"/>
                  </a:lnTo>
                  <a:lnTo>
                    <a:pt x="1572" y="2882"/>
                  </a:lnTo>
                  <a:cubicBezTo>
                    <a:pt x="1382" y="2882"/>
                    <a:pt x="1215" y="2715"/>
                    <a:pt x="1215" y="2524"/>
                  </a:cubicBezTo>
                  <a:cubicBezTo>
                    <a:pt x="1215" y="2310"/>
                    <a:pt x="1382" y="2167"/>
                    <a:pt x="1572" y="2167"/>
                  </a:cubicBezTo>
                  <a:lnTo>
                    <a:pt x="1691" y="2167"/>
                  </a:lnTo>
                  <a:lnTo>
                    <a:pt x="1691" y="1429"/>
                  </a:lnTo>
                  <a:lnTo>
                    <a:pt x="858" y="1429"/>
                  </a:lnTo>
                  <a:cubicBezTo>
                    <a:pt x="643" y="1429"/>
                    <a:pt x="500" y="1286"/>
                    <a:pt x="500" y="1072"/>
                  </a:cubicBezTo>
                  <a:cubicBezTo>
                    <a:pt x="500" y="881"/>
                    <a:pt x="643" y="715"/>
                    <a:pt x="858" y="715"/>
                  </a:cubicBezTo>
                  <a:lnTo>
                    <a:pt x="1691" y="715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4"/>
            <p:cNvSpPr/>
            <p:nvPr/>
          </p:nvSpPr>
          <p:spPr>
            <a:xfrm>
              <a:off x="3308332" y="1870461"/>
              <a:ext cx="54672" cy="45560"/>
            </a:xfrm>
            <a:custGeom>
              <a:rect b="b" l="l" r="r" t="t"/>
              <a:pathLst>
                <a:path extrusionOk="0" h="1430" w="1716">
                  <a:moveTo>
                    <a:pt x="381" y="1"/>
                  </a:moveTo>
                  <a:cubicBezTo>
                    <a:pt x="191" y="1"/>
                    <a:pt x="0" y="167"/>
                    <a:pt x="24" y="358"/>
                  </a:cubicBezTo>
                  <a:lnTo>
                    <a:pt x="24" y="1167"/>
                  </a:lnTo>
                  <a:cubicBezTo>
                    <a:pt x="24" y="1310"/>
                    <a:pt x="143" y="1429"/>
                    <a:pt x="286" y="1429"/>
                  </a:cubicBezTo>
                  <a:lnTo>
                    <a:pt x="1715" y="1429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4"/>
            <p:cNvSpPr/>
            <p:nvPr/>
          </p:nvSpPr>
          <p:spPr>
            <a:xfrm>
              <a:off x="3477541" y="1870461"/>
              <a:ext cx="53875" cy="45560"/>
            </a:xfrm>
            <a:custGeom>
              <a:rect b="b" l="l" r="r" t="t"/>
              <a:pathLst>
                <a:path extrusionOk="0" h="1430" w="1691">
                  <a:moveTo>
                    <a:pt x="0" y="1"/>
                  </a:moveTo>
                  <a:lnTo>
                    <a:pt x="0" y="1429"/>
                  </a:lnTo>
                  <a:lnTo>
                    <a:pt x="1429" y="1429"/>
                  </a:lnTo>
                  <a:cubicBezTo>
                    <a:pt x="1572" y="1429"/>
                    <a:pt x="1691" y="1310"/>
                    <a:pt x="1691" y="1167"/>
                  </a:cubicBezTo>
                  <a:lnTo>
                    <a:pt x="1691" y="358"/>
                  </a:lnTo>
                  <a:cubicBezTo>
                    <a:pt x="1691" y="167"/>
                    <a:pt x="1524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4"/>
            <p:cNvSpPr/>
            <p:nvPr/>
          </p:nvSpPr>
          <p:spPr>
            <a:xfrm>
              <a:off x="3385720" y="1870461"/>
              <a:ext cx="22780" cy="45560"/>
            </a:xfrm>
            <a:custGeom>
              <a:rect b="b" l="l" r="r" t="t"/>
              <a:pathLst>
                <a:path extrusionOk="0" h="1430" w="715">
                  <a:moveTo>
                    <a:pt x="1" y="1"/>
                  </a:moveTo>
                  <a:lnTo>
                    <a:pt x="1" y="1429"/>
                  </a:lnTo>
                  <a:lnTo>
                    <a:pt x="715" y="1429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4"/>
            <p:cNvSpPr/>
            <p:nvPr/>
          </p:nvSpPr>
          <p:spPr>
            <a:xfrm>
              <a:off x="3431248" y="1870461"/>
              <a:ext cx="23545" cy="45560"/>
            </a:xfrm>
            <a:custGeom>
              <a:rect b="b" l="l" r="r" t="t"/>
              <a:pathLst>
                <a:path extrusionOk="0" h="1430" w="739">
                  <a:moveTo>
                    <a:pt x="0" y="1"/>
                  </a:moveTo>
                  <a:lnTo>
                    <a:pt x="0" y="1429"/>
                  </a:lnTo>
                  <a:lnTo>
                    <a:pt x="739" y="1429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5" name="Google Shape;1535;p84"/>
          <p:cNvGrpSpPr/>
          <p:nvPr/>
        </p:nvGrpSpPr>
        <p:grpSpPr>
          <a:xfrm>
            <a:off x="4006353" y="1868932"/>
            <a:ext cx="354379" cy="371073"/>
            <a:chOff x="4006353" y="1868932"/>
            <a:chExt cx="354379" cy="371073"/>
          </a:xfrm>
        </p:grpSpPr>
        <p:sp>
          <p:nvSpPr>
            <p:cNvPr id="1536" name="Google Shape;1536;p84"/>
            <p:cNvSpPr/>
            <p:nvPr/>
          </p:nvSpPr>
          <p:spPr>
            <a:xfrm>
              <a:off x="4250687" y="2057766"/>
              <a:ext cx="110044" cy="66906"/>
            </a:xfrm>
            <a:custGeom>
              <a:rect b="b" l="l" r="r" t="t"/>
              <a:pathLst>
                <a:path extrusionOk="0" h="2100" w="3454">
                  <a:moveTo>
                    <a:pt x="2264" y="0"/>
                  </a:moveTo>
                  <a:cubicBezTo>
                    <a:pt x="1987" y="0"/>
                    <a:pt x="1711" y="114"/>
                    <a:pt x="1500" y="337"/>
                  </a:cubicBezTo>
                  <a:cubicBezTo>
                    <a:pt x="1453" y="409"/>
                    <a:pt x="1405" y="456"/>
                    <a:pt x="1381" y="528"/>
                  </a:cubicBezTo>
                  <a:lnTo>
                    <a:pt x="95" y="290"/>
                  </a:lnTo>
                  <a:cubicBezTo>
                    <a:pt x="95" y="528"/>
                    <a:pt x="48" y="766"/>
                    <a:pt x="0" y="980"/>
                  </a:cubicBezTo>
                  <a:lnTo>
                    <a:pt x="1238" y="1194"/>
                  </a:lnTo>
                  <a:cubicBezTo>
                    <a:pt x="1262" y="1433"/>
                    <a:pt x="1381" y="1647"/>
                    <a:pt x="1572" y="1837"/>
                  </a:cubicBezTo>
                  <a:cubicBezTo>
                    <a:pt x="1762" y="2004"/>
                    <a:pt x="2024" y="2099"/>
                    <a:pt x="2286" y="2099"/>
                  </a:cubicBezTo>
                  <a:lnTo>
                    <a:pt x="2334" y="2099"/>
                  </a:lnTo>
                  <a:cubicBezTo>
                    <a:pt x="2620" y="2099"/>
                    <a:pt x="2858" y="1957"/>
                    <a:pt x="3048" y="1766"/>
                  </a:cubicBezTo>
                  <a:cubicBezTo>
                    <a:pt x="3453" y="1337"/>
                    <a:pt x="3406" y="671"/>
                    <a:pt x="2977" y="290"/>
                  </a:cubicBezTo>
                  <a:cubicBezTo>
                    <a:pt x="2772" y="96"/>
                    <a:pt x="2517" y="0"/>
                    <a:pt x="2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4"/>
            <p:cNvSpPr/>
            <p:nvPr/>
          </p:nvSpPr>
          <p:spPr>
            <a:xfrm>
              <a:off x="4006353" y="1935583"/>
              <a:ext cx="94879" cy="85895"/>
            </a:xfrm>
            <a:custGeom>
              <a:rect b="b" l="l" r="r" t="t"/>
              <a:pathLst>
                <a:path extrusionOk="0" h="2696" w="2978">
                  <a:moveTo>
                    <a:pt x="1124" y="1"/>
                  </a:moveTo>
                  <a:cubicBezTo>
                    <a:pt x="589" y="1"/>
                    <a:pt x="117" y="392"/>
                    <a:pt x="72" y="933"/>
                  </a:cubicBezTo>
                  <a:cubicBezTo>
                    <a:pt x="1" y="1505"/>
                    <a:pt x="429" y="2029"/>
                    <a:pt x="1001" y="2100"/>
                  </a:cubicBezTo>
                  <a:lnTo>
                    <a:pt x="1120" y="2100"/>
                  </a:lnTo>
                  <a:cubicBezTo>
                    <a:pt x="1311" y="2100"/>
                    <a:pt x="1501" y="2053"/>
                    <a:pt x="1668" y="1934"/>
                  </a:cubicBezTo>
                  <a:lnTo>
                    <a:pt x="2549" y="2696"/>
                  </a:lnTo>
                  <a:cubicBezTo>
                    <a:pt x="2668" y="2505"/>
                    <a:pt x="2811" y="2315"/>
                    <a:pt x="2978" y="2148"/>
                  </a:cubicBezTo>
                  <a:lnTo>
                    <a:pt x="2096" y="1410"/>
                  </a:lnTo>
                  <a:cubicBezTo>
                    <a:pt x="2120" y="1338"/>
                    <a:pt x="2144" y="1243"/>
                    <a:pt x="2144" y="1172"/>
                  </a:cubicBezTo>
                  <a:cubicBezTo>
                    <a:pt x="2192" y="886"/>
                    <a:pt x="2096" y="600"/>
                    <a:pt x="1930" y="386"/>
                  </a:cubicBezTo>
                  <a:cubicBezTo>
                    <a:pt x="1739" y="171"/>
                    <a:pt x="1501" y="28"/>
                    <a:pt x="1215" y="5"/>
                  </a:cubicBezTo>
                  <a:cubicBezTo>
                    <a:pt x="1185" y="2"/>
                    <a:pt x="1154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4"/>
            <p:cNvSpPr/>
            <p:nvPr/>
          </p:nvSpPr>
          <p:spPr>
            <a:xfrm>
              <a:off x="4090591" y="2147388"/>
              <a:ext cx="66779" cy="92617"/>
            </a:xfrm>
            <a:custGeom>
              <a:rect b="b" l="l" r="r" t="t"/>
              <a:pathLst>
                <a:path extrusionOk="0" h="2907" w="2096">
                  <a:moveTo>
                    <a:pt x="1167" y="1"/>
                  </a:moveTo>
                  <a:lnTo>
                    <a:pt x="953" y="811"/>
                  </a:lnTo>
                  <a:cubicBezTo>
                    <a:pt x="405" y="858"/>
                    <a:pt x="0" y="1311"/>
                    <a:pt x="0" y="1858"/>
                  </a:cubicBezTo>
                  <a:cubicBezTo>
                    <a:pt x="0" y="2430"/>
                    <a:pt x="476" y="2906"/>
                    <a:pt x="1048" y="2906"/>
                  </a:cubicBezTo>
                  <a:cubicBezTo>
                    <a:pt x="1620" y="2906"/>
                    <a:pt x="2096" y="2430"/>
                    <a:pt x="2096" y="1858"/>
                  </a:cubicBezTo>
                  <a:cubicBezTo>
                    <a:pt x="2096" y="1477"/>
                    <a:pt x="1905" y="1144"/>
                    <a:pt x="1596" y="977"/>
                  </a:cubicBezTo>
                  <a:lnTo>
                    <a:pt x="1810" y="215"/>
                  </a:lnTo>
                  <a:cubicBezTo>
                    <a:pt x="1572" y="168"/>
                    <a:pt x="1358" y="96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4"/>
            <p:cNvSpPr/>
            <p:nvPr/>
          </p:nvSpPr>
          <p:spPr>
            <a:xfrm>
              <a:off x="4207421" y="2131458"/>
              <a:ext cx="69072" cy="80478"/>
            </a:xfrm>
            <a:custGeom>
              <a:rect b="b" l="l" r="r" t="t"/>
              <a:pathLst>
                <a:path extrusionOk="0" h="2526" w="2168">
                  <a:moveTo>
                    <a:pt x="548" y="1"/>
                  </a:moveTo>
                  <a:cubicBezTo>
                    <a:pt x="382" y="167"/>
                    <a:pt x="215" y="287"/>
                    <a:pt x="1" y="406"/>
                  </a:cubicBezTo>
                  <a:lnTo>
                    <a:pt x="286" y="834"/>
                  </a:lnTo>
                  <a:cubicBezTo>
                    <a:pt x="167" y="1025"/>
                    <a:pt x="72" y="1239"/>
                    <a:pt x="72" y="1477"/>
                  </a:cubicBezTo>
                  <a:cubicBezTo>
                    <a:pt x="72" y="2049"/>
                    <a:pt x="548" y="2525"/>
                    <a:pt x="1120" y="2525"/>
                  </a:cubicBezTo>
                  <a:cubicBezTo>
                    <a:pt x="1715" y="2525"/>
                    <a:pt x="2168" y="2049"/>
                    <a:pt x="2168" y="1477"/>
                  </a:cubicBezTo>
                  <a:cubicBezTo>
                    <a:pt x="2168" y="906"/>
                    <a:pt x="1715" y="429"/>
                    <a:pt x="1120" y="429"/>
                  </a:cubicBezTo>
                  <a:cubicBezTo>
                    <a:pt x="1025" y="429"/>
                    <a:pt x="953" y="453"/>
                    <a:pt x="858" y="453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4"/>
            <p:cNvSpPr/>
            <p:nvPr/>
          </p:nvSpPr>
          <p:spPr>
            <a:xfrm>
              <a:off x="4130798" y="1868932"/>
              <a:ext cx="66810" cy="109312"/>
            </a:xfrm>
            <a:custGeom>
              <a:rect b="b" l="l" r="r" t="t"/>
              <a:pathLst>
                <a:path extrusionOk="0" h="3431" w="2097">
                  <a:moveTo>
                    <a:pt x="1048" y="1"/>
                  </a:moveTo>
                  <a:cubicBezTo>
                    <a:pt x="477" y="1"/>
                    <a:pt x="0" y="453"/>
                    <a:pt x="0" y="1049"/>
                  </a:cubicBezTo>
                  <a:cubicBezTo>
                    <a:pt x="0" y="1501"/>
                    <a:pt x="310" y="1882"/>
                    <a:pt x="715" y="2025"/>
                  </a:cubicBezTo>
                  <a:lnTo>
                    <a:pt x="715" y="3430"/>
                  </a:lnTo>
                  <a:cubicBezTo>
                    <a:pt x="834" y="3406"/>
                    <a:pt x="953" y="3406"/>
                    <a:pt x="1048" y="3406"/>
                  </a:cubicBezTo>
                  <a:cubicBezTo>
                    <a:pt x="1167" y="3406"/>
                    <a:pt x="1286" y="3406"/>
                    <a:pt x="1405" y="3430"/>
                  </a:cubicBezTo>
                  <a:lnTo>
                    <a:pt x="1405" y="2025"/>
                  </a:lnTo>
                  <a:cubicBezTo>
                    <a:pt x="1810" y="1882"/>
                    <a:pt x="2096" y="1501"/>
                    <a:pt x="2096" y="1049"/>
                  </a:cubicBezTo>
                  <a:cubicBezTo>
                    <a:pt x="2096" y="453"/>
                    <a:pt x="1644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4"/>
            <p:cNvSpPr/>
            <p:nvPr/>
          </p:nvSpPr>
          <p:spPr>
            <a:xfrm>
              <a:off x="4227143" y="1940266"/>
              <a:ext cx="80478" cy="80447"/>
            </a:xfrm>
            <a:custGeom>
              <a:rect b="b" l="l" r="r" t="t"/>
              <a:pathLst>
                <a:path extrusionOk="0" h="2525" w="2526">
                  <a:moveTo>
                    <a:pt x="1477" y="1"/>
                  </a:moveTo>
                  <a:cubicBezTo>
                    <a:pt x="906" y="1"/>
                    <a:pt x="429" y="453"/>
                    <a:pt x="429" y="1048"/>
                  </a:cubicBezTo>
                  <a:cubicBezTo>
                    <a:pt x="429" y="1191"/>
                    <a:pt x="453" y="1334"/>
                    <a:pt x="525" y="1453"/>
                  </a:cubicBezTo>
                  <a:lnTo>
                    <a:pt x="1" y="1977"/>
                  </a:lnTo>
                  <a:cubicBezTo>
                    <a:pt x="167" y="2144"/>
                    <a:pt x="310" y="2334"/>
                    <a:pt x="429" y="2525"/>
                  </a:cubicBezTo>
                  <a:lnTo>
                    <a:pt x="977" y="1953"/>
                  </a:lnTo>
                  <a:cubicBezTo>
                    <a:pt x="1120" y="2049"/>
                    <a:pt x="1311" y="2096"/>
                    <a:pt x="1477" y="2096"/>
                  </a:cubicBezTo>
                  <a:cubicBezTo>
                    <a:pt x="2049" y="2096"/>
                    <a:pt x="2525" y="1620"/>
                    <a:pt x="2525" y="1048"/>
                  </a:cubicBezTo>
                  <a:cubicBezTo>
                    <a:pt x="2525" y="453"/>
                    <a:pt x="2049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4"/>
            <p:cNvSpPr/>
            <p:nvPr/>
          </p:nvSpPr>
          <p:spPr>
            <a:xfrm>
              <a:off x="4009411" y="2093545"/>
              <a:ext cx="81944" cy="66779"/>
            </a:xfrm>
            <a:custGeom>
              <a:rect b="b" l="l" r="r" t="t"/>
              <a:pathLst>
                <a:path extrusionOk="0" h="2096" w="2572">
                  <a:moveTo>
                    <a:pt x="1048" y="0"/>
                  </a:moveTo>
                  <a:cubicBezTo>
                    <a:pt x="476" y="0"/>
                    <a:pt x="0" y="476"/>
                    <a:pt x="0" y="1048"/>
                  </a:cubicBezTo>
                  <a:cubicBezTo>
                    <a:pt x="0" y="1643"/>
                    <a:pt x="476" y="2096"/>
                    <a:pt x="1048" y="2096"/>
                  </a:cubicBezTo>
                  <a:cubicBezTo>
                    <a:pt x="1619" y="2096"/>
                    <a:pt x="2096" y="1643"/>
                    <a:pt x="2096" y="1048"/>
                  </a:cubicBezTo>
                  <a:cubicBezTo>
                    <a:pt x="2096" y="1024"/>
                    <a:pt x="2096" y="1000"/>
                    <a:pt x="2096" y="976"/>
                  </a:cubicBezTo>
                  <a:lnTo>
                    <a:pt x="2572" y="738"/>
                  </a:lnTo>
                  <a:cubicBezTo>
                    <a:pt x="2453" y="572"/>
                    <a:pt x="2334" y="357"/>
                    <a:pt x="2262" y="143"/>
                  </a:cubicBezTo>
                  <a:lnTo>
                    <a:pt x="1834" y="357"/>
                  </a:lnTo>
                  <a:cubicBezTo>
                    <a:pt x="1619" y="143"/>
                    <a:pt x="1357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4097409" y="1999462"/>
              <a:ext cx="134322" cy="134322"/>
            </a:xfrm>
            <a:custGeom>
              <a:rect b="b" l="l" r="r" t="t"/>
              <a:pathLst>
                <a:path extrusionOk="0" h="4216" w="4216">
                  <a:moveTo>
                    <a:pt x="2096" y="0"/>
                  </a:moveTo>
                  <a:cubicBezTo>
                    <a:pt x="1548" y="0"/>
                    <a:pt x="1025" y="214"/>
                    <a:pt x="644" y="572"/>
                  </a:cubicBezTo>
                  <a:lnTo>
                    <a:pt x="1453" y="1262"/>
                  </a:lnTo>
                  <a:cubicBezTo>
                    <a:pt x="1721" y="1492"/>
                    <a:pt x="1497" y="1860"/>
                    <a:pt x="1226" y="1860"/>
                  </a:cubicBezTo>
                  <a:cubicBezTo>
                    <a:pt x="1159" y="1860"/>
                    <a:pt x="1090" y="1838"/>
                    <a:pt x="1025" y="1786"/>
                  </a:cubicBezTo>
                  <a:lnTo>
                    <a:pt x="239" y="1119"/>
                  </a:lnTo>
                  <a:cubicBezTo>
                    <a:pt x="72" y="1405"/>
                    <a:pt x="1" y="1738"/>
                    <a:pt x="1" y="2096"/>
                  </a:cubicBezTo>
                  <a:cubicBezTo>
                    <a:pt x="1" y="2905"/>
                    <a:pt x="453" y="3620"/>
                    <a:pt x="1120" y="3977"/>
                  </a:cubicBezTo>
                  <a:lnTo>
                    <a:pt x="1406" y="2905"/>
                  </a:lnTo>
                  <a:cubicBezTo>
                    <a:pt x="1465" y="2748"/>
                    <a:pt x="1589" y="2655"/>
                    <a:pt x="1739" y="2655"/>
                  </a:cubicBezTo>
                  <a:cubicBezTo>
                    <a:pt x="1770" y="2655"/>
                    <a:pt x="1802" y="2659"/>
                    <a:pt x="1834" y="2667"/>
                  </a:cubicBezTo>
                  <a:cubicBezTo>
                    <a:pt x="2025" y="2715"/>
                    <a:pt x="2120" y="2905"/>
                    <a:pt x="2072" y="3096"/>
                  </a:cubicBezTo>
                  <a:lnTo>
                    <a:pt x="1787" y="4191"/>
                  </a:lnTo>
                  <a:cubicBezTo>
                    <a:pt x="1882" y="4215"/>
                    <a:pt x="2001" y="4215"/>
                    <a:pt x="2096" y="4215"/>
                  </a:cubicBezTo>
                  <a:cubicBezTo>
                    <a:pt x="3073" y="4215"/>
                    <a:pt x="3882" y="3572"/>
                    <a:pt x="4144" y="2691"/>
                  </a:cubicBezTo>
                  <a:lnTo>
                    <a:pt x="2930" y="2477"/>
                  </a:lnTo>
                  <a:cubicBezTo>
                    <a:pt x="2739" y="2429"/>
                    <a:pt x="2620" y="2262"/>
                    <a:pt x="2644" y="2072"/>
                  </a:cubicBezTo>
                  <a:cubicBezTo>
                    <a:pt x="2664" y="1910"/>
                    <a:pt x="2805" y="1799"/>
                    <a:pt x="2949" y="1799"/>
                  </a:cubicBezTo>
                  <a:cubicBezTo>
                    <a:pt x="2975" y="1799"/>
                    <a:pt x="3000" y="1803"/>
                    <a:pt x="3025" y="1810"/>
                  </a:cubicBezTo>
                  <a:lnTo>
                    <a:pt x="4216" y="2000"/>
                  </a:lnTo>
                  <a:cubicBezTo>
                    <a:pt x="4168" y="881"/>
                    <a:pt x="3239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84"/>
          <p:cNvGrpSpPr/>
          <p:nvPr/>
        </p:nvGrpSpPr>
        <p:grpSpPr>
          <a:xfrm>
            <a:off x="4668722" y="1858322"/>
            <a:ext cx="504599" cy="391528"/>
            <a:chOff x="4668722" y="1858322"/>
            <a:chExt cx="504599" cy="391528"/>
          </a:xfrm>
        </p:grpSpPr>
        <p:sp>
          <p:nvSpPr>
            <p:cNvPr id="1545" name="Google Shape;1545;p84"/>
            <p:cNvSpPr/>
            <p:nvPr/>
          </p:nvSpPr>
          <p:spPr>
            <a:xfrm>
              <a:off x="5073886" y="2040434"/>
              <a:ext cx="69837" cy="119889"/>
            </a:xfrm>
            <a:custGeom>
              <a:rect b="b" l="l" r="r" t="t"/>
              <a:pathLst>
                <a:path extrusionOk="0" h="3763" w="2192">
                  <a:moveTo>
                    <a:pt x="2192" y="0"/>
                  </a:moveTo>
                  <a:lnTo>
                    <a:pt x="1" y="3763"/>
                  </a:lnTo>
                  <a:lnTo>
                    <a:pt x="2192" y="3763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4"/>
            <p:cNvSpPr/>
            <p:nvPr/>
          </p:nvSpPr>
          <p:spPr>
            <a:xfrm>
              <a:off x="4698320" y="2039669"/>
              <a:ext cx="69072" cy="120654"/>
            </a:xfrm>
            <a:custGeom>
              <a:rect b="b" l="l" r="r" t="t"/>
              <a:pathLst>
                <a:path extrusionOk="0" h="3787" w="2168">
                  <a:moveTo>
                    <a:pt x="1" y="0"/>
                  </a:moveTo>
                  <a:lnTo>
                    <a:pt x="1" y="3787"/>
                  </a:lnTo>
                  <a:lnTo>
                    <a:pt x="2168" y="3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4"/>
            <p:cNvSpPr/>
            <p:nvPr/>
          </p:nvSpPr>
          <p:spPr>
            <a:xfrm>
              <a:off x="4668722" y="1858322"/>
              <a:ext cx="504599" cy="106253"/>
            </a:xfrm>
            <a:custGeom>
              <a:rect b="b" l="l" r="r" t="t"/>
              <a:pathLst>
                <a:path extrusionOk="0" h="3335" w="15838">
                  <a:moveTo>
                    <a:pt x="7907" y="1"/>
                  </a:moveTo>
                  <a:cubicBezTo>
                    <a:pt x="4645" y="1"/>
                    <a:pt x="2311" y="548"/>
                    <a:pt x="1239" y="1001"/>
                  </a:cubicBezTo>
                  <a:cubicBezTo>
                    <a:pt x="834" y="1167"/>
                    <a:pt x="525" y="1334"/>
                    <a:pt x="310" y="1477"/>
                  </a:cubicBezTo>
                  <a:cubicBezTo>
                    <a:pt x="72" y="1644"/>
                    <a:pt x="1" y="1930"/>
                    <a:pt x="120" y="2168"/>
                  </a:cubicBezTo>
                  <a:lnTo>
                    <a:pt x="739" y="3335"/>
                  </a:lnTo>
                  <a:cubicBezTo>
                    <a:pt x="2716" y="2334"/>
                    <a:pt x="5073" y="1858"/>
                    <a:pt x="7907" y="1858"/>
                  </a:cubicBezTo>
                  <a:cubicBezTo>
                    <a:pt x="10765" y="1858"/>
                    <a:pt x="13123" y="2334"/>
                    <a:pt x="15075" y="3335"/>
                  </a:cubicBezTo>
                  <a:lnTo>
                    <a:pt x="15695" y="2168"/>
                  </a:lnTo>
                  <a:cubicBezTo>
                    <a:pt x="15837" y="1930"/>
                    <a:pt x="15742" y="1644"/>
                    <a:pt x="15528" y="1477"/>
                  </a:cubicBezTo>
                  <a:cubicBezTo>
                    <a:pt x="15290" y="1334"/>
                    <a:pt x="14980" y="1167"/>
                    <a:pt x="14599" y="1001"/>
                  </a:cubicBezTo>
                  <a:cubicBezTo>
                    <a:pt x="13504" y="548"/>
                    <a:pt x="11194" y="1"/>
                    <a:pt x="7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4"/>
            <p:cNvSpPr/>
            <p:nvPr/>
          </p:nvSpPr>
          <p:spPr>
            <a:xfrm>
              <a:off x="4698320" y="2192916"/>
              <a:ext cx="445403" cy="56934"/>
            </a:xfrm>
            <a:custGeom>
              <a:rect b="b" l="l" r="r" t="t"/>
              <a:pathLst>
                <a:path extrusionOk="0" h="1787" w="13980">
                  <a:moveTo>
                    <a:pt x="1" y="1"/>
                  </a:moveTo>
                  <a:lnTo>
                    <a:pt x="1" y="1263"/>
                  </a:lnTo>
                  <a:cubicBezTo>
                    <a:pt x="1" y="1549"/>
                    <a:pt x="215" y="1787"/>
                    <a:pt x="501" y="1787"/>
                  </a:cubicBezTo>
                  <a:lnTo>
                    <a:pt x="13456" y="1787"/>
                  </a:lnTo>
                  <a:cubicBezTo>
                    <a:pt x="13742" y="1787"/>
                    <a:pt x="13980" y="1549"/>
                    <a:pt x="13980" y="1263"/>
                  </a:cubicBezTo>
                  <a:lnTo>
                    <a:pt x="1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4"/>
            <p:cNvSpPr/>
            <p:nvPr/>
          </p:nvSpPr>
          <p:spPr>
            <a:xfrm>
              <a:off x="4708930" y="1950143"/>
              <a:ext cx="423419" cy="210180"/>
            </a:xfrm>
            <a:custGeom>
              <a:rect b="b" l="l" r="r" t="t"/>
              <a:pathLst>
                <a:path extrusionOk="0" h="6597" w="13290">
                  <a:moveTo>
                    <a:pt x="6645" y="1429"/>
                  </a:moveTo>
                  <a:cubicBezTo>
                    <a:pt x="6931" y="1429"/>
                    <a:pt x="7169" y="1667"/>
                    <a:pt x="7169" y="1953"/>
                  </a:cubicBezTo>
                  <a:lnTo>
                    <a:pt x="7169" y="2858"/>
                  </a:lnTo>
                  <a:lnTo>
                    <a:pt x="8074" y="2858"/>
                  </a:lnTo>
                  <a:cubicBezTo>
                    <a:pt x="8360" y="2858"/>
                    <a:pt x="8598" y="3072"/>
                    <a:pt x="8598" y="3358"/>
                  </a:cubicBezTo>
                  <a:cubicBezTo>
                    <a:pt x="8598" y="3644"/>
                    <a:pt x="8360" y="3882"/>
                    <a:pt x="8074" y="3882"/>
                  </a:cubicBezTo>
                  <a:lnTo>
                    <a:pt x="7169" y="3882"/>
                  </a:lnTo>
                  <a:lnTo>
                    <a:pt x="7169" y="4787"/>
                  </a:lnTo>
                  <a:cubicBezTo>
                    <a:pt x="7169" y="5073"/>
                    <a:pt x="6931" y="5311"/>
                    <a:pt x="6645" y="5311"/>
                  </a:cubicBezTo>
                  <a:cubicBezTo>
                    <a:pt x="6359" y="5311"/>
                    <a:pt x="6121" y="5073"/>
                    <a:pt x="6121" y="4787"/>
                  </a:cubicBezTo>
                  <a:lnTo>
                    <a:pt x="6121" y="3882"/>
                  </a:lnTo>
                  <a:lnTo>
                    <a:pt x="5240" y="3882"/>
                  </a:lnTo>
                  <a:cubicBezTo>
                    <a:pt x="4954" y="3882"/>
                    <a:pt x="4716" y="3644"/>
                    <a:pt x="4716" y="3358"/>
                  </a:cubicBezTo>
                  <a:cubicBezTo>
                    <a:pt x="4716" y="3072"/>
                    <a:pt x="4954" y="2858"/>
                    <a:pt x="5240" y="2858"/>
                  </a:cubicBezTo>
                  <a:lnTo>
                    <a:pt x="6121" y="2858"/>
                  </a:lnTo>
                  <a:lnTo>
                    <a:pt x="6121" y="1953"/>
                  </a:lnTo>
                  <a:cubicBezTo>
                    <a:pt x="6121" y="1667"/>
                    <a:pt x="6359" y="1429"/>
                    <a:pt x="6645" y="1429"/>
                  </a:cubicBezTo>
                  <a:close/>
                  <a:moveTo>
                    <a:pt x="6645" y="0"/>
                  </a:moveTo>
                  <a:cubicBezTo>
                    <a:pt x="4002" y="0"/>
                    <a:pt x="1835" y="453"/>
                    <a:pt x="1" y="1358"/>
                  </a:cubicBezTo>
                  <a:lnTo>
                    <a:pt x="3025" y="6597"/>
                  </a:lnTo>
                  <a:lnTo>
                    <a:pt x="10265" y="6597"/>
                  </a:lnTo>
                  <a:lnTo>
                    <a:pt x="13289" y="1334"/>
                  </a:lnTo>
                  <a:cubicBezTo>
                    <a:pt x="11503" y="453"/>
                    <a:pt x="9312" y="0"/>
                    <a:pt x="6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84"/>
          <p:cNvGrpSpPr/>
          <p:nvPr/>
        </p:nvGrpSpPr>
        <p:grpSpPr>
          <a:xfrm>
            <a:off x="5471467" y="1862114"/>
            <a:ext cx="388501" cy="383945"/>
            <a:chOff x="5471467" y="1862114"/>
            <a:chExt cx="388501" cy="383945"/>
          </a:xfrm>
        </p:grpSpPr>
        <p:sp>
          <p:nvSpPr>
            <p:cNvPr id="1551" name="Google Shape;1551;p84"/>
            <p:cNvSpPr/>
            <p:nvPr/>
          </p:nvSpPr>
          <p:spPr>
            <a:xfrm>
              <a:off x="5583009" y="2200499"/>
              <a:ext cx="69072" cy="45560"/>
            </a:xfrm>
            <a:custGeom>
              <a:rect b="b" l="l" r="r" t="t"/>
              <a:pathLst>
                <a:path extrusionOk="0" h="1430" w="2168">
                  <a:moveTo>
                    <a:pt x="405" y="1"/>
                  </a:moveTo>
                  <a:cubicBezTo>
                    <a:pt x="167" y="1"/>
                    <a:pt x="0" y="191"/>
                    <a:pt x="0" y="429"/>
                  </a:cubicBezTo>
                  <a:lnTo>
                    <a:pt x="0" y="1430"/>
                  </a:lnTo>
                  <a:lnTo>
                    <a:pt x="1834" y="1430"/>
                  </a:lnTo>
                  <a:cubicBezTo>
                    <a:pt x="2025" y="1430"/>
                    <a:pt x="2167" y="1263"/>
                    <a:pt x="2167" y="1072"/>
                  </a:cubicBezTo>
                  <a:lnTo>
                    <a:pt x="2167" y="25"/>
                  </a:lnTo>
                  <a:cubicBezTo>
                    <a:pt x="2167" y="25"/>
                    <a:pt x="2167" y="25"/>
                    <a:pt x="2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5471467" y="2132987"/>
              <a:ext cx="176823" cy="113071"/>
            </a:xfrm>
            <a:custGeom>
              <a:rect b="b" l="l" r="r" t="t"/>
              <a:pathLst>
                <a:path extrusionOk="0" h="3549" w="5550">
                  <a:moveTo>
                    <a:pt x="334" y="0"/>
                  </a:moveTo>
                  <a:cubicBezTo>
                    <a:pt x="143" y="0"/>
                    <a:pt x="1" y="143"/>
                    <a:pt x="1" y="358"/>
                  </a:cubicBezTo>
                  <a:lnTo>
                    <a:pt x="1" y="3191"/>
                  </a:lnTo>
                  <a:cubicBezTo>
                    <a:pt x="1" y="3382"/>
                    <a:pt x="143" y="3549"/>
                    <a:pt x="334" y="3549"/>
                  </a:cubicBezTo>
                  <a:lnTo>
                    <a:pt x="2787" y="3549"/>
                  </a:lnTo>
                  <a:lnTo>
                    <a:pt x="2787" y="2525"/>
                  </a:lnTo>
                  <a:cubicBezTo>
                    <a:pt x="2787" y="1929"/>
                    <a:pt x="3287" y="1429"/>
                    <a:pt x="3906" y="1429"/>
                  </a:cubicBezTo>
                  <a:lnTo>
                    <a:pt x="5549" y="1429"/>
                  </a:lnTo>
                  <a:cubicBezTo>
                    <a:pt x="5240" y="596"/>
                    <a:pt x="4454" y="0"/>
                    <a:pt x="3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4"/>
            <p:cNvSpPr/>
            <p:nvPr/>
          </p:nvSpPr>
          <p:spPr>
            <a:xfrm>
              <a:off x="5625478" y="2025237"/>
              <a:ext cx="66810" cy="98702"/>
            </a:xfrm>
            <a:custGeom>
              <a:rect b="b" l="l" r="r" t="t"/>
              <a:pathLst>
                <a:path extrusionOk="0" h="3098" w="2097">
                  <a:moveTo>
                    <a:pt x="596" y="1"/>
                  </a:moveTo>
                  <a:lnTo>
                    <a:pt x="96" y="477"/>
                  </a:lnTo>
                  <a:cubicBezTo>
                    <a:pt x="25" y="548"/>
                    <a:pt x="1" y="644"/>
                    <a:pt x="1" y="739"/>
                  </a:cubicBezTo>
                  <a:lnTo>
                    <a:pt x="1" y="2739"/>
                  </a:lnTo>
                  <a:cubicBezTo>
                    <a:pt x="1" y="2952"/>
                    <a:pt x="181" y="3098"/>
                    <a:pt x="364" y="3098"/>
                  </a:cubicBezTo>
                  <a:cubicBezTo>
                    <a:pt x="446" y="3098"/>
                    <a:pt x="529" y="3068"/>
                    <a:pt x="596" y="3001"/>
                  </a:cubicBezTo>
                  <a:lnTo>
                    <a:pt x="2097" y="1501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4"/>
            <p:cNvSpPr/>
            <p:nvPr/>
          </p:nvSpPr>
          <p:spPr>
            <a:xfrm>
              <a:off x="5647493" y="1862114"/>
              <a:ext cx="212474" cy="206230"/>
            </a:xfrm>
            <a:custGeom>
              <a:rect b="b" l="l" r="r" t="t"/>
              <a:pathLst>
                <a:path extrusionOk="0" h="6473" w="6669">
                  <a:moveTo>
                    <a:pt x="4370" y="1793"/>
                  </a:moveTo>
                  <a:cubicBezTo>
                    <a:pt x="4460" y="1793"/>
                    <a:pt x="4549" y="1822"/>
                    <a:pt x="4621" y="1882"/>
                  </a:cubicBezTo>
                  <a:cubicBezTo>
                    <a:pt x="4763" y="2025"/>
                    <a:pt x="4763" y="2263"/>
                    <a:pt x="4621" y="2382"/>
                  </a:cubicBezTo>
                  <a:lnTo>
                    <a:pt x="3120" y="3882"/>
                  </a:lnTo>
                  <a:cubicBezTo>
                    <a:pt x="3049" y="3954"/>
                    <a:pt x="2954" y="4001"/>
                    <a:pt x="2882" y="4001"/>
                  </a:cubicBezTo>
                  <a:cubicBezTo>
                    <a:pt x="2787" y="4001"/>
                    <a:pt x="2692" y="3954"/>
                    <a:pt x="2620" y="3882"/>
                  </a:cubicBezTo>
                  <a:cubicBezTo>
                    <a:pt x="2477" y="3763"/>
                    <a:pt x="2477" y="3525"/>
                    <a:pt x="2620" y="3382"/>
                  </a:cubicBezTo>
                  <a:lnTo>
                    <a:pt x="4120" y="1882"/>
                  </a:lnTo>
                  <a:cubicBezTo>
                    <a:pt x="4192" y="1822"/>
                    <a:pt x="4281" y="1793"/>
                    <a:pt x="4370" y="1793"/>
                  </a:cubicBezTo>
                  <a:close/>
                  <a:moveTo>
                    <a:pt x="4740" y="1"/>
                  </a:moveTo>
                  <a:cubicBezTo>
                    <a:pt x="4263" y="1"/>
                    <a:pt x="3811" y="191"/>
                    <a:pt x="3477" y="525"/>
                  </a:cubicBezTo>
                  <a:lnTo>
                    <a:pt x="143" y="3882"/>
                  </a:lnTo>
                  <a:cubicBezTo>
                    <a:pt x="1" y="4001"/>
                    <a:pt x="1" y="4240"/>
                    <a:pt x="143" y="4382"/>
                  </a:cubicBezTo>
                  <a:lnTo>
                    <a:pt x="2144" y="6383"/>
                  </a:lnTo>
                  <a:cubicBezTo>
                    <a:pt x="2215" y="6442"/>
                    <a:pt x="2311" y="6472"/>
                    <a:pt x="2403" y="6472"/>
                  </a:cubicBezTo>
                  <a:cubicBezTo>
                    <a:pt x="2495" y="6472"/>
                    <a:pt x="2584" y="6442"/>
                    <a:pt x="2644" y="6383"/>
                  </a:cubicBezTo>
                  <a:lnTo>
                    <a:pt x="5978" y="3025"/>
                  </a:lnTo>
                  <a:cubicBezTo>
                    <a:pt x="6669" y="2334"/>
                    <a:pt x="6669" y="1215"/>
                    <a:pt x="5978" y="525"/>
                  </a:cubicBezTo>
                  <a:cubicBezTo>
                    <a:pt x="5645" y="191"/>
                    <a:pt x="5216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84"/>
          <p:cNvGrpSpPr/>
          <p:nvPr/>
        </p:nvGrpSpPr>
        <p:grpSpPr>
          <a:xfrm>
            <a:off x="6162670" y="1863643"/>
            <a:ext cx="376362" cy="381651"/>
            <a:chOff x="6162670" y="1863643"/>
            <a:chExt cx="376362" cy="381651"/>
          </a:xfrm>
        </p:grpSpPr>
        <p:sp>
          <p:nvSpPr>
            <p:cNvPr id="1556" name="Google Shape;1556;p84"/>
            <p:cNvSpPr/>
            <p:nvPr/>
          </p:nvSpPr>
          <p:spPr>
            <a:xfrm>
              <a:off x="6230213" y="2000959"/>
              <a:ext cx="241308" cy="244334"/>
            </a:xfrm>
            <a:custGeom>
              <a:rect b="b" l="l" r="r" t="t"/>
              <a:pathLst>
                <a:path extrusionOk="0" h="7669" w="7574">
                  <a:moveTo>
                    <a:pt x="524" y="1"/>
                  </a:moveTo>
                  <a:lnTo>
                    <a:pt x="524" y="1834"/>
                  </a:lnTo>
                  <a:cubicBezTo>
                    <a:pt x="524" y="2049"/>
                    <a:pt x="357" y="2215"/>
                    <a:pt x="119" y="2215"/>
                  </a:cubicBezTo>
                  <a:lnTo>
                    <a:pt x="0" y="2215"/>
                  </a:lnTo>
                  <a:lnTo>
                    <a:pt x="0" y="5430"/>
                  </a:lnTo>
                  <a:lnTo>
                    <a:pt x="119" y="5430"/>
                  </a:lnTo>
                  <a:cubicBezTo>
                    <a:pt x="357" y="5430"/>
                    <a:pt x="524" y="5597"/>
                    <a:pt x="524" y="5811"/>
                  </a:cubicBezTo>
                  <a:lnTo>
                    <a:pt x="524" y="7669"/>
                  </a:lnTo>
                  <a:lnTo>
                    <a:pt x="1429" y="7669"/>
                  </a:lnTo>
                  <a:lnTo>
                    <a:pt x="1429" y="1168"/>
                  </a:lnTo>
                  <a:cubicBezTo>
                    <a:pt x="1429" y="953"/>
                    <a:pt x="1596" y="787"/>
                    <a:pt x="1810" y="787"/>
                  </a:cubicBezTo>
                  <a:lnTo>
                    <a:pt x="5716" y="787"/>
                  </a:lnTo>
                  <a:cubicBezTo>
                    <a:pt x="5930" y="787"/>
                    <a:pt x="6097" y="953"/>
                    <a:pt x="6097" y="1168"/>
                  </a:cubicBezTo>
                  <a:lnTo>
                    <a:pt x="6097" y="7669"/>
                  </a:lnTo>
                  <a:lnTo>
                    <a:pt x="7049" y="7669"/>
                  </a:lnTo>
                  <a:lnTo>
                    <a:pt x="7049" y="5811"/>
                  </a:lnTo>
                  <a:cubicBezTo>
                    <a:pt x="7049" y="5597"/>
                    <a:pt x="7216" y="5430"/>
                    <a:pt x="7430" y="5430"/>
                  </a:cubicBezTo>
                  <a:lnTo>
                    <a:pt x="7573" y="5430"/>
                  </a:lnTo>
                  <a:lnTo>
                    <a:pt x="7573" y="2263"/>
                  </a:lnTo>
                  <a:lnTo>
                    <a:pt x="7430" y="2263"/>
                  </a:lnTo>
                  <a:cubicBezTo>
                    <a:pt x="7216" y="2263"/>
                    <a:pt x="7049" y="2073"/>
                    <a:pt x="7049" y="1858"/>
                  </a:cubicBezTo>
                  <a:lnTo>
                    <a:pt x="7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4"/>
            <p:cNvSpPr/>
            <p:nvPr/>
          </p:nvSpPr>
          <p:spPr>
            <a:xfrm>
              <a:off x="6179364" y="2071529"/>
              <a:ext cx="25838" cy="102462"/>
            </a:xfrm>
            <a:custGeom>
              <a:rect b="b" l="l" r="r" t="t"/>
              <a:pathLst>
                <a:path extrusionOk="0" h="3216" w="811">
                  <a:moveTo>
                    <a:pt x="0" y="0"/>
                  </a:moveTo>
                  <a:lnTo>
                    <a:pt x="0" y="3215"/>
                  </a:lnTo>
                  <a:lnTo>
                    <a:pt x="810" y="321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4"/>
            <p:cNvSpPr/>
            <p:nvPr/>
          </p:nvSpPr>
          <p:spPr>
            <a:xfrm>
              <a:off x="6496499" y="2073059"/>
              <a:ext cx="25838" cy="100932"/>
            </a:xfrm>
            <a:custGeom>
              <a:rect b="b" l="l" r="r" t="t"/>
              <a:pathLst>
                <a:path extrusionOk="0" h="3168" w="811">
                  <a:moveTo>
                    <a:pt x="1" y="0"/>
                  </a:moveTo>
                  <a:lnTo>
                    <a:pt x="1" y="3167"/>
                  </a:lnTo>
                  <a:lnTo>
                    <a:pt x="811" y="3167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4"/>
            <p:cNvSpPr/>
            <p:nvPr/>
          </p:nvSpPr>
          <p:spPr>
            <a:xfrm>
              <a:off x="6479804" y="2198237"/>
              <a:ext cx="59228" cy="47057"/>
            </a:xfrm>
            <a:custGeom>
              <a:rect b="b" l="l" r="r" t="t"/>
              <a:pathLst>
                <a:path extrusionOk="0" h="1477" w="1859">
                  <a:moveTo>
                    <a:pt x="358" y="0"/>
                  </a:moveTo>
                  <a:cubicBezTo>
                    <a:pt x="168" y="0"/>
                    <a:pt x="1" y="143"/>
                    <a:pt x="1" y="358"/>
                  </a:cubicBezTo>
                  <a:lnTo>
                    <a:pt x="1" y="1477"/>
                  </a:lnTo>
                  <a:lnTo>
                    <a:pt x="1454" y="1477"/>
                  </a:lnTo>
                  <a:cubicBezTo>
                    <a:pt x="1668" y="1477"/>
                    <a:pt x="1859" y="1286"/>
                    <a:pt x="1859" y="1072"/>
                  </a:cubicBezTo>
                  <a:lnTo>
                    <a:pt x="1859" y="358"/>
                  </a:lnTo>
                  <a:cubicBezTo>
                    <a:pt x="1859" y="143"/>
                    <a:pt x="1692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4"/>
            <p:cNvSpPr/>
            <p:nvPr/>
          </p:nvSpPr>
          <p:spPr>
            <a:xfrm>
              <a:off x="6479804" y="2000959"/>
              <a:ext cx="59228" cy="46324"/>
            </a:xfrm>
            <a:custGeom>
              <a:rect b="b" l="l" r="r" t="t"/>
              <a:pathLst>
                <a:path extrusionOk="0" h="1454" w="1859">
                  <a:moveTo>
                    <a:pt x="1" y="1"/>
                  </a:moveTo>
                  <a:lnTo>
                    <a:pt x="1" y="1120"/>
                  </a:lnTo>
                  <a:cubicBezTo>
                    <a:pt x="1" y="1310"/>
                    <a:pt x="168" y="1453"/>
                    <a:pt x="358" y="1453"/>
                  </a:cubicBezTo>
                  <a:lnTo>
                    <a:pt x="1454" y="1453"/>
                  </a:lnTo>
                  <a:cubicBezTo>
                    <a:pt x="1668" y="1453"/>
                    <a:pt x="1859" y="1287"/>
                    <a:pt x="1859" y="1072"/>
                  </a:cubicBezTo>
                  <a:lnTo>
                    <a:pt x="1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4"/>
            <p:cNvSpPr/>
            <p:nvPr/>
          </p:nvSpPr>
          <p:spPr>
            <a:xfrm>
              <a:off x="6162670" y="2000959"/>
              <a:ext cx="59228" cy="45560"/>
            </a:xfrm>
            <a:custGeom>
              <a:rect b="b" l="l" r="r" t="t"/>
              <a:pathLst>
                <a:path extrusionOk="0" h="1430" w="1859">
                  <a:moveTo>
                    <a:pt x="1" y="1"/>
                  </a:moveTo>
                  <a:lnTo>
                    <a:pt x="1" y="1048"/>
                  </a:lnTo>
                  <a:cubicBezTo>
                    <a:pt x="1" y="1263"/>
                    <a:pt x="191" y="1430"/>
                    <a:pt x="405" y="1430"/>
                  </a:cubicBezTo>
                  <a:lnTo>
                    <a:pt x="1501" y="1430"/>
                  </a:lnTo>
                  <a:cubicBezTo>
                    <a:pt x="1691" y="1430"/>
                    <a:pt x="1858" y="1287"/>
                    <a:pt x="1858" y="1096"/>
                  </a:cubicBez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4"/>
            <p:cNvSpPr/>
            <p:nvPr/>
          </p:nvSpPr>
          <p:spPr>
            <a:xfrm>
              <a:off x="6162670" y="2199001"/>
              <a:ext cx="59228" cy="46293"/>
            </a:xfrm>
            <a:custGeom>
              <a:rect b="b" l="l" r="r" t="t"/>
              <a:pathLst>
                <a:path extrusionOk="0" h="1453" w="1859"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048"/>
                  </a:lnTo>
                  <a:cubicBezTo>
                    <a:pt x="1" y="1262"/>
                    <a:pt x="191" y="1453"/>
                    <a:pt x="405" y="1453"/>
                  </a:cubicBezTo>
                  <a:lnTo>
                    <a:pt x="1858" y="1453"/>
                  </a:lnTo>
                  <a:lnTo>
                    <a:pt x="1858" y="357"/>
                  </a:lnTo>
                  <a:cubicBezTo>
                    <a:pt x="1858" y="167"/>
                    <a:pt x="1691" y="0"/>
                    <a:pt x="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>
              <a:off x="6162670" y="1863643"/>
              <a:ext cx="376362" cy="112306"/>
            </a:xfrm>
            <a:custGeom>
              <a:rect b="b" l="l" r="r" t="t"/>
              <a:pathLst>
                <a:path extrusionOk="0" h="3525" w="11813">
                  <a:moveTo>
                    <a:pt x="6526" y="739"/>
                  </a:moveTo>
                  <a:cubicBezTo>
                    <a:pt x="6740" y="739"/>
                    <a:pt x="6907" y="905"/>
                    <a:pt x="6907" y="1143"/>
                  </a:cubicBezTo>
                  <a:lnTo>
                    <a:pt x="6907" y="2334"/>
                  </a:lnTo>
                  <a:cubicBezTo>
                    <a:pt x="6907" y="2548"/>
                    <a:pt x="6740" y="2715"/>
                    <a:pt x="6526" y="2715"/>
                  </a:cubicBezTo>
                  <a:cubicBezTo>
                    <a:pt x="6311" y="2715"/>
                    <a:pt x="6121" y="2548"/>
                    <a:pt x="6121" y="2334"/>
                  </a:cubicBezTo>
                  <a:lnTo>
                    <a:pt x="6121" y="2120"/>
                  </a:lnTo>
                  <a:lnTo>
                    <a:pt x="5645" y="2120"/>
                  </a:lnTo>
                  <a:lnTo>
                    <a:pt x="5645" y="2334"/>
                  </a:lnTo>
                  <a:cubicBezTo>
                    <a:pt x="5645" y="2548"/>
                    <a:pt x="5478" y="2715"/>
                    <a:pt x="5264" y="2715"/>
                  </a:cubicBezTo>
                  <a:cubicBezTo>
                    <a:pt x="5049" y="2715"/>
                    <a:pt x="4859" y="2548"/>
                    <a:pt x="4859" y="2334"/>
                  </a:cubicBezTo>
                  <a:lnTo>
                    <a:pt x="4859" y="1143"/>
                  </a:lnTo>
                  <a:cubicBezTo>
                    <a:pt x="4859" y="905"/>
                    <a:pt x="5049" y="739"/>
                    <a:pt x="5264" y="739"/>
                  </a:cubicBezTo>
                  <a:cubicBezTo>
                    <a:pt x="5478" y="739"/>
                    <a:pt x="5645" y="905"/>
                    <a:pt x="5645" y="1143"/>
                  </a:cubicBezTo>
                  <a:lnTo>
                    <a:pt x="5645" y="1334"/>
                  </a:lnTo>
                  <a:lnTo>
                    <a:pt x="6121" y="1334"/>
                  </a:lnTo>
                  <a:lnTo>
                    <a:pt x="6121" y="1143"/>
                  </a:lnTo>
                  <a:cubicBezTo>
                    <a:pt x="6121" y="905"/>
                    <a:pt x="6311" y="739"/>
                    <a:pt x="6526" y="739"/>
                  </a:cubicBezTo>
                  <a:close/>
                  <a:moveTo>
                    <a:pt x="3001" y="0"/>
                  </a:moveTo>
                  <a:cubicBezTo>
                    <a:pt x="2906" y="0"/>
                    <a:pt x="2787" y="48"/>
                    <a:pt x="2715" y="119"/>
                  </a:cubicBezTo>
                  <a:lnTo>
                    <a:pt x="1644" y="1310"/>
                  </a:lnTo>
                  <a:cubicBezTo>
                    <a:pt x="1572" y="1405"/>
                    <a:pt x="1453" y="1453"/>
                    <a:pt x="1358" y="1453"/>
                  </a:cubicBezTo>
                  <a:lnTo>
                    <a:pt x="358" y="1453"/>
                  </a:lnTo>
                  <a:cubicBezTo>
                    <a:pt x="167" y="1453"/>
                    <a:pt x="1" y="1620"/>
                    <a:pt x="1" y="1810"/>
                  </a:cubicBezTo>
                  <a:lnTo>
                    <a:pt x="1" y="3525"/>
                  </a:lnTo>
                  <a:lnTo>
                    <a:pt x="11813" y="3525"/>
                  </a:lnTo>
                  <a:lnTo>
                    <a:pt x="11813" y="1810"/>
                  </a:lnTo>
                  <a:cubicBezTo>
                    <a:pt x="11813" y="1620"/>
                    <a:pt x="11646" y="1453"/>
                    <a:pt x="11431" y="1453"/>
                  </a:cubicBezTo>
                  <a:lnTo>
                    <a:pt x="10479" y="1453"/>
                  </a:lnTo>
                  <a:cubicBezTo>
                    <a:pt x="10384" y="1453"/>
                    <a:pt x="10265" y="1405"/>
                    <a:pt x="10193" y="1310"/>
                  </a:cubicBezTo>
                  <a:lnTo>
                    <a:pt x="9121" y="119"/>
                  </a:lnTo>
                  <a:cubicBezTo>
                    <a:pt x="9050" y="48"/>
                    <a:pt x="8931" y="0"/>
                    <a:pt x="8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>
              <a:off x="6300751" y="2051043"/>
              <a:ext cx="37212" cy="194250"/>
            </a:xfrm>
            <a:custGeom>
              <a:rect b="b" l="l" r="r" t="t"/>
              <a:pathLst>
                <a:path extrusionOk="0" h="6097" w="1168">
                  <a:moveTo>
                    <a:pt x="1" y="0"/>
                  </a:moveTo>
                  <a:lnTo>
                    <a:pt x="1" y="6097"/>
                  </a:lnTo>
                  <a:lnTo>
                    <a:pt x="1168" y="6097"/>
                  </a:lnTo>
                  <a:lnTo>
                    <a:pt x="1168" y="3430"/>
                  </a:lnTo>
                  <a:lnTo>
                    <a:pt x="1120" y="3430"/>
                  </a:lnTo>
                  <a:cubicBezTo>
                    <a:pt x="930" y="3430"/>
                    <a:pt x="763" y="3287"/>
                    <a:pt x="763" y="3072"/>
                  </a:cubicBezTo>
                  <a:cubicBezTo>
                    <a:pt x="763" y="2882"/>
                    <a:pt x="930" y="2739"/>
                    <a:pt x="1120" y="2739"/>
                  </a:cubicBezTo>
                  <a:lnTo>
                    <a:pt x="1168" y="273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>
              <a:off x="6362973" y="2051043"/>
              <a:ext cx="36448" cy="194250"/>
            </a:xfrm>
            <a:custGeom>
              <a:rect b="b" l="l" r="r" t="t"/>
              <a:pathLst>
                <a:path extrusionOk="0" h="6097" w="1144">
                  <a:moveTo>
                    <a:pt x="1" y="0"/>
                  </a:moveTo>
                  <a:lnTo>
                    <a:pt x="1" y="2739"/>
                  </a:lnTo>
                  <a:lnTo>
                    <a:pt x="72" y="2739"/>
                  </a:lnTo>
                  <a:cubicBezTo>
                    <a:pt x="263" y="2739"/>
                    <a:pt x="429" y="2882"/>
                    <a:pt x="429" y="3072"/>
                  </a:cubicBezTo>
                  <a:cubicBezTo>
                    <a:pt x="429" y="3287"/>
                    <a:pt x="263" y="3430"/>
                    <a:pt x="72" y="3430"/>
                  </a:cubicBezTo>
                  <a:lnTo>
                    <a:pt x="1" y="3430"/>
                  </a:lnTo>
                  <a:lnTo>
                    <a:pt x="1" y="6097"/>
                  </a:lnTo>
                  <a:lnTo>
                    <a:pt x="1144" y="609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84"/>
          <p:cNvGrpSpPr/>
          <p:nvPr/>
        </p:nvGrpSpPr>
        <p:grpSpPr>
          <a:xfrm>
            <a:off x="6998803" y="1860616"/>
            <a:ext cx="256728" cy="387736"/>
            <a:chOff x="6998803" y="1860616"/>
            <a:chExt cx="256728" cy="387736"/>
          </a:xfrm>
        </p:grpSpPr>
        <p:sp>
          <p:nvSpPr>
            <p:cNvPr id="1567" name="Google Shape;1567;p84"/>
            <p:cNvSpPr/>
            <p:nvPr/>
          </p:nvSpPr>
          <p:spPr>
            <a:xfrm>
              <a:off x="6998803" y="1860616"/>
              <a:ext cx="243570" cy="387736"/>
            </a:xfrm>
            <a:custGeom>
              <a:rect b="b" l="l" r="r" t="t"/>
              <a:pathLst>
                <a:path extrusionOk="0" h="12170" w="7645">
                  <a:moveTo>
                    <a:pt x="2474" y="4013"/>
                  </a:moveTo>
                  <a:cubicBezTo>
                    <a:pt x="2507" y="4013"/>
                    <a:pt x="2540" y="4017"/>
                    <a:pt x="2572" y="4025"/>
                  </a:cubicBezTo>
                  <a:cubicBezTo>
                    <a:pt x="2763" y="4096"/>
                    <a:pt x="2882" y="4310"/>
                    <a:pt x="2810" y="4501"/>
                  </a:cubicBezTo>
                  <a:lnTo>
                    <a:pt x="2644" y="5025"/>
                  </a:lnTo>
                  <a:lnTo>
                    <a:pt x="2715" y="5453"/>
                  </a:lnTo>
                  <a:cubicBezTo>
                    <a:pt x="2715" y="5525"/>
                    <a:pt x="2715" y="5573"/>
                    <a:pt x="2691" y="5644"/>
                  </a:cubicBezTo>
                  <a:lnTo>
                    <a:pt x="2501" y="6192"/>
                  </a:lnTo>
                  <a:cubicBezTo>
                    <a:pt x="2429" y="6335"/>
                    <a:pt x="2286" y="6430"/>
                    <a:pt x="2143" y="6430"/>
                  </a:cubicBezTo>
                  <a:lnTo>
                    <a:pt x="2001" y="6430"/>
                  </a:lnTo>
                  <a:cubicBezTo>
                    <a:pt x="1810" y="6358"/>
                    <a:pt x="1715" y="6144"/>
                    <a:pt x="1786" y="5930"/>
                  </a:cubicBezTo>
                  <a:lnTo>
                    <a:pt x="1953" y="5453"/>
                  </a:lnTo>
                  <a:lnTo>
                    <a:pt x="1881" y="5049"/>
                  </a:lnTo>
                  <a:cubicBezTo>
                    <a:pt x="1881" y="4977"/>
                    <a:pt x="1881" y="4930"/>
                    <a:pt x="1905" y="4882"/>
                  </a:cubicBezTo>
                  <a:lnTo>
                    <a:pt x="2096" y="4287"/>
                  </a:lnTo>
                  <a:cubicBezTo>
                    <a:pt x="2155" y="4108"/>
                    <a:pt x="2313" y="4013"/>
                    <a:pt x="2474" y="4013"/>
                  </a:cubicBezTo>
                  <a:close/>
                  <a:moveTo>
                    <a:pt x="191" y="0"/>
                  </a:moveTo>
                  <a:cubicBezTo>
                    <a:pt x="191" y="24"/>
                    <a:pt x="214" y="1405"/>
                    <a:pt x="453" y="2239"/>
                  </a:cubicBezTo>
                  <a:cubicBezTo>
                    <a:pt x="715" y="3144"/>
                    <a:pt x="738" y="3525"/>
                    <a:pt x="548" y="4001"/>
                  </a:cubicBezTo>
                  <a:cubicBezTo>
                    <a:pt x="405" y="4310"/>
                    <a:pt x="0" y="5287"/>
                    <a:pt x="310" y="6382"/>
                  </a:cubicBezTo>
                  <a:cubicBezTo>
                    <a:pt x="381" y="6597"/>
                    <a:pt x="453" y="6835"/>
                    <a:pt x="524" y="7097"/>
                  </a:cubicBezTo>
                  <a:cubicBezTo>
                    <a:pt x="691" y="7692"/>
                    <a:pt x="881" y="8287"/>
                    <a:pt x="953" y="8716"/>
                  </a:cubicBezTo>
                  <a:cubicBezTo>
                    <a:pt x="1096" y="9335"/>
                    <a:pt x="1072" y="10193"/>
                    <a:pt x="738" y="10693"/>
                  </a:cubicBezTo>
                  <a:cubicBezTo>
                    <a:pt x="619" y="10883"/>
                    <a:pt x="357" y="11812"/>
                    <a:pt x="524" y="12122"/>
                  </a:cubicBezTo>
                  <a:cubicBezTo>
                    <a:pt x="548" y="12145"/>
                    <a:pt x="548" y="12169"/>
                    <a:pt x="643" y="12169"/>
                  </a:cubicBezTo>
                  <a:lnTo>
                    <a:pt x="7264" y="12169"/>
                  </a:lnTo>
                  <a:cubicBezTo>
                    <a:pt x="7430" y="12169"/>
                    <a:pt x="7573" y="12050"/>
                    <a:pt x="7621" y="11883"/>
                  </a:cubicBezTo>
                  <a:cubicBezTo>
                    <a:pt x="7621" y="11836"/>
                    <a:pt x="7645" y="11812"/>
                    <a:pt x="7645" y="11764"/>
                  </a:cubicBezTo>
                  <a:cubicBezTo>
                    <a:pt x="7645" y="11598"/>
                    <a:pt x="7597" y="11455"/>
                    <a:pt x="7502" y="11383"/>
                  </a:cubicBezTo>
                  <a:cubicBezTo>
                    <a:pt x="7402" y="11284"/>
                    <a:pt x="7221" y="11234"/>
                    <a:pt x="6983" y="11234"/>
                  </a:cubicBezTo>
                  <a:cubicBezTo>
                    <a:pt x="6936" y="11234"/>
                    <a:pt x="6886" y="11236"/>
                    <a:pt x="6835" y="11240"/>
                  </a:cubicBezTo>
                  <a:cubicBezTo>
                    <a:pt x="6740" y="11240"/>
                    <a:pt x="6644" y="11264"/>
                    <a:pt x="6573" y="11264"/>
                  </a:cubicBezTo>
                  <a:cubicBezTo>
                    <a:pt x="5811" y="11074"/>
                    <a:pt x="5477" y="11074"/>
                    <a:pt x="5168" y="10907"/>
                  </a:cubicBezTo>
                  <a:cubicBezTo>
                    <a:pt x="4811" y="10740"/>
                    <a:pt x="4477" y="10550"/>
                    <a:pt x="4239" y="10407"/>
                  </a:cubicBezTo>
                  <a:cubicBezTo>
                    <a:pt x="3834" y="10216"/>
                    <a:pt x="3834" y="9764"/>
                    <a:pt x="3810" y="9454"/>
                  </a:cubicBezTo>
                  <a:cubicBezTo>
                    <a:pt x="3787" y="9121"/>
                    <a:pt x="3787" y="8668"/>
                    <a:pt x="3787" y="8073"/>
                  </a:cubicBezTo>
                  <a:cubicBezTo>
                    <a:pt x="3834" y="6978"/>
                    <a:pt x="3929" y="5787"/>
                    <a:pt x="3953" y="5573"/>
                  </a:cubicBezTo>
                  <a:cubicBezTo>
                    <a:pt x="3977" y="5215"/>
                    <a:pt x="4001" y="4858"/>
                    <a:pt x="4025" y="4549"/>
                  </a:cubicBezTo>
                  <a:cubicBezTo>
                    <a:pt x="4049" y="4048"/>
                    <a:pt x="4072" y="3596"/>
                    <a:pt x="4144" y="3286"/>
                  </a:cubicBezTo>
                  <a:cubicBezTo>
                    <a:pt x="4191" y="3048"/>
                    <a:pt x="4311" y="2882"/>
                    <a:pt x="4430" y="2691"/>
                  </a:cubicBezTo>
                  <a:cubicBezTo>
                    <a:pt x="4596" y="2453"/>
                    <a:pt x="4739" y="2191"/>
                    <a:pt x="4763" y="1715"/>
                  </a:cubicBezTo>
                  <a:cubicBezTo>
                    <a:pt x="4763" y="1357"/>
                    <a:pt x="4453" y="953"/>
                    <a:pt x="4358" y="834"/>
                  </a:cubicBezTo>
                  <a:cubicBezTo>
                    <a:pt x="4287" y="762"/>
                    <a:pt x="4263" y="691"/>
                    <a:pt x="4263" y="595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4"/>
            <p:cNvSpPr/>
            <p:nvPr/>
          </p:nvSpPr>
          <p:spPr>
            <a:xfrm>
              <a:off x="7165718" y="1959159"/>
              <a:ext cx="89813" cy="35938"/>
            </a:xfrm>
            <a:custGeom>
              <a:rect b="b" l="l" r="r" t="t"/>
              <a:pathLst>
                <a:path extrusionOk="0" h="1128" w="2819">
                  <a:moveTo>
                    <a:pt x="2331" y="1"/>
                  </a:moveTo>
                  <a:cubicBezTo>
                    <a:pt x="2317" y="1"/>
                    <a:pt x="2302" y="1"/>
                    <a:pt x="2286" y="3"/>
                  </a:cubicBezTo>
                  <a:cubicBezTo>
                    <a:pt x="2025" y="27"/>
                    <a:pt x="1620" y="27"/>
                    <a:pt x="1382" y="217"/>
                  </a:cubicBezTo>
                  <a:cubicBezTo>
                    <a:pt x="1293" y="262"/>
                    <a:pt x="1121" y="410"/>
                    <a:pt x="1001" y="410"/>
                  </a:cubicBezTo>
                  <a:cubicBezTo>
                    <a:pt x="993" y="410"/>
                    <a:pt x="985" y="409"/>
                    <a:pt x="977" y="408"/>
                  </a:cubicBezTo>
                  <a:lnTo>
                    <a:pt x="477" y="408"/>
                  </a:lnTo>
                  <a:cubicBezTo>
                    <a:pt x="24" y="408"/>
                    <a:pt x="0" y="1122"/>
                    <a:pt x="477" y="1122"/>
                  </a:cubicBezTo>
                  <a:cubicBezTo>
                    <a:pt x="588" y="1122"/>
                    <a:pt x="709" y="1127"/>
                    <a:pt x="833" y="1127"/>
                  </a:cubicBezTo>
                  <a:cubicBezTo>
                    <a:pt x="1080" y="1127"/>
                    <a:pt x="1334" y="1106"/>
                    <a:pt x="1524" y="979"/>
                  </a:cubicBezTo>
                  <a:cubicBezTo>
                    <a:pt x="1620" y="908"/>
                    <a:pt x="1810" y="765"/>
                    <a:pt x="1929" y="765"/>
                  </a:cubicBezTo>
                  <a:lnTo>
                    <a:pt x="2358" y="717"/>
                  </a:lnTo>
                  <a:cubicBezTo>
                    <a:pt x="2819" y="671"/>
                    <a:pt x="2767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4"/>
            <p:cNvSpPr/>
            <p:nvPr/>
          </p:nvSpPr>
          <p:spPr>
            <a:xfrm>
              <a:off x="7153356" y="2064074"/>
              <a:ext cx="86564" cy="50243"/>
            </a:xfrm>
            <a:custGeom>
              <a:rect b="b" l="l" r="r" t="t"/>
              <a:pathLst>
                <a:path extrusionOk="0" h="1577" w="2717">
                  <a:moveTo>
                    <a:pt x="509" y="0"/>
                  </a:moveTo>
                  <a:cubicBezTo>
                    <a:pt x="158" y="0"/>
                    <a:pt x="1" y="558"/>
                    <a:pt x="388" y="687"/>
                  </a:cubicBezTo>
                  <a:cubicBezTo>
                    <a:pt x="484" y="734"/>
                    <a:pt x="865" y="830"/>
                    <a:pt x="936" y="925"/>
                  </a:cubicBezTo>
                  <a:cubicBezTo>
                    <a:pt x="1317" y="1401"/>
                    <a:pt x="1555" y="1425"/>
                    <a:pt x="2127" y="1568"/>
                  </a:cubicBezTo>
                  <a:cubicBezTo>
                    <a:pt x="2156" y="1574"/>
                    <a:pt x="2184" y="1577"/>
                    <a:pt x="2210" y="1577"/>
                  </a:cubicBezTo>
                  <a:cubicBezTo>
                    <a:pt x="2598" y="1577"/>
                    <a:pt x="2717" y="965"/>
                    <a:pt x="2293" y="854"/>
                  </a:cubicBezTo>
                  <a:lnTo>
                    <a:pt x="1817" y="758"/>
                  </a:lnTo>
                  <a:cubicBezTo>
                    <a:pt x="1555" y="663"/>
                    <a:pt x="1436" y="282"/>
                    <a:pt x="1055" y="187"/>
                  </a:cubicBezTo>
                  <a:lnTo>
                    <a:pt x="626" y="20"/>
                  </a:lnTo>
                  <a:cubicBezTo>
                    <a:pt x="585" y="6"/>
                    <a:pt x="546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4"/>
            <p:cNvSpPr/>
            <p:nvPr/>
          </p:nvSpPr>
          <p:spPr>
            <a:xfrm>
              <a:off x="7159919" y="2014564"/>
              <a:ext cx="77197" cy="34218"/>
            </a:xfrm>
            <a:custGeom>
              <a:rect b="b" l="l" r="r" t="t"/>
              <a:pathLst>
                <a:path extrusionOk="0" h="1074" w="2423">
                  <a:moveTo>
                    <a:pt x="802" y="1"/>
                  </a:moveTo>
                  <a:cubicBezTo>
                    <a:pt x="648" y="1"/>
                    <a:pt x="492" y="41"/>
                    <a:pt x="349" y="121"/>
                  </a:cubicBezTo>
                  <a:cubicBezTo>
                    <a:pt x="1" y="306"/>
                    <a:pt x="164" y="808"/>
                    <a:pt x="489" y="808"/>
                  </a:cubicBezTo>
                  <a:cubicBezTo>
                    <a:pt x="542" y="808"/>
                    <a:pt x="599" y="794"/>
                    <a:pt x="659" y="764"/>
                  </a:cubicBezTo>
                  <a:cubicBezTo>
                    <a:pt x="721" y="733"/>
                    <a:pt x="765" y="716"/>
                    <a:pt x="803" y="716"/>
                  </a:cubicBezTo>
                  <a:cubicBezTo>
                    <a:pt x="852" y="716"/>
                    <a:pt x="891" y="745"/>
                    <a:pt x="944" y="812"/>
                  </a:cubicBezTo>
                  <a:cubicBezTo>
                    <a:pt x="1105" y="999"/>
                    <a:pt x="1318" y="1074"/>
                    <a:pt x="1537" y="1074"/>
                  </a:cubicBezTo>
                  <a:cubicBezTo>
                    <a:pt x="1708" y="1074"/>
                    <a:pt x="1883" y="1028"/>
                    <a:pt x="2040" y="955"/>
                  </a:cubicBezTo>
                  <a:cubicBezTo>
                    <a:pt x="2423" y="827"/>
                    <a:pt x="2293" y="262"/>
                    <a:pt x="1938" y="262"/>
                  </a:cubicBezTo>
                  <a:cubicBezTo>
                    <a:pt x="1895" y="262"/>
                    <a:pt x="1850" y="270"/>
                    <a:pt x="1802" y="288"/>
                  </a:cubicBezTo>
                  <a:cubicBezTo>
                    <a:pt x="1748" y="288"/>
                    <a:pt x="1628" y="368"/>
                    <a:pt x="1540" y="368"/>
                  </a:cubicBezTo>
                  <a:cubicBezTo>
                    <a:pt x="1511" y="368"/>
                    <a:pt x="1486" y="360"/>
                    <a:pt x="1468" y="336"/>
                  </a:cubicBezTo>
                  <a:cubicBezTo>
                    <a:pt x="1305" y="112"/>
                    <a:pt x="1057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84"/>
          <p:cNvGrpSpPr/>
          <p:nvPr/>
        </p:nvGrpSpPr>
        <p:grpSpPr>
          <a:xfrm>
            <a:off x="7796227" y="1866670"/>
            <a:ext cx="269376" cy="374833"/>
            <a:chOff x="7796227" y="1866670"/>
            <a:chExt cx="269376" cy="374833"/>
          </a:xfrm>
        </p:grpSpPr>
        <p:sp>
          <p:nvSpPr>
            <p:cNvPr id="1572" name="Google Shape;1572;p84"/>
            <p:cNvSpPr/>
            <p:nvPr/>
          </p:nvSpPr>
          <p:spPr>
            <a:xfrm>
              <a:off x="7942656" y="2185333"/>
              <a:ext cx="83473" cy="56169"/>
            </a:xfrm>
            <a:custGeom>
              <a:rect b="b" l="l" r="r" t="t"/>
              <a:pathLst>
                <a:path extrusionOk="0" h="1763" w="2620">
                  <a:moveTo>
                    <a:pt x="2620" y="1"/>
                  </a:moveTo>
                  <a:cubicBezTo>
                    <a:pt x="2358" y="120"/>
                    <a:pt x="2048" y="239"/>
                    <a:pt x="1691" y="286"/>
                  </a:cubicBezTo>
                  <a:cubicBezTo>
                    <a:pt x="1596" y="310"/>
                    <a:pt x="1524" y="334"/>
                    <a:pt x="1429" y="334"/>
                  </a:cubicBezTo>
                  <a:lnTo>
                    <a:pt x="0" y="1763"/>
                  </a:lnTo>
                  <a:lnTo>
                    <a:pt x="1143" y="1763"/>
                  </a:lnTo>
                  <a:cubicBezTo>
                    <a:pt x="1143" y="1763"/>
                    <a:pt x="2596" y="310"/>
                    <a:pt x="2620" y="286"/>
                  </a:cubicBez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4"/>
            <p:cNvSpPr/>
            <p:nvPr/>
          </p:nvSpPr>
          <p:spPr>
            <a:xfrm>
              <a:off x="7910796" y="2189125"/>
              <a:ext cx="41737" cy="48587"/>
            </a:xfrm>
            <a:custGeom>
              <a:rect b="b" l="l" r="r" t="t"/>
              <a:pathLst>
                <a:path extrusionOk="0" h="1525" w="1310">
                  <a:moveTo>
                    <a:pt x="0" y="1"/>
                  </a:moveTo>
                  <a:lnTo>
                    <a:pt x="0" y="1525"/>
                  </a:lnTo>
                  <a:lnTo>
                    <a:pt x="1310" y="215"/>
                  </a:lnTo>
                  <a:cubicBezTo>
                    <a:pt x="905" y="191"/>
                    <a:pt x="453" y="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4"/>
            <p:cNvSpPr/>
            <p:nvPr/>
          </p:nvSpPr>
          <p:spPr>
            <a:xfrm>
              <a:off x="8013959" y="2229332"/>
              <a:ext cx="12171" cy="12171"/>
            </a:xfrm>
            <a:custGeom>
              <a:rect b="b" l="l" r="r" t="t"/>
              <a:pathLst>
                <a:path extrusionOk="0" h="382" w="382">
                  <a:moveTo>
                    <a:pt x="382" y="1"/>
                  </a:moveTo>
                  <a:lnTo>
                    <a:pt x="1" y="382"/>
                  </a:lnTo>
                  <a:lnTo>
                    <a:pt x="382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84"/>
            <p:cNvSpPr/>
            <p:nvPr/>
          </p:nvSpPr>
          <p:spPr>
            <a:xfrm>
              <a:off x="7897893" y="2065444"/>
              <a:ext cx="127504" cy="103226"/>
            </a:xfrm>
            <a:custGeom>
              <a:rect b="b" l="l" r="r" t="t"/>
              <a:pathLst>
                <a:path extrusionOk="0" h="3240" w="4002">
                  <a:moveTo>
                    <a:pt x="0" y="1"/>
                  </a:moveTo>
                  <a:lnTo>
                    <a:pt x="3239" y="3240"/>
                  </a:lnTo>
                  <a:cubicBezTo>
                    <a:pt x="3644" y="3121"/>
                    <a:pt x="3882" y="2954"/>
                    <a:pt x="4001" y="2835"/>
                  </a:cubicBezTo>
                  <a:lnTo>
                    <a:pt x="1262" y="96"/>
                  </a:lnTo>
                  <a:cubicBezTo>
                    <a:pt x="810" y="49"/>
                    <a:pt x="381" y="2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84"/>
            <p:cNvSpPr/>
            <p:nvPr/>
          </p:nvSpPr>
          <p:spPr>
            <a:xfrm>
              <a:off x="7977543" y="2073059"/>
              <a:ext cx="63784" cy="59196"/>
            </a:xfrm>
            <a:custGeom>
              <a:rect b="b" l="l" r="r" t="t"/>
              <a:pathLst>
                <a:path extrusionOk="0" h="1858" w="2002">
                  <a:moveTo>
                    <a:pt x="1" y="0"/>
                  </a:moveTo>
                  <a:lnTo>
                    <a:pt x="1858" y="1858"/>
                  </a:lnTo>
                  <a:cubicBezTo>
                    <a:pt x="1954" y="1453"/>
                    <a:pt x="2001" y="834"/>
                    <a:pt x="2001" y="405"/>
                  </a:cubicBezTo>
                  <a:cubicBezTo>
                    <a:pt x="1287" y="214"/>
                    <a:pt x="691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4"/>
            <p:cNvSpPr/>
            <p:nvPr/>
          </p:nvSpPr>
          <p:spPr>
            <a:xfrm>
              <a:off x="7872851" y="2088989"/>
              <a:ext cx="96376" cy="83473"/>
            </a:xfrm>
            <a:custGeom>
              <a:rect b="b" l="l" r="r" t="t"/>
              <a:pathLst>
                <a:path extrusionOk="0" h="2620" w="3025">
                  <a:moveTo>
                    <a:pt x="405" y="0"/>
                  </a:moveTo>
                  <a:cubicBezTo>
                    <a:pt x="381" y="548"/>
                    <a:pt x="286" y="1096"/>
                    <a:pt x="0" y="1500"/>
                  </a:cubicBezTo>
                  <a:cubicBezTo>
                    <a:pt x="572" y="2524"/>
                    <a:pt x="2239" y="2548"/>
                    <a:pt x="3025" y="2620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4"/>
            <p:cNvSpPr/>
            <p:nvPr/>
          </p:nvSpPr>
          <p:spPr>
            <a:xfrm>
              <a:off x="7796227" y="2016125"/>
              <a:ext cx="66779" cy="94114"/>
            </a:xfrm>
            <a:custGeom>
              <a:rect b="b" l="l" r="r" t="t"/>
              <a:pathLst>
                <a:path extrusionOk="0" h="2954" w="2096">
                  <a:moveTo>
                    <a:pt x="600" y="0"/>
                  </a:moveTo>
                  <a:cubicBezTo>
                    <a:pt x="442" y="0"/>
                    <a:pt x="279" y="54"/>
                    <a:pt x="191" y="168"/>
                  </a:cubicBezTo>
                  <a:cubicBezTo>
                    <a:pt x="0" y="382"/>
                    <a:pt x="24" y="763"/>
                    <a:pt x="167" y="906"/>
                  </a:cubicBezTo>
                  <a:cubicBezTo>
                    <a:pt x="286" y="1049"/>
                    <a:pt x="1929" y="2811"/>
                    <a:pt x="1929" y="2954"/>
                  </a:cubicBezTo>
                  <a:cubicBezTo>
                    <a:pt x="2096" y="2501"/>
                    <a:pt x="2048" y="1430"/>
                    <a:pt x="2048" y="1215"/>
                  </a:cubicBezTo>
                  <a:lnTo>
                    <a:pt x="953" y="120"/>
                  </a:lnTo>
                  <a:cubicBezTo>
                    <a:pt x="875" y="42"/>
                    <a:pt x="739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4"/>
            <p:cNvSpPr/>
            <p:nvPr/>
          </p:nvSpPr>
          <p:spPr>
            <a:xfrm>
              <a:off x="7864503" y="1866670"/>
              <a:ext cx="201100" cy="193518"/>
            </a:xfrm>
            <a:custGeom>
              <a:rect b="b" l="l" r="r" t="t"/>
              <a:pathLst>
                <a:path extrusionOk="0" h="6074" w="6312">
                  <a:moveTo>
                    <a:pt x="2453" y="1"/>
                  </a:moveTo>
                  <a:cubicBezTo>
                    <a:pt x="1977" y="1"/>
                    <a:pt x="1882" y="405"/>
                    <a:pt x="1882" y="596"/>
                  </a:cubicBezTo>
                  <a:cubicBezTo>
                    <a:pt x="1882" y="596"/>
                    <a:pt x="1906" y="3858"/>
                    <a:pt x="1906" y="3858"/>
                  </a:cubicBezTo>
                  <a:cubicBezTo>
                    <a:pt x="1906" y="3912"/>
                    <a:pt x="1883" y="3943"/>
                    <a:pt x="1855" y="3943"/>
                  </a:cubicBezTo>
                  <a:cubicBezTo>
                    <a:pt x="1833" y="3943"/>
                    <a:pt x="1807" y="3924"/>
                    <a:pt x="1787" y="3882"/>
                  </a:cubicBezTo>
                  <a:cubicBezTo>
                    <a:pt x="1667" y="3358"/>
                    <a:pt x="1120" y="1334"/>
                    <a:pt x="1120" y="1334"/>
                  </a:cubicBezTo>
                  <a:cubicBezTo>
                    <a:pt x="1056" y="1081"/>
                    <a:pt x="881" y="846"/>
                    <a:pt x="576" y="846"/>
                  </a:cubicBezTo>
                  <a:cubicBezTo>
                    <a:pt x="537" y="846"/>
                    <a:pt x="496" y="850"/>
                    <a:pt x="453" y="858"/>
                  </a:cubicBezTo>
                  <a:cubicBezTo>
                    <a:pt x="120" y="929"/>
                    <a:pt x="0" y="1215"/>
                    <a:pt x="48" y="1477"/>
                  </a:cubicBezTo>
                  <a:cubicBezTo>
                    <a:pt x="48" y="1477"/>
                    <a:pt x="524" y="3454"/>
                    <a:pt x="691" y="4144"/>
                  </a:cubicBezTo>
                  <a:cubicBezTo>
                    <a:pt x="715" y="4335"/>
                    <a:pt x="643" y="4644"/>
                    <a:pt x="643" y="4906"/>
                  </a:cubicBezTo>
                  <a:cubicBezTo>
                    <a:pt x="643" y="4978"/>
                    <a:pt x="620" y="5383"/>
                    <a:pt x="620" y="5454"/>
                  </a:cubicBezTo>
                  <a:cubicBezTo>
                    <a:pt x="1167" y="5454"/>
                    <a:pt x="4763" y="5859"/>
                    <a:pt x="5549" y="6073"/>
                  </a:cubicBezTo>
                  <a:cubicBezTo>
                    <a:pt x="5549" y="5525"/>
                    <a:pt x="5525" y="4644"/>
                    <a:pt x="5573" y="4382"/>
                  </a:cubicBezTo>
                  <a:lnTo>
                    <a:pt x="6264" y="2263"/>
                  </a:lnTo>
                  <a:cubicBezTo>
                    <a:pt x="6311" y="2001"/>
                    <a:pt x="6287" y="1596"/>
                    <a:pt x="5906" y="1501"/>
                  </a:cubicBezTo>
                  <a:cubicBezTo>
                    <a:pt x="5832" y="1480"/>
                    <a:pt x="5766" y="1471"/>
                    <a:pt x="5707" y="1471"/>
                  </a:cubicBezTo>
                  <a:cubicBezTo>
                    <a:pt x="5429" y="1471"/>
                    <a:pt x="5318" y="1677"/>
                    <a:pt x="5240" y="1834"/>
                  </a:cubicBezTo>
                  <a:cubicBezTo>
                    <a:pt x="5240" y="1834"/>
                    <a:pt x="4525" y="3835"/>
                    <a:pt x="4525" y="3858"/>
                  </a:cubicBezTo>
                  <a:cubicBezTo>
                    <a:pt x="4494" y="3931"/>
                    <a:pt x="4440" y="3968"/>
                    <a:pt x="4389" y="3968"/>
                  </a:cubicBezTo>
                  <a:cubicBezTo>
                    <a:pt x="4324" y="3968"/>
                    <a:pt x="4263" y="3908"/>
                    <a:pt x="4263" y="3787"/>
                  </a:cubicBezTo>
                  <a:lnTo>
                    <a:pt x="4263" y="548"/>
                  </a:lnTo>
                  <a:cubicBezTo>
                    <a:pt x="4263" y="334"/>
                    <a:pt x="4073" y="1"/>
                    <a:pt x="3644" y="1"/>
                  </a:cubicBezTo>
                  <a:cubicBezTo>
                    <a:pt x="3287" y="1"/>
                    <a:pt x="3072" y="334"/>
                    <a:pt x="3072" y="524"/>
                  </a:cubicBezTo>
                  <a:cubicBezTo>
                    <a:pt x="3025" y="310"/>
                    <a:pt x="2834" y="1"/>
                    <a:pt x="2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84"/>
          <p:cNvGrpSpPr/>
          <p:nvPr/>
        </p:nvGrpSpPr>
        <p:grpSpPr>
          <a:xfrm>
            <a:off x="999502" y="2413706"/>
            <a:ext cx="454515" cy="371806"/>
            <a:chOff x="999502" y="2413706"/>
            <a:chExt cx="454515" cy="371806"/>
          </a:xfrm>
        </p:grpSpPr>
        <p:sp>
          <p:nvSpPr>
            <p:cNvPr id="1581" name="Google Shape;1581;p84"/>
            <p:cNvSpPr/>
            <p:nvPr/>
          </p:nvSpPr>
          <p:spPr>
            <a:xfrm>
              <a:off x="999502" y="2491858"/>
              <a:ext cx="80478" cy="293654"/>
            </a:xfrm>
            <a:custGeom>
              <a:rect b="b" l="l" r="r" t="t"/>
              <a:pathLst>
                <a:path extrusionOk="0" h="9217" w="2526">
                  <a:moveTo>
                    <a:pt x="1239" y="1691"/>
                  </a:moveTo>
                  <a:cubicBezTo>
                    <a:pt x="1477" y="1691"/>
                    <a:pt x="1668" y="1858"/>
                    <a:pt x="1668" y="2096"/>
                  </a:cubicBezTo>
                  <a:lnTo>
                    <a:pt x="1668" y="2287"/>
                  </a:lnTo>
                  <a:cubicBezTo>
                    <a:pt x="1668" y="2525"/>
                    <a:pt x="1477" y="2715"/>
                    <a:pt x="1239" y="2715"/>
                  </a:cubicBezTo>
                  <a:cubicBezTo>
                    <a:pt x="1025" y="2715"/>
                    <a:pt x="834" y="2525"/>
                    <a:pt x="834" y="2287"/>
                  </a:cubicBezTo>
                  <a:lnTo>
                    <a:pt x="834" y="2096"/>
                  </a:lnTo>
                  <a:cubicBezTo>
                    <a:pt x="834" y="1858"/>
                    <a:pt x="1025" y="1691"/>
                    <a:pt x="1239" y="1691"/>
                  </a:cubicBezTo>
                  <a:close/>
                  <a:moveTo>
                    <a:pt x="1239" y="3811"/>
                  </a:moveTo>
                  <a:cubicBezTo>
                    <a:pt x="1477" y="3811"/>
                    <a:pt x="1668" y="4001"/>
                    <a:pt x="1668" y="4216"/>
                  </a:cubicBezTo>
                  <a:lnTo>
                    <a:pt x="1668" y="4430"/>
                  </a:lnTo>
                  <a:cubicBezTo>
                    <a:pt x="1668" y="4644"/>
                    <a:pt x="1477" y="4835"/>
                    <a:pt x="1239" y="4835"/>
                  </a:cubicBezTo>
                  <a:cubicBezTo>
                    <a:pt x="1025" y="4835"/>
                    <a:pt x="834" y="4644"/>
                    <a:pt x="834" y="4430"/>
                  </a:cubicBezTo>
                  <a:lnTo>
                    <a:pt x="834" y="4216"/>
                  </a:lnTo>
                  <a:cubicBezTo>
                    <a:pt x="834" y="4001"/>
                    <a:pt x="1025" y="3811"/>
                    <a:pt x="1239" y="3811"/>
                  </a:cubicBezTo>
                  <a:close/>
                  <a:moveTo>
                    <a:pt x="1239" y="5930"/>
                  </a:moveTo>
                  <a:cubicBezTo>
                    <a:pt x="1477" y="5930"/>
                    <a:pt x="1668" y="6121"/>
                    <a:pt x="1668" y="6359"/>
                  </a:cubicBezTo>
                  <a:lnTo>
                    <a:pt x="1668" y="6550"/>
                  </a:lnTo>
                  <a:cubicBezTo>
                    <a:pt x="1668" y="6788"/>
                    <a:pt x="1477" y="6978"/>
                    <a:pt x="1239" y="6978"/>
                  </a:cubicBezTo>
                  <a:cubicBezTo>
                    <a:pt x="1025" y="6978"/>
                    <a:pt x="834" y="6788"/>
                    <a:pt x="834" y="6550"/>
                  </a:cubicBezTo>
                  <a:lnTo>
                    <a:pt x="834" y="6359"/>
                  </a:lnTo>
                  <a:cubicBezTo>
                    <a:pt x="834" y="6121"/>
                    <a:pt x="1025" y="5930"/>
                    <a:pt x="1239" y="5930"/>
                  </a:cubicBezTo>
                  <a:close/>
                  <a:moveTo>
                    <a:pt x="1239" y="1"/>
                  </a:moveTo>
                  <a:cubicBezTo>
                    <a:pt x="1168" y="1"/>
                    <a:pt x="1073" y="24"/>
                    <a:pt x="1025" y="72"/>
                  </a:cubicBezTo>
                  <a:lnTo>
                    <a:pt x="168" y="644"/>
                  </a:lnTo>
                  <a:cubicBezTo>
                    <a:pt x="72" y="715"/>
                    <a:pt x="1" y="834"/>
                    <a:pt x="1" y="977"/>
                  </a:cubicBezTo>
                  <a:lnTo>
                    <a:pt x="1" y="8788"/>
                  </a:lnTo>
                  <a:cubicBezTo>
                    <a:pt x="1" y="9026"/>
                    <a:pt x="168" y="9217"/>
                    <a:pt x="406" y="9217"/>
                  </a:cubicBezTo>
                  <a:lnTo>
                    <a:pt x="2525" y="9217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4"/>
            <p:cNvSpPr/>
            <p:nvPr/>
          </p:nvSpPr>
          <p:spPr>
            <a:xfrm>
              <a:off x="1372805" y="2491858"/>
              <a:ext cx="81211" cy="293654"/>
            </a:xfrm>
            <a:custGeom>
              <a:rect b="b" l="l" r="r" t="t"/>
              <a:pathLst>
                <a:path extrusionOk="0" h="9217" w="2549">
                  <a:moveTo>
                    <a:pt x="1287" y="1691"/>
                  </a:moveTo>
                  <a:cubicBezTo>
                    <a:pt x="1525" y="1691"/>
                    <a:pt x="1715" y="1858"/>
                    <a:pt x="1715" y="2096"/>
                  </a:cubicBezTo>
                  <a:lnTo>
                    <a:pt x="1715" y="2287"/>
                  </a:lnTo>
                  <a:cubicBezTo>
                    <a:pt x="1715" y="2525"/>
                    <a:pt x="1525" y="2715"/>
                    <a:pt x="1287" y="2715"/>
                  </a:cubicBezTo>
                  <a:cubicBezTo>
                    <a:pt x="1049" y="2715"/>
                    <a:pt x="882" y="2525"/>
                    <a:pt x="882" y="2287"/>
                  </a:cubicBezTo>
                  <a:lnTo>
                    <a:pt x="882" y="2096"/>
                  </a:lnTo>
                  <a:cubicBezTo>
                    <a:pt x="882" y="1858"/>
                    <a:pt x="1049" y="1691"/>
                    <a:pt x="1287" y="1691"/>
                  </a:cubicBezTo>
                  <a:close/>
                  <a:moveTo>
                    <a:pt x="1287" y="3811"/>
                  </a:moveTo>
                  <a:cubicBezTo>
                    <a:pt x="1525" y="3811"/>
                    <a:pt x="1715" y="4001"/>
                    <a:pt x="1715" y="4216"/>
                  </a:cubicBezTo>
                  <a:lnTo>
                    <a:pt x="1715" y="4430"/>
                  </a:lnTo>
                  <a:cubicBezTo>
                    <a:pt x="1715" y="4644"/>
                    <a:pt x="1525" y="4835"/>
                    <a:pt x="1287" y="4835"/>
                  </a:cubicBezTo>
                  <a:cubicBezTo>
                    <a:pt x="1049" y="4835"/>
                    <a:pt x="882" y="4644"/>
                    <a:pt x="882" y="4430"/>
                  </a:cubicBezTo>
                  <a:lnTo>
                    <a:pt x="882" y="4216"/>
                  </a:lnTo>
                  <a:cubicBezTo>
                    <a:pt x="882" y="4001"/>
                    <a:pt x="1049" y="3811"/>
                    <a:pt x="1287" y="3811"/>
                  </a:cubicBezTo>
                  <a:close/>
                  <a:moveTo>
                    <a:pt x="1287" y="5930"/>
                  </a:moveTo>
                  <a:cubicBezTo>
                    <a:pt x="1525" y="5930"/>
                    <a:pt x="1715" y="6121"/>
                    <a:pt x="1715" y="6359"/>
                  </a:cubicBezTo>
                  <a:lnTo>
                    <a:pt x="1715" y="6550"/>
                  </a:lnTo>
                  <a:cubicBezTo>
                    <a:pt x="1715" y="6788"/>
                    <a:pt x="1525" y="6978"/>
                    <a:pt x="1287" y="6978"/>
                  </a:cubicBezTo>
                  <a:cubicBezTo>
                    <a:pt x="1049" y="6978"/>
                    <a:pt x="882" y="6788"/>
                    <a:pt x="882" y="6550"/>
                  </a:cubicBezTo>
                  <a:lnTo>
                    <a:pt x="882" y="6359"/>
                  </a:lnTo>
                  <a:cubicBezTo>
                    <a:pt x="882" y="6121"/>
                    <a:pt x="1049" y="5930"/>
                    <a:pt x="1287" y="5930"/>
                  </a:cubicBezTo>
                  <a:close/>
                  <a:moveTo>
                    <a:pt x="1" y="1"/>
                  </a:moveTo>
                  <a:lnTo>
                    <a:pt x="1" y="9217"/>
                  </a:lnTo>
                  <a:lnTo>
                    <a:pt x="2120" y="9217"/>
                  </a:lnTo>
                  <a:cubicBezTo>
                    <a:pt x="2358" y="9217"/>
                    <a:pt x="2549" y="9026"/>
                    <a:pt x="2549" y="8788"/>
                  </a:cubicBezTo>
                  <a:lnTo>
                    <a:pt x="2549" y="977"/>
                  </a:lnTo>
                  <a:cubicBezTo>
                    <a:pt x="2549" y="834"/>
                    <a:pt x="2477" y="715"/>
                    <a:pt x="2358" y="644"/>
                  </a:cubicBezTo>
                  <a:lnTo>
                    <a:pt x="1525" y="72"/>
                  </a:lnTo>
                  <a:cubicBezTo>
                    <a:pt x="1453" y="24"/>
                    <a:pt x="1382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4"/>
            <p:cNvSpPr/>
            <p:nvPr/>
          </p:nvSpPr>
          <p:spPr>
            <a:xfrm>
              <a:off x="1202864" y="2717969"/>
              <a:ext cx="47822" cy="67543"/>
            </a:xfrm>
            <a:custGeom>
              <a:rect b="b" l="l" r="r" t="t"/>
              <a:pathLst>
                <a:path extrusionOk="0" h="2120" w="1501">
                  <a:moveTo>
                    <a:pt x="0" y="0"/>
                  </a:moveTo>
                  <a:lnTo>
                    <a:pt x="0" y="2120"/>
                  </a:lnTo>
                  <a:lnTo>
                    <a:pt x="1501" y="2120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84"/>
            <p:cNvSpPr/>
            <p:nvPr/>
          </p:nvSpPr>
          <p:spPr>
            <a:xfrm>
              <a:off x="1106488" y="2413706"/>
              <a:ext cx="239810" cy="371806"/>
            </a:xfrm>
            <a:custGeom>
              <a:rect b="b" l="l" r="r" t="t"/>
              <a:pathLst>
                <a:path extrusionOk="0" h="11670" w="7527">
                  <a:moveTo>
                    <a:pt x="3763" y="1691"/>
                  </a:moveTo>
                  <a:cubicBezTo>
                    <a:pt x="4002" y="1691"/>
                    <a:pt x="4192" y="1858"/>
                    <a:pt x="4192" y="2096"/>
                  </a:cubicBezTo>
                  <a:lnTo>
                    <a:pt x="4192" y="2692"/>
                  </a:lnTo>
                  <a:lnTo>
                    <a:pt x="4788" y="2692"/>
                  </a:lnTo>
                  <a:cubicBezTo>
                    <a:pt x="5002" y="2692"/>
                    <a:pt x="5192" y="2882"/>
                    <a:pt x="5192" y="3120"/>
                  </a:cubicBezTo>
                  <a:cubicBezTo>
                    <a:pt x="5192" y="3335"/>
                    <a:pt x="5002" y="3525"/>
                    <a:pt x="4788" y="3525"/>
                  </a:cubicBezTo>
                  <a:lnTo>
                    <a:pt x="4192" y="3525"/>
                  </a:lnTo>
                  <a:lnTo>
                    <a:pt x="4192" y="4121"/>
                  </a:lnTo>
                  <a:cubicBezTo>
                    <a:pt x="4192" y="4359"/>
                    <a:pt x="4002" y="4525"/>
                    <a:pt x="3763" y="4525"/>
                  </a:cubicBezTo>
                  <a:cubicBezTo>
                    <a:pt x="3525" y="4525"/>
                    <a:pt x="3359" y="4359"/>
                    <a:pt x="3359" y="4121"/>
                  </a:cubicBezTo>
                  <a:lnTo>
                    <a:pt x="3359" y="3525"/>
                  </a:lnTo>
                  <a:lnTo>
                    <a:pt x="2763" y="3525"/>
                  </a:lnTo>
                  <a:cubicBezTo>
                    <a:pt x="2525" y="3525"/>
                    <a:pt x="2335" y="3335"/>
                    <a:pt x="2335" y="3120"/>
                  </a:cubicBezTo>
                  <a:cubicBezTo>
                    <a:pt x="2335" y="2882"/>
                    <a:pt x="2525" y="2692"/>
                    <a:pt x="2763" y="2692"/>
                  </a:cubicBezTo>
                  <a:lnTo>
                    <a:pt x="3359" y="2692"/>
                  </a:lnTo>
                  <a:lnTo>
                    <a:pt x="3359" y="2096"/>
                  </a:lnTo>
                  <a:cubicBezTo>
                    <a:pt x="3359" y="1858"/>
                    <a:pt x="3525" y="1691"/>
                    <a:pt x="3763" y="1691"/>
                  </a:cubicBezTo>
                  <a:close/>
                  <a:moveTo>
                    <a:pt x="5407" y="5383"/>
                  </a:moveTo>
                  <a:cubicBezTo>
                    <a:pt x="5645" y="5383"/>
                    <a:pt x="5835" y="5549"/>
                    <a:pt x="5835" y="5788"/>
                  </a:cubicBezTo>
                  <a:cubicBezTo>
                    <a:pt x="5835" y="6026"/>
                    <a:pt x="5645" y="6216"/>
                    <a:pt x="5407" y="6216"/>
                  </a:cubicBezTo>
                  <a:lnTo>
                    <a:pt x="2120" y="6216"/>
                  </a:lnTo>
                  <a:cubicBezTo>
                    <a:pt x="1906" y="6216"/>
                    <a:pt x="1715" y="6026"/>
                    <a:pt x="1715" y="5788"/>
                  </a:cubicBezTo>
                  <a:cubicBezTo>
                    <a:pt x="1715" y="5549"/>
                    <a:pt x="1906" y="5383"/>
                    <a:pt x="2120" y="5383"/>
                  </a:cubicBezTo>
                  <a:close/>
                  <a:moveTo>
                    <a:pt x="5407" y="7050"/>
                  </a:moveTo>
                  <a:cubicBezTo>
                    <a:pt x="5645" y="7050"/>
                    <a:pt x="5835" y="7240"/>
                    <a:pt x="5835" y="7455"/>
                  </a:cubicBezTo>
                  <a:cubicBezTo>
                    <a:pt x="5835" y="7693"/>
                    <a:pt x="5645" y="7883"/>
                    <a:pt x="5407" y="7883"/>
                  </a:cubicBezTo>
                  <a:lnTo>
                    <a:pt x="2120" y="7883"/>
                  </a:lnTo>
                  <a:cubicBezTo>
                    <a:pt x="1906" y="7883"/>
                    <a:pt x="1715" y="7693"/>
                    <a:pt x="1715" y="7455"/>
                  </a:cubicBezTo>
                  <a:cubicBezTo>
                    <a:pt x="1715" y="7240"/>
                    <a:pt x="1906" y="7050"/>
                    <a:pt x="2120" y="7050"/>
                  </a:cubicBezTo>
                  <a:close/>
                  <a:moveTo>
                    <a:pt x="1811" y="1"/>
                  </a:moveTo>
                  <a:cubicBezTo>
                    <a:pt x="1715" y="1"/>
                    <a:pt x="1620" y="48"/>
                    <a:pt x="1549" y="96"/>
                  </a:cubicBezTo>
                  <a:lnTo>
                    <a:pt x="168" y="1215"/>
                  </a:lnTo>
                  <a:cubicBezTo>
                    <a:pt x="72" y="1287"/>
                    <a:pt x="1" y="1406"/>
                    <a:pt x="1" y="1549"/>
                  </a:cubicBezTo>
                  <a:lnTo>
                    <a:pt x="1" y="11241"/>
                  </a:lnTo>
                  <a:cubicBezTo>
                    <a:pt x="1" y="11479"/>
                    <a:pt x="191" y="11670"/>
                    <a:pt x="429" y="11670"/>
                  </a:cubicBezTo>
                  <a:lnTo>
                    <a:pt x="2192" y="11670"/>
                  </a:lnTo>
                  <a:lnTo>
                    <a:pt x="2192" y="9145"/>
                  </a:lnTo>
                  <a:cubicBezTo>
                    <a:pt x="2192" y="8907"/>
                    <a:pt x="2358" y="8717"/>
                    <a:pt x="2597" y="8717"/>
                  </a:cubicBezTo>
                  <a:lnTo>
                    <a:pt x="4930" y="8717"/>
                  </a:lnTo>
                  <a:cubicBezTo>
                    <a:pt x="5169" y="8717"/>
                    <a:pt x="5359" y="8907"/>
                    <a:pt x="5359" y="9145"/>
                  </a:cubicBezTo>
                  <a:lnTo>
                    <a:pt x="5359" y="11670"/>
                  </a:lnTo>
                  <a:lnTo>
                    <a:pt x="7121" y="11670"/>
                  </a:lnTo>
                  <a:cubicBezTo>
                    <a:pt x="7336" y="11670"/>
                    <a:pt x="7526" y="11479"/>
                    <a:pt x="7526" y="11241"/>
                  </a:cubicBezTo>
                  <a:lnTo>
                    <a:pt x="7526" y="1549"/>
                  </a:lnTo>
                  <a:cubicBezTo>
                    <a:pt x="7526" y="1406"/>
                    <a:pt x="7479" y="1287"/>
                    <a:pt x="7383" y="1215"/>
                  </a:cubicBezTo>
                  <a:lnTo>
                    <a:pt x="5978" y="96"/>
                  </a:lnTo>
                  <a:cubicBezTo>
                    <a:pt x="5907" y="48"/>
                    <a:pt x="5812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84"/>
          <p:cNvGrpSpPr/>
          <p:nvPr/>
        </p:nvGrpSpPr>
        <p:grpSpPr>
          <a:xfrm>
            <a:off x="1822732" y="2419218"/>
            <a:ext cx="402933" cy="361006"/>
            <a:chOff x="1822732" y="2419218"/>
            <a:chExt cx="402933" cy="361006"/>
          </a:xfrm>
        </p:grpSpPr>
        <p:sp>
          <p:nvSpPr>
            <p:cNvPr id="1586" name="Google Shape;1586;p84"/>
            <p:cNvSpPr/>
            <p:nvPr/>
          </p:nvSpPr>
          <p:spPr>
            <a:xfrm>
              <a:off x="1824262" y="2419218"/>
              <a:ext cx="399875" cy="91629"/>
            </a:xfrm>
            <a:custGeom>
              <a:rect b="b" l="l" r="r" t="t"/>
              <a:pathLst>
                <a:path extrusionOk="0" h="2876" w="12551">
                  <a:moveTo>
                    <a:pt x="6284" y="0"/>
                  </a:moveTo>
                  <a:cubicBezTo>
                    <a:pt x="4168" y="0"/>
                    <a:pt x="2048" y="792"/>
                    <a:pt x="429" y="2376"/>
                  </a:cubicBezTo>
                  <a:lnTo>
                    <a:pt x="48" y="2757"/>
                  </a:lnTo>
                  <a:cubicBezTo>
                    <a:pt x="0" y="2804"/>
                    <a:pt x="24" y="2876"/>
                    <a:pt x="96" y="2876"/>
                  </a:cubicBezTo>
                  <a:lnTo>
                    <a:pt x="12479" y="2876"/>
                  </a:lnTo>
                  <a:cubicBezTo>
                    <a:pt x="12527" y="2876"/>
                    <a:pt x="12551" y="2804"/>
                    <a:pt x="12527" y="2757"/>
                  </a:cubicBezTo>
                  <a:lnTo>
                    <a:pt x="12122" y="2376"/>
                  </a:lnTo>
                  <a:cubicBezTo>
                    <a:pt x="10514" y="792"/>
                    <a:pt x="8401" y="0"/>
                    <a:pt x="6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84"/>
            <p:cNvSpPr/>
            <p:nvPr/>
          </p:nvSpPr>
          <p:spPr>
            <a:xfrm>
              <a:off x="1998759" y="2540413"/>
              <a:ext cx="50880" cy="13700"/>
            </a:xfrm>
            <a:custGeom>
              <a:rect b="b" l="l" r="r" t="t"/>
              <a:pathLst>
                <a:path extrusionOk="0" h="430" w="1597">
                  <a:moveTo>
                    <a:pt x="1" y="1"/>
                  </a:moveTo>
                  <a:cubicBezTo>
                    <a:pt x="167" y="263"/>
                    <a:pt x="453" y="429"/>
                    <a:pt x="810" y="429"/>
                  </a:cubicBezTo>
                  <a:cubicBezTo>
                    <a:pt x="1144" y="429"/>
                    <a:pt x="1430" y="263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4"/>
            <p:cNvSpPr/>
            <p:nvPr/>
          </p:nvSpPr>
          <p:spPr>
            <a:xfrm>
              <a:off x="1822732" y="2540413"/>
              <a:ext cx="46324" cy="40239"/>
            </a:xfrm>
            <a:custGeom>
              <a:rect b="b" l="l" r="r" t="t"/>
              <a:pathLst>
                <a:path extrusionOk="0" h="1263" w="1454">
                  <a:moveTo>
                    <a:pt x="1" y="1"/>
                  </a:moveTo>
                  <a:lnTo>
                    <a:pt x="477" y="453"/>
                  </a:lnTo>
                  <a:cubicBezTo>
                    <a:pt x="787" y="763"/>
                    <a:pt x="1120" y="1025"/>
                    <a:pt x="1453" y="1263"/>
                  </a:cubicBezTo>
                  <a:cubicBezTo>
                    <a:pt x="1310" y="858"/>
                    <a:pt x="1215" y="429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4"/>
            <p:cNvSpPr/>
            <p:nvPr/>
          </p:nvSpPr>
          <p:spPr>
            <a:xfrm>
              <a:off x="1890275" y="2540413"/>
              <a:ext cx="267847" cy="89750"/>
            </a:xfrm>
            <a:custGeom>
              <a:rect b="b" l="l" r="r" t="t"/>
              <a:pathLst>
                <a:path extrusionOk="0" h="2817" w="8407">
                  <a:moveTo>
                    <a:pt x="0" y="1"/>
                  </a:moveTo>
                  <a:cubicBezTo>
                    <a:pt x="72" y="763"/>
                    <a:pt x="357" y="1501"/>
                    <a:pt x="857" y="2120"/>
                  </a:cubicBezTo>
                  <a:cubicBezTo>
                    <a:pt x="1917" y="2585"/>
                    <a:pt x="3060" y="2817"/>
                    <a:pt x="4203" y="2817"/>
                  </a:cubicBezTo>
                  <a:cubicBezTo>
                    <a:pt x="5347" y="2817"/>
                    <a:pt x="6490" y="2585"/>
                    <a:pt x="7549" y="2120"/>
                  </a:cubicBezTo>
                  <a:cubicBezTo>
                    <a:pt x="8049" y="1501"/>
                    <a:pt x="8335" y="763"/>
                    <a:pt x="8407" y="1"/>
                  </a:cubicBezTo>
                  <a:lnTo>
                    <a:pt x="6025" y="1"/>
                  </a:lnTo>
                  <a:cubicBezTo>
                    <a:pt x="5930" y="310"/>
                    <a:pt x="5763" y="596"/>
                    <a:pt x="5525" y="834"/>
                  </a:cubicBezTo>
                  <a:cubicBezTo>
                    <a:pt x="5168" y="1191"/>
                    <a:pt x="4692" y="1358"/>
                    <a:pt x="4215" y="1358"/>
                  </a:cubicBezTo>
                  <a:cubicBezTo>
                    <a:pt x="3334" y="1358"/>
                    <a:pt x="2620" y="787"/>
                    <a:pt x="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4"/>
            <p:cNvSpPr/>
            <p:nvPr/>
          </p:nvSpPr>
          <p:spPr>
            <a:xfrm>
              <a:off x="2179341" y="2540413"/>
              <a:ext cx="46324" cy="40239"/>
            </a:xfrm>
            <a:custGeom>
              <a:rect b="b" l="l" r="r" t="t"/>
              <a:pathLst>
                <a:path extrusionOk="0" h="1263" w="1454">
                  <a:moveTo>
                    <a:pt x="262" y="1"/>
                  </a:moveTo>
                  <a:cubicBezTo>
                    <a:pt x="239" y="429"/>
                    <a:pt x="143" y="858"/>
                    <a:pt x="0" y="1263"/>
                  </a:cubicBezTo>
                  <a:cubicBezTo>
                    <a:pt x="334" y="1025"/>
                    <a:pt x="667" y="763"/>
                    <a:pt x="977" y="45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4"/>
            <p:cNvSpPr/>
            <p:nvPr/>
          </p:nvSpPr>
          <p:spPr>
            <a:xfrm>
              <a:off x="1824262" y="2670147"/>
              <a:ext cx="56934" cy="60757"/>
            </a:xfrm>
            <a:custGeom>
              <a:rect b="b" l="l" r="r" t="t"/>
              <a:pathLst>
                <a:path extrusionOk="0" h="1907" w="1787">
                  <a:moveTo>
                    <a:pt x="1143" y="1"/>
                  </a:moveTo>
                  <a:lnTo>
                    <a:pt x="143" y="1239"/>
                  </a:lnTo>
                  <a:cubicBezTo>
                    <a:pt x="0" y="1430"/>
                    <a:pt x="24" y="1692"/>
                    <a:pt x="215" y="1835"/>
                  </a:cubicBezTo>
                  <a:cubicBezTo>
                    <a:pt x="286" y="1882"/>
                    <a:pt x="381" y="1906"/>
                    <a:pt x="453" y="1906"/>
                  </a:cubicBezTo>
                  <a:cubicBezTo>
                    <a:pt x="572" y="1906"/>
                    <a:pt x="715" y="1858"/>
                    <a:pt x="786" y="1763"/>
                  </a:cubicBezTo>
                  <a:lnTo>
                    <a:pt x="1786" y="501"/>
                  </a:lnTo>
                  <a:cubicBezTo>
                    <a:pt x="1715" y="453"/>
                    <a:pt x="1667" y="430"/>
                    <a:pt x="1620" y="382"/>
                  </a:cubicBezTo>
                  <a:cubicBezTo>
                    <a:pt x="1453" y="263"/>
                    <a:pt x="1286" y="144"/>
                    <a:pt x="1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4"/>
            <p:cNvSpPr/>
            <p:nvPr/>
          </p:nvSpPr>
          <p:spPr>
            <a:xfrm>
              <a:off x="1921371" y="2705065"/>
              <a:ext cx="32656" cy="34919"/>
            </a:xfrm>
            <a:custGeom>
              <a:rect b="b" l="l" r="r" t="t"/>
              <a:pathLst>
                <a:path extrusionOk="0" h="1096" w="1025">
                  <a:moveTo>
                    <a:pt x="239" y="0"/>
                  </a:moveTo>
                  <a:lnTo>
                    <a:pt x="72" y="572"/>
                  </a:lnTo>
                  <a:cubicBezTo>
                    <a:pt x="1" y="786"/>
                    <a:pt x="120" y="1024"/>
                    <a:pt x="334" y="1072"/>
                  </a:cubicBezTo>
                  <a:cubicBezTo>
                    <a:pt x="382" y="1096"/>
                    <a:pt x="429" y="1096"/>
                    <a:pt x="453" y="1096"/>
                  </a:cubicBezTo>
                  <a:cubicBezTo>
                    <a:pt x="644" y="1096"/>
                    <a:pt x="810" y="977"/>
                    <a:pt x="858" y="786"/>
                  </a:cubicBezTo>
                  <a:lnTo>
                    <a:pt x="1025" y="215"/>
                  </a:lnTo>
                  <a:cubicBezTo>
                    <a:pt x="739" y="143"/>
                    <a:pt x="477" y="96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4"/>
            <p:cNvSpPr/>
            <p:nvPr/>
          </p:nvSpPr>
          <p:spPr>
            <a:xfrm>
              <a:off x="2092841" y="2705065"/>
              <a:ext cx="32656" cy="34919"/>
            </a:xfrm>
            <a:custGeom>
              <a:rect b="b" l="l" r="r" t="t"/>
              <a:pathLst>
                <a:path extrusionOk="0" h="1096" w="1025">
                  <a:moveTo>
                    <a:pt x="787" y="0"/>
                  </a:moveTo>
                  <a:cubicBezTo>
                    <a:pt x="548" y="96"/>
                    <a:pt x="263" y="167"/>
                    <a:pt x="1" y="215"/>
                  </a:cubicBezTo>
                  <a:lnTo>
                    <a:pt x="167" y="786"/>
                  </a:lnTo>
                  <a:cubicBezTo>
                    <a:pt x="215" y="977"/>
                    <a:pt x="382" y="1096"/>
                    <a:pt x="548" y="1096"/>
                  </a:cubicBezTo>
                  <a:cubicBezTo>
                    <a:pt x="596" y="1096"/>
                    <a:pt x="644" y="1096"/>
                    <a:pt x="667" y="1072"/>
                  </a:cubicBezTo>
                  <a:cubicBezTo>
                    <a:pt x="882" y="1024"/>
                    <a:pt x="1025" y="786"/>
                    <a:pt x="953" y="572"/>
                  </a:cubicBezTo>
                  <a:lnTo>
                    <a:pt x="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84"/>
            <p:cNvSpPr/>
            <p:nvPr/>
          </p:nvSpPr>
          <p:spPr>
            <a:xfrm>
              <a:off x="2166438" y="2670912"/>
              <a:ext cx="55436" cy="59992"/>
            </a:xfrm>
            <a:custGeom>
              <a:rect b="b" l="l" r="r" t="t"/>
              <a:pathLst>
                <a:path extrusionOk="0" h="1883" w="1740">
                  <a:moveTo>
                    <a:pt x="644" y="1"/>
                  </a:moveTo>
                  <a:cubicBezTo>
                    <a:pt x="525" y="120"/>
                    <a:pt x="382" y="215"/>
                    <a:pt x="239" y="310"/>
                  </a:cubicBezTo>
                  <a:cubicBezTo>
                    <a:pt x="167" y="382"/>
                    <a:pt x="72" y="429"/>
                    <a:pt x="1" y="501"/>
                  </a:cubicBezTo>
                  <a:lnTo>
                    <a:pt x="953" y="1739"/>
                  </a:lnTo>
                  <a:cubicBezTo>
                    <a:pt x="1048" y="1834"/>
                    <a:pt x="1168" y="1882"/>
                    <a:pt x="1287" y="1882"/>
                  </a:cubicBezTo>
                  <a:cubicBezTo>
                    <a:pt x="1382" y="1882"/>
                    <a:pt x="1477" y="1858"/>
                    <a:pt x="1549" y="1787"/>
                  </a:cubicBezTo>
                  <a:cubicBezTo>
                    <a:pt x="1715" y="1668"/>
                    <a:pt x="1739" y="1406"/>
                    <a:pt x="1620" y="1215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84"/>
            <p:cNvSpPr/>
            <p:nvPr/>
          </p:nvSpPr>
          <p:spPr>
            <a:xfrm>
              <a:off x="2010897" y="2717204"/>
              <a:ext cx="26603" cy="63019"/>
            </a:xfrm>
            <a:custGeom>
              <a:rect b="b" l="l" r="r" t="t"/>
              <a:pathLst>
                <a:path extrusionOk="0" h="1978" w="835">
                  <a:moveTo>
                    <a:pt x="1" y="0"/>
                  </a:moveTo>
                  <a:lnTo>
                    <a:pt x="1" y="1572"/>
                  </a:lnTo>
                  <a:cubicBezTo>
                    <a:pt x="1" y="1786"/>
                    <a:pt x="191" y="1977"/>
                    <a:pt x="429" y="1977"/>
                  </a:cubicBezTo>
                  <a:cubicBezTo>
                    <a:pt x="644" y="1977"/>
                    <a:pt x="834" y="1786"/>
                    <a:pt x="834" y="1572"/>
                  </a:cubicBezTo>
                  <a:lnTo>
                    <a:pt x="834" y="0"/>
                  </a:lnTo>
                  <a:cubicBezTo>
                    <a:pt x="715" y="24"/>
                    <a:pt x="596" y="24"/>
                    <a:pt x="477" y="24"/>
                  </a:cubicBezTo>
                  <a:lnTo>
                    <a:pt x="358" y="24"/>
                  </a:lnTo>
                  <a:cubicBezTo>
                    <a:pt x="239" y="24"/>
                    <a:pt x="120" y="2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4"/>
            <p:cNvSpPr/>
            <p:nvPr/>
          </p:nvSpPr>
          <p:spPr>
            <a:xfrm>
              <a:off x="1826747" y="2582309"/>
              <a:ext cx="396434" cy="108356"/>
            </a:xfrm>
            <a:custGeom>
              <a:rect b="b" l="l" r="r" t="t"/>
              <a:pathLst>
                <a:path extrusionOk="0" h="3401" w="12443">
                  <a:moveTo>
                    <a:pt x="12373" y="0"/>
                  </a:moveTo>
                  <a:cubicBezTo>
                    <a:pt x="12358" y="0"/>
                    <a:pt x="12343" y="6"/>
                    <a:pt x="12330" y="19"/>
                  </a:cubicBezTo>
                  <a:cubicBezTo>
                    <a:pt x="10663" y="1543"/>
                    <a:pt x="8496" y="2353"/>
                    <a:pt x="6209" y="2353"/>
                  </a:cubicBezTo>
                  <a:cubicBezTo>
                    <a:pt x="3923" y="2353"/>
                    <a:pt x="1780" y="1567"/>
                    <a:pt x="113" y="67"/>
                  </a:cubicBezTo>
                  <a:cubicBezTo>
                    <a:pt x="100" y="54"/>
                    <a:pt x="84" y="48"/>
                    <a:pt x="70" y="48"/>
                  </a:cubicBezTo>
                  <a:cubicBezTo>
                    <a:pt x="33" y="48"/>
                    <a:pt x="0" y="87"/>
                    <a:pt x="18" y="138"/>
                  </a:cubicBezTo>
                  <a:cubicBezTo>
                    <a:pt x="1113" y="2401"/>
                    <a:pt x="2994" y="3401"/>
                    <a:pt x="6138" y="3401"/>
                  </a:cubicBezTo>
                  <a:lnTo>
                    <a:pt x="6257" y="3401"/>
                  </a:lnTo>
                  <a:cubicBezTo>
                    <a:pt x="9424" y="3401"/>
                    <a:pt x="11377" y="2329"/>
                    <a:pt x="12425" y="91"/>
                  </a:cubicBezTo>
                  <a:cubicBezTo>
                    <a:pt x="12442" y="39"/>
                    <a:pt x="12410" y="0"/>
                    <a:pt x="12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7" name="Google Shape;1597;p84"/>
          <p:cNvGrpSpPr/>
          <p:nvPr/>
        </p:nvGrpSpPr>
        <p:grpSpPr>
          <a:xfrm>
            <a:off x="2585269" y="2432694"/>
            <a:ext cx="234458" cy="333861"/>
            <a:chOff x="2585269" y="2432694"/>
            <a:chExt cx="234458" cy="333861"/>
          </a:xfrm>
        </p:grpSpPr>
        <p:sp>
          <p:nvSpPr>
            <p:cNvPr id="1598" name="Google Shape;1598;p84"/>
            <p:cNvSpPr/>
            <p:nvPr/>
          </p:nvSpPr>
          <p:spPr>
            <a:xfrm>
              <a:off x="2612574" y="2432694"/>
              <a:ext cx="78949" cy="77420"/>
            </a:xfrm>
            <a:custGeom>
              <a:rect b="b" l="l" r="r" t="t"/>
              <a:pathLst>
                <a:path extrusionOk="0" h="2430" w="2478">
                  <a:moveTo>
                    <a:pt x="1" y="0"/>
                  </a:moveTo>
                  <a:lnTo>
                    <a:pt x="1" y="2429"/>
                  </a:lnTo>
                  <a:lnTo>
                    <a:pt x="2477" y="2429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84"/>
            <p:cNvSpPr/>
            <p:nvPr/>
          </p:nvSpPr>
          <p:spPr>
            <a:xfrm>
              <a:off x="2671005" y="2678494"/>
              <a:ext cx="105488" cy="83505"/>
            </a:xfrm>
            <a:custGeom>
              <a:rect b="b" l="l" r="r" t="t"/>
              <a:pathLst>
                <a:path extrusionOk="0" h="2621" w="3311">
                  <a:moveTo>
                    <a:pt x="1477" y="1"/>
                  </a:moveTo>
                  <a:lnTo>
                    <a:pt x="0" y="1477"/>
                  </a:lnTo>
                  <a:lnTo>
                    <a:pt x="1096" y="2549"/>
                  </a:lnTo>
                  <a:cubicBezTo>
                    <a:pt x="1286" y="2573"/>
                    <a:pt x="1524" y="2597"/>
                    <a:pt x="1763" y="2620"/>
                  </a:cubicBezTo>
                  <a:lnTo>
                    <a:pt x="3310" y="1073"/>
                  </a:lnTo>
                  <a:lnTo>
                    <a:pt x="3310" y="525"/>
                  </a:lnTo>
                  <a:lnTo>
                    <a:pt x="2882" y="525"/>
                  </a:lnTo>
                  <a:cubicBezTo>
                    <a:pt x="2644" y="525"/>
                    <a:pt x="2429" y="453"/>
                    <a:pt x="2239" y="334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84"/>
            <p:cNvSpPr/>
            <p:nvPr/>
          </p:nvSpPr>
          <p:spPr>
            <a:xfrm>
              <a:off x="2754446" y="2733899"/>
              <a:ext cx="47089" cy="32656"/>
            </a:xfrm>
            <a:custGeom>
              <a:rect b="b" l="l" r="r" t="t"/>
              <a:pathLst>
                <a:path extrusionOk="0" h="1025" w="1478">
                  <a:moveTo>
                    <a:pt x="953" y="0"/>
                  </a:moveTo>
                  <a:lnTo>
                    <a:pt x="1" y="953"/>
                  </a:lnTo>
                  <a:cubicBezTo>
                    <a:pt x="310" y="1001"/>
                    <a:pt x="525" y="1024"/>
                    <a:pt x="596" y="1024"/>
                  </a:cubicBezTo>
                  <a:cubicBezTo>
                    <a:pt x="1073" y="1024"/>
                    <a:pt x="1477" y="620"/>
                    <a:pt x="1477" y="143"/>
                  </a:cubicBezTo>
                  <a:lnTo>
                    <a:pt x="1358" y="143"/>
                  </a:lnTo>
                  <a:cubicBezTo>
                    <a:pt x="1215" y="143"/>
                    <a:pt x="1073" y="96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4"/>
            <p:cNvSpPr/>
            <p:nvPr/>
          </p:nvSpPr>
          <p:spPr>
            <a:xfrm>
              <a:off x="2631530" y="2740717"/>
              <a:ext cx="44795" cy="25074"/>
            </a:xfrm>
            <a:custGeom>
              <a:rect b="b" l="l" r="r" t="t"/>
              <a:pathLst>
                <a:path extrusionOk="0" h="787" w="1406">
                  <a:moveTo>
                    <a:pt x="763" y="1"/>
                  </a:moveTo>
                  <a:lnTo>
                    <a:pt x="1" y="787"/>
                  </a:lnTo>
                  <a:cubicBezTo>
                    <a:pt x="358" y="739"/>
                    <a:pt x="930" y="667"/>
                    <a:pt x="1406" y="620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84"/>
            <p:cNvSpPr/>
            <p:nvPr/>
          </p:nvSpPr>
          <p:spPr>
            <a:xfrm>
              <a:off x="2585269" y="2563193"/>
              <a:ext cx="120654" cy="199571"/>
            </a:xfrm>
            <a:custGeom>
              <a:rect b="b" l="l" r="r" t="t"/>
              <a:pathLst>
                <a:path extrusionOk="0" h="6264" w="3787">
                  <a:moveTo>
                    <a:pt x="3787" y="0"/>
                  </a:moveTo>
                  <a:lnTo>
                    <a:pt x="167" y="3644"/>
                  </a:lnTo>
                  <a:lnTo>
                    <a:pt x="24" y="4930"/>
                  </a:lnTo>
                  <a:cubicBezTo>
                    <a:pt x="0" y="5382"/>
                    <a:pt x="95" y="5787"/>
                    <a:pt x="357" y="6073"/>
                  </a:cubicBezTo>
                  <a:cubicBezTo>
                    <a:pt x="429" y="6144"/>
                    <a:pt x="500" y="6192"/>
                    <a:pt x="596" y="6263"/>
                  </a:cubicBezTo>
                  <a:lnTo>
                    <a:pt x="3787" y="3048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84"/>
            <p:cNvSpPr/>
            <p:nvPr/>
          </p:nvSpPr>
          <p:spPr>
            <a:xfrm>
              <a:off x="2593617" y="2598080"/>
              <a:ext cx="24309" cy="47822"/>
            </a:xfrm>
            <a:custGeom>
              <a:rect b="b" l="l" r="r" t="t"/>
              <a:pathLst>
                <a:path extrusionOk="0" h="1501" w="763">
                  <a:moveTo>
                    <a:pt x="48" y="1"/>
                  </a:moveTo>
                  <a:cubicBezTo>
                    <a:pt x="48" y="358"/>
                    <a:pt x="48" y="1167"/>
                    <a:pt x="0" y="1501"/>
                  </a:cubicBezTo>
                  <a:lnTo>
                    <a:pt x="762" y="739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4"/>
            <p:cNvSpPr/>
            <p:nvPr/>
          </p:nvSpPr>
          <p:spPr>
            <a:xfrm>
              <a:off x="2595114" y="2529804"/>
              <a:ext cx="110809" cy="76655"/>
            </a:xfrm>
            <a:custGeom>
              <a:rect b="b" l="l" r="r" t="t"/>
              <a:pathLst>
                <a:path extrusionOk="0" h="2406" w="3478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215"/>
                  </a:lnTo>
                  <a:lnTo>
                    <a:pt x="1192" y="2406"/>
                  </a:lnTo>
                  <a:lnTo>
                    <a:pt x="3478" y="119"/>
                  </a:lnTo>
                  <a:cubicBezTo>
                    <a:pt x="3478" y="48"/>
                    <a:pt x="3430" y="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4"/>
            <p:cNvSpPr/>
            <p:nvPr/>
          </p:nvSpPr>
          <p:spPr>
            <a:xfrm>
              <a:off x="2797712" y="2695189"/>
              <a:ext cx="22015" cy="22047"/>
            </a:xfrm>
            <a:custGeom>
              <a:rect b="b" l="l" r="r" t="t"/>
              <a:pathLst>
                <a:path extrusionOk="0" h="692" w="691">
                  <a:moveTo>
                    <a:pt x="0" y="1"/>
                  </a:moveTo>
                  <a:lnTo>
                    <a:pt x="0" y="691"/>
                  </a:lnTo>
                  <a:lnTo>
                    <a:pt x="334" y="691"/>
                  </a:lnTo>
                  <a:cubicBezTo>
                    <a:pt x="524" y="691"/>
                    <a:pt x="691" y="525"/>
                    <a:pt x="691" y="334"/>
                  </a:cubicBezTo>
                  <a:cubicBezTo>
                    <a:pt x="691" y="144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6" name="Google Shape;1606;p84"/>
          <p:cNvGrpSpPr/>
          <p:nvPr/>
        </p:nvGrpSpPr>
        <p:grpSpPr>
          <a:xfrm>
            <a:off x="3234736" y="2414470"/>
            <a:ext cx="370277" cy="370277"/>
            <a:chOff x="3234736" y="2414470"/>
            <a:chExt cx="370277" cy="370277"/>
          </a:xfrm>
        </p:grpSpPr>
        <p:sp>
          <p:nvSpPr>
            <p:cNvPr id="1607" name="Google Shape;1607;p84"/>
            <p:cNvSpPr/>
            <p:nvPr/>
          </p:nvSpPr>
          <p:spPr>
            <a:xfrm>
              <a:off x="3385720" y="2414470"/>
              <a:ext cx="219292" cy="192753"/>
            </a:xfrm>
            <a:custGeom>
              <a:rect b="b" l="l" r="r" t="t"/>
              <a:pathLst>
                <a:path extrusionOk="0" h="6050" w="6883">
                  <a:moveTo>
                    <a:pt x="3644" y="0"/>
                  </a:moveTo>
                  <a:cubicBezTo>
                    <a:pt x="3239" y="0"/>
                    <a:pt x="2858" y="167"/>
                    <a:pt x="2549" y="453"/>
                  </a:cubicBezTo>
                  <a:cubicBezTo>
                    <a:pt x="2263" y="739"/>
                    <a:pt x="2096" y="1144"/>
                    <a:pt x="2096" y="1548"/>
                  </a:cubicBezTo>
                  <a:cubicBezTo>
                    <a:pt x="2096" y="1834"/>
                    <a:pt x="2191" y="2120"/>
                    <a:pt x="2334" y="2358"/>
                  </a:cubicBezTo>
                  <a:lnTo>
                    <a:pt x="1" y="4692"/>
                  </a:lnTo>
                  <a:lnTo>
                    <a:pt x="1263" y="5097"/>
                  </a:lnTo>
                  <a:cubicBezTo>
                    <a:pt x="1453" y="5144"/>
                    <a:pt x="1548" y="5335"/>
                    <a:pt x="1501" y="5525"/>
                  </a:cubicBezTo>
                  <a:lnTo>
                    <a:pt x="1334" y="6049"/>
                  </a:lnTo>
                  <a:lnTo>
                    <a:pt x="1334" y="6049"/>
                  </a:lnTo>
                  <a:lnTo>
                    <a:pt x="3049" y="6026"/>
                  </a:lnTo>
                  <a:lnTo>
                    <a:pt x="4525" y="4549"/>
                  </a:lnTo>
                  <a:cubicBezTo>
                    <a:pt x="4763" y="4716"/>
                    <a:pt x="5049" y="4787"/>
                    <a:pt x="5359" y="4787"/>
                  </a:cubicBezTo>
                  <a:cubicBezTo>
                    <a:pt x="5764" y="4787"/>
                    <a:pt x="6145" y="4620"/>
                    <a:pt x="6430" y="4335"/>
                  </a:cubicBezTo>
                  <a:cubicBezTo>
                    <a:pt x="6740" y="4049"/>
                    <a:pt x="6883" y="3668"/>
                    <a:pt x="6883" y="3239"/>
                  </a:cubicBezTo>
                  <a:cubicBezTo>
                    <a:pt x="6883" y="2834"/>
                    <a:pt x="6740" y="2453"/>
                    <a:pt x="6430" y="2144"/>
                  </a:cubicBezTo>
                  <a:cubicBezTo>
                    <a:pt x="6145" y="1858"/>
                    <a:pt x="5764" y="1691"/>
                    <a:pt x="5359" y="1691"/>
                  </a:cubicBezTo>
                  <a:cubicBezTo>
                    <a:pt x="5287" y="1691"/>
                    <a:pt x="5240" y="1715"/>
                    <a:pt x="5192" y="1715"/>
                  </a:cubicBezTo>
                  <a:cubicBezTo>
                    <a:pt x="5192" y="1667"/>
                    <a:pt x="5192" y="1596"/>
                    <a:pt x="5192" y="1548"/>
                  </a:cubicBezTo>
                  <a:cubicBezTo>
                    <a:pt x="5192" y="1144"/>
                    <a:pt x="5025" y="739"/>
                    <a:pt x="4740" y="453"/>
                  </a:cubicBezTo>
                  <a:cubicBezTo>
                    <a:pt x="4454" y="167"/>
                    <a:pt x="4049" y="0"/>
                    <a:pt x="3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84"/>
            <p:cNvSpPr/>
            <p:nvPr/>
          </p:nvSpPr>
          <p:spPr>
            <a:xfrm>
              <a:off x="3234736" y="2581385"/>
              <a:ext cx="226142" cy="203362"/>
            </a:xfrm>
            <a:custGeom>
              <a:rect b="b" l="l" r="r" t="t"/>
              <a:pathLst>
                <a:path extrusionOk="0" h="6383" w="7098">
                  <a:moveTo>
                    <a:pt x="4216" y="1"/>
                  </a:moveTo>
                  <a:lnTo>
                    <a:pt x="2382" y="1834"/>
                  </a:lnTo>
                  <a:cubicBezTo>
                    <a:pt x="2120" y="1691"/>
                    <a:pt x="1834" y="1596"/>
                    <a:pt x="1548" y="1596"/>
                  </a:cubicBezTo>
                  <a:cubicBezTo>
                    <a:pt x="1144" y="1596"/>
                    <a:pt x="739" y="1763"/>
                    <a:pt x="453" y="2049"/>
                  </a:cubicBezTo>
                  <a:cubicBezTo>
                    <a:pt x="167" y="2334"/>
                    <a:pt x="0" y="2739"/>
                    <a:pt x="0" y="3144"/>
                  </a:cubicBezTo>
                  <a:cubicBezTo>
                    <a:pt x="0" y="3549"/>
                    <a:pt x="167" y="3954"/>
                    <a:pt x="453" y="4240"/>
                  </a:cubicBezTo>
                  <a:cubicBezTo>
                    <a:pt x="739" y="4525"/>
                    <a:pt x="1144" y="4692"/>
                    <a:pt x="1548" y="4692"/>
                  </a:cubicBezTo>
                  <a:cubicBezTo>
                    <a:pt x="1596" y="4692"/>
                    <a:pt x="1667" y="4692"/>
                    <a:pt x="1715" y="4668"/>
                  </a:cubicBezTo>
                  <a:cubicBezTo>
                    <a:pt x="1715" y="4740"/>
                    <a:pt x="1715" y="4787"/>
                    <a:pt x="1715" y="4835"/>
                  </a:cubicBezTo>
                  <a:cubicBezTo>
                    <a:pt x="1715" y="5264"/>
                    <a:pt x="1858" y="5645"/>
                    <a:pt x="2168" y="5930"/>
                  </a:cubicBezTo>
                  <a:cubicBezTo>
                    <a:pt x="2453" y="6240"/>
                    <a:pt x="2834" y="6383"/>
                    <a:pt x="3239" y="6383"/>
                  </a:cubicBezTo>
                  <a:cubicBezTo>
                    <a:pt x="3668" y="6383"/>
                    <a:pt x="4049" y="6240"/>
                    <a:pt x="4335" y="5930"/>
                  </a:cubicBezTo>
                  <a:cubicBezTo>
                    <a:pt x="4644" y="5645"/>
                    <a:pt x="4787" y="5264"/>
                    <a:pt x="4787" y="4835"/>
                  </a:cubicBezTo>
                  <a:cubicBezTo>
                    <a:pt x="4787" y="4549"/>
                    <a:pt x="4716" y="4263"/>
                    <a:pt x="4549" y="4025"/>
                  </a:cubicBezTo>
                  <a:lnTo>
                    <a:pt x="7097" y="1477"/>
                  </a:lnTo>
                  <a:lnTo>
                    <a:pt x="5597" y="1501"/>
                  </a:lnTo>
                  <a:cubicBezTo>
                    <a:pt x="5502" y="1501"/>
                    <a:pt x="5406" y="1453"/>
                    <a:pt x="5335" y="1358"/>
                  </a:cubicBezTo>
                  <a:cubicBezTo>
                    <a:pt x="5263" y="1263"/>
                    <a:pt x="5240" y="1168"/>
                    <a:pt x="5287" y="1048"/>
                  </a:cubicBezTo>
                  <a:lnTo>
                    <a:pt x="5478" y="405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84"/>
          <p:cNvGrpSpPr/>
          <p:nvPr/>
        </p:nvGrpSpPr>
        <p:grpSpPr>
          <a:xfrm>
            <a:off x="4010144" y="2408385"/>
            <a:ext cx="344502" cy="382447"/>
            <a:chOff x="4010144" y="2408385"/>
            <a:chExt cx="344502" cy="382447"/>
          </a:xfrm>
        </p:grpSpPr>
        <p:sp>
          <p:nvSpPr>
            <p:cNvPr id="1610" name="Google Shape;1610;p84"/>
            <p:cNvSpPr/>
            <p:nvPr/>
          </p:nvSpPr>
          <p:spPr>
            <a:xfrm>
              <a:off x="4309087" y="2535092"/>
              <a:ext cx="45560" cy="84270"/>
            </a:xfrm>
            <a:custGeom>
              <a:rect b="b" l="l" r="r" t="t"/>
              <a:pathLst>
                <a:path extrusionOk="0" h="2645" w="1430">
                  <a:moveTo>
                    <a:pt x="1" y="1"/>
                  </a:moveTo>
                  <a:cubicBezTo>
                    <a:pt x="1" y="168"/>
                    <a:pt x="1" y="2454"/>
                    <a:pt x="1" y="2644"/>
                  </a:cubicBezTo>
                  <a:lnTo>
                    <a:pt x="120" y="2644"/>
                  </a:lnTo>
                  <a:cubicBezTo>
                    <a:pt x="834" y="2644"/>
                    <a:pt x="1430" y="2073"/>
                    <a:pt x="1430" y="1335"/>
                  </a:cubicBezTo>
                  <a:cubicBezTo>
                    <a:pt x="1430" y="596"/>
                    <a:pt x="834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4"/>
            <p:cNvSpPr/>
            <p:nvPr/>
          </p:nvSpPr>
          <p:spPr>
            <a:xfrm>
              <a:off x="4010144" y="2535092"/>
              <a:ext cx="47089" cy="84270"/>
            </a:xfrm>
            <a:custGeom>
              <a:rect b="b" l="l" r="r" t="t"/>
              <a:pathLst>
                <a:path extrusionOk="0" h="2645" w="1478">
                  <a:moveTo>
                    <a:pt x="1334" y="1"/>
                  </a:moveTo>
                  <a:cubicBezTo>
                    <a:pt x="596" y="1"/>
                    <a:pt x="1" y="596"/>
                    <a:pt x="1" y="1335"/>
                  </a:cubicBezTo>
                  <a:cubicBezTo>
                    <a:pt x="1" y="2073"/>
                    <a:pt x="596" y="2644"/>
                    <a:pt x="1334" y="2644"/>
                  </a:cubicBezTo>
                  <a:lnTo>
                    <a:pt x="1477" y="2644"/>
                  </a:lnTo>
                  <a:cubicBezTo>
                    <a:pt x="1477" y="2359"/>
                    <a:pt x="1477" y="144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84"/>
            <p:cNvSpPr/>
            <p:nvPr/>
          </p:nvSpPr>
          <p:spPr>
            <a:xfrm>
              <a:off x="4259003" y="2485040"/>
              <a:ext cx="25838" cy="53206"/>
            </a:xfrm>
            <a:custGeom>
              <a:rect b="b" l="l" r="r" t="t"/>
              <a:pathLst>
                <a:path extrusionOk="0" h="1670" w="811">
                  <a:moveTo>
                    <a:pt x="644" y="0"/>
                  </a:moveTo>
                  <a:cubicBezTo>
                    <a:pt x="192" y="215"/>
                    <a:pt x="1" y="477"/>
                    <a:pt x="1" y="548"/>
                  </a:cubicBezTo>
                  <a:cubicBezTo>
                    <a:pt x="1" y="1143"/>
                    <a:pt x="25" y="1310"/>
                    <a:pt x="120" y="1524"/>
                  </a:cubicBezTo>
                  <a:cubicBezTo>
                    <a:pt x="144" y="1548"/>
                    <a:pt x="192" y="1596"/>
                    <a:pt x="263" y="1620"/>
                  </a:cubicBezTo>
                  <a:cubicBezTo>
                    <a:pt x="337" y="1649"/>
                    <a:pt x="437" y="1669"/>
                    <a:pt x="560" y="1669"/>
                  </a:cubicBezTo>
                  <a:cubicBezTo>
                    <a:pt x="636" y="1669"/>
                    <a:pt x="720" y="1662"/>
                    <a:pt x="811" y="1643"/>
                  </a:cubicBezTo>
                  <a:cubicBezTo>
                    <a:pt x="811" y="1167"/>
                    <a:pt x="811" y="762"/>
                    <a:pt x="739" y="429"/>
                  </a:cubicBezTo>
                  <a:cubicBezTo>
                    <a:pt x="715" y="286"/>
                    <a:pt x="692" y="143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84"/>
            <p:cNvSpPr/>
            <p:nvPr/>
          </p:nvSpPr>
          <p:spPr>
            <a:xfrm>
              <a:off x="4081479" y="2483511"/>
              <a:ext cx="23545" cy="51072"/>
            </a:xfrm>
            <a:custGeom>
              <a:rect b="b" l="l" r="r" t="t"/>
              <a:pathLst>
                <a:path extrusionOk="0" h="1603" w="739">
                  <a:moveTo>
                    <a:pt x="167" y="1"/>
                  </a:moveTo>
                  <a:cubicBezTo>
                    <a:pt x="119" y="167"/>
                    <a:pt x="96" y="310"/>
                    <a:pt x="72" y="477"/>
                  </a:cubicBezTo>
                  <a:cubicBezTo>
                    <a:pt x="0" y="906"/>
                    <a:pt x="0" y="1239"/>
                    <a:pt x="0" y="1596"/>
                  </a:cubicBezTo>
                  <a:cubicBezTo>
                    <a:pt x="78" y="1601"/>
                    <a:pt x="146" y="1603"/>
                    <a:pt x="207" y="1603"/>
                  </a:cubicBezTo>
                  <a:cubicBezTo>
                    <a:pt x="465" y="1603"/>
                    <a:pt x="581" y="1568"/>
                    <a:pt x="620" y="1549"/>
                  </a:cubicBezTo>
                  <a:cubicBezTo>
                    <a:pt x="715" y="1358"/>
                    <a:pt x="739" y="1167"/>
                    <a:pt x="739" y="596"/>
                  </a:cubicBezTo>
                  <a:cubicBezTo>
                    <a:pt x="739" y="477"/>
                    <a:pt x="596" y="19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84"/>
            <p:cNvSpPr/>
            <p:nvPr/>
          </p:nvSpPr>
          <p:spPr>
            <a:xfrm>
              <a:off x="4080714" y="2408385"/>
              <a:ext cx="204892" cy="332364"/>
            </a:xfrm>
            <a:custGeom>
              <a:rect b="b" l="l" r="r" t="t"/>
              <a:pathLst>
                <a:path extrusionOk="0" h="10432" w="6431">
                  <a:moveTo>
                    <a:pt x="2215" y="5210"/>
                  </a:moveTo>
                  <a:cubicBezTo>
                    <a:pt x="2311" y="5210"/>
                    <a:pt x="2406" y="5252"/>
                    <a:pt x="2477" y="5335"/>
                  </a:cubicBezTo>
                  <a:cubicBezTo>
                    <a:pt x="2620" y="5478"/>
                    <a:pt x="2620" y="5716"/>
                    <a:pt x="2477" y="5859"/>
                  </a:cubicBezTo>
                  <a:lnTo>
                    <a:pt x="2406" y="5907"/>
                  </a:lnTo>
                  <a:lnTo>
                    <a:pt x="2477" y="5978"/>
                  </a:lnTo>
                  <a:cubicBezTo>
                    <a:pt x="2620" y="6121"/>
                    <a:pt x="2620" y="6359"/>
                    <a:pt x="2477" y="6502"/>
                  </a:cubicBezTo>
                  <a:cubicBezTo>
                    <a:pt x="2406" y="6574"/>
                    <a:pt x="2311" y="6621"/>
                    <a:pt x="2215" y="6621"/>
                  </a:cubicBezTo>
                  <a:cubicBezTo>
                    <a:pt x="2120" y="6621"/>
                    <a:pt x="2025" y="6574"/>
                    <a:pt x="1953" y="6502"/>
                  </a:cubicBezTo>
                  <a:lnTo>
                    <a:pt x="1882" y="6431"/>
                  </a:lnTo>
                  <a:lnTo>
                    <a:pt x="1834" y="6502"/>
                  </a:lnTo>
                  <a:cubicBezTo>
                    <a:pt x="1763" y="6574"/>
                    <a:pt x="1668" y="6621"/>
                    <a:pt x="1572" y="6621"/>
                  </a:cubicBezTo>
                  <a:cubicBezTo>
                    <a:pt x="1477" y="6621"/>
                    <a:pt x="1382" y="6574"/>
                    <a:pt x="1287" y="6502"/>
                  </a:cubicBezTo>
                  <a:cubicBezTo>
                    <a:pt x="1144" y="6359"/>
                    <a:pt x="1144" y="6121"/>
                    <a:pt x="1287" y="5978"/>
                  </a:cubicBezTo>
                  <a:lnTo>
                    <a:pt x="1358" y="5907"/>
                  </a:lnTo>
                  <a:lnTo>
                    <a:pt x="1287" y="5859"/>
                  </a:lnTo>
                  <a:cubicBezTo>
                    <a:pt x="1144" y="5716"/>
                    <a:pt x="1144" y="5478"/>
                    <a:pt x="1287" y="5335"/>
                  </a:cubicBezTo>
                  <a:cubicBezTo>
                    <a:pt x="1370" y="5252"/>
                    <a:pt x="1471" y="5210"/>
                    <a:pt x="1569" y="5210"/>
                  </a:cubicBezTo>
                  <a:cubicBezTo>
                    <a:pt x="1668" y="5210"/>
                    <a:pt x="1763" y="5252"/>
                    <a:pt x="1834" y="5335"/>
                  </a:cubicBezTo>
                  <a:lnTo>
                    <a:pt x="1882" y="5383"/>
                  </a:lnTo>
                  <a:lnTo>
                    <a:pt x="1953" y="5335"/>
                  </a:lnTo>
                  <a:cubicBezTo>
                    <a:pt x="2025" y="5252"/>
                    <a:pt x="2120" y="5210"/>
                    <a:pt x="2215" y="5210"/>
                  </a:cubicBezTo>
                  <a:close/>
                  <a:moveTo>
                    <a:pt x="4883" y="5210"/>
                  </a:moveTo>
                  <a:cubicBezTo>
                    <a:pt x="4978" y="5210"/>
                    <a:pt x="5073" y="5252"/>
                    <a:pt x="5145" y="5335"/>
                  </a:cubicBezTo>
                  <a:cubicBezTo>
                    <a:pt x="5311" y="5478"/>
                    <a:pt x="5311" y="5716"/>
                    <a:pt x="5145" y="5859"/>
                  </a:cubicBezTo>
                  <a:lnTo>
                    <a:pt x="5097" y="5907"/>
                  </a:lnTo>
                  <a:lnTo>
                    <a:pt x="5145" y="5978"/>
                  </a:lnTo>
                  <a:cubicBezTo>
                    <a:pt x="5311" y="6121"/>
                    <a:pt x="5311" y="6359"/>
                    <a:pt x="5145" y="6502"/>
                  </a:cubicBezTo>
                  <a:cubicBezTo>
                    <a:pt x="5073" y="6574"/>
                    <a:pt x="4978" y="6621"/>
                    <a:pt x="4883" y="6621"/>
                  </a:cubicBezTo>
                  <a:cubicBezTo>
                    <a:pt x="4787" y="6621"/>
                    <a:pt x="4692" y="6574"/>
                    <a:pt x="4621" y="6502"/>
                  </a:cubicBezTo>
                  <a:lnTo>
                    <a:pt x="4573" y="6431"/>
                  </a:lnTo>
                  <a:lnTo>
                    <a:pt x="4502" y="6502"/>
                  </a:lnTo>
                  <a:cubicBezTo>
                    <a:pt x="4430" y="6574"/>
                    <a:pt x="4335" y="6621"/>
                    <a:pt x="4240" y="6621"/>
                  </a:cubicBezTo>
                  <a:cubicBezTo>
                    <a:pt x="4144" y="6621"/>
                    <a:pt x="4049" y="6574"/>
                    <a:pt x="3978" y="6502"/>
                  </a:cubicBezTo>
                  <a:cubicBezTo>
                    <a:pt x="3835" y="6359"/>
                    <a:pt x="3835" y="6121"/>
                    <a:pt x="3978" y="5978"/>
                  </a:cubicBezTo>
                  <a:lnTo>
                    <a:pt x="4049" y="5907"/>
                  </a:lnTo>
                  <a:lnTo>
                    <a:pt x="3978" y="5859"/>
                  </a:lnTo>
                  <a:cubicBezTo>
                    <a:pt x="3835" y="5716"/>
                    <a:pt x="3835" y="5478"/>
                    <a:pt x="3978" y="5335"/>
                  </a:cubicBezTo>
                  <a:cubicBezTo>
                    <a:pt x="4049" y="5252"/>
                    <a:pt x="4144" y="5210"/>
                    <a:pt x="4240" y="5210"/>
                  </a:cubicBezTo>
                  <a:cubicBezTo>
                    <a:pt x="4335" y="5210"/>
                    <a:pt x="4430" y="5252"/>
                    <a:pt x="4502" y="5335"/>
                  </a:cubicBezTo>
                  <a:lnTo>
                    <a:pt x="4573" y="5383"/>
                  </a:lnTo>
                  <a:lnTo>
                    <a:pt x="4621" y="5335"/>
                  </a:lnTo>
                  <a:cubicBezTo>
                    <a:pt x="4692" y="5252"/>
                    <a:pt x="4787" y="5210"/>
                    <a:pt x="4883" y="5210"/>
                  </a:cubicBezTo>
                  <a:close/>
                  <a:moveTo>
                    <a:pt x="3701" y="7429"/>
                  </a:moveTo>
                  <a:cubicBezTo>
                    <a:pt x="3768" y="7429"/>
                    <a:pt x="3837" y="7438"/>
                    <a:pt x="3906" y="7455"/>
                  </a:cubicBezTo>
                  <a:cubicBezTo>
                    <a:pt x="4144" y="7502"/>
                    <a:pt x="4335" y="7645"/>
                    <a:pt x="4478" y="7836"/>
                  </a:cubicBezTo>
                  <a:cubicBezTo>
                    <a:pt x="4597" y="8026"/>
                    <a:pt x="4644" y="8265"/>
                    <a:pt x="4597" y="8503"/>
                  </a:cubicBezTo>
                  <a:cubicBezTo>
                    <a:pt x="4556" y="8685"/>
                    <a:pt x="4412" y="8799"/>
                    <a:pt x="4237" y="8799"/>
                  </a:cubicBezTo>
                  <a:cubicBezTo>
                    <a:pt x="4207" y="8799"/>
                    <a:pt x="4176" y="8795"/>
                    <a:pt x="4144" y="8788"/>
                  </a:cubicBezTo>
                  <a:cubicBezTo>
                    <a:pt x="3954" y="8765"/>
                    <a:pt x="3835" y="8550"/>
                    <a:pt x="3859" y="8360"/>
                  </a:cubicBezTo>
                  <a:cubicBezTo>
                    <a:pt x="3882" y="8312"/>
                    <a:pt x="3859" y="8265"/>
                    <a:pt x="3835" y="8241"/>
                  </a:cubicBezTo>
                  <a:cubicBezTo>
                    <a:pt x="3835" y="8217"/>
                    <a:pt x="3811" y="8193"/>
                    <a:pt x="3763" y="8169"/>
                  </a:cubicBezTo>
                  <a:cubicBezTo>
                    <a:pt x="3668" y="8169"/>
                    <a:pt x="3597" y="8217"/>
                    <a:pt x="3573" y="8288"/>
                  </a:cubicBezTo>
                  <a:cubicBezTo>
                    <a:pt x="3501" y="8717"/>
                    <a:pt x="3120" y="9003"/>
                    <a:pt x="2715" y="9003"/>
                  </a:cubicBezTo>
                  <a:cubicBezTo>
                    <a:pt x="2644" y="9003"/>
                    <a:pt x="2573" y="9003"/>
                    <a:pt x="2525" y="8979"/>
                  </a:cubicBezTo>
                  <a:cubicBezTo>
                    <a:pt x="2287" y="8931"/>
                    <a:pt x="2096" y="8788"/>
                    <a:pt x="1953" y="8598"/>
                  </a:cubicBezTo>
                  <a:cubicBezTo>
                    <a:pt x="1834" y="8384"/>
                    <a:pt x="1787" y="8145"/>
                    <a:pt x="1834" y="7931"/>
                  </a:cubicBezTo>
                  <a:cubicBezTo>
                    <a:pt x="1875" y="7748"/>
                    <a:pt x="2019" y="7635"/>
                    <a:pt x="2179" y="7635"/>
                  </a:cubicBezTo>
                  <a:cubicBezTo>
                    <a:pt x="2207" y="7635"/>
                    <a:pt x="2235" y="7638"/>
                    <a:pt x="2263" y="7645"/>
                  </a:cubicBezTo>
                  <a:cubicBezTo>
                    <a:pt x="2477" y="7669"/>
                    <a:pt x="2596" y="7884"/>
                    <a:pt x="2549" y="8074"/>
                  </a:cubicBezTo>
                  <a:cubicBezTo>
                    <a:pt x="2549" y="8122"/>
                    <a:pt x="2573" y="8169"/>
                    <a:pt x="2573" y="8193"/>
                  </a:cubicBezTo>
                  <a:cubicBezTo>
                    <a:pt x="2596" y="8217"/>
                    <a:pt x="2620" y="8241"/>
                    <a:pt x="2668" y="8241"/>
                  </a:cubicBezTo>
                  <a:cubicBezTo>
                    <a:pt x="2685" y="8245"/>
                    <a:pt x="2701" y="8247"/>
                    <a:pt x="2716" y="8247"/>
                  </a:cubicBezTo>
                  <a:cubicBezTo>
                    <a:pt x="2787" y="8247"/>
                    <a:pt x="2839" y="8204"/>
                    <a:pt x="2858" y="8145"/>
                  </a:cubicBezTo>
                  <a:cubicBezTo>
                    <a:pt x="2940" y="7718"/>
                    <a:pt x="3300" y="7429"/>
                    <a:pt x="3701" y="7429"/>
                  </a:cubicBezTo>
                  <a:close/>
                  <a:moveTo>
                    <a:pt x="3216" y="1"/>
                  </a:moveTo>
                  <a:cubicBezTo>
                    <a:pt x="2239" y="1"/>
                    <a:pt x="1525" y="477"/>
                    <a:pt x="1120" y="858"/>
                  </a:cubicBezTo>
                  <a:cubicBezTo>
                    <a:pt x="882" y="1096"/>
                    <a:pt x="667" y="1382"/>
                    <a:pt x="501" y="1692"/>
                  </a:cubicBezTo>
                  <a:cubicBezTo>
                    <a:pt x="1239" y="2001"/>
                    <a:pt x="1525" y="2573"/>
                    <a:pt x="1525" y="2954"/>
                  </a:cubicBezTo>
                  <a:cubicBezTo>
                    <a:pt x="1525" y="3597"/>
                    <a:pt x="1477" y="3883"/>
                    <a:pt x="1334" y="4216"/>
                  </a:cubicBezTo>
                  <a:cubicBezTo>
                    <a:pt x="1191" y="4550"/>
                    <a:pt x="810" y="4716"/>
                    <a:pt x="239" y="4716"/>
                  </a:cubicBezTo>
                  <a:lnTo>
                    <a:pt x="24" y="4716"/>
                  </a:lnTo>
                  <a:cubicBezTo>
                    <a:pt x="24" y="5002"/>
                    <a:pt x="1" y="7169"/>
                    <a:pt x="72" y="7598"/>
                  </a:cubicBezTo>
                  <a:cubicBezTo>
                    <a:pt x="215" y="8336"/>
                    <a:pt x="596" y="9050"/>
                    <a:pt x="1120" y="9574"/>
                  </a:cubicBezTo>
                  <a:cubicBezTo>
                    <a:pt x="1525" y="9979"/>
                    <a:pt x="2239" y="10432"/>
                    <a:pt x="3216" y="10432"/>
                  </a:cubicBezTo>
                  <a:cubicBezTo>
                    <a:pt x="4192" y="10432"/>
                    <a:pt x="4883" y="9979"/>
                    <a:pt x="5287" y="9574"/>
                  </a:cubicBezTo>
                  <a:cubicBezTo>
                    <a:pt x="5835" y="9050"/>
                    <a:pt x="6216" y="8360"/>
                    <a:pt x="6335" y="7622"/>
                  </a:cubicBezTo>
                  <a:cubicBezTo>
                    <a:pt x="6431" y="7002"/>
                    <a:pt x="6407" y="5145"/>
                    <a:pt x="6407" y="4811"/>
                  </a:cubicBezTo>
                  <a:lnTo>
                    <a:pt x="6192" y="4811"/>
                  </a:lnTo>
                  <a:cubicBezTo>
                    <a:pt x="5978" y="4811"/>
                    <a:pt x="5764" y="4788"/>
                    <a:pt x="5597" y="4716"/>
                  </a:cubicBezTo>
                  <a:cubicBezTo>
                    <a:pt x="5311" y="4621"/>
                    <a:pt x="5121" y="4454"/>
                    <a:pt x="5025" y="4216"/>
                  </a:cubicBezTo>
                  <a:cubicBezTo>
                    <a:pt x="4883" y="3883"/>
                    <a:pt x="4835" y="3597"/>
                    <a:pt x="4835" y="2954"/>
                  </a:cubicBezTo>
                  <a:cubicBezTo>
                    <a:pt x="4835" y="2644"/>
                    <a:pt x="5049" y="2311"/>
                    <a:pt x="5454" y="2001"/>
                  </a:cubicBezTo>
                  <a:cubicBezTo>
                    <a:pt x="5573" y="1906"/>
                    <a:pt x="5740" y="1811"/>
                    <a:pt x="5930" y="1716"/>
                  </a:cubicBezTo>
                  <a:cubicBezTo>
                    <a:pt x="5764" y="1406"/>
                    <a:pt x="5549" y="1120"/>
                    <a:pt x="5287" y="858"/>
                  </a:cubicBezTo>
                  <a:cubicBezTo>
                    <a:pt x="4883" y="477"/>
                    <a:pt x="4192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4"/>
            <p:cNvSpPr/>
            <p:nvPr/>
          </p:nvSpPr>
          <p:spPr>
            <a:xfrm>
              <a:off x="4104227" y="2734663"/>
              <a:ext cx="156337" cy="56169"/>
            </a:xfrm>
            <a:custGeom>
              <a:rect b="b" l="l" r="r" t="t"/>
              <a:pathLst>
                <a:path extrusionOk="0" h="1763" w="4907">
                  <a:moveTo>
                    <a:pt x="1" y="0"/>
                  </a:moveTo>
                  <a:lnTo>
                    <a:pt x="1" y="1762"/>
                  </a:lnTo>
                  <a:lnTo>
                    <a:pt x="4907" y="1762"/>
                  </a:lnTo>
                  <a:lnTo>
                    <a:pt x="4907" y="24"/>
                  </a:lnTo>
                  <a:cubicBezTo>
                    <a:pt x="4216" y="619"/>
                    <a:pt x="3383" y="929"/>
                    <a:pt x="2478" y="929"/>
                  </a:cubicBezTo>
                  <a:cubicBezTo>
                    <a:pt x="1549" y="929"/>
                    <a:pt x="691" y="61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84"/>
          <p:cNvGrpSpPr/>
          <p:nvPr/>
        </p:nvGrpSpPr>
        <p:grpSpPr>
          <a:xfrm>
            <a:off x="4723362" y="2412208"/>
            <a:ext cx="395319" cy="375343"/>
            <a:chOff x="4723362" y="2412208"/>
            <a:chExt cx="395319" cy="375343"/>
          </a:xfrm>
        </p:grpSpPr>
        <p:sp>
          <p:nvSpPr>
            <p:cNvPr id="1617" name="Google Shape;1617;p84"/>
            <p:cNvSpPr/>
            <p:nvPr/>
          </p:nvSpPr>
          <p:spPr>
            <a:xfrm>
              <a:off x="4723362" y="2412208"/>
              <a:ext cx="395319" cy="375343"/>
            </a:xfrm>
            <a:custGeom>
              <a:rect b="b" l="l" r="r" t="t"/>
              <a:pathLst>
                <a:path extrusionOk="0" h="11781" w="12408">
                  <a:moveTo>
                    <a:pt x="2559" y="2617"/>
                  </a:moveTo>
                  <a:cubicBezTo>
                    <a:pt x="2685" y="2617"/>
                    <a:pt x="2820" y="2681"/>
                    <a:pt x="2930" y="2834"/>
                  </a:cubicBezTo>
                  <a:cubicBezTo>
                    <a:pt x="2953" y="2858"/>
                    <a:pt x="3049" y="3001"/>
                    <a:pt x="3144" y="3263"/>
                  </a:cubicBezTo>
                  <a:cubicBezTo>
                    <a:pt x="3160" y="3262"/>
                    <a:pt x="3177" y="3262"/>
                    <a:pt x="3192" y="3262"/>
                  </a:cubicBezTo>
                  <a:cubicBezTo>
                    <a:pt x="3892" y="3262"/>
                    <a:pt x="4097" y="3763"/>
                    <a:pt x="4097" y="3787"/>
                  </a:cubicBezTo>
                  <a:cubicBezTo>
                    <a:pt x="4168" y="4001"/>
                    <a:pt x="4073" y="4239"/>
                    <a:pt x="3858" y="4310"/>
                  </a:cubicBezTo>
                  <a:cubicBezTo>
                    <a:pt x="3811" y="4334"/>
                    <a:pt x="3763" y="4334"/>
                    <a:pt x="3716" y="4334"/>
                  </a:cubicBezTo>
                  <a:cubicBezTo>
                    <a:pt x="3573" y="4334"/>
                    <a:pt x="3430" y="4239"/>
                    <a:pt x="3358" y="4096"/>
                  </a:cubicBezTo>
                  <a:cubicBezTo>
                    <a:pt x="3358" y="4096"/>
                    <a:pt x="3311" y="4072"/>
                    <a:pt x="3215" y="4048"/>
                  </a:cubicBezTo>
                  <a:cubicBezTo>
                    <a:pt x="3192" y="4239"/>
                    <a:pt x="3120" y="4430"/>
                    <a:pt x="2977" y="4644"/>
                  </a:cubicBezTo>
                  <a:cubicBezTo>
                    <a:pt x="2906" y="4763"/>
                    <a:pt x="2787" y="4834"/>
                    <a:pt x="2644" y="4834"/>
                  </a:cubicBezTo>
                  <a:cubicBezTo>
                    <a:pt x="2572" y="4834"/>
                    <a:pt x="2501" y="4811"/>
                    <a:pt x="2430" y="4763"/>
                  </a:cubicBezTo>
                  <a:cubicBezTo>
                    <a:pt x="2239" y="4644"/>
                    <a:pt x="2191" y="4406"/>
                    <a:pt x="2310" y="4215"/>
                  </a:cubicBezTo>
                  <a:cubicBezTo>
                    <a:pt x="2596" y="3763"/>
                    <a:pt x="2287" y="3310"/>
                    <a:pt x="2287" y="3286"/>
                  </a:cubicBezTo>
                  <a:lnTo>
                    <a:pt x="2287" y="3310"/>
                  </a:lnTo>
                  <a:cubicBezTo>
                    <a:pt x="2039" y="2947"/>
                    <a:pt x="2273" y="2617"/>
                    <a:pt x="2559" y="2617"/>
                  </a:cubicBezTo>
                  <a:close/>
                  <a:moveTo>
                    <a:pt x="2263" y="0"/>
                  </a:moveTo>
                  <a:cubicBezTo>
                    <a:pt x="2049" y="0"/>
                    <a:pt x="1858" y="167"/>
                    <a:pt x="1858" y="381"/>
                  </a:cubicBezTo>
                  <a:cubicBezTo>
                    <a:pt x="1858" y="595"/>
                    <a:pt x="1858" y="857"/>
                    <a:pt x="1858" y="1000"/>
                  </a:cubicBezTo>
                  <a:cubicBezTo>
                    <a:pt x="1858" y="1225"/>
                    <a:pt x="1689" y="1407"/>
                    <a:pt x="1469" y="1407"/>
                  </a:cubicBezTo>
                  <a:cubicBezTo>
                    <a:pt x="1456" y="1407"/>
                    <a:pt x="1443" y="1406"/>
                    <a:pt x="1429" y="1405"/>
                  </a:cubicBezTo>
                  <a:cubicBezTo>
                    <a:pt x="1392" y="1403"/>
                    <a:pt x="1355" y="1402"/>
                    <a:pt x="1319" y="1402"/>
                  </a:cubicBezTo>
                  <a:cubicBezTo>
                    <a:pt x="460" y="1402"/>
                    <a:pt x="261" y="1939"/>
                    <a:pt x="215" y="2191"/>
                  </a:cubicBezTo>
                  <a:cubicBezTo>
                    <a:pt x="0" y="3620"/>
                    <a:pt x="501" y="5287"/>
                    <a:pt x="1453" y="6382"/>
                  </a:cubicBezTo>
                  <a:cubicBezTo>
                    <a:pt x="1906" y="6882"/>
                    <a:pt x="2620" y="7454"/>
                    <a:pt x="3620" y="7549"/>
                  </a:cubicBezTo>
                  <a:cubicBezTo>
                    <a:pt x="3763" y="6882"/>
                    <a:pt x="4192" y="6335"/>
                    <a:pt x="4549" y="6025"/>
                  </a:cubicBezTo>
                  <a:cubicBezTo>
                    <a:pt x="4623" y="5962"/>
                    <a:pt x="4715" y="5931"/>
                    <a:pt x="4808" y="5931"/>
                  </a:cubicBezTo>
                  <a:cubicBezTo>
                    <a:pt x="4924" y="5931"/>
                    <a:pt x="5041" y="5980"/>
                    <a:pt x="5121" y="6073"/>
                  </a:cubicBezTo>
                  <a:cubicBezTo>
                    <a:pt x="5287" y="6239"/>
                    <a:pt x="5263" y="6501"/>
                    <a:pt x="5073" y="6644"/>
                  </a:cubicBezTo>
                  <a:cubicBezTo>
                    <a:pt x="4740" y="6906"/>
                    <a:pt x="4382" y="7430"/>
                    <a:pt x="4359" y="7954"/>
                  </a:cubicBezTo>
                  <a:cubicBezTo>
                    <a:pt x="4382" y="9169"/>
                    <a:pt x="4763" y="10121"/>
                    <a:pt x="5478" y="10740"/>
                  </a:cubicBezTo>
                  <a:cubicBezTo>
                    <a:pt x="5573" y="10812"/>
                    <a:pt x="5668" y="10883"/>
                    <a:pt x="5764" y="10955"/>
                  </a:cubicBezTo>
                  <a:cubicBezTo>
                    <a:pt x="5764" y="10431"/>
                    <a:pt x="5859" y="9788"/>
                    <a:pt x="6097" y="9192"/>
                  </a:cubicBezTo>
                  <a:cubicBezTo>
                    <a:pt x="6454" y="8264"/>
                    <a:pt x="7073" y="7644"/>
                    <a:pt x="7812" y="7430"/>
                  </a:cubicBezTo>
                  <a:cubicBezTo>
                    <a:pt x="8026" y="6978"/>
                    <a:pt x="8407" y="6668"/>
                    <a:pt x="8455" y="6644"/>
                  </a:cubicBezTo>
                  <a:cubicBezTo>
                    <a:pt x="8528" y="6581"/>
                    <a:pt x="8616" y="6550"/>
                    <a:pt x="8703" y="6550"/>
                  </a:cubicBezTo>
                  <a:cubicBezTo>
                    <a:pt x="8813" y="6550"/>
                    <a:pt x="8923" y="6599"/>
                    <a:pt x="9002" y="6692"/>
                  </a:cubicBezTo>
                  <a:cubicBezTo>
                    <a:pt x="9145" y="6859"/>
                    <a:pt x="9121" y="7121"/>
                    <a:pt x="8955" y="7263"/>
                  </a:cubicBezTo>
                  <a:cubicBezTo>
                    <a:pt x="8859" y="7335"/>
                    <a:pt x="8574" y="7621"/>
                    <a:pt x="8502" y="7883"/>
                  </a:cubicBezTo>
                  <a:cubicBezTo>
                    <a:pt x="8455" y="8025"/>
                    <a:pt x="8336" y="8121"/>
                    <a:pt x="8193" y="8168"/>
                  </a:cubicBezTo>
                  <a:cubicBezTo>
                    <a:pt x="7454" y="8287"/>
                    <a:pt x="7050" y="8954"/>
                    <a:pt x="6859" y="9478"/>
                  </a:cubicBezTo>
                  <a:cubicBezTo>
                    <a:pt x="6573" y="10169"/>
                    <a:pt x="6526" y="10907"/>
                    <a:pt x="6573" y="11383"/>
                  </a:cubicBezTo>
                  <a:cubicBezTo>
                    <a:pt x="6835" y="11479"/>
                    <a:pt x="7097" y="11550"/>
                    <a:pt x="7383" y="11621"/>
                  </a:cubicBezTo>
                  <a:cubicBezTo>
                    <a:pt x="7383" y="10621"/>
                    <a:pt x="7645" y="9740"/>
                    <a:pt x="8074" y="9216"/>
                  </a:cubicBezTo>
                  <a:cubicBezTo>
                    <a:pt x="8312" y="8954"/>
                    <a:pt x="8669" y="8811"/>
                    <a:pt x="9074" y="8811"/>
                  </a:cubicBezTo>
                  <a:lnTo>
                    <a:pt x="9121" y="8811"/>
                  </a:lnTo>
                  <a:cubicBezTo>
                    <a:pt x="9121" y="8478"/>
                    <a:pt x="9288" y="8216"/>
                    <a:pt x="9598" y="7930"/>
                  </a:cubicBezTo>
                  <a:cubicBezTo>
                    <a:pt x="9675" y="7853"/>
                    <a:pt x="9787" y="7810"/>
                    <a:pt x="9897" y="7810"/>
                  </a:cubicBezTo>
                  <a:cubicBezTo>
                    <a:pt x="9989" y="7810"/>
                    <a:pt x="10080" y="7841"/>
                    <a:pt x="10145" y="7906"/>
                  </a:cubicBezTo>
                  <a:cubicBezTo>
                    <a:pt x="10312" y="8073"/>
                    <a:pt x="10336" y="8335"/>
                    <a:pt x="10169" y="8502"/>
                  </a:cubicBezTo>
                  <a:cubicBezTo>
                    <a:pt x="9931" y="8716"/>
                    <a:pt x="9788" y="8811"/>
                    <a:pt x="10122" y="9097"/>
                  </a:cubicBezTo>
                  <a:cubicBezTo>
                    <a:pt x="10336" y="9216"/>
                    <a:pt x="10550" y="9407"/>
                    <a:pt x="10717" y="9597"/>
                  </a:cubicBezTo>
                  <a:cubicBezTo>
                    <a:pt x="10860" y="9764"/>
                    <a:pt x="10836" y="10026"/>
                    <a:pt x="10669" y="10169"/>
                  </a:cubicBezTo>
                  <a:cubicBezTo>
                    <a:pt x="10596" y="10232"/>
                    <a:pt x="10508" y="10263"/>
                    <a:pt x="10420" y="10263"/>
                  </a:cubicBezTo>
                  <a:cubicBezTo>
                    <a:pt x="10311" y="10263"/>
                    <a:pt x="10201" y="10214"/>
                    <a:pt x="10122" y="10121"/>
                  </a:cubicBezTo>
                  <a:cubicBezTo>
                    <a:pt x="9860" y="9812"/>
                    <a:pt x="9431" y="9597"/>
                    <a:pt x="9074" y="9597"/>
                  </a:cubicBezTo>
                  <a:cubicBezTo>
                    <a:pt x="8979" y="9597"/>
                    <a:pt x="8788" y="9621"/>
                    <a:pt x="8693" y="9740"/>
                  </a:cubicBezTo>
                  <a:cubicBezTo>
                    <a:pt x="8359" y="10121"/>
                    <a:pt x="8169" y="10907"/>
                    <a:pt x="8193" y="11741"/>
                  </a:cubicBezTo>
                  <a:cubicBezTo>
                    <a:pt x="8496" y="11767"/>
                    <a:pt x="8817" y="11781"/>
                    <a:pt x="9153" y="11781"/>
                  </a:cubicBezTo>
                  <a:cubicBezTo>
                    <a:pt x="9712" y="11781"/>
                    <a:pt x="10315" y="11744"/>
                    <a:pt x="10955" y="11669"/>
                  </a:cubicBezTo>
                  <a:cubicBezTo>
                    <a:pt x="11574" y="11598"/>
                    <a:pt x="12074" y="11098"/>
                    <a:pt x="12122" y="10478"/>
                  </a:cubicBezTo>
                  <a:cubicBezTo>
                    <a:pt x="12408" y="7835"/>
                    <a:pt x="12098" y="5858"/>
                    <a:pt x="11312" y="5073"/>
                  </a:cubicBezTo>
                  <a:cubicBezTo>
                    <a:pt x="10765" y="4525"/>
                    <a:pt x="10360" y="4168"/>
                    <a:pt x="9669" y="4001"/>
                  </a:cubicBezTo>
                  <a:lnTo>
                    <a:pt x="9645" y="4001"/>
                  </a:lnTo>
                  <a:cubicBezTo>
                    <a:pt x="9495" y="3969"/>
                    <a:pt x="9346" y="3956"/>
                    <a:pt x="9205" y="3956"/>
                  </a:cubicBezTo>
                  <a:cubicBezTo>
                    <a:pt x="8923" y="3956"/>
                    <a:pt x="8669" y="4009"/>
                    <a:pt x="8478" y="4072"/>
                  </a:cubicBezTo>
                  <a:cubicBezTo>
                    <a:pt x="8438" y="4084"/>
                    <a:pt x="8396" y="4090"/>
                    <a:pt x="8355" y="4090"/>
                  </a:cubicBezTo>
                  <a:cubicBezTo>
                    <a:pt x="8225" y="4090"/>
                    <a:pt x="8098" y="4032"/>
                    <a:pt x="8026" y="3906"/>
                  </a:cubicBezTo>
                  <a:cubicBezTo>
                    <a:pt x="8026" y="3906"/>
                    <a:pt x="7288" y="2810"/>
                    <a:pt x="6407" y="2358"/>
                  </a:cubicBezTo>
                  <a:cubicBezTo>
                    <a:pt x="5811" y="2024"/>
                    <a:pt x="4835" y="1762"/>
                    <a:pt x="4263" y="1762"/>
                  </a:cubicBezTo>
                  <a:cubicBezTo>
                    <a:pt x="4049" y="1762"/>
                    <a:pt x="3858" y="1572"/>
                    <a:pt x="3858" y="1334"/>
                  </a:cubicBezTo>
                  <a:cubicBezTo>
                    <a:pt x="3882" y="1191"/>
                    <a:pt x="3882" y="738"/>
                    <a:pt x="3882" y="381"/>
                  </a:cubicBezTo>
                  <a:cubicBezTo>
                    <a:pt x="3882" y="167"/>
                    <a:pt x="3692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4"/>
            <p:cNvSpPr/>
            <p:nvPr/>
          </p:nvSpPr>
          <p:spPr>
            <a:xfrm>
              <a:off x="4946414" y="2431930"/>
              <a:ext cx="75158" cy="83473"/>
            </a:xfrm>
            <a:custGeom>
              <a:rect b="b" l="l" r="r" t="t"/>
              <a:pathLst>
                <a:path extrusionOk="0" h="2620" w="2359"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1167"/>
                  </a:lnTo>
                  <a:cubicBezTo>
                    <a:pt x="692" y="1596"/>
                    <a:pt x="1263" y="2263"/>
                    <a:pt x="1525" y="2620"/>
                  </a:cubicBezTo>
                  <a:cubicBezTo>
                    <a:pt x="1811" y="2548"/>
                    <a:pt x="2097" y="2525"/>
                    <a:pt x="2359" y="2525"/>
                  </a:cubicBezTo>
                  <a:lnTo>
                    <a:pt x="2359" y="405"/>
                  </a:lnTo>
                  <a:cubicBezTo>
                    <a:pt x="2359" y="191"/>
                    <a:pt x="2168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84"/>
          <p:cNvGrpSpPr/>
          <p:nvPr/>
        </p:nvGrpSpPr>
        <p:grpSpPr>
          <a:xfrm>
            <a:off x="5457799" y="2440277"/>
            <a:ext cx="409751" cy="318696"/>
            <a:chOff x="5457799" y="2440277"/>
            <a:chExt cx="409751" cy="318696"/>
          </a:xfrm>
        </p:grpSpPr>
        <p:sp>
          <p:nvSpPr>
            <p:cNvPr id="1620" name="Google Shape;1620;p84"/>
            <p:cNvSpPr/>
            <p:nvPr/>
          </p:nvSpPr>
          <p:spPr>
            <a:xfrm>
              <a:off x="5495744" y="2631469"/>
              <a:ext cx="334626" cy="127504"/>
            </a:xfrm>
            <a:custGeom>
              <a:rect b="b" l="l" r="r" t="t"/>
              <a:pathLst>
                <a:path extrusionOk="0" h="4002" w="10503">
                  <a:moveTo>
                    <a:pt x="3096" y="0"/>
                  </a:moveTo>
                  <a:lnTo>
                    <a:pt x="1310" y="1810"/>
                  </a:lnTo>
                  <a:cubicBezTo>
                    <a:pt x="1239" y="1786"/>
                    <a:pt x="1168" y="1786"/>
                    <a:pt x="1096" y="1786"/>
                  </a:cubicBezTo>
                  <a:cubicBezTo>
                    <a:pt x="501" y="1786"/>
                    <a:pt x="1" y="2287"/>
                    <a:pt x="1" y="2906"/>
                  </a:cubicBezTo>
                  <a:cubicBezTo>
                    <a:pt x="1" y="3501"/>
                    <a:pt x="501" y="4001"/>
                    <a:pt x="1096" y="4001"/>
                  </a:cubicBezTo>
                  <a:cubicBezTo>
                    <a:pt x="1715" y="4001"/>
                    <a:pt x="2215" y="3501"/>
                    <a:pt x="2215" y="2906"/>
                  </a:cubicBezTo>
                  <a:cubicBezTo>
                    <a:pt x="2215" y="2644"/>
                    <a:pt x="2120" y="2406"/>
                    <a:pt x="1977" y="2215"/>
                  </a:cubicBezTo>
                  <a:lnTo>
                    <a:pt x="2215" y="1977"/>
                  </a:lnTo>
                  <a:lnTo>
                    <a:pt x="8288" y="1977"/>
                  </a:lnTo>
                  <a:lnTo>
                    <a:pt x="8526" y="2215"/>
                  </a:lnTo>
                  <a:cubicBezTo>
                    <a:pt x="8359" y="2406"/>
                    <a:pt x="8288" y="2644"/>
                    <a:pt x="8288" y="2906"/>
                  </a:cubicBezTo>
                  <a:cubicBezTo>
                    <a:pt x="8288" y="3501"/>
                    <a:pt x="8788" y="4001"/>
                    <a:pt x="9384" y="4001"/>
                  </a:cubicBezTo>
                  <a:cubicBezTo>
                    <a:pt x="10003" y="4001"/>
                    <a:pt x="10503" y="3501"/>
                    <a:pt x="10503" y="2906"/>
                  </a:cubicBezTo>
                  <a:cubicBezTo>
                    <a:pt x="10503" y="2287"/>
                    <a:pt x="10003" y="1786"/>
                    <a:pt x="9384" y="1786"/>
                  </a:cubicBezTo>
                  <a:cubicBezTo>
                    <a:pt x="9312" y="1786"/>
                    <a:pt x="9241" y="1786"/>
                    <a:pt x="9193" y="1810"/>
                  </a:cubicBezTo>
                  <a:lnTo>
                    <a:pt x="7383" y="0"/>
                  </a:lnTo>
                  <a:lnTo>
                    <a:pt x="6311" y="0"/>
                  </a:lnTo>
                  <a:lnTo>
                    <a:pt x="7526" y="1215"/>
                  </a:lnTo>
                  <a:lnTo>
                    <a:pt x="2954" y="1215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4"/>
            <p:cNvSpPr/>
            <p:nvPr/>
          </p:nvSpPr>
          <p:spPr>
            <a:xfrm>
              <a:off x="5457799" y="2464554"/>
              <a:ext cx="129033" cy="50849"/>
            </a:xfrm>
            <a:custGeom>
              <a:rect b="b" l="l" r="r" t="t"/>
              <a:pathLst>
                <a:path extrusionOk="0" h="1596" w="4050">
                  <a:moveTo>
                    <a:pt x="1025" y="0"/>
                  </a:moveTo>
                  <a:cubicBezTo>
                    <a:pt x="453" y="0"/>
                    <a:pt x="1" y="453"/>
                    <a:pt x="1" y="1000"/>
                  </a:cubicBezTo>
                  <a:lnTo>
                    <a:pt x="1" y="1596"/>
                  </a:lnTo>
                  <a:cubicBezTo>
                    <a:pt x="120" y="1548"/>
                    <a:pt x="263" y="1524"/>
                    <a:pt x="382" y="1524"/>
                  </a:cubicBezTo>
                  <a:lnTo>
                    <a:pt x="3335" y="1524"/>
                  </a:lnTo>
                  <a:cubicBezTo>
                    <a:pt x="3549" y="1358"/>
                    <a:pt x="3787" y="1239"/>
                    <a:pt x="4049" y="1143"/>
                  </a:cubicBezTo>
                  <a:lnTo>
                    <a:pt x="4049" y="1000"/>
                  </a:lnTo>
                  <a:cubicBezTo>
                    <a:pt x="4049" y="453"/>
                    <a:pt x="3597" y="0"/>
                    <a:pt x="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84"/>
            <p:cNvSpPr/>
            <p:nvPr/>
          </p:nvSpPr>
          <p:spPr>
            <a:xfrm>
              <a:off x="5674797" y="2520692"/>
              <a:ext cx="71366" cy="87296"/>
            </a:xfrm>
            <a:custGeom>
              <a:rect b="b" l="l" r="r" t="t"/>
              <a:pathLst>
                <a:path extrusionOk="0" h="2740" w="2240">
                  <a:moveTo>
                    <a:pt x="1144" y="0"/>
                  </a:moveTo>
                  <a:cubicBezTo>
                    <a:pt x="715" y="0"/>
                    <a:pt x="334" y="120"/>
                    <a:pt x="1" y="382"/>
                  </a:cubicBezTo>
                  <a:lnTo>
                    <a:pt x="1" y="2739"/>
                  </a:lnTo>
                  <a:lnTo>
                    <a:pt x="2239" y="2739"/>
                  </a:lnTo>
                  <a:lnTo>
                    <a:pt x="2239" y="358"/>
                  </a:lnTo>
                  <a:cubicBezTo>
                    <a:pt x="1930" y="120"/>
                    <a:pt x="1549" y="0"/>
                    <a:pt x="1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4"/>
            <p:cNvSpPr/>
            <p:nvPr/>
          </p:nvSpPr>
          <p:spPr>
            <a:xfrm>
              <a:off x="5770409" y="2521456"/>
              <a:ext cx="25838" cy="86532"/>
            </a:xfrm>
            <a:custGeom>
              <a:rect b="b" l="l" r="r" t="t"/>
              <a:pathLst>
                <a:path extrusionOk="0" h="2716" w="811">
                  <a:moveTo>
                    <a:pt x="810" y="0"/>
                  </a:moveTo>
                  <a:cubicBezTo>
                    <a:pt x="501" y="72"/>
                    <a:pt x="239" y="215"/>
                    <a:pt x="0" y="429"/>
                  </a:cubicBezTo>
                  <a:lnTo>
                    <a:pt x="0" y="2715"/>
                  </a:lnTo>
                  <a:lnTo>
                    <a:pt x="810" y="271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4"/>
            <p:cNvSpPr/>
            <p:nvPr/>
          </p:nvSpPr>
          <p:spPr>
            <a:xfrm>
              <a:off x="5819729" y="2521456"/>
              <a:ext cx="47822" cy="86532"/>
            </a:xfrm>
            <a:custGeom>
              <a:rect b="b" l="l" r="r" t="t"/>
              <a:pathLst>
                <a:path extrusionOk="0" h="2716" w="1501">
                  <a:moveTo>
                    <a:pt x="0" y="0"/>
                  </a:moveTo>
                  <a:lnTo>
                    <a:pt x="0" y="2715"/>
                  </a:lnTo>
                  <a:lnTo>
                    <a:pt x="1120" y="2715"/>
                  </a:lnTo>
                  <a:cubicBezTo>
                    <a:pt x="1334" y="2715"/>
                    <a:pt x="1501" y="2548"/>
                    <a:pt x="1501" y="2334"/>
                  </a:cubicBezTo>
                  <a:lnTo>
                    <a:pt x="1501" y="858"/>
                  </a:lnTo>
                  <a:cubicBezTo>
                    <a:pt x="1501" y="667"/>
                    <a:pt x="1334" y="500"/>
                    <a:pt x="1120" y="500"/>
                  </a:cubicBezTo>
                  <a:lnTo>
                    <a:pt x="977" y="500"/>
                  </a:lnTo>
                  <a:cubicBezTo>
                    <a:pt x="715" y="238"/>
                    <a:pt x="358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4"/>
            <p:cNvSpPr/>
            <p:nvPr/>
          </p:nvSpPr>
          <p:spPr>
            <a:xfrm>
              <a:off x="5623981" y="2522221"/>
              <a:ext cx="26571" cy="85767"/>
            </a:xfrm>
            <a:custGeom>
              <a:rect b="b" l="l" r="r" t="t"/>
              <a:pathLst>
                <a:path extrusionOk="0" h="2692" w="834">
                  <a:moveTo>
                    <a:pt x="0" y="0"/>
                  </a:moveTo>
                  <a:lnTo>
                    <a:pt x="0" y="2691"/>
                  </a:lnTo>
                  <a:lnTo>
                    <a:pt x="834" y="2691"/>
                  </a:lnTo>
                  <a:lnTo>
                    <a:pt x="834" y="357"/>
                  </a:lnTo>
                  <a:cubicBezTo>
                    <a:pt x="596" y="191"/>
                    <a:pt x="310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4"/>
            <p:cNvSpPr/>
            <p:nvPr/>
          </p:nvSpPr>
          <p:spPr>
            <a:xfrm>
              <a:off x="5457799" y="2522221"/>
              <a:ext cx="142669" cy="85767"/>
            </a:xfrm>
            <a:custGeom>
              <a:rect b="b" l="l" r="r" t="t"/>
              <a:pathLst>
                <a:path extrusionOk="0" h="2692" w="4478">
                  <a:moveTo>
                    <a:pt x="4478" y="0"/>
                  </a:moveTo>
                  <a:cubicBezTo>
                    <a:pt x="4145" y="72"/>
                    <a:pt x="3835" y="238"/>
                    <a:pt x="3597" y="476"/>
                  </a:cubicBezTo>
                  <a:lnTo>
                    <a:pt x="382" y="476"/>
                  </a:lnTo>
                  <a:cubicBezTo>
                    <a:pt x="168" y="476"/>
                    <a:pt x="1" y="643"/>
                    <a:pt x="1" y="834"/>
                  </a:cubicBezTo>
                  <a:lnTo>
                    <a:pt x="1" y="2310"/>
                  </a:lnTo>
                  <a:cubicBezTo>
                    <a:pt x="1" y="2524"/>
                    <a:pt x="168" y="2691"/>
                    <a:pt x="382" y="2691"/>
                  </a:cubicBezTo>
                  <a:lnTo>
                    <a:pt x="4478" y="2691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4"/>
            <p:cNvSpPr/>
            <p:nvPr/>
          </p:nvSpPr>
          <p:spPr>
            <a:xfrm>
              <a:off x="5600468" y="2440277"/>
              <a:ext cx="219292" cy="81976"/>
            </a:xfrm>
            <a:custGeom>
              <a:rect b="b" l="l" r="r" t="t"/>
              <a:pathLst>
                <a:path extrusionOk="0" h="2573" w="6883">
                  <a:moveTo>
                    <a:pt x="1596" y="0"/>
                  </a:moveTo>
                  <a:cubicBezTo>
                    <a:pt x="714" y="0"/>
                    <a:pt x="0" y="738"/>
                    <a:pt x="0" y="1620"/>
                  </a:cubicBezTo>
                  <a:lnTo>
                    <a:pt x="0" y="2572"/>
                  </a:lnTo>
                  <a:cubicBezTo>
                    <a:pt x="119" y="2548"/>
                    <a:pt x="244" y="2536"/>
                    <a:pt x="369" y="2536"/>
                  </a:cubicBezTo>
                  <a:cubicBezTo>
                    <a:pt x="494" y="2536"/>
                    <a:pt x="619" y="2548"/>
                    <a:pt x="738" y="2572"/>
                  </a:cubicBezTo>
                  <a:lnTo>
                    <a:pt x="738" y="1620"/>
                  </a:lnTo>
                  <a:cubicBezTo>
                    <a:pt x="738" y="1143"/>
                    <a:pt x="1119" y="762"/>
                    <a:pt x="1596" y="762"/>
                  </a:cubicBezTo>
                  <a:lnTo>
                    <a:pt x="5287" y="762"/>
                  </a:lnTo>
                  <a:cubicBezTo>
                    <a:pt x="5763" y="762"/>
                    <a:pt x="6144" y="1143"/>
                    <a:pt x="6144" y="1620"/>
                  </a:cubicBezTo>
                  <a:lnTo>
                    <a:pt x="6144" y="2548"/>
                  </a:lnTo>
                  <a:cubicBezTo>
                    <a:pt x="6263" y="2524"/>
                    <a:pt x="6406" y="2524"/>
                    <a:pt x="6549" y="2524"/>
                  </a:cubicBezTo>
                  <a:cubicBezTo>
                    <a:pt x="6668" y="2524"/>
                    <a:pt x="6787" y="2548"/>
                    <a:pt x="6882" y="2548"/>
                  </a:cubicBezTo>
                  <a:lnTo>
                    <a:pt x="6882" y="1620"/>
                  </a:lnTo>
                  <a:cubicBezTo>
                    <a:pt x="6882" y="738"/>
                    <a:pt x="6168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8" name="Google Shape;1628;p84"/>
          <p:cNvGrpSpPr/>
          <p:nvPr/>
        </p:nvGrpSpPr>
        <p:grpSpPr>
          <a:xfrm>
            <a:off x="6214251" y="2416000"/>
            <a:ext cx="273200" cy="367250"/>
            <a:chOff x="6214251" y="2416000"/>
            <a:chExt cx="273200" cy="367250"/>
          </a:xfrm>
        </p:grpSpPr>
        <p:sp>
          <p:nvSpPr>
            <p:cNvPr id="1629" name="Google Shape;1629;p84"/>
            <p:cNvSpPr/>
            <p:nvPr/>
          </p:nvSpPr>
          <p:spPr>
            <a:xfrm>
              <a:off x="6315183" y="2416000"/>
              <a:ext cx="71335" cy="60725"/>
            </a:xfrm>
            <a:custGeom>
              <a:rect b="b" l="l" r="r" t="t"/>
              <a:pathLst>
                <a:path extrusionOk="0" h="1906" w="2239">
                  <a:moveTo>
                    <a:pt x="1120" y="0"/>
                  </a:moveTo>
                  <a:cubicBezTo>
                    <a:pt x="953" y="0"/>
                    <a:pt x="810" y="143"/>
                    <a:pt x="810" y="334"/>
                  </a:cubicBezTo>
                  <a:lnTo>
                    <a:pt x="810" y="595"/>
                  </a:lnTo>
                  <a:cubicBezTo>
                    <a:pt x="810" y="810"/>
                    <a:pt x="643" y="953"/>
                    <a:pt x="453" y="953"/>
                  </a:cubicBezTo>
                  <a:lnTo>
                    <a:pt x="0" y="953"/>
                  </a:lnTo>
                  <a:lnTo>
                    <a:pt x="0" y="1905"/>
                  </a:lnTo>
                  <a:lnTo>
                    <a:pt x="2239" y="1905"/>
                  </a:lnTo>
                  <a:lnTo>
                    <a:pt x="2239" y="953"/>
                  </a:lnTo>
                  <a:lnTo>
                    <a:pt x="1786" y="953"/>
                  </a:lnTo>
                  <a:cubicBezTo>
                    <a:pt x="1596" y="953"/>
                    <a:pt x="1429" y="810"/>
                    <a:pt x="1429" y="595"/>
                  </a:cubicBezTo>
                  <a:lnTo>
                    <a:pt x="1429" y="334"/>
                  </a:lnTo>
                  <a:cubicBezTo>
                    <a:pt x="1429" y="143"/>
                    <a:pt x="1286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4"/>
            <p:cNvSpPr/>
            <p:nvPr/>
          </p:nvSpPr>
          <p:spPr>
            <a:xfrm>
              <a:off x="6214251" y="2446330"/>
              <a:ext cx="273200" cy="336919"/>
            </a:xfrm>
            <a:custGeom>
              <a:rect b="b" l="l" r="r" t="t"/>
              <a:pathLst>
                <a:path extrusionOk="0" h="10575" w="8575">
                  <a:moveTo>
                    <a:pt x="6264" y="2358"/>
                  </a:moveTo>
                  <a:cubicBezTo>
                    <a:pt x="6455" y="2358"/>
                    <a:pt x="6598" y="2501"/>
                    <a:pt x="6598" y="2692"/>
                  </a:cubicBezTo>
                  <a:cubicBezTo>
                    <a:pt x="6598" y="2882"/>
                    <a:pt x="6455" y="3025"/>
                    <a:pt x="6264" y="3025"/>
                  </a:cubicBezTo>
                  <a:lnTo>
                    <a:pt x="2001" y="3025"/>
                  </a:lnTo>
                  <a:cubicBezTo>
                    <a:pt x="1811" y="3025"/>
                    <a:pt x="1668" y="2882"/>
                    <a:pt x="1668" y="2692"/>
                  </a:cubicBezTo>
                  <a:cubicBezTo>
                    <a:pt x="1668" y="2501"/>
                    <a:pt x="1835" y="2358"/>
                    <a:pt x="2001" y="2358"/>
                  </a:cubicBezTo>
                  <a:close/>
                  <a:moveTo>
                    <a:pt x="5574" y="3692"/>
                  </a:moveTo>
                  <a:cubicBezTo>
                    <a:pt x="5764" y="3692"/>
                    <a:pt x="5931" y="3859"/>
                    <a:pt x="5931" y="4049"/>
                  </a:cubicBezTo>
                  <a:cubicBezTo>
                    <a:pt x="5931" y="4216"/>
                    <a:pt x="5764" y="4383"/>
                    <a:pt x="5574" y="4383"/>
                  </a:cubicBezTo>
                  <a:lnTo>
                    <a:pt x="2001" y="4383"/>
                  </a:lnTo>
                  <a:cubicBezTo>
                    <a:pt x="1811" y="4383"/>
                    <a:pt x="1668" y="4216"/>
                    <a:pt x="1668" y="4049"/>
                  </a:cubicBezTo>
                  <a:cubicBezTo>
                    <a:pt x="1668" y="3859"/>
                    <a:pt x="1835" y="3692"/>
                    <a:pt x="2001" y="3692"/>
                  </a:cubicBezTo>
                  <a:close/>
                  <a:moveTo>
                    <a:pt x="4026" y="5049"/>
                  </a:moveTo>
                  <a:cubicBezTo>
                    <a:pt x="4192" y="5049"/>
                    <a:pt x="4359" y="5192"/>
                    <a:pt x="4359" y="5383"/>
                  </a:cubicBezTo>
                  <a:cubicBezTo>
                    <a:pt x="4359" y="5573"/>
                    <a:pt x="4192" y="5716"/>
                    <a:pt x="4026" y="5716"/>
                  </a:cubicBezTo>
                  <a:lnTo>
                    <a:pt x="2001" y="5716"/>
                  </a:lnTo>
                  <a:cubicBezTo>
                    <a:pt x="1835" y="5716"/>
                    <a:pt x="1668" y="5573"/>
                    <a:pt x="1668" y="5383"/>
                  </a:cubicBezTo>
                  <a:cubicBezTo>
                    <a:pt x="1668" y="5192"/>
                    <a:pt x="1835" y="5049"/>
                    <a:pt x="2001" y="5049"/>
                  </a:cubicBezTo>
                  <a:close/>
                  <a:moveTo>
                    <a:pt x="4907" y="6383"/>
                  </a:moveTo>
                  <a:cubicBezTo>
                    <a:pt x="5097" y="6383"/>
                    <a:pt x="5240" y="6550"/>
                    <a:pt x="5240" y="6740"/>
                  </a:cubicBezTo>
                  <a:cubicBezTo>
                    <a:pt x="5240" y="6907"/>
                    <a:pt x="5097" y="7074"/>
                    <a:pt x="4907" y="7074"/>
                  </a:cubicBezTo>
                  <a:lnTo>
                    <a:pt x="2001" y="7074"/>
                  </a:lnTo>
                  <a:cubicBezTo>
                    <a:pt x="1835" y="7074"/>
                    <a:pt x="1668" y="6907"/>
                    <a:pt x="1668" y="6740"/>
                  </a:cubicBezTo>
                  <a:cubicBezTo>
                    <a:pt x="1668" y="6550"/>
                    <a:pt x="1835" y="6383"/>
                    <a:pt x="2001" y="6383"/>
                  </a:cubicBezTo>
                  <a:close/>
                  <a:moveTo>
                    <a:pt x="6538" y="7895"/>
                  </a:moveTo>
                  <a:cubicBezTo>
                    <a:pt x="6627" y="7895"/>
                    <a:pt x="6717" y="7931"/>
                    <a:pt x="6788" y="8002"/>
                  </a:cubicBezTo>
                  <a:cubicBezTo>
                    <a:pt x="6931" y="8145"/>
                    <a:pt x="6931" y="8383"/>
                    <a:pt x="6788" y="8526"/>
                  </a:cubicBezTo>
                  <a:cubicBezTo>
                    <a:pt x="6931" y="8645"/>
                    <a:pt x="6931" y="8883"/>
                    <a:pt x="6788" y="9026"/>
                  </a:cubicBezTo>
                  <a:cubicBezTo>
                    <a:pt x="6717" y="9098"/>
                    <a:pt x="6645" y="9122"/>
                    <a:pt x="6550" y="9122"/>
                  </a:cubicBezTo>
                  <a:cubicBezTo>
                    <a:pt x="6455" y="9122"/>
                    <a:pt x="6359" y="9098"/>
                    <a:pt x="6288" y="9026"/>
                  </a:cubicBezTo>
                  <a:cubicBezTo>
                    <a:pt x="6217" y="9098"/>
                    <a:pt x="6121" y="9122"/>
                    <a:pt x="6050" y="9122"/>
                  </a:cubicBezTo>
                  <a:cubicBezTo>
                    <a:pt x="5955" y="9122"/>
                    <a:pt x="5859" y="9098"/>
                    <a:pt x="5788" y="9026"/>
                  </a:cubicBezTo>
                  <a:cubicBezTo>
                    <a:pt x="5645" y="8883"/>
                    <a:pt x="5645" y="8645"/>
                    <a:pt x="5788" y="8526"/>
                  </a:cubicBezTo>
                  <a:cubicBezTo>
                    <a:pt x="5645" y="8383"/>
                    <a:pt x="5645" y="8145"/>
                    <a:pt x="5788" y="8002"/>
                  </a:cubicBezTo>
                  <a:cubicBezTo>
                    <a:pt x="5859" y="7931"/>
                    <a:pt x="5949" y="7895"/>
                    <a:pt x="6038" y="7895"/>
                  </a:cubicBezTo>
                  <a:cubicBezTo>
                    <a:pt x="6127" y="7895"/>
                    <a:pt x="6217" y="7931"/>
                    <a:pt x="6288" y="8002"/>
                  </a:cubicBezTo>
                  <a:cubicBezTo>
                    <a:pt x="6359" y="7931"/>
                    <a:pt x="6449" y="7895"/>
                    <a:pt x="6538" y="7895"/>
                  </a:cubicBezTo>
                  <a:close/>
                  <a:moveTo>
                    <a:pt x="358" y="1"/>
                  </a:moveTo>
                  <a:cubicBezTo>
                    <a:pt x="144" y="1"/>
                    <a:pt x="1" y="167"/>
                    <a:pt x="1" y="358"/>
                  </a:cubicBezTo>
                  <a:lnTo>
                    <a:pt x="1" y="10217"/>
                  </a:lnTo>
                  <a:cubicBezTo>
                    <a:pt x="1" y="10408"/>
                    <a:pt x="144" y="10574"/>
                    <a:pt x="358" y="10574"/>
                  </a:cubicBezTo>
                  <a:lnTo>
                    <a:pt x="8217" y="10574"/>
                  </a:lnTo>
                  <a:cubicBezTo>
                    <a:pt x="8407" y="10574"/>
                    <a:pt x="8574" y="10408"/>
                    <a:pt x="8574" y="10217"/>
                  </a:cubicBezTo>
                  <a:lnTo>
                    <a:pt x="8574" y="358"/>
                  </a:lnTo>
                  <a:cubicBezTo>
                    <a:pt x="8574" y="167"/>
                    <a:pt x="8407" y="1"/>
                    <a:pt x="8217" y="1"/>
                  </a:cubicBezTo>
                  <a:lnTo>
                    <a:pt x="6121" y="1"/>
                  </a:lnTo>
                  <a:lnTo>
                    <a:pt x="6121" y="1310"/>
                  </a:lnTo>
                  <a:cubicBezTo>
                    <a:pt x="6121" y="1525"/>
                    <a:pt x="5978" y="1668"/>
                    <a:pt x="5764" y="1668"/>
                  </a:cubicBezTo>
                  <a:lnTo>
                    <a:pt x="2811" y="1668"/>
                  </a:lnTo>
                  <a:cubicBezTo>
                    <a:pt x="2597" y="1668"/>
                    <a:pt x="2430" y="1525"/>
                    <a:pt x="2430" y="1310"/>
                  </a:cubicBez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1" name="Google Shape;1631;p84"/>
          <p:cNvGrpSpPr/>
          <p:nvPr/>
        </p:nvGrpSpPr>
        <p:grpSpPr>
          <a:xfrm>
            <a:off x="6935816" y="2416732"/>
            <a:ext cx="384710" cy="365753"/>
            <a:chOff x="6935816" y="2416732"/>
            <a:chExt cx="384710" cy="365753"/>
          </a:xfrm>
        </p:grpSpPr>
        <p:sp>
          <p:nvSpPr>
            <p:cNvPr id="1632" name="Google Shape;1632;p84"/>
            <p:cNvSpPr/>
            <p:nvPr/>
          </p:nvSpPr>
          <p:spPr>
            <a:xfrm>
              <a:off x="7072400" y="2416732"/>
              <a:ext cx="111542" cy="75158"/>
            </a:xfrm>
            <a:custGeom>
              <a:rect b="b" l="l" r="r" t="t"/>
              <a:pathLst>
                <a:path extrusionOk="0" h="2359" w="3501">
                  <a:moveTo>
                    <a:pt x="405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2359"/>
                  </a:lnTo>
                  <a:lnTo>
                    <a:pt x="3501" y="2359"/>
                  </a:lnTo>
                  <a:lnTo>
                    <a:pt x="3501" y="406"/>
                  </a:lnTo>
                  <a:cubicBezTo>
                    <a:pt x="3501" y="168"/>
                    <a:pt x="3310" y="1"/>
                    <a:pt x="3096" y="1"/>
                  </a:cubicBezTo>
                  <a:lnTo>
                    <a:pt x="2143" y="1"/>
                  </a:lnTo>
                  <a:lnTo>
                    <a:pt x="2143" y="715"/>
                  </a:lnTo>
                  <a:cubicBezTo>
                    <a:pt x="2143" y="930"/>
                    <a:pt x="1977" y="1120"/>
                    <a:pt x="1762" y="1120"/>
                  </a:cubicBezTo>
                  <a:cubicBezTo>
                    <a:pt x="1750" y="1122"/>
                    <a:pt x="1738" y="1122"/>
                    <a:pt x="1726" y="1122"/>
                  </a:cubicBezTo>
                  <a:cubicBezTo>
                    <a:pt x="1527" y="1122"/>
                    <a:pt x="1358" y="940"/>
                    <a:pt x="1358" y="715"/>
                  </a:cubicBez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4"/>
            <p:cNvSpPr/>
            <p:nvPr/>
          </p:nvSpPr>
          <p:spPr>
            <a:xfrm>
              <a:off x="7072400" y="2516900"/>
              <a:ext cx="111542" cy="78184"/>
            </a:xfrm>
            <a:custGeom>
              <a:rect b="b" l="l" r="r" t="t"/>
              <a:pathLst>
                <a:path extrusionOk="0" h="2454" w="3501">
                  <a:moveTo>
                    <a:pt x="0" y="0"/>
                  </a:moveTo>
                  <a:lnTo>
                    <a:pt x="0" y="2453"/>
                  </a:lnTo>
                  <a:lnTo>
                    <a:pt x="3501" y="2453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84"/>
            <p:cNvSpPr/>
            <p:nvPr/>
          </p:nvSpPr>
          <p:spPr>
            <a:xfrm>
              <a:off x="7072400" y="2620828"/>
              <a:ext cx="111542" cy="78184"/>
            </a:xfrm>
            <a:custGeom>
              <a:rect b="b" l="l" r="r" t="t"/>
              <a:pathLst>
                <a:path extrusionOk="0" h="2454" w="3501">
                  <a:moveTo>
                    <a:pt x="0" y="1"/>
                  </a:moveTo>
                  <a:lnTo>
                    <a:pt x="0" y="2454"/>
                  </a:lnTo>
                  <a:lnTo>
                    <a:pt x="1358" y="2454"/>
                  </a:lnTo>
                  <a:lnTo>
                    <a:pt x="1358" y="1739"/>
                  </a:lnTo>
                  <a:cubicBezTo>
                    <a:pt x="1358" y="1525"/>
                    <a:pt x="1524" y="1335"/>
                    <a:pt x="1762" y="1335"/>
                  </a:cubicBezTo>
                  <a:cubicBezTo>
                    <a:pt x="1977" y="1335"/>
                    <a:pt x="2143" y="1525"/>
                    <a:pt x="2143" y="1739"/>
                  </a:cubicBezTo>
                  <a:lnTo>
                    <a:pt x="2143" y="2454"/>
                  </a:lnTo>
                  <a:lnTo>
                    <a:pt x="3501" y="2454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84"/>
            <p:cNvSpPr/>
            <p:nvPr/>
          </p:nvSpPr>
          <p:spPr>
            <a:xfrm>
              <a:off x="7208952" y="2516900"/>
              <a:ext cx="111574" cy="78184"/>
            </a:xfrm>
            <a:custGeom>
              <a:rect b="b" l="l" r="r" t="t"/>
              <a:pathLst>
                <a:path extrusionOk="0" h="2454" w="3502">
                  <a:moveTo>
                    <a:pt x="1" y="0"/>
                  </a:moveTo>
                  <a:lnTo>
                    <a:pt x="1" y="2453"/>
                  </a:lnTo>
                  <a:lnTo>
                    <a:pt x="1358" y="2453"/>
                  </a:lnTo>
                  <a:lnTo>
                    <a:pt x="1358" y="1763"/>
                  </a:lnTo>
                  <a:cubicBezTo>
                    <a:pt x="1358" y="1525"/>
                    <a:pt x="1525" y="1358"/>
                    <a:pt x="1739" y="1334"/>
                  </a:cubicBezTo>
                  <a:cubicBezTo>
                    <a:pt x="1977" y="1334"/>
                    <a:pt x="2168" y="1501"/>
                    <a:pt x="2168" y="1739"/>
                  </a:cubicBezTo>
                  <a:lnTo>
                    <a:pt x="2168" y="2453"/>
                  </a:lnTo>
                  <a:lnTo>
                    <a:pt x="3501" y="2453"/>
                  </a:lnTo>
                  <a:lnTo>
                    <a:pt x="3501" y="1191"/>
                  </a:lnTo>
                  <a:cubicBezTo>
                    <a:pt x="3501" y="1096"/>
                    <a:pt x="3454" y="1001"/>
                    <a:pt x="3382" y="905"/>
                  </a:cubicBezTo>
                  <a:lnTo>
                    <a:pt x="2573" y="119"/>
                  </a:lnTo>
                  <a:cubicBezTo>
                    <a:pt x="2501" y="48"/>
                    <a:pt x="2382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84"/>
            <p:cNvSpPr/>
            <p:nvPr/>
          </p:nvSpPr>
          <p:spPr>
            <a:xfrm>
              <a:off x="7208952" y="2620828"/>
              <a:ext cx="111574" cy="78184"/>
            </a:xfrm>
            <a:custGeom>
              <a:rect b="b" l="l" r="r" t="t"/>
              <a:pathLst>
                <a:path extrusionOk="0" h="2454" w="3502">
                  <a:moveTo>
                    <a:pt x="1" y="1"/>
                  </a:moveTo>
                  <a:lnTo>
                    <a:pt x="1" y="2454"/>
                  </a:lnTo>
                  <a:lnTo>
                    <a:pt x="1358" y="2454"/>
                  </a:lnTo>
                  <a:lnTo>
                    <a:pt x="1358" y="1739"/>
                  </a:lnTo>
                  <a:cubicBezTo>
                    <a:pt x="1358" y="1525"/>
                    <a:pt x="1525" y="1358"/>
                    <a:pt x="1739" y="1335"/>
                  </a:cubicBezTo>
                  <a:cubicBezTo>
                    <a:pt x="1977" y="1335"/>
                    <a:pt x="2168" y="1501"/>
                    <a:pt x="2168" y="1739"/>
                  </a:cubicBezTo>
                  <a:lnTo>
                    <a:pt x="2168" y="2454"/>
                  </a:lnTo>
                  <a:lnTo>
                    <a:pt x="2287" y="2454"/>
                  </a:lnTo>
                  <a:cubicBezTo>
                    <a:pt x="2382" y="2454"/>
                    <a:pt x="2501" y="2406"/>
                    <a:pt x="2573" y="2335"/>
                  </a:cubicBezTo>
                  <a:lnTo>
                    <a:pt x="3382" y="1549"/>
                  </a:lnTo>
                  <a:cubicBezTo>
                    <a:pt x="3454" y="1477"/>
                    <a:pt x="3501" y="1382"/>
                    <a:pt x="3501" y="1263"/>
                  </a:cubicBezTo>
                  <a:lnTo>
                    <a:pt x="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84"/>
            <p:cNvSpPr/>
            <p:nvPr/>
          </p:nvSpPr>
          <p:spPr>
            <a:xfrm>
              <a:off x="7193787" y="2743744"/>
              <a:ext cx="22780" cy="22812"/>
            </a:xfrm>
            <a:custGeom>
              <a:rect b="b" l="l" r="r" t="t"/>
              <a:pathLst>
                <a:path extrusionOk="0" h="716" w="715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453"/>
                  </a:lnTo>
                  <a:cubicBezTo>
                    <a:pt x="0" y="596"/>
                    <a:pt x="119" y="715"/>
                    <a:pt x="262" y="715"/>
                  </a:cubicBezTo>
                  <a:lnTo>
                    <a:pt x="524" y="715"/>
                  </a:lnTo>
                  <a:cubicBezTo>
                    <a:pt x="620" y="715"/>
                    <a:pt x="715" y="620"/>
                    <a:pt x="715" y="525"/>
                  </a:cubicBezTo>
                  <a:lnTo>
                    <a:pt x="715" y="263"/>
                  </a:lnTo>
                  <a:cubicBezTo>
                    <a:pt x="715" y="120"/>
                    <a:pt x="596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84"/>
            <p:cNvSpPr/>
            <p:nvPr/>
          </p:nvSpPr>
          <p:spPr>
            <a:xfrm>
              <a:off x="6935816" y="2620828"/>
              <a:ext cx="111574" cy="78184"/>
            </a:xfrm>
            <a:custGeom>
              <a:rect b="b" l="l" r="r" t="t"/>
              <a:pathLst>
                <a:path extrusionOk="0" h="2454" w="3502">
                  <a:moveTo>
                    <a:pt x="0" y="1"/>
                  </a:moveTo>
                  <a:lnTo>
                    <a:pt x="0" y="1263"/>
                  </a:lnTo>
                  <a:cubicBezTo>
                    <a:pt x="0" y="1382"/>
                    <a:pt x="48" y="1477"/>
                    <a:pt x="120" y="1549"/>
                  </a:cubicBezTo>
                  <a:lnTo>
                    <a:pt x="953" y="2335"/>
                  </a:lnTo>
                  <a:cubicBezTo>
                    <a:pt x="1025" y="2430"/>
                    <a:pt x="1120" y="2454"/>
                    <a:pt x="1239" y="2454"/>
                  </a:cubicBezTo>
                  <a:lnTo>
                    <a:pt x="1310" y="2454"/>
                  </a:lnTo>
                  <a:lnTo>
                    <a:pt x="1310" y="1739"/>
                  </a:lnTo>
                  <a:cubicBezTo>
                    <a:pt x="1310" y="1525"/>
                    <a:pt x="1477" y="1358"/>
                    <a:pt x="1691" y="1335"/>
                  </a:cubicBezTo>
                  <a:cubicBezTo>
                    <a:pt x="1929" y="1335"/>
                    <a:pt x="2120" y="1501"/>
                    <a:pt x="2120" y="1739"/>
                  </a:cubicBezTo>
                  <a:lnTo>
                    <a:pt x="2120" y="2454"/>
                  </a:lnTo>
                  <a:lnTo>
                    <a:pt x="3501" y="2454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84"/>
            <p:cNvSpPr/>
            <p:nvPr/>
          </p:nvSpPr>
          <p:spPr>
            <a:xfrm>
              <a:off x="6935816" y="2516900"/>
              <a:ext cx="111574" cy="78184"/>
            </a:xfrm>
            <a:custGeom>
              <a:rect b="b" l="l" r="r" t="t"/>
              <a:pathLst>
                <a:path extrusionOk="0" h="2454" w="3502">
                  <a:moveTo>
                    <a:pt x="1239" y="0"/>
                  </a:moveTo>
                  <a:cubicBezTo>
                    <a:pt x="1120" y="0"/>
                    <a:pt x="1025" y="48"/>
                    <a:pt x="953" y="119"/>
                  </a:cubicBezTo>
                  <a:lnTo>
                    <a:pt x="120" y="929"/>
                  </a:lnTo>
                  <a:cubicBezTo>
                    <a:pt x="48" y="1001"/>
                    <a:pt x="0" y="1096"/>
                    <a:pt x="0" y="1215"/>
                  </a:cubicBezTo>
                  <a:lnTo>
                    <a:pt x="0" y="2453"/>
                  </a:lnTo>
                  <a:lnTo>
                    <a:pt x="1310" y="2453"/>
                  </a:lnTo>
                  <a:lnTo>
                    <a:pt x="1310" y="1763"/>
                  </a:lnTo>
                  <a:cubicBezTo>
                    <a:pt x="1310" y="1525"/>
                    <a:pt x="1477" y="1358"/>
                    <a:pt x="1691" y="1334"/>
                  </a:cubicBezTo>
                  <a:cubicBezTo>
                    <a:pt x="1929" y="1334"/>
                    <a:pt x="2120" y="1501"/>
                    <a:pt x="2120" y="1739"/>
                  </a:cubicBezTo>
                  <a:lnTo>
                    <a:pt x="2120" y="2453"/>
                  </a:lnTo>
                  <a:lnTo>
                    <a:pt x="3501" y="2453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4"/>
            <p:cNvSpPr/>
            <p:nvPr/>
          </p:nvSpPr>
          <p:spPr>
            <a:xfrm>
              <a:off x="7058732" y="2742246"/>
              <a:ext cx="22047" cy="22015"/>
            </a:xfrm>
            <a:custGeom>
              <a:rect b="b" l="l" r="r" t="t"/>
              <a:pathLst>
                <a:path extrusionOk="0" h="691" w="692">
                  <a:moveTo>
                    <a:pt x="358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48"/>
                    <a:pt x="143" y="691"/>
                    <a:pt x="358" y="691"/>
                  </a:cubicBezTo>
                  <a:cubicBezTo>
                    <a:pt x="548" y="691"/>
                    <a:pt x="691" y="548"/>
                    <a:pt x="691" y="334"/>
                  </a:cubicBezTo>
                  <a:cubicBezTo>
                    <a:pt x="691" y="143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84"/>
            <p:cNvSpPr/>
            <p:nvPr/>
          </p:nvSpPr>
          <p:spPr>
            <a:xfrm>
              <a:off x="7105025" y="2738072"/>
              <a:ext cx="46293" cy="44413"/>
            </a:xfrm>
            <a:custGeom>
              <a:rect b="b" l="l" r="r" t="t"/>
              <a:pathLst>
                <a:path extrusionOk="0" h="1394" w="1453">
                  <a:moveTo>
                    <a:pt x="1075" y="0"/>
                  </a:moveTo>
                  <a:cubicBezTo>
                    <a:pt x="982" y="0"/>
                    <a:pt x="893" y="36"/>
                    <a:pt x="834" y="107"/>
                  </a:cubicBezTo>
                  <a:lnTo>
                    <a:pt x="119" y="798"/>
                  </a:lnTo>
                  <a:cubicBezTo>
                    <a:pt x="0" y="941"/>
                    <a:pt x="0" y="1155"/>
                    <a:pt x="119" y="1298"/>
                  </a:cubicBezTo>
                  <a:cubicBezTo>
                    <a:pt x="191" y="1370"/>
                    <a:pt x="286" y="1393"/>
                    <a:pt x="381" y="1393"/>
                  </a:cubicBezTo>
                  <a:cubicBezTo>
                    <a:pt x="476" y="1393"/>
                    <a:pt x="548" y="1370"/>
                    <a:pt x="619" y="1298"/>
                  </a:cubicBezTo>
                  <a:lnTo>
                    <a:pt x="1334" y="608"/>
                  </a:lnTo>
                  <a:cubicBezTo>
                    <a:pt x="1453" y="465"/>
                    <a:pt x="1453" y="250"/>
                    <a:pt x="1334" y="107"/>
                  </a:cubicBezTo>
                  <a:cubicBezTo>
                    <a:pt x="1262" y="36"/>
                    <a:pt x="1167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2" name="Google Shape;1642;p84"/>
          <p:cNvGrpSpPr/>
          <p:nvPr/>
        </p:nvGrpSpPr>
        <p:grpSpPr>
          <a:xfrm>
            <a:off x="7719572" y="2413706"/>
            <a:ext cx="422655" cy="372571"/>
            <a:chOff x="7719572" y="2413706"/>
            <a:chExt cx="422655" cy="372571"/>
          </a:xfrm>
        </p:grpSpPr>
        <p:sp>
          <p:nvSpPr>
            <p:cNvPr id="1643" name="Google Shape;1643;p84"/>
            <p:cNvSpPr/>
            <p:nvPr/>
          </p:nvSpPr>
          <p:spPr>
            <a:xfrm>
              <a:off x="7930517" y="2484276"/>
              <a:ext cx="26571" cy="25074"/>
            </a:xfrm>
            <a:custGeom>
              <a:rect b="b" l="l" r="r" t="t"/>
              <a:pathLst>
                <a:path extrusionOk="0" h="787" w="834">
                  <a:moveTo>
                    <a:pt x="405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786"/>
                  </a:lnTo>
                  <a:lnTo>
                    <a:pt x="834" y="786"/>
                  </a:lnTo>
                  <a:lnTo>
                    <a:pt x="834" y="429"/>
                  </a:lnTo>
                  <a:cubicBezTo>
                    <a:pt x="834" y="191"/>
                    <a:pt x="643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84"/>
            <p:cNvSpPr/>
            <p:nvPr/>
          </p:nvSpPr>
          <p:spPr>
            <a:xfrm>
              <a:off x="7719572" y="2731605"/>
              <a:ext cx="23576" cy="25838"/>
            </a:xfrm>
            <a:custGeom>
              <a:rect b="b" l="l" r="r" t="t"/>
              <a:pathLst>
                <a:path extrusionOk="0" h="811" w="740">
                  <a:moveTo>
                    <a:pt x="430" y="1"/>
                  </a:moveTo>
                  <a:cubicBezTo>
                    <a:pt x="191" y="1"/>
                    <a:pt x="1" y="168"/>
                    <a:pt x="1" y="406"/>
                  </a:cubicBezTo>
                  <a:cubicBezTo>
                    <a:pt x="1" y="620"/>
                    <a:pt x="191" y="811"/>
                    <a:pt x="430" y="811"/>
                  </a:cubicBezTo>
                  <a:lnTo>
                    <a:pt x="739" y="81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84"/>
            <p:cNvSpPr/>
            <p:nvPr/>
          </p:nvSpPr>
          <p:spPr>
            <a:xfrm>
              <a:off x="7769656" y="2535857"/>
              <a:ext cx="372571" cy="219324"/>
            </a:xfrm>
            <a:custGeom>
              <a:rect b="b" l="l" r="r" t="t"/>
              <a:pathLst>
                <a:path extrusionOk="0" h="6884" w="11694">
                  <a:moveTo>
                    <a:pt x="5049" y="1596"/>
                  </a:moveTo>
                  <a:cubicBezTo>
                    <a:pt x="5264" y="1596"/>
                    <a:pt x="5454" y="1787"/>
                    <a:pt x="5454" y="2025"/>
                  </a:cubicBezTo>
                  <a:lnTo>
                    <a:pt x="5454" y="2835"/>
                  </a:lnTo>
                  <a:cubicBezTo>
                    <a:pt x="5454" y="3049"/>
                    <a:pt x="5264" y="3240"/>
                    <a:pt x="5049" y="3240"/>
                  </a:cubicBezTo>
                  <a:cubicBezTo>
                    <a:pt x="4811" y="3240"/>
                    <a:pt x="4621" y="3049"/>
                    <a:pt x="4621" y="2835"/>
                  </a:cubicBezTo>
                  <a:lnTo>
                    <a:pt x="4621" y="2025"/>
                  </a:lnTo>
                  <a:cubicBezTo>
                    <a:pt x="4621" y="1787"/>
                    <a:pt x="4811" y="1596"/>
                    <a:pt x="5049" y="1596"/>
                  </a:cubicBezTo>
                  <a:close/>
                  <a:moveTo>
                    <a:pt x="2287" y="1192"/>
                  </a:moveTo>
                  <a:cubicBezTo>
                    <a:pt x="2525" y="1192"/>
                    <a:pt x="2715" y="1382"/>
                    <a:pt x="2715" y="1596"/>
                  </a:cubicBezTo>
                  <a:lnTo>
                    <a:pt x="2715" y="1954"/>
                  </a:lnTo>
                  <a:lnTo>
                    <a:pt x="3049" y="1954"/>
                  </a:lnTo>
                  <a:cubicBezTo>
                    <a:pt x="3287" y="1954"/>
                    <a:pt x="3454" y="2120"/>
                    <a:pt x="3454" y="2358"/>
                  </a:cubicBezTo>
                  <a:cubicBezTo>
                    <a:pt x="3454" y="2597"/>
                    <a:pt x="3287" y="2763"/>
                    <a:pt x="3049" y="2763"/>
                  </a:cubicBezTo>
                  <a:lnTo>
                    <a:pt x="2715" y="2763"/>
                  </a:lnTo>
                  <a:lnTo>
                    <a:pt x="2715" y="3120"/>
                  </a:lnTo>
                  <a:cubicBezTo>
                    <a:pt x="2715" y="3335"/>
                    <a:pt x="2525" y="3525"/>
                    <a:pt x="2287" y="3525"/>
                  </a:cubicBezTo>
                  <a:cubicBezTo>
                    <a:pt x="2072" y="3525"/>
                    <a:pt x="1882" y="3335"/>
                    <a:pt x="1882" y="3120"/>
                  </a:cubicBezTo>
                  <a:lnTo>
                    <a:pt x="1882" y="2763"/>
                  </a:lnTo>
                  <a:lnTo>
                    <a:pt x="1525" y="2763"/>
                  </a:lnTo>
                  <a:cubicBezTo>
                    <a:pt x="1310" y="2763"/>
                    <a:pt x="1120" y="2597"/>
                    <a:pt x="1120" y="2358"/>
                  </a:cubicBezTo>
                  <a:cubicBezTo>
                    <a:pt x="1120" y="2120"/>
                    <a:pt x="1310" y="1954"/>
                    <a:pt x="1525" y="1954"/>
                  </a:cubicBezTo>
                  <a:lnTo>
                    <a:pt x="1882" y="1954"/>
                  </a:lnTo>
                  <a:lnTo>
                    <a:pt x="1882" y="1596"/>
                  </a:lnTo>
                  <a:cubicBezTo>
                    <a:pt x="1882" y="1382"/>
                    <a:pt x="2072" y="1192"/>
                    <a:pt x="2287" y="1192"/>
                  </a:cubicBezTo>
                  <a:close/>
                  <a:moveTo>
                    <a:pt x="10479" y="5288"/>
                  </a:moveTo>
                  <a:cubicBezTo>
                    <a:pt x="10717" y="5288"/>
                    <a:pt x="10884" y="5478"/>
                    <a:pt x="10884" y="5692"/>
                  </a:cubicBezTo>
                  <a:cubicBezTo>
                    <a:pt x="10884" y="5907"/>
                    <a:pt x="10717" y="6097"/>
                    <a:pt x="10479" y="6097"/>
                  </a:cubicBezTo>
                  <a:cubicBezTo>
                    <a:pt x="10265" y="6097"/>
                    <a:pt x="10098" y="5907"/>
                    <a:pt x="10098" y="5692"/>
                  </a:cubicBezTo>
                  <a:cubicBezTo>
                    <a:pt x="10098" y="5478"/>
                    <a:pt x="10265" y="5288"/>
                    <a:pt x="10479" y="5288"/>
                  </a:cubicBezTo>
                  <a:close/>
                  <a:moveTo>
                    <a:pt x="1691" y="1"/>
                  </a:moveTo>
                  <a:cubicBezTo>
                    <a:pt x="763" y="1"/>
                    <a:pt x="1" y="763"/>
                    <a:pt x="1" y="1692"/>
                  </a:cubicBezTo>
                  <a:lnTo>
                    <a:pt x="1" y="5216"/>
                  </a:lnTo>
                  <a:lnTo>
                    <a:pt x="263" y="5216"/>
                  </a:lnTo>
                  <a:cubicBezTo>
                    <a:pt x="477" y="5216"/>
                    <a:pt x="667" y="5383"/>
                    <a:pt x="691" y="5621"/>
                  </a:cubicBezTo>
                  <a:cubicBezTo>
                    <a:pt x="691" y="5859"/>
                    <a:pt x="501" y="6050"/>
                    <a:pt x="263" y="6050"/>
                  </a:cubicBezTo>
                  <a:lnTo>
                    <a:pt x="1" y="6050"/>
                  </a:lnTo>
                  <a:lnTo>
                    <a:pt x="1" y="6478"/>
                  </a:lnTo>
                  <a:cubicBezTo>
                    <a:pt x="1" y="6693"/>
                    <a:pt x="167" y="6883"/>
                    <a:pt x="405" y="6883"/>
                  </a:cubicBezTo>
                  <a:lnTo>
                    <a:pt x="1168" y="6883"/>
                  </a:lnTo>
                  <a:cubicBezTo>
                    <a:pt x="1239" y="6026"/>
                    <a:pt x="1953" y="5359"/>
                    <a:pt x="2835" y="5359"/>
                  </a:cubicBezTo>
                  <a:cubicBezTo>
                    <a:pt x="3692" y="5359"/>
                    <a:pt x="4406" y="6026"/>
                    <a:pt x="4478" y="6883"/>
                  </a:cubicBezTo>
                  <a:lnTo>
                    <a:pt x="6264" y="6883"/>
                  </a:lnTo>
                  <a:cubicBezTo>
                    <a:pt x="6335" y="6026"/>
                    <a:pt x="7050" y="5359"/>
                    <a:pt x="7907" y="5359"/>
                  </a:cubicBezTo>
                  <a:cubicBezTo>
                    <a:pt x="8788" y="5359"/>
                    <a:pt x="9503" y="6026"/>
                    <a:pt x="9574" y="6883"/>
                  </a:cubicBezTo>
                  <a:lnTo>
                    <a:pt x="11455" y="6883"/>
                  </a:lnTo>
                  <a:cubicBezTo>
                    <a:pt x="11622" y="6883"/>
                    <a:pt x="11622" y="6859"/>
                    <a:pt x="11646" y="6788"/>
                  </a:cubicBezTo>
                  <a:cubicBezTo>
                    <a:pt x="11694" y="6645"/>
                    <a:pt x="11694" y="6383"/>
                    <a:pt x="11694" y="6097"/>
                  </a:cubicBezTo>
                  <a:lnTo>
                    <a:pt x="11694" y="4787"/>
                  </a:lnTo>
                  <a:cubicBezTo>
                    <a:pt x="11646" y="4621"/>
                    <a:pt x="11193" y="4192"/>
                    <a:pt x="10741" y="3883"/>
                  </a:cubicBezTo>
                  <a:cubicBezTo>
                    <a:pt x="10741" y="3859"/>
                    <a:pt x="10741" y="3859"/>
                    <a:pt x="10717" y="3859"/>
                  </a:cubicBezTo>
                  <a:lnTo>
                    <a:pt x="6907" y="3859"/>
                  </a:lnTo>
                  <a:cubicBezTo>
                    <a:pt x="6692" y="3859"/>
                    <a:pt x="6502" y="3668"/>
                    <a:pt x="6502" y="3454"/>
                  </a:cubicBezTo>
                  <a:lnTo>
                    <a:pt x="6502" y="1287"/>
                  </a:lnTo>
                  <a:cubicBezTo>
                    <a:pt x="6502" y="1049"/>
                    <a:pt x="6692" y="858"/>
                    <a:pt x="6907" y="858"/>
                  </a:cubicBezTo>
                  <a:lnTo>
                    <a:pt x="8502" y="858"/>
                  </a:lnTo>
                  <a:cubicBezTo>
                    <a:pt x="8288" y="668"/>
                    <a:pt x="8098" y="501"/>
                    <a:pt x="7907" y="358"/>
                  </a:cubicBezTo>
                  <a:cubicBezTo>
                    <a:pt x="7645" y="120"/>
                    <a:pt x="7288" y="1"/>
                    <a:pt x="6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84"/>
            <p:cNvSpPr/>
            <p:nvPr/>
          </p:nvSpPr>
          <p:spPr>
            <a:xfrm>
              <a:off x="8003349" y="2589732"/>
              <a:ext cx="90323" cy="42533"/>
            </a:xfrm>
            <a:custGeom>
              <a:rect b="b" l="l" r="r" t="t"/>
              <a:pathLst>
                <a:path extrusionOk="0" h="1335" w="2835">
                  <a:moveTo>
                    <a:pt x="0" y="1"/>
                  </a:moveTo>
                  <a:lnTo>
                    <a:pt x="0" y="1334"/>
                  </a:lnTo>
                  <a:lnTo>
                    <a:pt x="2834" y="1334"/>
                  </a:lnTo>
                  <a:cubicBezTo>
                    <a:pt x="2572" y="906"/>
                    <a:pt x="2215" y="358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4"/>
            <p:cNvSpPr/>
            <p:nvPr/>
          </p:nvSpPr>
          <p:spPr>
            <a:xfrm>
              <a:off x="7833408" y="2733134"/>
              <a:ext cx="53142" cy="53142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57" y="1"/>
                    <a:pt x="0" y="358"/>
                    <a:pt x="0" y="834"/>
                  </a:cubicBezTo>
                  <a:cubicBezTo>
                    <a:pt x="0" y="1286"/>
                    <a:pt x="357" y="1668"/>
                    <a:pt x="834" y="1668"/>
                  </a:cubicBezTo>
                  <a:cubicBezTo>
                    <a:pt x="1286" y="1668"/>
                    <a:pt x="1667" y="1286"/>
                    <a:pt x="1667" y="834"/>
                  </a:cubicBezTo>
                  <a:cubicBezTo>
                    <a:pt x="1667" y="358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4"/>
            <p:cNvSpPr/>
            <p:nvPr/>
          </p:nvSpPr>
          <p:spPr>
            <a:xfrm>
              <a:off x="7995002" y="2733134"/>
              <a:ext cx="53142" cy="53142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82" y="1"/>
                    <a:pt x="1" y="358"/>
                    <a:pt x="1" y="834"/>
                  </a:cubicBezTo>
                  <a:cubicBezTo>
                    <a:pt x="1" y="1286"/>
                    <a:pt x="382" y="1668"/>
                    <a:pt x="834" y="1668"/>
                  </a:cubicBezTo>
                  <a:cubicBezTo>
                    <a:pt x="1310" y="1668"/>
                    <a:pt x="1668" y="1286"/>
                    <a:pt x="1668" y="834"/>
                  </a:cubicBezTo>
                  <a:cubicBezTo>
                    <a:pt x="1668" y="358"/>
                    <a:pt x="1310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4"/>
            <p:cNvSpPr/>
            <p:nvPr/>
          </p:nvSpPr>
          <p:spPr>
            <a:xfrm>
              <a:off x="7864503" y="2438907"/>
              <a:ext cx="45560" cy="37818"/>
            </a:xfrm>
            <a:custGeom>
              <a:rect b="b" l="l" r="r" t="t"/>
              <a:pathLst>
                <a:path extrusionOk="0" h="1187" w="1430">
                  <a:moveTo>
                    <a:pt x="479" y="1"/>
                  </a:moveTo>
                  <a:cubicBezTo>
                    <a:pt x="344" y="1"/>
                    <a:pt x="208" y="58"/>
                    <a:pt x="120" y="162"/>
                  </a:cubicBezTo>
                  <a:cubicBezTo>
                    <a:pt x="0" y="353"/>
                    <a:pt x="24" y="615"/>
                    <a:pt x="215" y="758"/>
                  </a:cubicBezTo>
                  <a:lnTo>
                    <a:pt x="715" y="1115"/>
                  </a:lnTo>
                  <a:cubicBezTo>
                    <a:pt x="786" y="1162"/>
                    <a:pt x="858" y="1186"/>
                    <a:pt x="953" y="1186"/>
                  </a:cubicBezTo>
                  <a:cubicBezTo>
                    <a:pt x="1072" y="1186"/>
                    <a:pt x="1215" y="1115"/>
                    <a:pt x="1286" y="1020"/>
                  </a:cubicBezTo>
                  <a:cubicBezTo>
                    <a:pt x="1429" y="829"/>
                    <a:pt x="1382" y="567"/>
                    <a:pt x="1191" y="448"/>
                  </a:cubicBezTo>
                  <a:lnTo>
                    <a:pt x="715" y="67"/>
                  </a:lnTo>
                  <a:cubicBezTo>
                    <a:pt x="643" y="22"/>
                    <a:pt x="561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4"/>
            <p:cNvSpPr/>
            <p:nvPr/>
          </p:nvSpPr>
          <p:spPr>
            <a:xfrm>
              <a:off x="7977543" y="2438365"/>
              <a:ext cx="45560" cy="38359"/>
            </a:xfrm>
            <a:custGeom>
              <a:rect b="b" l="l" r="r" t="t"/>
              <a:pathLst>
                <a:path extrusionOk="0" h="1204" w="1430">
                  <a:moveTo>
                    <a:pt x="968" y="1"/>
                  </a:moveTo>
                  <a:cubicBezTo>
                    <a:pt x="885" y="1"/>
                    <a:pt x="805" y="28"/>
                    <a:pt x="739" y="84"/>
                  </a:cubicBezTo>
                  <a:lnTo>
                    <a:pt x="215" y="465"/>
                  </a:lnTo>
                  <a:cubicBezTo>
                    <a:pt x="25" y="584"/>
                    <a:pt x="1" y="846"/>
                    <a:pt x="120" y="1037"/>
                  </a:cubicBezTo>
                  <a:cubicBezTo>
                    <a:pt x="215" y="1132"/>
                    <a:pt x="334" y="1203"/>
                    <a:pt x="453" y="1203"/>
                  </a:cubicBezTo>
                  <a:cubicBezTo>
                    <a:pt x="549" y="1203"/>
                    <a:pt x="644" y="1179"/>
                    <a:pt x="715" y="1132"/>
                  </a:cubicBezTo>
                  <a:lnTo>
                    <a:pt x="1215" y="751"/>
                  </a:lnTo>
                  <a:cubicBezTo>
                    <a:pt x="1406" y="608"/>
                    <a:pt x="1430" y="346"/>
                    <a:pt x="1311" y="179"/>
                  </a:cubicBezTo>
                  <a:cubicBezTo>
                    <a:pt x="1224" y="64"/>
                    <a:pt x="1094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4"/>
            <p:cNvSpPr/>
            <p:nvPr/>
          </p:nvSpPr>
          <p:spPr>
            <a:xfrm>
              <a:off x="7930517" y="2413706"/>
              <a:ext cx="26571" cy="41768"/>
            </a:xfrm>
            <a:custGeom>
              <a:rect b="b" l="l" r="r" t="t"/>
              <a:pathLst>
                <a:path extrusionOk="0" h="1311" w="834">
                  <a:moveTo>
                    <a:pt x="405" y="1"/>
                  </a:moveTo>
                  <a:cubicBezTo>
                    <a:pt x="191" y="1"/>
                    <a:pt x="0" y="167"/>
                    <a:pt x="0" y="406"/>
                  </a:cubicBezTo>
                  <a:lnTo>
                    <a:pt x="0" y="906"/>
                  </a:lnTo>
                  <a:cubicBezTo>
                    <a:pt x="0" y="1120"/>
                    <a:pt x="191" y="1310"/>
                    <a:pt x="405" y="1310"/>
                  </a:cubicBezTo>
                  <a:cubicBezTo>
                    <a:pt x="643" y="1310"/>
                    <a:pt x="834" y="1120"/>
                    <a:pt x="834" y="906"/>
                  </a:cubicBezTo>
                  <a:lnTo>
                    <a:pt x="834" y="406"/>
                  </a:lnTo>
                  <a:cubicBezTo>
                    <a:pt x="834" y="167"/>
                    <a:pt x="643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2" name="Google Shape;1652;p84"/>
          <p:cNvGrpSpPr/>
          <p:nvPr/>
        </p:nvGrpSpPr>
        <p:grpSpPr>
          <a:xfrm>
            <a:off x="1133823" y="2953924"/>
            <a:ext cx="184406" cy="369544"/>
            <a:chOff x="1133823" y="2953924"/>
            <a:chExt cx="184406" cy="369544"/>
          </a:xfrm>
        </p:grpSpPr>
        <p:sp>
          <p:nvSpPr>
            <p:cNvPr id="1653" name="Google Shape;1653;p84"/>
            <p:cNvSpPr/>
            <p:nvPr/>
          </p:nvSpPr>
          <p:spPr>
            <a:xfrm>
              <a:off x="1226377" y="3185323"/>
              <a:ext cx="85002" cy="138145"/>
            </a:xfrm>
            <a:custGeom>
              <a:rect b="b" l="l" r="r" t="t"/>
              <a:pathLst>
                <a:path extrusionOk="0" h="4336" w="2668">
                  <a:moveTo>
                    <a:pt x="0" y="1"/>
                  </a:moveTo>
                  <a:lnTo>
                    <a:pt x="0" y="4335"/>
                  </a:lnTo>
                  <a:lnTo>
                    <a:pt x="2668" y="4335"/>
                  </a:lnTo>
                  <a:lnTo>
                    <a:pt x="2668" y="3597"/>
                  </a:lnTo>
                  <a:lnTo>
                    <a:pt x="2215" y="3597"/>
                  </a:lnTo>
                  <a:cubicBezTo>
                    <a:pt x="2025" y="3597"/>
                    <a:pt x="1858" y="3454"/>
                    <a:pt x="1858" y="3240"/>
                  </a:cubicBezTo>
                  <a:cubicBezTo>
                    <a:pt x="1858" y="3049"/>
                    <a:pt x="2025" y="2882"/>
                    <a:pt x="2215" y="2882"/>
                  </a:cubicBezTo>
                  <a:lnTo>
                    <a:pt x="2668" y="2882"/>
                  </a:lnTo>
                  <a:lnTo>
                    <a:pt x="2668" y="2168"/>
                  </a:lnTo>
                  <a:lnTo>
                    <a:pt x="1977" y="2168"/>
                  </a:lnTo>
                  <a:cubicBezTo>
                    <a:pt x="1787" y="2168"/>
                    <a:pt x="1620" y="2001"/>
                    <a:pt x="1620" y="1787"/>
                  </a:cubicBezTo>
                  <a:cubicBezTo>
                    <a:pt x="1620" y="1596"/>
                    <a:pt x="1787" y="1430"/>
                    <a:pt x="1977" y="1430"/>
                  </a:cubicBezTo>
                  <a:lnTo>
                    <a:pt x="2668" y="1430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84"/>
            <p:cNvSpPr/>
            <p:nvPr/>
          </p:nvSpPr>
          <p:spPr>
            <a:xfrm>
              <a:off x="1226377" y="2953924"/>
              <a:ext cx="85002" cy="115365"/>
            </a:xfrm>
            <a:custGeom>
              <a:rect b="b" l="l" r="r" t="t"/>
              <a:pathLst>
                <a:path extrusionOk="0" h="3621" w="2668">
                  <a:moveTo>
                    <a:pt x="1906" y="0"/>
                  </a:moveTo>
                  <a:cubicBezTo>
                    <a:pt x="858" y="0"/>
                    <a:pt x="0" y="858"/>
                    <a:pt x="0" y="1906"/>
                  </a:cubicBezTo>
                  <a:lnTo>
                    <a:pt x="0" y="3620"/>
                  </a:lnTo>
                  <a:lnTo>
                    <a:pt x="2668" y="3620"/>
                  </a:lnTo>
                  <a:lnTo>
                    <a:pt x="2668" y="2906"/>
                  </a:lnTo>
                  <a:lnTo>
                    <a:pt x="1572" y="2906"/>
                  </a:lnTo>
                  <a:cubicBezTo>
                    <a:pt x="1382" y="2906"/>
                    <a:pt x="1215" y="2739"/>
                    <a:pt x="1215" y="2549"/>
                  </a:cubicBezTo>
                  <a:lnTo>
                    <a:pt x="1215" y="1834"/>
                  </a:lnTo>
                  <a:cubicBezTo>
                    <a:pt x="1215" y="1167"/>
                    <a:pt x="1763" y="620"/>
                    <a:pt x="2430" y="620"/>
                  </a:cubicBezTo>
                  <a:lnTo>
                    <a:pt x="2644" y="620"/>
                  </a:lnTo>
                  <a:cubicBezTo>
                    <a:pt x="2596" y="262"/>
                    <a:pt x="2287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4"/>
            <p:cNvSpPr/>
            <p:nvPr/>
          </p:nvSpPr>
          <p:spPr>
            <a:xfrm>
              <a:off x="1287835" y="2996425"/>
              <a:ext cx="23545" cy="27336"/>
            </a:xfrm>
            <a:custGeom>
              <a:rect b="b" l="l" r="r" t="t"/>
              <a:pathLst>
                <a:path extrusionOk="0" h="858" w="739">
                  <a:moveTo>
                    <a:pt x="501" y="0"/>
                  </a:moveTo>
                  <a:cubicBezTo>
                    <a:pt x="215" y="0"/>
                    <a:pt x="0" y="214"/>
                    <a:pt x="0" y="500"/>
                  </a:cubicBezTo>
                  <a:lnTo>
                    <a:pt x="0" y="857"/>
                  </a:lnTo>
                  <a:lnTo>
                    <a:pt x="739" y="857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4"/>
            <p:cNvSpPr/>
            <p:nvPr/>
          </p:nvSpPr>
          <p:spPr>
            <a:xfrm>
              <a:off x="1133823" y="3093534"/>
              <a:ext cx="62223" cy="69072"/>
            </a:xfrm>
            <a:custGeom>
              <a:rect b="b" l="l" r="r" t="t"/>
              <a:pathLst>
                <a:path extrusionOk="0" h="2168" w="1953">
                  <a:moveTo>
                    <a:pt x="643" y="0"/>
                  </a:moveTo>
                  <a:cubicBezTo>
                    <a:pt x="524" y="0"/>
                    <a:pt x="453" y="72"/>
                    <a:pt x="429" y="167"/>
                  </a:cubicBezTo>
                  <a:lnTo>
                    <a:pt x="48" y="1929"/>
                  </a:lnTo>
                  <a:cubicBezTo>
                    <a:pt x="0" y="2048"/>
                    <a:pt x="119" y="2167"/>
                    <a:pt x="238" y="2167"/>
                  </a:cubicBezTo>
                  <a:lnTo>
                    <a:pt x="1953" y="2167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4"/>
            <p:cNvSpPr/>
            <p:nvPr/>
          </p:nvSpPr>
          <p:spPr>
            <a:xfrm>
              <a:off x="1219559" y="3092770"/>
              <a:ext cx="41004" cy="57698"/>
            </a:xfrm>
            <a:custGeom>
              <a:rect b="b" l="l" r="r" t="t"/>
              <a:pathLst>
                <a:path extrusionOk="0" h="1811" w="1287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1810"/>
                  </a:lnTo>
                  <a:lnTo>
                    <a:pt x="1286" y="81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4"/>
            <p:cNvSpPr/>
            <p:nvPr/>
          </p:nvSpPr>
          <p:spPr>
            <a:xfrm>
              <a:off x="1241542" y="3132977"/>
              <a:ext cx="75922" cy="28865"/>
            </a:xfrm>
            <a:custGeom>
              <a:rect b="b" l="l" r="r" t="t"/>
              <a:pathLst>
                <a:path extrusionOk="0" h="906" w="2383">
                  <a:moveTo>
                    <a:pt x="1192" y="1"/>
                  </a:moveTo>
                  <a:lnTo>
                    <a:pt x="1" y="906"/>
                  </a:lnTo>
                  <a:lnTo>
                    <a:pt x="2382" y="90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4"/>
            <p:cNvSpPr/>
            <p:nvPr/>
          </p:nvSpPr>
          <p:spPr>
            <a:xfrm>
              <a:off x="1263557" y="3092770"/>
              <a:ext cx="54672" cy="41004"/>
            </a:xfrm>
            <a:custGeom>
              <a:rect b="b" l="l" r="r" t="t"/>
              <a:pathLst>
                <a:path extrusionOk="0" h="1287" w="1716">
                  <a:moveTo>
                    <a:pt x="0" y="1"/>
                  </a:moveTo>
                  <a:lnTo>
                    <a:pt x="1715" y="1287"/>
                  </a:lnTo>
                  <a:lnTo>
                    <a:pt x="1715" y="191"/>
                  </a:lnTo>
                  <a:cubicBezTo>
                    <a:pt x="1715" y="72"/>
                    <a:pt x="1620" y="1"/>
                    <a:pt x="1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84"/>
          <p:cNvGrpSpPr/>
          <p:nvPr/>
        </p:nvGrpSpPr>
        <p:grpSpPr>
          <a:xfrm>
            <a:off x="1867496" y="2953159"/>
            <a:ext cx="314140" cy="371042"/>
            <a:chOff x="1867496" y="2953159"/>
            <a:chExt cx="314140" cy="371042"/>
          </a:xfrm>
        </p:grpSpPr>
        <p:sp>
          <p:nvSpPr>
            <p:cNvPr id="1661" name="Google Shape;1661;p84"/>
            <p:cNvSpPr/>
            <p:nvPr/>
          </p:nvSpPr>
          <p:spPr>
            <a:xfrm>
              <a:off x="1904676" y="2953159"/>
              <a:ext cx="242072" cy="110873"/>
            </a:xfrm>
            <a:custGeom>
              <a:rect b="b" l="l" r="r" t="t"/>
              <a:pathLst>
                <a:path extrusionOk="0" h="3480" w="7598">
                  <a:moveTo>
                    <a:pt x="3763" y="1"/>
                  </a:moveTo>
                  <a:cubicBezTo>
                    <a:pt x="3430" y="1"/>
                    <a:pt x="3192" y="144"/>
                    <a:pt x="3049" y="334"/>
                  </a:cubicBezTo>
                  <a:cubicBezTo>
                    <a:pt x="2930" y="286"/>
                    <a:pt x="2787" y="263"/>
                    <a:pt x="2644" y="263"/>
                  </a:cubicBezTo>
                  <a:cubicBezTo>
                    <a:pt x="2406" y="263"/>
                    <a:pt x="2120" y="382"/>
                    <a:pt x="1930" y="620"/>
                  </a:cubicBezTo>
                  <a:cubicBezTo>
                    <a:pt x="1841" y="595"/>
                    <a:pt x="1755" y="585"/>
                    <a:pt x="1672" y="585"/>
                  </a:cubicBezTo>
                  <a:cubicBezTo>
                    <a:pt x="1353" y="585"/>
                    <a:pt x="1086" y="740"/>
                    <a:pt x="953" y="834"/>
                  </a:cubicBezTo>
                  <a:cubicBezTo>
                    <a:pt x="120" y="1382"/>
                    <a:pt x="1" y="2025"/>
                    <a:pt x="48" y="2454"/>
                  </a:cubicBezTo>
                  <a:cubicBezTo>
                    <a:pt x="48" y="2596"/>
                    <a:pt x="120" y="2787"/>
                    <a:pt x="215" y="2977"/>
                  </a:cubicBezTo>
                  <a:cubicBezTo>
                    <a:pt x="263" y="3073"/>
                    <a:pt x="382" y="3144"/>
                    <a:pt x="477" y="3144"/>
                  </a:cubicBezTo>
                  <a:cubicBezTo>
                    <a:pt x="1048" y="3144"/>
                    <a:pt x="2787" y="3168"/>
                    <a:pt x="2787" y="3168"/>
                  </a:cubicBezTo>
                  <a:lnTo>
                    <a:pt x="2835" y="3168"/>
                  </a:lnTo>
                  <a:cubicBezTo>
                    <a:pt x="3192" y="3239"/>
                    <a:pt x="4192" y="3454"/>
                    <a:pt x="4502" y="3478"/>
                  </a:cubicBezTo>
                  <a:cubicBezTo>
                    <a:pt x="4520" y="3479"/>
                    <a:pt x="4540" y="3479"/>
                    <a:pt x="4562" y="3479"/>
                  </a:cubicBezTo>
                  <a:cubicBezTo>
                    <a:pt x="5048" y="3479"/>
                    <a:pt x="6347" y="3231"/>
                    <a:pt x="7145" y="3049"/>
                  </a:cubicBezTo>
                  <a:cubicBezTo>
                    <a:pt x="7240" y="3025"/>
                    <a:pt x="7336" y="2954"/>
                    <a:pt x="7359" y="2858"/>
                  </a:cubicBezTo>
                  <a:cubicBezTo>
                    <a:pt x="7431" y="2716"/>
                    <a:pt x="7478" y="2549"/>
                    <a:pt x="7502" y="2454"/>
                  </a:cubicBezTo>
                  <a:cubicBezTo>
                    <a:pt x="7597" y="1572"/>
                    <a:pt x="6859" y="1096"/>
                    <a:pt x="6550" y="906"/>
                  </a:cubicBezTo>
                  <a:cubicBezTo>
                    <a:pt x="6422" y="821"/>
                    <a:pt x="6105" y="660"/>
                    <a:pt x="5751" y="660"/>
                  </a:cubicBezTo>
                  <a:cubicBezTo>
                    <a:pt x="5708" y="660"/>
                    <a:pt x="5665" y="662"/>
                    <a:pt x="5621" y="667"/>
                  </a:cubicBezTo>
                  <a:cubicBezTo>
                    <a:pt x="5430" y="429"/>
                    <a:pt x="5121" y="263"/>
                    <a:pt x="4883" y="263"/>
                  </a:cubicBezTo>
                  <a:cubicBezTo>
                    <a:pt x="4764" y="263"/>
                    <a:pt x="4621" y="286"/>
                    <a:pt x="4502" y="334"/>
                  </a:cubicBezTo>
                  <a:cubicBezTo>
                    <a:pt x="4359" y="144"/>
                    <a:pt x="4121" y="1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84"/>
            <p:cNvSpPr/>
            <p:nvPr/>
          </p:nvSpPr>
          <p:spPr>
            <a:xfrm>
              <a:off x="2139134" y="3091241"/>
              <a:ext cx="42501" cy="76687"/>
            </a:xfrm>
            <a:custGeom>
              <a:rect b="b" l="l" r="r" t="t"/>
              <a:pathLst>
                <a:path extrusionOk="0" h="2407" w="1334">
                  <a:moveTo>
                    <a:pt x="0" y="1"/>
                  </a:moveTo>
                  <a:cubicBezTo>
                    <a:pt x="0" y="596"/>
                    <a:pt x="24" y="2216"/>
                    <a:pt x="0" y="2406"/>
                  </a:cubicBezTo>
                  <a:lnTo>
                    <a:pt x="119" y="2406"/>
                  </a:lnTo>
                  <a:cubicBezTo>
                    <a:pt x="786" y="2406"/>
                    <a:pt x="1334" y="1858"/>
                    <a:pt x="1334" y="1192"/>
                  </a:cubicBezTo>
                  <a:cubicBezTo>
                    <a:pt x="1334" y="549"/>
                    <a:pt x="78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84"/>
            <p:cNvSpPr/>
            <p:nvPr/>
          </p:nvSpPr>
          <p:spPr>
            <a:xfrm>
              <a:off x="1867496" y="3091241"/>
              <a:ext cx="42533" cy="76687"/>
            </a:xfrm>
            <a:custGeom>
              <a:rect b="b" l="l" r="r" t="t"/>
              <a:pathLst>
                <a:path extrusionOk="0" h="2407" w="1335">
                  <a:moveTo>
                    <a:pt x="1191" y="1"/>
                  </a:moveTo>
                  <a:cubicBezTo>
                    <a:pt x="525" y="1"/>
                    <a:pt x="1" y="549"/>
                    <a:pt x="1" y="1192"/>
                  </a:cubicBezTo>
                  <a:cubicBezTo>
                    <a:pt x="1" y="1858"/>
                    <a:pt x="525" y="2406"/>
                    <a:pt x="1191" y="2406"/>
                  </a:cubicBezTo>
                  <a:lnTo>
                    <a:pt x="1334" y="2406"/>
                  </a:lnTo>
                  <a:cubicBezTo>
                    <a:pt x="1334" y="2216"/>
                    <a:pt x="1334" y="644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4"/>
            <p:cNvSpPr/>
            <p:nvPr/>
          </p:nvSpPr>
          <p:spPr>
            <a:xfrm>
              <a:off x="2013924" y="3077604"/>
              <a:ext cx="106253" cy="162390"/>
            </a:xfrm>
            <a:custGeom>
              <a:rect b="b" l="l" r="r" t="t"/>
              <a:pathLst>
                <a:path extrusionOk="0" h="5097" w="3335">
                  <a:moveTo>
                    <a:pt x="2097" y="977"/>
                  </a:moveTo>
                  <a:cubicBezTo>
                    <a:pt x="2287" y="977"/>
                    <a:pt x="2430" y="1143"/>
                    <a:pt x="2430" y="1334"/>
                  </a:cubicBezTo>
                  <a:lnTo>
                    <a:pt x="2430" y="1667"/>
                  </a:lnTo>
                  <a:cubicBezTo>
                    <a:pt x="2430" y="1858"/>
                    <a:pt x="2287" y="2024"/>
                    <a:pt x="2097" y="2024"/>
                  </a:cubicBezTo>
                  <a:cubicBezTo>
                    <a:pt x="1906" y="2024"/>
                    <a:pt x="1763" y="1858"/>
                    <a:pt x="1763" y="1667"/>
                  </a:cubicBezTo>
                  <a:lnTo>
                    <a:pt x="1763" y="1334"/>
                  </a:lnTo>
                  <a:cubicBezTo>
                    <a:pt x="1763" y="1143"/>
                    <a:pt x="1906" y="977"/>
                    <a:pt x="2097" y="977"/>
                  </a:cubicBezTo>
                  <a:close/>
                  <a:moveTo>
                    <a:pt x="3240" y="0"/>
                  </a:moveTo>
                  <a:lnTo>
                    <a:pt x="3240" y="0"/>
                  </a:lnTo>
                  <a:cubicBezTo>
                    <a:pt x="2501" y="119"/>
                    <a:pt x="1644" y="262"/>
                    <a:pt x="1215" y="262"/>
                  </a:cubicBezTo>
                  <a:cubicBezTo>
                    <a:pt x="1192" y="262"/>
                    <a:pt x="1144" y="262"/>
                    <a:pt x="1120" y="238"/>
                  </a:cubicBezTo>
                  <a:cubicBezTo>
                    <a:pt x="882" y="238"/>
                    <a:pt x="406" y="167"/>
                    <a:pt x="1" y="95"/>
                  </a:cubicBezTo>
                  <a:lnTo>
                    <a:pt x="1" y="95"/>
                  </a:lnTo>
                  <a:lnTo>
                    <a:pt x="2621" y="5097"/>
                  </a:lnTo>
                  <a:cubicBezTo>
                    <a:pt x="2906" y="4668"/>
                    <a:pt x="3121" y="4192"/>
                    <a:pt x="3192" y="3739"/>
                  </a:cubicBezTo>
                  <a:cubicBezTo>
                    <a:pt x="3335" y="2834"/>
                    <a:pt x="3264" y="1024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4"/>
            <p:cNvSpPr/>
            <p:nvPr/>
          </p:nvSpPr>
          <p:spPr>
            <a:xfrm>
              <a:off x="1959316" y="3075311"/>
              <a:ext cx="122183" cy="195047"/>
            </a:xfrm>
            <a:custGeom>
              <a:rect b="b" l="l" r="r" t="t"/>
              <a:pathLst>
                <a:path extrusionOk="0" h="6122" w="3835">
                  <a:moveTo>
                    <a:pt x="0" y="1"/>
                  </a:moveTo>
                  <a:lnTo>
                    <a:pt x="3191" y="6121"/>
                  </a:lnTo>
                  <a:cubicBezTo>
                    <a:pt x="3430" y="6002"/>
                    <a:pt x="3644" y="5859"/>
                    <a:pt x="3834" y="5692"/>
                  </a:cubicBez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84"/>
            <p:cNvSpPr/>
            <p:nvPr/>
          </p:nvSpPr>
          <p:spPr>
            <a:xfrm>
              <a:off x="1931980" y="3169393"/>
              <a:ext cx="51645" cy="98670"/>
            </a:xfrm>
            <a:custGeom>
              <a:rect b="b" l="l" r="r" t="t"/>
              <a:pathLst>
                <a:path extrusionOk="0" h="3097" w="1621">
                  <a:moveTo>
                    <a:pt x="1" y="1"/>
                  </a:moveTo>
                  <a:cubicBezTo>
                    <a:pt x="1" y="310"/>
                    <a:pt x="1" y="596"/>
                    <a:pt x="49" y="834"/>
                  </a:cubicBezTo>
                  <a:cubicBezTo>
                    <a:pt x="215" y="1715"/>
                    <a:pt x="763" y="2620"/>
                    <a:pt x="1620" y="30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84"/>
            <p:cNvSpPr/>
            <p:nvPr/>
          </p:nvSpPr>
          <p:spPr>
            <a:xfrm>
              <a:off x="1931980" y="3075311"/>
              <a:ext cx="107782" cy="203394"/>
            </a:xfrm>
            <a:custGeom>
              <a:rect b="b" l="l" r="r" t="t"/>
              <a:pathLst>
                <a:path extrusionOk="0" h="6384" w="3383">
                  <a:moveTo>
                    <a:pt x="1" y="1"/>
                  </a:moveTo>
                  <a:cubicBezTo>
                    <a:pt x="1" y="406"/>
                    <a:pt x="1" y="1049"/>
                    <a:pt x="1" y="1501"/>
                  </a:cubicBezTo>
                  <a:lnTo>
                    <a:pt x="2549" y="6359"/>
                  </a:lnTo>
                  <a:cubicBezTo>
                    <a:pt x="2668" y="6359"/>
                    <a:pt x="2787" y="6383"/>
                    <a:pt x="2906" y="6383"/>
                  </a:cubicBezTo>
                  <a:cubicBezTo>
                    <a:pt x="3073" y="6383"/>
                    <a:pt x="3240" y="6359"/>
                    <a:pt x="3383" y="6335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4"/>
            <p:cNvSpPr/>
            <p:nvPr/>
          </p:nvSpPr>
          <p:spPr>
            <a:xfrm>
              <a:off x="1953231" y="3273352"/>
              <a:ext cx="141172" cy="50849"/>
            </a:xfrm>
            <a:custGeom>
              <a:rect b="b" l="l" r="r" t="t"/>
              <a:pathLst>
                <a:path extrusionOk="0" h="1596" w="4431">
                  <a:moveTo>
                    <a:pt x="1" y="0"/>
                  </a:moveTo>
                  <a:lnTo>
                    <a:pt x="1" y="1596"/>
                  </a:lnTo>
                  <a:lnTo>
                    <a:pt x="4430" y="1596"/>
                  </a:lnTo>
                  <a:lnTo>
                    <a:pt x="4430" y="24"/>
                  </a:lnTo>
                  <a:cubicBezTo>
                    <a:pt x="3811" y="572"/>
                    <a:pt x="3049" y="834"/>
                    <a:pt x="2239" y="834"/>
                  </a:cubicBezTo>
                  <a:cubicBezTo>
                    <a:pt x="1406" y="834"/>
                    <a:pt x="644" y="54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84"/>
          <p:cNvGrpSpPr/>
          <p:nvPr/>
        </p:nvGrpSpPr>
        <p:grpSpPr>
          <a:xfrm>
            <a:off x="2529100" y="2953860"/>
            <a:ext cx="353614" cy="370341"/>
            <a:chOff x="2529100" y="2953860"/>
            <a:chExt cx="353614" cy="370341"/>
          </a:xfrm>
        </p:grpSpPr>
        <p:sp>
          <p:nvSpPr>
            <p:cNvPr id="1670" name="Google Shape;1670;p84"/>
            <p:cNvSpPr/>
            <p:nvPr/>
          </p:nvSpPr>
          <p:spPr>
            <a:xfrm>
              <a:off x="2761296" y="3186852"/>
              <a:ext cx="22015" cy="22047"/>
            </a:xfrm>
            <a:custGeom>
              <a:rect b="b" l="l" r="r" t="t"/>
              <a:pathLst>
                <a:path extrusionOk="0" h="692" w="691">
                  <a:moveTo>
                    <a:pt x="357" y="1"/>
                  </a:moveTo>
                  <a:cubicBezTo>
                    <a:pt x="143" y="1"/>
                    <a:pt x="0" y="143"/>
                    <a:pt x="0" y="358"/>
                  </a:cubicBezTo>
                  <a:cubicBezTo>
                    <a:pt x="0" y="548"/>
                    <a:pt x="143" y="691"/>
                    <a:pt x="357" y="691"/>
                  </a:cubicBezTo>
                  <a:cubicBezTo>
                    <a:pt x="548" y="691"/>
                    <a:pt x="691" y="548"/>
                    <a:pt x="691" y="358"/>
                  </a:cubicBezTo>
                  <a:cubicBezTo>
                    <a:pt x="691" y="143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4"/>
            <p:cNvSpPr/>
            <p:nvPr/>
          </p:nvSpPr>
          <p:spPr>
            <a:xfrm>
              <a:off x="2585269" y="2953860"/>
              <a:ext cx="297445" cy="370341"/>
            </a:xfrm>
            <a:custGeom>
              <a:rect b="b" l="l" r="r" t="t"/>
              <a:pathLst>
                <a:path extrusionOk="0" h="11624" w="9336">
                  <a:moveTo>
                    <a:pt x="3953" y="3384"/>
                  </a:moveTo>
                  <a:cubicBezTo>
                    <a:pt x="4263" y="3384"/>
                    <a:pt x="4739" y="3527"/>
                    <a:pt x="5097" y="4146"/>
                  </a:cubicBezTo>
                  <a:cubicBezTo>
                    <a:pt x="5192" y="4313"/>
                    <a:pt x="5120" y="4527"/>
                    <a:pt x="4954" y="4622"/>
                  </a:cubicBezTo>
                  <a:cubicBezTo>
                    <a:pt x="4906" y="4646"/>
                    <a:pt x="4858" y="4646"/>
                    <a:pt x="4787" y="4646"/>
                  </a:cubicBezTo>
                  <a:cubicBezTo>
                    <a:pt x="4668" y="4646"/>
                    <a:pt x="4573" y="4599"/>
                    <a:pt x="4501" y="4480"/>
                  </a:cubicBezTo>
                  <a:cubicBezTo>
                    <a:pt x="4287" y="4122"/>
                    <a:pt x="4073" y="4075"/>
                    <a:pt x="3953" y="4075"/>
                  </a:cubicBezTo>
                  <a:cubicBezTo>
                    <a:pt x="3763" y="4075"/>
                    <a:pt x="3596" y="3908"/>
                    <a:pt x="3596" y="3741"/>
                  </a:cubicBezTo>
                  <a:cubicBezTo>
                    <a:pt x="3596" y="3551"/>
                    <a:pt x="3763" y="3384"/>
                    <a:pt x="3953" y="3384"/>
                  </a:cubicBezTo>
                  <a:close/>
                  <a:moveTo>
                    <a:pt x="5049" y="5337"/>
                  </a:moveTo>
                  <a:cubicBezTo>
                    <a:pt x="5239" y="5337"/>
                    <a:pt x="5406" y="5480"/>
                    <a:pt x="5406" y="5670"/>
                  </a:cubicBezTo>
                  <a:cubicBezTo>
                    <a:pt x="5406" y="5861"/>
                    <a:pt x="5239" y="6028"/>
                    <a:pt x="5049" y="6028"/>
                  </a:cubicBezTo>
                  <a:cubicBezTo>
                    <a:pt x="4858" y="6028"/>
                    <a:pt x="4716" y="5861"/>
                    <a:pt x="4716" y="5670"/>
                  </a:cubicBezTo>
                  <a:cubicBezTo>
                    <a:pt x="4716" y="5480"/>
                    <a:pt x="4858" y="5337"/>
                    <a:pt x="5049" y="5337"/>
                  </a:cubicBezTo>
                  <a:close/>
                  <a:moveTo>
                    <a:pt x="3751" y="0"/>
                  </a:moveTo>
                  <a:cubicBezTo>
                    <a:pt x="3707" y="0"/>
                    <a:pt x="3663" y="1"/>
                    <a:pt x="3620" y="2"/>
                  </a:cubicBezTo>
                  <a:cubicBezTo>
                    <a:pt x="2667" y="26"/>
                    <a:pt x="1786" y="407"/>
                    <a:pt x="1096" y="1074"/>
                  </a:cubicBezTo>
                  <a:cubicBezTo>
                    <a:pt x="429" y="1741"/>
                    <a:pt x="24" y="2622"/>
                    <a:pt x="0" y="3575"/>
                  </a:cubicBezTo>
                  <a:cubicBezTo>
                    <a:pt x="0" y="3789"/>
                    <a:pt x="0" y="4027"/>
                    <a:pt x="48" y="4241"/>
                  </a:cubicBezTo>
                  <a:cubicBezTo>
                    <a:pt x="215" y="4218"/>
                    <a:pt x="429" y="4194"/>
                    <a:pt x="619" y="4194"/>
                  </a:cubicBezTo>
                  <a:cubicBezTo>
                    <a:pt x="1000" y="4194"/>
                    <a:pt x="1358" y="4265"/>
                    <a:pt x="1715" y="4384"/>
                  </a:cubicBezTo>
                  <a:cubicBezTo>
                    <a:pt x="1572" y="3456"/>
                    <a:pt x="1810" y="2836"/>
                    <a:pt x="2072" y="2503"/>
                  </a:cubicBezTo>
                  <a:cubicBezTo>
                    <a:pt x="2382" y="2051"/>
                    <a:pt x="2858" y="1789"/>
                    <a:pt x="3406" y="1717"/>
                  </a:cubicBezTo>
                  <a:cubicBezTo>
                    <a:pt x="3585" y="1699"/>
                    <a:pt x="3757" y="1690"/>
                    <a:pt x="3923" y="1690"/>
                  </a:cubicBezTo>
                  <a:cubicBezTo>
                    <a:pt x="5281" y="1690"/>
                    <a:pt x="6199" y="2299"/>
                    <a:pt x="6644" y="3551"/>
                  </a:cubicBezTo>
                  <a:cubicBezTo>
                    <a:pt x="7073" y="4932"/>
                    <a:pt x="6906" y="7575"/>
                    <a:pt x="6906" y="7814"/>
                  </a:cubicBezTo>
                  <a:cubicBezTo>
                    <a:pt x="6883" y="8314"/>
                    <a:pt x="6406" y="8695"/>
                    <a:pt x="5882" y="8695"/>
                  </a:cubicBezTo>
                  <a:cubicBezTo>
                    <a:pt x="5311" y="8695"/>
                    <a:pt x="4835" y="8242"/>
                    <a:pt x="4835" y="7671"/>
                  </a:cubicBezTo>
                  <a:cubicBezTo>
                    <a:pt x="4835" y="7099"/>
                    <a:pt x="5311" y="6623"/>
                    <a:pt x="5882" y="6623"/>
                  </a:cubicBezTo>
                  <a:cubicBezTo>
                    <a:pt x="6001" y="6623"/>
                    <a:pt x="6121" y="6647"/>
                    <a:pt x="6240" y="6694"/>
                  </a:cubicBezTo>
                  <a:cubicBezTo>
                    <a:pt x="6240" y="6647"/>
                    <a:pt x="6240" y="6599"/>
                    <a:pt x="6240" y="6551"/>
                  </a:cubicBezTo>
                  <a:cubicBezTo>
                    <a:pt x="6287" y="5337"/>
                    <a:pt x="6192" y="4265"/>
                    <a:pt x="6025" y="3789"/>
                  </a:cubicBezTo>
                  <a:cubicBezTo>
                    <a:pt x="5788" y="3163"/>
                    <a:pt x="5316" y="2381"/>
                    <a:pt x="3937" y="2381"/>
                  </a:cubicBezTo>
                  <a:cubicBezTo>
                    <a:pt x="3794" y="2381"/>
                    <a:pt x="3641" y="2390"/>
                    <a:pt x="3477" y="2408"/>
                  </a:cubicBezTo>
                  <a:cubicBezTo>
                    <a:pt x="3120" y="2432"/>
                    <a:pt x="2834" y="2598"/>
                    <a:pt x="2620" y="2884"/>
                  </a:cubicBezTo>
                  <a:cubicBezTo>
                    <a:pt x="2334" y="3289"/>
                    <a:pt x="2263" y="3908"/>
                    <a:pt x="2453" y="4646"/>
                  </a:cubicBezTo>
                  <a:cubicBezTo>
                    <a:pt x="2453" y="4646"/>
                    <a:pt x="2453" y="4646"/>
                    <a:pt x="2477" y="4789"/>
                  </a:cubicBezTo>
                  <a:cubicBezTo>
                    <a:pt x="2477" y="4789"/>
                    <a:pt x="2477" y="4813"/>
                    <a:pt x="2477" y="4813"/>
                  </a:cubicBezTo>
                  <a:cubicBezTo>
                    <a:pt x="3215" y="5385"/>
                    <a:pt x="3691" y="6266"/>
                    <a:pt x="3691" y="7266"/>
                  </a:cubicBezTo>
                  <a:cubicBezTo>
                    <a:pt x="3691" y="8195"/>
                    <a:pt x="3263" y="9028"/>
                    <a:pt x="2620" y="9600"/>
                  </a:cubicBezTo>
                  <a:cubicBezTo>
                    <a:pt x="2787" y="10124"/>
                    <a:pt x="3120" y="10600"/>
                    <a:pt x="3549" y="10957"/>
                  </a:cubicBezTo>
                  <a:cubicBezTo>
                    <a:pt x="4073" y="11386"/>
                    <a:pt x="4716" y="11624"/>
                    <a:pt x="5382" y="11624"/>
                  </a:cubicBezTo>
                  <a:lnTo>
                    <a:pt x="6478" y="11624"/>
                  </a:lnTo>
                  <a:cubicBezTo>
                    <a:pt x="7311" y="11624"/>
                    <a:pt x="8002" y="10957"/>
                    <a:pt x="8073" y="10028"/>
                  </a:cubicBezTo>
                  <a:cubicBezTo>
                    <a:pt x="8097" y="9743"/>
                    <a:pt x="8335" y="9504"/>
                    <a:pt x="8573" y="9242"/>
                  </a:cubicBezTo>
                  <a:cubicBezTo>
                    <a:pt x="8907" y="8861"/>
                    <a:pt x="9336" y="8385"/>
                    <a:pt x="9074" y="7742"/>
                  </a:cubicBezTo>
                  <a:cubicBezTo>
                    <a:pt x="8407" y="6147"/>
                    <a:pt x="8550" y="3884"/>
                    <a:pt x="8550" y="3789"/>
                  </a:cubicBezTo>
                  <a:cubicBezTo>
                    <a:pt x="8550" y="3789"/>
                    <a:pt x="8550" y="3765"/>
                    <a:pt x="8550" y="3765"/>
                  </a:cubicBezTo>
                  <a:cubicBezTo>
                    <a:pt x="8550" y="3027"/>
                    <a:pt x="8192" y="2289"/>
                    <a:pt x="7526" y="1622"/>
                  </a:cubicBezTo>
                  <a:cubicBezTo>
                    <a:pt x="6536" y="655"/>
                    <a:pt x="5013" y="0"/>
                    <a:pt x="3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4"/>
            <p:cNvSpPr/>
            <p:nvPr/>
          </p:nvSpPr>
          <p:spPr>
            <a:xfrm>
              <a:off x="2529100" y="3108700"/>
              <a:ext cx="151781" cy="152546"/>
            </a:xfrm>
            <a:custGeom>
              <a:rect b="b" l="l" r="r" t="t"/>
              <a:pathLst>
                <a:path extrusionOk="0" h="4788" w="4764">
                  <a:moveTo>
                    <a:pt x="2382" y="739"/>
                  </a:moveTo>
                  <a:cubicBezTo>
                    <a:pt x="2573" y="739"/>
                    <a:pt x="2716" y="882"/>
                    <a:pt x="2716" y="1072"/>
                  </a:cubicBezTo>
                  <a:lnTo>
                    <a:pt x="2716" y="2049"/>
                  </a:lnTo>
                  <a:lnTo>
                    <a:pt x="3716" y="2049"/>
                  </a:lnTo>
                  <a:cubicBezTo>
                    <a:pt x="3907" y="2049"/>
                    <a:pt x="4049" y="2215"/>
                    <a:pt x="4049" y="2406"/>
                  </a:cubicBezTo>
                  <a:cubicBezTo>
                    <a:pt x="4049" y="2596"/>
                    <a:pt x="3907" y="2739"/>
                    <a:pt x="3716" y="2739"/>
                  </a:cubicBezTo>
                  <a:lnTo>
                    <a:pt x="2716" y="2739"/>
                  </a:lnTo>
                  <a:lnTo>
                    <a:pt x="2716" y="3739"/>
                  </a:lnTo>
                  <a:cubicBezTo>
                    <a:pt x="2716" y="3930"/>
                    <a:pt x="2573" y="4073"/>
                    <a:pt x="2382" y="4073"/>
                  </a:cubicBezTo>
                  <a:cubicBezTo>
                    <a:pt x="2192" y="4073"/>
                    <a:pt x="2049" y="3930"/>
                    <a:pt x="2049" y="3739"/>
                  </a:cubicBezTo>
                  <a:lnTo>
                    <a:pt x="2049" y="2739"/>
                  </a:lnTo>
                  <a:lnTo>
                    <a:pt x="1049" y="2739"/>
                  </a:lnTo>
                  <a:cubicBezTo>
                    <a:pt x="858" y="2739"/>
                    <a:pt x="715" y="2596"/>
                    <a:pt x="715" y="2406"/>
                  </a:cubicBezTo>
                  <a:cubicBezTo>
                    <a:pt x="715" y="2215"/>
                    <a:pt x="858" y="2049"/>
                    <a:pt x="1049" y="2049"/>
                  </a:cubicBezTo>
                  <a:lnTo>
                    <a:pt x="2049" y="2049"/>
                  </a:lnTo>
                  <a:lnTo>
                    <a:pt x="2049" y="1072"/>
                  </a:lnTo>
                  <a:cubicBezTo>
                    <a:pt x="2049" y="882"/>
                    <a:pt x="2192" y="739"/>
                    <a:pt x="2382" y="739"/>
                  </a:cubicBezTo>
                  <a:close/>
                  <a:moveTo>
                    <a:pt x="2382" y="1"/>
                  </a:moveTo>
                  <a:cubicBezTo>
                    <a:pt x="1073" y="1"/>
                    <a:pt x="1" y="1072"/>
                    <a:pt x="1" y="2406"/>
                  </a:cubicBezTo>
                  <a:cubicBezTo>
                    <a:pt x="1" y="3716"/>
                    <a:pt x="1073" y="4787"/>
                    <a:pt x="2382" y="4787"/>
                  </a:cubicBezTo>
                  <a:cubicBezTo>
                    <a:pt x="3692" y="4787"/>
                    <a:pt x="4764" y="3716"/>
                    <a:pt x="4764" y="2406"/>
                  </a:cubicBezTo>
                  <a:cubicBezTo>
                    <a:pt x="4764" y="1072"/>
                    <a:pt x="3692" y="1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84"/>
          <p:cNvGrpSpPr/>
          <p:nvPr/>
        </p:nvGrpSpPr>
        <p:grpSpPr>
          <a:xfrm>
            <a:off x="3202111" y="2956186"/>
            <a:ext cx="437055" cy="364988"/>
            <a:chOff x="3202111" y="2956186"/>
            <a:chExt cx="437055" cy="364988"/>
          </a:xfrm>
        </p:grpSpPr>
        <p:sp>
          <p:nvSpPr>
            <p:cNvPr id="1674" name="Google Shape;1674;p84"/>
            <p:cNvSpPr/>
            <p:nvPr/>
          </p:nvSpPr>
          <p:spPr>
            <a:xfrm>
              <a:off x="3356122" y="3192938"/>
              <a:ext cx="131295" cy="78917"/>
            </a:xfrm>
            <a:custGeom>
              <a:rect b="b" l="l" r="r" t="t"/>
              <a:pathLst>
                <a:path extrusionOk="0" h="2477" w="4121">
                  <a:moveTo>
                    <a:pt x="2001" y="0"/>
                  </a:moveTo>
                  <a:cubicBezTo>
                    <a:pt x="1382" y="238"/>
                    <a:pt x="715" y="381"/>
                    <a:pt x="1" y="429"/>
                  </a:cubicBezTo>
                  <a:lnTo>
                    <a:pt x="3763" y="2477"/>
                  </a:lnTo>
                  <a:cubicBezTo>
                    <a:pt x="3978" y="2096"/>
                    <a:pt x="4097" y="1643"/>
                    <a:pt x="4121" y="1167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84"/>
            <p:cNvSpPr/>
            <p:nvPr/>
          </p:nvSpPr>
          <p:spPr>
            <a:xfrm>
              <a:off x="3202111" y="3234642"/>
              <a:ext cx="157834" cy="86532"/>
            </a:xfrm>
            <a:custGeom>
              <a:rect b="b" l="l" r="r" t="t"/>
              <a:pathLst>
                <a:path extrusionOk="0" h="2716" w="4954">
                  <a:moveTo>
                    <a:pt x="0" y="1"/>
                  </a:moveTo>
                  <a:cubicBezTo>
                    <a:pt x="143" y="1525"/>
                    <a:pt x="1405" y="2716"/>
                    <a:pt x="2977" y="2716"/>
                  </a:cubicBezTo>
                  <a:lnTo>
                    <a:pt x="4954" y="27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84"/>
            <p:cNvSpPr/>
            <p:nvPr/>
          </p:nvSpPr>
          <p:spPr>
            <a:xfrm>
              <a:off x="3202111" y="3144351"/>
              <a:ext cx="256473" cy="174561"/>
            </a:xfrm>
            <a:custGeom>
              <a:rect b="b" l="l" r="r" t="t"/>
              <a:pathLst>
                <a:path extrusionOk="0" h="5479" w="8050">
                  <a:moveTo>
                    <a:pt x="0" y="1"/>
                  </a:moveTo>
                  <a:lnTo>
                    <a:pt x="0" y="1811"/>
                  </a:lnTo>
                  <a:lnTo>
                    <a:pt x="6645" y="5478"/>
                  </a:lnTo>
                  <a:cubicBezTo>
                    <a:pt x="7192" y="5359"/>
                    <a:pt x="7669" y="5073"/>
                    <a:pt x="8050" y="4716"/>
                  </a:cubicBezTo>
                  <a:lnTo>
                    <a:pt x="2453" y="1644"/>
                  </a:lnTo>
                  <a:cubicBezTo>
                    <a:pt x="1810" y="1430"/>
                    <a:pt x="1215" y="1120"/>
                    <a:pt x="715" y="715"/>
                  </a:cubicBezTo>
                  <a:cubicBezTo>
                    <a:pt x="453" y="501"/>
                    <a:pt x="191" y="2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84"/>
            <p:cNvSpPr/>
            <p:nvPr/>
          </p:nvSpPr>
          <p:spPr>
            <a:xfrm>
              <a:off x="3450205" y="3144351"/>
              <a:ext cx="37212" cy="53907"/>
            </a:xfrm>
            <a:custGeom>
              <a:rect b="b" l="l" r="r" t="t"/>
              <a:pathLst>
                <a:path extrusionOk="0" h="1692" w="1168">
                  <a:moveTo>
                    <a:pt x="1168" y="1"/>
                  </a:moveTo>
                  <a:cubicBezTo>
                    <a:pt x="977" y="263"/>
                    <a:pt x="715" y="501"/>
                    <a:pt x="453" y="715"/>
                  </a:cubicBezTo>
                  <a:cubicBezTo>
                    <a:pt x="310" y="834"/>
                    <a:pt x="144" y="930"/>
                    <a:pt x="1" y="1025"/>
                  </a:cubicBezTo>
                  <a:lnTo>
                    <a:pt x="1168" y="169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84"/>
            <p:cNvSpPr/>
            <p:nvPr/>
          </p:nvSpPr>
          <p:spPr>
            <a:xfrm>
              <a:off x="3202111" y="2956186"/>
              <a:ext cx="285306" cy="222351"/>
            </a:xfrm>
            <a:custGeom>
              <a:rect b="b" l="l" r="r" t="t"/>
              <a:pathLst>
                <a:path extrusionOk="0" h="6979" w="8955">
                  <a:moveTo>
                    <a:pt x="4478" y="1096"/>
                  </a:moveTo>
                  <a:cubicBezTo>
                    <a:pt x="5240" y="1096"/>
                    <a:pt x="5954" y="1335"/>
                    <a:pt x="6502" y="1763"/>
                  </a:cubicBezTo>
                  <a:cubicBezTo>
                    <a:pt x="7073" y="2216"/>
                    <a:pt x="7383" y="2835"/>
                    <a:pt x="7383" y="3502"/>
                  </a:cubicBezTo>
                  <a:cubicBezTo>
                    <a:pt x="7383" y="4168"/>
                    <a:pt x="7073" y="4764"/>
                    <a:pt x="6502" y="5240"/>
                  </a:cubicBezTo>
                  <a:cubicBezTo>
                    <a:pt x="5954" y="5669"/>
                    <a:pt x="5240" y="5907"/>
                    <a:pt x="4478" y="5907"/>
                  </a:cubicBezTo>
                  <a:cubicBezTo>
                    <a:pt x="3715" y="5907"/>
                    <a:pt x="3001" y="5669"/>
                    <a:pt x="2453" y="5240"/>
                  </a:cubicBezTo>
                  <a:cubicBezTo>
                    <a:pt x="1882" y="4764"/>
                    <a:pt x="1572" y="4168"/>
                    <a:pt x="1572" y="3502"/>
                  </a:cubicBezTo>
                  <a:cubicBezTo>
                    <a:pt x="1572" y="2835"/>
                    <a:pt x="1882" y="2216"/>
                    <a:pt x="2453" y="1763"/>
                  </a:cubicBezTo>
                  <a:cubicBezTo>
                    <a:pt x="3001" y="1335"/>
                    <a:pt x="3715" y="1096"/>
                    <a:pt x="4478" y="1096"/>
                  </a:cubicBezTo>
                  <a:close/>
                  <a:moveTo>
                    <a:pt x="4478" y="1"/>
                  </a:moveTo>
                  <a:cubicBezTo>
                    <a:pt x="2001" y="1"/>
                    <a:pt x="0" y="1573"/>
                    <a:pt x="0" y="3502"/>
                  </a:cubicBezTo>
                  <a:cubicBezTo>
                    <a:pt x="0" y="5431"/>
                    <a:pt x="2001" y="6979"/>
                    <a:pt x="4478" y="6979"/>
                  </a:cubicBezTo>
                  <a:cubicBezTo>
                    <a:pt x="6954" y="6979"/>
                    <a:pt x="8955" y="5431"/>
                    <a:pt x="8955" y="3502"/>
                  </a:cubicBezTo>
                  <a:cubicBezTo>
                    <a:pt x="8955" y="1573"/>
                    <a:pt x="6954" y="1"/>
                    <a:pt x="4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84"/>
            <p:cNvSpPr/>
            <p:nvPr/>
          </p:nvSpPr>
          <p:spPr>
            <a:xfrm>
              <a:off x="3280264" y="3019173"/>
              <a:ext cx="129001" cy="97141"/>
            </a:xfrm>
            <a:custGeom>
              <a:rect b="b" l="l" r="r" t="t"/>
              <a:pathLst>
                <a:path extrusionOk="0" h="3049" w="4049">
                  <a:moveTo>
                    <a:pt x="2025" y="1048"/>
                  </a:moveTo>
                  <a:cubicBezTo>
                    <a:pt x="2358" y="1048"/>
                    <a:pt x="2644" y="1263"/>
                    <a:pt x="2644" y="1525"/>
                  </a:cubicBezTo>
                  <a:cubicBezTo>
                    <a:pt x="2644" y="1810"/>
                    <a:pt x="2358" y="2025"/>
                    <a:pt x="2025" y="2025"/>
                  </a:cubicBezTo>
                  <a:cubicBezTo>
                    <a:pt x="1691" y="2025"/>
                    <a:pt x="1405" y="1810"/>
                    <a:pt x="1405" y="1525"/>
                  </a:cubicBezTo>
                  <a:cubicBezTo>
                    <a:pt x="1405" y="1263"/>
                    <a:pt x="1691" y="1048"/>
                    <a:pt x="2025" y="1048"/>
                  </a:cubicBezTo>
                  <a:close/>
                  <a:moveTo>
                    <a:pt x="2025" y="1"/>
                  </a:moveTo>
                  <a:cubicBezTo>
                    <a:pt x="905" y="1"/>
                    <a:pt x="0" y="691"/>
                    <a:pt x="0" y="1525"/>
                  </a:cubicBezTo>
                  <a:cubicBezTo>
                    <a:pt x="0" y="2358"/>
                    <a:pt x="905" y="3049"/>
                    <a:pt x="2025" y="3049"/>
                  </a:cubicBezTo>
                  <a:cubicBezTo>
                    <a:pt x="3144" y="3049"/>
                    <a:pt x="4049" y="2358"/>
                    <a:pt x="4049" y="1525"/>
                  </a:cubicBezTo>
                  <a:cubicBezTo>
                    <a:pt x="4049" y="691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84"/>
            <p:cNvSpPr/>
            <p:nvPr/>
          </p:nvSpPr>
          <p:spPr>
            <a:xfrm>
              <a:off x="3470691" y="3088978"/>
              <a:ext cx="168476" cy="232196"/>
            </a:xfrm>
            <a:custGeom>
              <a:rect b="b" l="l" r="r" t="t"/>
              <a:pathLst>
                <a:path extrusionOk="0" h="7288" w="5288">
                  <a:moveTo>
                    <a:pt x="1430" y="0"/>
                  </a:moveTo>
                  <a:lnTo>
                    <a:pt x="1430" y="3835"/>
                  </a:lnTo>
                  <a:cubicBezTo>
                    <a:pt x="1477" y="5168"/>
                    <a:pt x="1025" y="6502"/>
                    <a:pt x="1" y="7288"/>
                  </a:cubicBezTo>
                  <a:lnTo>
                    <a:pt x="4883" y="7288"/>
                  </a:lnTo>
                  <a:cubicBezTo>
                    <a:pt x="5049" y="7288"/>
                    <a:pt x="5192" y="7192"/>
                    <a:pt x="5240" y="7026"/>
                  </a:cubicBezTo>
                  <a:cubicBezTo>
                    <a:pt x="5288" y="6883"/>
                    <a:pt x="5264" y="6692"/>
                    <a:pt x="5121" y="6597"/>
                  </a:cubicBezTo>
                  <a:lnTo>
                    <a:pt x="3906" y="5549"/>
                  </a:lnTo>
                  <a:lnTo>
                    <a:pt x="5121" y="4549"/>
                  </a:lnTo>
                  <a:cubicBezTo>
                    <a:pt x="5216" y="4478"/>
                    <a:pt x="5264" y="4358"/>
                    <a:pt x="5264" y="4239"/>
                  </a:cubicBezTo>
                  <a:cubicBezTo>
                    <a:pt x="5264" y="4120"/>
                    <a:pt x="5216" y="4025"/>
                    <a:pt x="5121" y="3954"/>
                  </a:cubicBezTo>
                  <a:lnTo>
                    <a:pt x="3906" y="2953"/>
                  </a:lnTo>
                  <a:lnTo>
                    <a:pt x="5121" y="1929"/>
                  </a:lnTo>
                  <a:cubicBezTo>
                    <a:pt x="5216" y="1858"/>
                    <a:pt x="5264" y="1739"/>
                    <a:pt x="5264" y="1620"/>
                  </a:cubicBezTo>
                  <a:lnTo>
                    <a:pt x="5264" y="381"/>
                  </a:lnTo>
                  <a:cubicBezTo>
                    <a:pt x="5264" y="167"/>
                    <a:pt x="5097" y="0"/>
                    <a:pt x="4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1" name="Google Shape;1681;p84"/>
          <p:cNvGrpSpPr/>
          <p:nvPr/>
        </p:nvGrpSpPr>
        <p:grpSpPr>
          <a:xfrm>
            <a:off x="4018492" y="2948603"/>
            <a:ext cx="328572" cy="380918"/>
            <a:chOff x="4018492" y="2948603"/>
            <a:chExt cx="328572" cy="380918"/>
          </a:xfrm>
        </p:grpSpPr>
        <p:sp>
          <p:nvSpPr>
            <p:cNvPr id="1682" name="Google Shape;1682;p84"/>
            <p:cNvSpPr/>
            <p:nvPr/>
          </p:nvSpPr>
          <p:spPr>
            <a:xfrm>
              <a:off x="4067046" y="2948603"/>
              <a:ext cx="231463" cy="44062"/>
            </a:xfrm>
            <a:custGeom>
              <a:rect b="b" l="l" r="r" t="t"/>
              <a:pathLst>
                <a:path extrusionOk="0" h="1383" w="7265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1382"/>
                  </a:lnTo>
                  <a:lnTo>
                    <a:pt x="7264" y="1382"/>
                  </a:lnTo>
                  <a:lnTo>
                    <a:pt x="7264" y="334"/>
                  </a:lnTo>
                  <a:cubicBezTo>
                    <a:pt x="7264" y="144"/>
                    <a:pt x="7098" y="1"/>
                    <a:pt x="6907" y="1"/>
                  </a:cubicBezTo>
                  <a:lnTo>
                    <a:pt x="3621" y="1"/>
                  </a:lnTo>
                  <a:cubicBezTo>
                    <a:pt x="3811" y="1"/>
                    <a:pt x="3978" y="144"/>
                    <a:pt x="3978" y="334"/>
                  </a:cubicBezTo>
                  <a:cubicBezTo>
                    <a:pt x="3978" y="525"/>
                    <a:pt x="3811" y="691"/>
                    <a:pt x="3621" y="691"/>
                  </a:cubicBezTo>
                  <a:cubicBezTo>
                    <a:pt x="3430" y="691"/>
                    <a:pt x="3264" y="525"/>
                    <a:pt x="3264" y="334"/>
                  </a:cubicBezTo>
                  <a:cubicBezTo>
                    <a:pt x="3264" y="144"/>
                    <a:pt x="3430" y="1"/>
                    <a:pt x="3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84"/>
            <p:cNvSpPr/>
            <p:nvPr/>
          </p:nvSpPr>
          <p:spPr>
            <a:xfrm>
              <a:off x="4085270" y="3054825"/>
              <a:ext cx="194250" cy="78949"/>
            </a:xfrm>
            <a:custGeom>
              <a:rect b="b" l="l" r="r" t="t"/>
              <a:pathLst>
                <a:path extrusionOk="0" h="2478" w="6097">
                  <a:moveTo>
                    <a:pt x="1072" y="525"/>
                  </a:moveTo>
                  <a:cubicBezTo>
                    <a:pt x="1263" y="525"/>
                    <a:pt x="1429" y="691"/>
                    <a:pt x="1429" y="882"/>
                  </a:cubicBezTo>
                  <a:cubicBezTo>
                    <a:pt x="1429" y="1072"/>
                    <a:pt x="1263" y="1215"/>
                    <a:pt x="1072" y="1215"/>
                  </a:cubicBezTo>
                  <a:cubicBezTo>
                    <a:pt x="882" y="1215"/>
                    <a:pt x="715" y="1072"/>
                    <a:pt x="715" y="882"/>
                  </a:cubicBezTo>
                  <a:cubicBezTo>
                    <a:pt x="715" y="691"/>
                    <a:pt x="882" y="525"/>
                    <a:pt x="1072" y="525"/>
                  </a:cubicBezTo>
                  <a:close/>
                  <a:moveTo>
                    <a:pt x="5025" y="525"/>
                  </a:moveTo>
                  <a:cubicBezTo>
                    <a:pt x="5216" y="525"/>
                    <a:pt x="5383" y="691"/>
                    <a:pt x="5383" y="882"/>
                  </a:cubicBezTo>
                  <a:cubicBezTo>
                    <a:pt x="5383" y="1072"/>
                    <a:pt x="5216" y="1215"/>
                    <a:pt x="5025" y="1215"/>
                  </a:cubicBezTo>
                  <a:cubicBezTo>
                    <a:pt x="4835" y="1215"/>
                    <a:pt x="4692" y="1072"/>
                    <a:pt x="4692" y="882"/>
                  </a:cubicBezTo>
                  <a:cubicBezTo>
                    <a:pt x="4692" y="691"/>
                    <a:pt x="4835" y="525"/>
                    <a:pt x="5025" y="525"/>
                  </a:cubicBezTo>
                  <a:close/>
                  <a:moveTo>
                    <a:pt x="739" y="1"/>
                  </a:moveTo>
                  <a:cubicBezTo>
                    <a:pt x="524" y="1"/>
                    <a:pt x="0" y="96"/>
                    <a:pt x="0" y="977"/>
                  </a:cubicBezTo>
                  <a:cubicBezTo>
                    <a:pt x="0" y="1954"/>
                    <a:pt x="548" y="2454"/>
                    <a:pt x="1691" y="2478"/>
                  </a:cubicBezTo>
                  <a:lnTo>
                    <a:pt x="2739" y="2096"/>
                  </a:lnTo>
                  <a:cubicBezTo>
                    <a:pt x="2846" y="2061"/>
                    <a:pt x="2953" y="2043"/>
                    <a:pt x="3058" y="2043"/>
                  </a:cubicBezTo>
                  <a:cubicBezTo>
                    <a:pt x="3162" y="2043"/>
                    <a:pt x="3263" y="2061"/>
                    <a:pt x="3358" y="2096"/>
                  </a:cubicBezTo>
                  <a:lnTo>
                    <a:pt x="4430" y="2478"/>
                  </a:lnTo>
                  <a:cubicBezTo>
                    <a:pt x="5549" y="2454"/>
                    <a:pt x="6097" y="1954"/>
                    <a:pt x="6097" y="977"/>
                  </a:cubicBezTo>
                  <a:cubicBezTo>
                    <a:pt x="6097" y="691"/>
                    <a:pt x="6026" y="1"/>
                    <a:pt x="5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84"/>
            <p:cNvSpPr/>
            <p:nvPr/>
          </p:nvSpPr>
          <p:spPr>
            <a:xfrm>
              <a:off x="4018492" y="3015382"/>
              <a:ext cx="328572" cy="314140"/>
            </a:xfrm>
            <a:custGeom>
              <a:rect b="b" l="l" r="r" t="t"/>
              <a:pathLst>
                <a:path extrusionOk="0" h="9860" w="10313">
                  <a:moveTo>
                    <a:pt x="7455" y="548"/>
                  </a:moveTo>
                  <a:cubicBezTo>
                    <a:pt x="7931" y="548"/>
                    <a:pt x="8288" y="739"/>
                    <a:pt x="8550" y="1072"/>
                  </a:cubicBezTo>
                  <a:cubicBezTo>
                    <a:pt x="8788" y="1358"/>
                    <a:pt x="8884" y="1763"/>
                    <a:pt x="8884" y="2215"/>
                  </a:cubicBezTo>
                  <a:cubicBezTo>
                    <a:pt x="8884" y="2930"/>
                    <a:pt x="8669" y="3501"/>
                    <a:pt x="8217" y="3882"/>
                  </a:cubicBezTo>
                  <a:cubicBezTo>
                    <a:pt x="7955" y="4097"/>
                    <a:pt x="7669" y="4239"/>
                    <a:pt x="7312" y="4311"/>
                  </a:cubicBezTo>
                  <a:lnTo>
                    <a:pt x="7312" y="6478"/>
                  </a:lnTo>
                  <a:lnTo>
                    <a:pt x="7479" y="6478"/>
                  </a:lnTo>
                  <a:cubicBezTo>
                    <a:pt x="7669" y="6478"/>
                    <a:pt x="7836" y="6645"/>
                    <a:pt x="7836" y="6835"/>
                  </a:cubicBezTo>
                  <a:cubicBezTo>
                    <a:pt x="7836" y="7026"/>
                    <a:pt x="7669" y="7169"/>
                    <a:pt x="7479" y="7169"/>
                  </a:cubicBezTo>
                  <a:lnTo>
                    <a:pt x="7312" y="7169"/>
                  </a:lnTo>
                  <a:lnTo>
                    <a:pt x="7312" y="7740"/>
                  </a:lnTo>
                  <a:cubicBezTo>
                    <a:pt x="7312" y="7740"/>
                    <a:pt x="7312" y="8026"/>
                    <a:pt x="7312" y="8097"/>
                  </a:cubicBezTo>
                  <a:cubicBezTo>
                    <a:pt x="7312" y="8455"/>
                    <a:pt x="6955" y="8455"/>
                    <a:pt x="6955" y="8455"/>
                  </a:cubicBezTo>
                  <a:cubicBezTo>
                    <a:pt x="6764" y="8455"/>
                    <a:pt x="6621" y="8288"/>
                    <a:pt x="6621" y="8097"/>
                  </a:cubicBezTo>
                  <a:cubicBezTo>
                    <a:pt x="6621" y="8097"/>
                    <a:pt x="6621" y="8074"/>
                    <a:pt x="6621" y="8074"/>
                  </a:cubicBezTo>
                  <a:lnTo>
                    <a:pt x="6621" y="7169"/>
                  </a:lnTo>
                  <a:lnTo>
                    <a:pt x="6455" y="7169"/>
                  </a:lnTo>
                  <a:cubicBezTo>
                    <a:pt x="6240" y="7169"/>
                    <a:pt x="6097" y="7026"/>
                    <a:pt x="6097" y="6835"/>
                  </a:cubicBezTo>
                  <a:cubicBezTo>
                    <a:pt x="6097" y="6645"/>
                    <a:pt x="6240" y="6478"/>
                    <a:pt x="6455" y="6478"/>
                  </a:cubicBezTo>
                  <a:lnTo>
                    <a:pt x="6621" y="6478"/>
                  </a:lnTo>
                  <a:lnTo>
                    <a:pt x="6621" y="4406"/>
                  </a:lnTo>
                  <a:lnTo>
                    <a:pt x="6455" y="4406"/>
                  </a:lnTo>
                  <a:cubicBezTo>
                    <a:pt x="6431" y="4406"/>
                    <a:pt x="6383" y="4406"/>
                    <a:pt x="6335" y="4382"/>
                  </a:cubicBezTo>
                  <a:lnTo>
                    <a:pt x="5216" y="4001"/>
                  </a:lnTo>
                  <a:cubicBezTo>
                    <a:pt x="5192" y="3989"/>
                    <a:pt x="5169" y="3983"/>
                    <a:pt x="5145" y="3983"/>
                  </a:cubicBezTo>
                  <a:cubicBezTo>
                    <a:pt x="5121" y="3983"/>
                    <a:pt x="5097" y="3989"/>
                    <a:pt x="5073" y="4001"/>
                  </a:cubicBezTo>
                  <a:lnTo>
                    <a:pt x="3954" y="4382"/>
                  </a:lnTo>
                  <a:cubicBezTo>
                    <a:pt x="3906" y="4406"/>
                    <a:pt x="3883" y="4406"/>
                    <a:pt x="3835" y="4406"/>
                  </a:cubicBezTo>
                  <a:lnTo>
                    <a:pt x="3692" y="4406"/>
                  </a:lnTo>
                  <a:lnTo>
                    <a:pt x="3692" y="6478"/>
                  </a:lnTo>
                  <a:lnTo>
                    <a:pt x="3859" y="6478"/>
                  </a:lnTo>
                  <a:cubicBezTo>
                    <a:pt x="4049" y="6478"/>
                    <a:pt x="4192" y="6645"/>
                    <a:pt x="4192" y="6835"/>
                  </a:cubicBezTo>
                  <a:cubicBezTo>
                    <a:pt x="4192" y="7026"/>
                    <a:pt x="4049" y="7169"/>
                    <a:pt x="3859" y="7169"/>
                  </a:cubicBezTo>
                  <a:lnTo>
                    <a:pt x="3692" y="7169"/>
                  </a:lnTo>
                  <a:lnTo>
                    <a:pt x="3692" y="8074"/>
                  </a:lnTo>
                  <a:cubicBezTo>
                    <a:pt x="3692" y="8074"/>
                    <a:pt x="3692" y="8097"/>
                    <a:pt x="3692" y="8097"/>
                  </a:cubicBezTo>
                  <a:cubicBezTo>
                    <a:pt x="3692" y="8288"/>
                    <a:pt x="3525" y="8455"/>
                    <a:pt x="3335" y="8455"/>
                  </a:cubicBezTo>
                  <a:cubicBezTo>
                    <a:pt x="3335" y="8455"/>
                    <a:pt x="2978" y="8455"/>
                    <a:pt x="2978" y="8074"/>
                  </a:cubicBezTo>
                  <a:cubicBezTo>
                    <a:pt x="2978" y="7978"/>
                    <a:pt x="2978" y="7740"/>
                    <a:pt x="2978" y="7740"/>
                  </a:cubicBezTo>
                  <a:lnTo>
                    <a:pt x="2978" y="7169"/>
                  </a:lnTo>
                  <a:lnTo>
                    <a:pt x="2811" y="7169"/>
                  </a:lnTo>
                  <a:cubicBezTo>
                    <a:pt x="2620" y="7169"/>
                    <a:pt x="2454" y="7026"/>
                    <a:pt x="2454" y="6835"/>
                  </a:cubicBezTo>
                  <a:cubicBezTo>
                    <a:pt x="2454" y="6645"/>
                    <a:pt x="2620" y="6478"/>
                    <a:pt x="2811" y="6478"/>
                  </a:cubicBezTo>
                  <a:lnTo>
                    <a:pt x="2978" y="6478"/>
                  </a:lnTo>
                  <a:lnTo>
                    <a:pt x="2978" y="4311"/>
                  </a:lnTo>
                  <a:cubicBezTo>
                    <a:pt x="2620" y="4239"/>
                    <a:pt x="2335" y="4097"/>
                    <a:pt x="2096" y="3882"/>
                  </a:cubicBezTo>
                  <a:cubicBezTo>
                    <a:pt x="1620" y="3501"/>
                    <a:pt x="1406" y="2930"/>
                    <a:pt x="1406" y="2215"/>
                  </a:cubicBezTo>
                  <a:cubicBezTo>
                    <a:pt x="1406" y="1763"/>
                    <a:pt x="1525" y="1358"/>
                    <a:pt x="1739" y="1072"/>
                  </a:cubicBezTo>
                  <a:cubicBezTo>
                    <a:pt x="2001" y="739"/>
                    <a:pt x="2382" y="548"/>
                    <a:pt x="2835" y="548"/>
                  </a:cubicBezTo>
                  <a:close/>
                  <a:moveTo>
                    <a:pt x="334" y="0"/>
                  </a:moveTo>
                  <a:cubicBezTo>
                    <a:pt x="144" y="0"/>
                    <a:pt x="1" y="143"/>
                    <a:pt x="1" y="358"/>
                  </a:cubicBezTo>
                  <a:lnTo>
                    <a:pt x="1" y="9502"/>
                  </a:lnTo>
                  <a:cubicBezTo>
                    <a:pt x="1" y="9693"/>
                    <a:pt x="144" y="9860"/>
                    <a:pt x="334" y="9860"/>
                  </a:cubicBezTo>
                  <a:lnTo>
                    <a:pt x="9955" y="9860"/>
                  </a:lnTo>
                  <a:cubicBezTo>
                    <a:pt x="10146" y="9860"/>
                    <a:pt x="10312" y="9693"/>
                    <a:pt x="10312" y="9502"/>
                  </a:cubicBezTo>
                  <a:lnTo>
                    <a:pt x="10312" y="358"/>
                  </a:lnTo>
                  <a:cubicBezTo>
                    <a:pt x="10312" y="143"/>
                    <a:pt x="10146" y="0"/>
                    <a:pt x="9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84"/>
          <p:cNvGrpSpPr/>
          <p:nvPr/>
        </p:nvGrpSpPr>
        <p:grpSpPr>
          <a:xfrm>
            <a:off x="4734736" y="2963036"/>
            <a:ext cx="371806" cy="351320"/>
            <a:chOff x="4734736" y="2963036"/>
            <a:chExt cx="371806" cy="351320"/>
          </a:xfrm>
        </p:grpSpPr>
        <p:sp>
          <p:nvSpPr>
            <p:cNvPr id="1686" name="Google Shape;1686;p84"/>
            <p:cNvSpPr/>
            <p:nvPr/>
          </p:nvSpPr>
          <p:spPr>
            <a:xfrm>
              <a:off x="4867529" y="3213424"/>
              <a:ext cx="105488" cy="100932"/>
            </a:xfrm>
            <a:custGeom>
              <a:rect b="b" l="l" r="r" t="t"/>
              <a:pathLst>
                <a:path extrusionOk="0" h="3168" w="3311">
                  <a:moveTo>
                    <a:pt x="1667" y="0"/>
                  </a:moveTo>
                  <a:cubicBezTo>
                    <a:pt x="1286" y="548"/>
                    <a:pt x="738" y="881"/>
                    <a:pt x="0" y="953"/>
                  </a:cubicBezTo>
                  <a:cubicBezTo>
                    <a:pt x="0" y="976"/>
                    <a:pt x="0" y="976"/>
                    <a:pt x="0" y="976"/>
                  </a:cubicBezTo>
                  <a:cubicBezTo>
                    <a:pt x="48" y="1024"/>
                    <a:pt x="72" y="1072"/>
                    <a:pt x="119" y="1095"/>
                  </a:cubicBezTo>
                  <a:cubicBezTo>
                    <a:pt x="310" y="1310"/>
                    <a:pt x="596" y="1500"/>
                    <a:pt x="953" y="1596"/>
                  </a:cubicBezTo>
                  <a:cubicBezTo>
                    <a:pt x="1167" y="1643"/>
                    <a:pt x="1286" y="1858"/>
                    <a:pt x="1239" y="2048"/>
                  </a:cubicBezTo>
                  <a:cubicBezTo>
                    <a:pt x="1215" y="2239"/>
                    <a:pt x="1048" y="2358"/>
                    <a:pt x="858" y="2358"/>
                  </a:cubicBezTo>
                  <a:lnTo>
                    <a:pt x="834" y="2358"/>
                  </a:lnTo>
                  <a:cubicBezTo>
                    <a:pt x="905" y="2524"/>
                    <a:pt x="953" y="2715"/>
                    <a:pt x="1000" y="2882"/>
                  </a:cubicBezTo>
                  <a:cubicBezTo>
                    <a:pt x="1048" y="3048"/>
                    <a:pt x="1215" y="3167"/>
                    <a:pt x="1381" y="3167"/>
                  </a:cubicBezTo>
                  <a:lnTo>
                    <a:pt x="1882" y="3167"/>
                  </a:lnTo>
                  <a:cubicBezTo>
                    <a:pt x="2072" y="3167"/>
                    <a:pt x="2239" y="3048"/>
                    <a:pt x="2263" y="2858"/>
                  </a:cubicBezTo>
                  <a:cubicBezTo>
                    <a:pt x="2310" y="2691"/>
                    <a:pt x="2358" y="2524"/>
                    <a:pt x="2429" y="2358"/>
                  </a:cubicBezTo>
                  <a:lnTo>
                    <a:pt x="2405" y="2358"/>
                  </a:lnTo>
                  <a:cubicBezTo>
                    <a:pt x="2215" y="2358"/>
                    <a:pt x="2072" y="2239"/>
                    <a:pt x="2024" y="2048"/>
                  </a:cubicBezTo>
                  <a:cubicBezTo>
                    <a:pt x="1977" y="1858"/>
                    <a:pt x="2120" y="1643"/>
                    <a:pt x="2310" y="1596"/>
                  </a:cubicBezTo>
                  <a:cubicBezTo>
                    <a:pt x="2787" y="1453"/>
                    <a:pt x="3144" y="1215"/>
                    <a:pt x="3310" y="953"/>
                  </a:cubicBezTo>
                  <a:cubicBezTo>
                    <a:pt x="2596" y="881"/>
                    <a:pt x="2048" y="548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84"/>
            <p:cNvSpPr/>
            <p:nvPr/>
          </p:nvSpPr>
          <p:spPr>
            <a:xfrm>
              <a:off x="4734736" y="2963036"/>
              <a:ext cx="173796" cy="257238"/>
            </a:xfrm>
            <a:custGeom>
              <a:rect b="b" l="l" r="r" t="t"/>
              <a:pathLst>
                <a:path extrusionOk="0" h="8074" w="5455">
                  <a:moveTo>
                    <a:pt x="3692" y="1251"/>
                  </a:moveTo>
                  <a:cubicBezTo>
                    <a:pt x="3948" y="1251"/>
                    <a:pt x="4204" y="1334"/>
                    <a:pt x="4454" y="1501"/>
                  </a:cubicBezTo>
                  <a:cubicBezTo>
                    <a:pt x="4621" y="1620"/>
                    <a:pt x="4668" y="1882"/>
                    <a:pt x="4549" y="2048"/>
                  </a:cubicBezTo>
                  <a:cubicBezTo>
                    <a:pt x="4475" y="2152"/>
                    <a:pt x="4346" y="2210"/>
                    <a:pt x="4218" y="2210"/>
                  </a:cubicBezTo>
                  <a:cubicBezTo>
                    <a:pt x="4141" y="2210"/>
                    <a:pt x="4064" y="2189"/>
                    <a:pt x="4002" y="2144"/>
                  </a:cubicBezTo>
                  <a:cubicBezTo>
                    <a:pt x="3894" y="2072"/>
                    <a:pt x="3793" y="2036"/>
                    <a:pt x="3692" y="2036"/>
                  </a:cubicBezTo>
                  <a:cubicBezTo>
                    <a:pt x="3591" y="2036"/>
                    <a:pt x="3490" y="2072"/>
                    <a:pt x="3382" y="2144"/>
                  </a:cubicBezTo>
                  <a:cubicBezTo>
                    <a:pt x="3311" y="2191"/>
                    <a:pt x="3239" y="2215"/>
                    <a:pt x="3144" y="2215"/>
                  </a:cubicBezTo>
                  <a:cubicBezTo>
                    <a:pt x="3025" y="2215"/>
                    <a:pt x="2906" y="2167"/>
                    <a:pt x="2835" y="2048"/>
                  </a:cubicBezTo>
                  <a:cubicBezTo>
                    <a:pt x="2716" y="1882"/>
                    <a:pt x="2763" y="1620"/>
                    <a:pt x="2930" y="1501"/>
                  </a:cubicBezTo>
                  <a:cubicBezTo>
                    <a:pt x="3180" y="1334"/>
                    <a:pt x="3436" y="1251"/>
                    <a:pt x="3692" y="1251"/>
                  </a:cubicBezTo>
                  <a:close/>
                  <a:moveTo>
                    <a:pt x="3362" y="4171"/>
                  </a:moveTo>
                  <a:cubicBezTo>
                    <a:pt x="3400" y="4171"/>
                    <a:pt x="3439" y="4177"/>
                    <a:pt x="3478" y="4192"/>
                  </a:cubicBezTo>
                  <a:cubicBezTo>
                    <a:pt x="3692" y="4263"/>
                    <a:pt x="3787" y="4477"/>
                    <a:pt x="3740" y="4668"/>
                  </a:cubicBezTo>
                  <a:cubicBezTo>
                    <a:pt x="3549" y="5216"/>
                    <a:pt x="3597" y="5668"/>
                    <a:pt x="3859" y="6121"/>
                  </a:cubicBezTo>
                  <a:cubicBezTo>
                    <a:pt x="3978" y="6311"/>
                    <a:pt x="3906" y="6549"/>
                    <a:pt x="3740" y="6644"/>
                  </a:cubicBezTo>
                  <a:cubicBezTo>
                    <a:pt x="3668" y="6692"/>
                    <a:pt x="3597" y="6692"/>
                    <a:pt x="3525" y="6692"/>
                  </a:cubicBezTo>
                  <a:cubicBezTo>
                    <a:pt x="3406" y="6692"/>
                    <a:pt x="3263" y="6644"/>
                    <a:pt x="3192" y="6502"/>
                  </a:cubicBezTo>
                  <a:cubicBezTo>
                    <a:pt x="2835" y="5882"/>
                    <a:pt x="2763" y="5168"/>
                    <a:pt x="3001" y="4430"/>
                  </a:cubicBezTo>
                  <a:cubicBezTo>
                    <a:pt x="3058" y="4277"/>
                    <a:pt x="3207" y="4171"/>
                    <a:pt x="3362" y="4171"/>
                  </a:cubicBezTo>
                  <a:close/>
                  <a:moveTo>
                    <a:pt x="3597" y="0"/>
                  </a:moveTo>
                  <a:cubicBezTo>
                    <a:pt x="2454" y="0"/>
                    <a:pt x="1525" y="810"/>
                    <a:pt x="1525" y="1810"/>
                  </a:cubicBezTo>
                  <a:cubicBezTo>
                    <a:pt x="1525" y="1834"/>
                    <a:pt x="1525" y="1882"/>
                    <a:pt x="1549" y="1905"/>
                  </a:cubicBezTo>
                  <a:cubicBezTo>
                    <a:pt x="1549" y="2048"/>
                    <a:pt x="1620" y="2191"/>
                    <a:pt x="1739" y="2239"/>
                  </a:cubicBezTo>
                  <a:cubicBezTo>
                    <a:pt x="1882" y="2310"/>
                    <a:pt x="2001" y="2382"/>
                    <a:pt x="2120" y="2501"/>
                  </a:cubicBezTo>
                  <a:cubicBezTo>
                    <a:pt x="2287" y="2644"/>
                    <a:pt x="2311" y="2882"/>
                    <a:pt x="2168" y="3049"/>
                  </a:cubicBezTo>
                  <a:cubicBezTo>
                    <a:pt x="2094" y="3135"/>
                    <a:pt x="1987" y="3177"/>
                    <a:pt x="1879" y="3177"/>
                  </a:cubicBezTo>
                  <a:cubicBezTo>
                    <a:pt x="1779" y="3177"/>
                    <a:pt x="1676" y="3141"/>
                    <a:pt x="1596" y="3072"/>
                  </a:cubicBezTo>
                  <a:cubicBezTo>
                    <a:pt x="1334" y="2834"/>
                    <a:pt x="1001" y="2834"/>
                    <a:pt x="858" y="2834"/>
                  </a:cubicBezTo>
                  <a:lnTo>
                    <a:pt x="834" y="2834"/>
                  </a:lnTo>
                  <a:cubicBezTo>
                    <a:pt x="382" y="2834"/>
                    <a:pt x="1" y="3263"/>
                    <a:pt x="1" y="3787"/>
                  </a:cubicBezTo>
                  <a:cubicBezTo>
                    <a:pt x="1" y="4192"/>
                    <a:pt x="263" y="4573"/>
                    <a:pt x="596" y="4692"/>
                  </a:cubicBezTo>
                  <a:cubicBezTo>
                    <a:pt x="691" y="4716"/>
                    <a:pt x="763" y="4739"/>
                    <a:pt x="810" y="4811"/>
                  </a:cubicBezTo>
                  <a:cubicBezTo>
                    <a:pt x="929" y="4977"/>
                    <a:pt x="906" y="5192"/>
                    <a:pt x="787" y="5311"/>
                  </a:cubicBezTo>
                  <a:cubicBezTo>
                    <a:pt x="596" y="5501"/>
                    <a:pt x="525" y="5740"/>
                    <a:pt x="525" y="6001"/>
                  </a:cubicBezTo>
                  <a:cubicBezTo>
                    <a:pt x="525" y="6525"/>
                    <a:pt x="882" y="6954"/>
                    <a:pt x="1358" y="6954"/>
                  </a:cubicBezTo>
                  <a:cubicBezTo>
                    <a:pt x="1382" y="6954"/>
                    <a:pt x="1430" y="6906"/>
                    <a:pt x="1430" y="6883"/>
                  </a:cubicBezTo>
                  <a:cubicBezTo>
                    <a:pt x="1406" y="6764"/>
                    <a:pt x="1406" y="6644"/>
                    <a:pt x="1406" y="6525"/>
                  </a:cubicBezTo>
                  <a:cubicBezTo>
                    <a:pt x="1406" y="6311"/>
                    <a:pt x="1596" y="6144"/>
                    <a:pt x="1811" y="6144"/>
                  </a:cubicBezTo>
                  <a:cubicBezTo>
                    <a:pt x="2025" y="6144"/>
                    <a:pt x="2192" y="6335"/>
                    <a:pt x="2192" y="6549"/>
                  </a:cubicBezTo>
                  <a:cubicBezTo>
                    <a:pt x="2168" y="6978"/>
                    <a:pt x="2287" y="7335"/>
                    <a:pt x="2525" y="7573"/>
                  </a:cubicBezTo>
                  <a:cubicBezTo>
                    <a:pt x="2882" y="7930"/>
                    <a:pt x="3406" y="8073"/>
                    <a:pt x="3811" y="8073"/>
                  </a:cubicBezTo>
                  <a:cubicBezTo>
                    <a:pt x="4692" y="8073"/>
                    <a:pt x="5192" y="7692"/>
                    <a:pt x="5454" y="6859"/>
                  </a:cubicBezTo>
                  <a:cubicBezTo>
                    <a:pt x="5454" y="6859"/>
                    <a:pt x="5454" y="6859"/>
                    <a:pt x="5454" y="6835"/>
                  </a:cubicBezTo>
                  <a:lnTo>
                    <a:pt x="5454" y="1024"/>
                  </a:lnTo>
                  <a:cubicBezTo>
                    <a:pt x="5073" y="429"/>
                    <a:pt x="4335" y="0"/>
                    <a:pt x="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84"/>
            <p:cNvSpPr/>
            <p:nvPr/>
          </p:nvSpPr>
          <p:spPr>
            <a:xfrm>
              <a:off x="4933543" y="2963036"/>
              <a:ext cx="173000" cy="257238"/>
            </a:xfrm>
            <a:custGeom>
              <a:rect b="b" l="l" r="r" t="t"/>
              <a:pathLst>
                <a:path extrusionOk="0" h="8074" w="5430">
                  <a:moveTo>
                    <a:pt x="1750" y="1251"/>
                  </a:moveTo>
                  <a:cubicBezTo>
                    <a:pt x="2006" y="1251"/>
                    <a:pt x="2262" y="1334"/>
                    <a:pt x="2501" y="1501"/>
                  </a:cubicBezTo>
                  <a:cubicBezTo>
                    <a:pt x="2691" y="1620"/>
                    <a:pt x="2739" y="1882"/>
                    <a:pt x="2596" y="2048"/>
                  </a:cubicBezTo>
                  <a:cubicBezTo>
                    <a:pt x="2524" y="2167"/>
                    <a:pt x="2405" y="2215"/>
                    <a:pt x="2286" y="2215"/>
                  </a:cubicBezTo>
                  <a:cubicBezTo>
                    <a:pt x="2215" y="2215"/>
                    <a:pt x="2143" y="2191"/>
                    <a:pt x="2072" y="2144"/>
                  </a:cubicBezTo>
                  <a:cubicBezTo>
                    <a:pt x="1953" y="2072"/>
                    <a:pt x="1852" y="2036"/>
                    <a:pt x="1750" y="2036"/>
                  </a:cubicBezTo>
                  <a:cubicBezTo>
                    <a:pt x="1649" y="2036"/>
                    <a:pt x="1548" y="2072"/>
                    <a:pt x="1429" y="2144"/>
                  </a:cubicBezTo>
                  <a:cubicBezTo>
                    <a:pt x="1366" y="2189"/>
                    <a:pt x="1293" y="2210"/>
                    <a:pt x="1220" y="2210"/>
                  </a:cubicBezTo>
                  <a:cubicBezTo>
                    <a:pt x="1099" y="2210"/>
                    <a:pt x="979" y="2152"/>
                    <a:pt x="905" y="2048"/>
                  </a:cubicBezTo>
                  <a:cubicBezTo>
                    <a:pt x="786" y="1882"/>
                    <a:pt x="810" y="1620"/>
                    <a:pt x="1000" y="1501"/>
                  </a:cubicBezTo>
                  <a:cubicBezTo>
                    <a:pt x="1238" y="1334"/>
                    <a:pt x="1494" y="1251"/>
                    <a:pt x="1750" y="1251"/>
                  </a:cubicBezTo>
                  <a:close/>
                  <a:moveTo>
                    <a:pt x="2080" y="4171"/>
                  </a:moveTo>
                  <a:cubicBezTo>
                    <a:pt x="2247" y="4171"/>
                    <a:pt x="2396" y="4277"/>
                    <a:pt x="2453" y="4430"/>
                  </a:cubicBezTo>
                  <a:cubicBezTo>
                    <a:pt x="2691" y="5168"/>
                    <a:pt x="2620" y="5882"/>
                    <a:pt x="2239" y="6502"/>
                  </a:cubicBezTo>
                  <a:cubicBezTo>
                    <a:pt x="2167" y="6644"/>
                    <a:pt x="2048" y="6692"/>
                    <a:pt x="1905" y="6692"/>
                  </a:cubicBezTo>
                  <a:cubicBezTo>
                    <a:pt x="1834" y="6692"/>
                    <a:pt x="1762" y="6692"/>
                    <a:pt x="1715" y="6644"/>
                  </a:cubicBezTo>
                  <a:cubicBezTo>
                    <a:pt x="1524" y="6549"/>
                    <a:pt x="1453" y="6311"/>
                    <a:pt x="1572" y="6121"/>
                  </a:cubicBezTo>
                  <a:cubicBezTo>
                    <a:pt x="1834" y="5668"/>
                    <a:pt x="1881" y="5216"/>
                    <a:pt x="1715" y="4668"/>
                  </a:cubicBezTo>
                  <a:cubicBezTo>
                    <a:pt x="1643" y="4477"/>
                    <a:pt x="1762" y="4263"/>
                    <a:pt x="1953" y="4192"/>
                  </a:cubicBezTo>
                  <a:cubicBezTo>
                    <a:pt x="1996" y="4177"/>
                    <a:pt x="2039" y="4171"/>
                    <a:pt x="2080" y="4171"/>
                  </a:cubicBezTo>
                  <a:close/>
                  <a:moveTo>
                    <a:pt x="1858" y="0"/>
                  </a:moveTo>
                  <a:cubicBezTo>
                    <a:pt x="1096" y="0"/>
                    <a:pt x="357" y="405"/>
                    <a:pt x="0" y="1024"/>
                  </a:cubicBezTo>
                  <a:lnTo>
                    <a:pt x="0" y="6859"/>
                  </a:lnTo>
                  <a:cubicBezTo>
                    <a:pt x="238" y="7692"/>
                    <a:pt x="762" y="8073"/>
                    <a:pt x="1643" y="8073"/>
                  </a:cubicBezTo>
                  <a:cubicBezTo>
                    <a:pt x="2024" y="8073"/>
                    <a:pt x="2572" y="7930"/>
                    <a:pt x="2905" y="7573"/>
                  </a:cubicBezTo>
                  <a:cubicBezTo>
                    <a:pt x="3144" y="7335"/>
                    <a:pt x="3263" y="6978"/>
                    <a:pt x="3263" y="6549"/>
                  </a:cubicBezTo>
                  <a:cubicBezTo>
                    <a:pt x="3239" y="6335"/>
                    <a:pt x="3406" y="6144"/>
                    <a:pt x="3620" y="6144"/>
                  </a:cubicBezTo>
                  <a:cubicBezTo>
                    <a:pt x="3834" y="6144"/>
                    <a:pt x="4025" y="6311"/>
                    <a:pt x="4025" y="6525"/>
                  </a:cubicBezTo>
                  <a:cubicBezTo>
                    <a:pt x="4025" y="6644"/>
                    <a:pt x="4025" y="6764"/>
                    <a:pt x="4025" y="6883"/>
                  </a:cubicBezTo>
                  <a:cubicBezTo>
                    <a:pt x="4025" y="6906"/>
                    <a:pt x="4049" y="6954"/>
                    <a:pt x="4096" y="6954"/>
                  </a:cubicBezTo>
                  <a:cubicBezTo>
                    <a:pt x="4549" y="6954"/>
                    <a:pt x="4930" y="6525"/>
                    <a:pt x="4930" y="6001"/>
                  </a:cubicBezTo>
                  <a:cubicBezTo>
                    <a:pt x="4930" y="5740"/>
                    <a:pt x="4834" y="5501"/>
                    <a:pt x="4668" y="5335"/>
                  </a:cubicBezTo>
                  <a:cubicBezTo>
                    <a:pt x="4596" y="5239"/>
                    <a:pt x="4572" y="5168"/>
                    <a:pt x="4572" y="5049"/>
                  </a:cubicBezTo>
                  <a:cubicBezTo>
                    <a:pt x="4549" y="4882"/>
                    <a:pt x="4668" y="4739"/>
                    <a:pt x="4834" y="4692"/>
                  </a:cubicBezTo>
                  <a:cubicBezTo>
                    <a:pt x="5192" y="4573"/>
                    <a:pt x="5430" y="4192"/>
                    <a:pt x="5430" y="3787"/>
                  </a:cubicBezTo>
                  <a:cubicBezTo>
                    <a:pt x="5430" y="3263"/>
                    <a:pt x="5049" y="2834"/>
                    <a:pt x="4596" y="2834"/>
                  </a:cubicBezTo>
                  <a:lnTo>
                    <a:pt x="4572" y="2834"/>
                  </a:lnTo>
                  <a:cubicBezTo>
                    <a:pt x="4430" y="2834"/>
                    <a:pt x="4096" y="2834"/>
                    <a:pt x="3834" y="3072"/>
                  </a:cubicBezTo>
                  <a:cubicBezTo>
                    <a:pt x="3756" y="3138"/>
                    <a:pt x="3656" y="3174"/>
                    <a:pt x="3558" y="3174"/>
                  </a:cubicBezTo>
                  <a:cubicBezTo>
                    <a:pt x="3477" y="3174"/>
                    <a:pt x="3398" y="3150"/>
                    <a:pt x="3334" y="3096"/>
                  </a:cubicBezTo>
                  <a:cubicBezTo>
                    <a:pt x="3144" y="2929"/>
                    <a:pt x="3144" y="2667"/>
                    <a:pt x="3310" y="2501"/>
                  </a:cubicBezTo>
                  <a:cubicBezTo>
                    <a:pt x="3429" y="2382"/>
                    <a:pt x="3572" y="2310"/>
                    <a:pt x="3691" y="2239"/>
                  </a:cubicBezTo>
                  <a:cubicBezTo>
                    <a:pt x="3810" y="2191"/>
                    <a:pt x="3906" y="2048"/>
                    <a:pt x="3906" y="1905"/>
                  </a:cubicBezTo>
                  <a:cubicBezTo>
                    <a:pt x="3906" y="1882"/>
                    <a:pt x="3906" y="1834"/>
                    <a:pt x="3906" y="1810"/>
                  </a:cubicBezTo>
                  <a:cubicBezTo>
                    <a:pt x="3906" y="810"/>
                    <a:pt x="2977" y="0"/>
                    <a:pt x="1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9" name="Google Shape;1689;p84"/>
          <p:cNvSpPr/>
          <p:nvPr/>
        </p:nvSpPr>
        <p:spPr>
          <a:xfrm>
            <a:off x="5539743" y="2948603"/>
            <a:ext cx="246628" cy="380918"/>
          </a:xfrm>
          <a:custGeom>
            <a:rect b="b" l="l" r="r" t="t"/>
            <a:pathLst>
              <a:path extrusionOk="0" h="11956" w="7741">
                <a:moveTo>
                  <a:pt x="4811" y="3382"/>
                </a:moveTo>
                <a:cubicBezTo>
                  <a:pt x="5050" y="3382"/>
                  <a:pt x="5216" y="3549"/>
                  <a:pt x="5216" y="3787"/>
                </a:cubicBezTo>
                <a:cubicBezTo>
                  <a:pt x="5431" y="3787"/>
                  <a:pt x="5621" y="3954"/>
                  <a:pt x="5621" y="4168"/>
                </a:cubicBezTo>
                <a:cubicBezTo>
                  <a:pt x="5621" y="4383"/>
                  <a:pt x="5431" y="4573"/>
                  <a:pt x="5216" y="4573"/>
                </a:cubicBezTo>
                <a:cubicBezTo>
                  <a:pt x="5216" y="4787"/>
                  <a:pt x="5050" y="4978"/>
                  <a:pt x="4811" y="4978"/>
                </a:cubicBezTo>
                <a:cubicBezTo>
                  <a:pt x="4597" y="4978"/>
                  <a:pt x="4430" y="4787"/>
                  <a:pt x="4430" y="4573"/>
                </a:cubicBezTo>
                <a:cubicBezTo>
                  <a:pt x="4192" y="4573"/>
                  <a:pt x="4025" y="4383"/>
                  <a:pt x="4025" y="4168"/>
                </a:cubicBezTo>
                <a:cubicBezTo>
                  <a:pt x="4025" y="3954"/>
                  <a:pt x="4192" y="3787"/>
                  <a:pt x="4430" y="3787"/>
                </a:cubicBezTo>
                <a:cubicBezTo>
                  <a:pt x="4430" y="3549"/>
                  <a:pt x="4597" y="3382"/>
                  <a:pt x="4811" y="3382"/>
                </a:cubicBezTo>
                <a:close/>
                <a:moveTo>
                  <a:pt x="1906" y="1"/>
                </a:moveTo>
                <a:cubicBezTo>
                  <a:pt x="596" y="1"/>
                  <a:pt x="1" y="1049"/>
                  <a:pt x="1" y="2358"/>
                </a:cubicBezTo>
                <a:lnTo>
                  <a:pt x="1" y="4526"/>
                </a:lnTo>
                <a:lnTo>
                  <a:pt x="1334" y="4526"/>
                </a:lnTo>
                <a:lnTo>
                  <a:pt x="1334" y="5311"/>
                </a:lnTo>
                <a:lnTo>
                  <a:pt x="1" y="5311"/>
                </a:lnTo>
                <a:lnTo>
                  <a:pt x="1" y="5931"/>
                </a:lnTo>
                <a:cubicBezTo>
                  <a:pt x="1" y="6121"/>
                  <a:pt x="168" y="6288"/>
                  <a:pt x="358" y="6288"/>
                </a:cubicBezTo>
                <a:lnTo>
                  <a:pt x="977" y="6288"/>
                </a:lnTo>
                <a:cubicBezTo>
                  <a:pt x="1144" y="6288"/>
                  <a:pt x="1287" y="6169"/>
                  <a:pt x="1334" y="6002"/>
                </a:cubicBezTo>
                <a:lnTo>
                  <a:pt x="1334" y="11598"/>
                </a:lnTo>
                <a:cubicBezTo>
                  <a:pt x="1334" y="11789"/>
                  <a:pt x="1477" y="11956"/>
                  <a:pt x="1668" y="11956"/>
                </a:cubicBezTo>
                <a:lnTo>
                  <a:pt x="6050" y="11956"/>
                </a:lnTo>
                <a:cubicBezTo>
                  <a:pt x="6240" y="11956"/>
                  <a:pt x="6407" y="11789"/>
                  <a:pt x="6407" y="11598"/>
                </a:cubicBezTo>
                <a:lnTo>
                  <a:pt x="6407" y="5978"/>
                </a:lnTo>
                <a:cubicBezTo>
                  <a:pt x="6431" y="6145"/>
                  <a:pt x="6574" y="6288"/>
                  <a:pt x="6764" y="6288"/>
                </a:cubicBezTo>
                <a:lnTo>
                  <a:pt x="7383" y="6288"/>
                </a:lnTo>
                <a:cubicBezTo>
                  <a:pt x="7574" y="6288"/>
                  <a:pt x="7741" y="6121"/>
                  <a:pt x="7741" y="5931"/>
                </a:cubicBezTo>
                <a:lnTo>
                  <a:pt x="7741" y="5311"/>
                </a:lnTo>
                <a:lnTo>
                  <a:pt x="6407" y="5311"/>
                </a:lnTo>
                <a:lnTo>
                  <a:pt x="6407" y="4526"/>
                </a:lnTo>
                <a:lnTo>
                  <a:pt x="7741" y="4526"/>
                </a:lnTo>
                <a:lnTo>
                  <a:pt x="7741" y="2358"/>
                </a:lnTo>
                <a:cubicBezTo>
                  <a:pt x="7741" y="1049"/>
                  <a:pt x="7145" y="1"/>
                  <a:pt x="5835" y="1"/>
                </a:cubicBezTo>
                <a:lnTo>
                  <a:pt x="5311" y="1"/>
                </a:lnTo>
                <a:cubicBezTo>
                  <a:pt x="5169" y="1"/>
                  <a:pt x="5050" y="72"/>
                  <a:pt x="5002" y="191"/>
                </a:cubicBezTo>
                <a:cubicBezTo>
                  <a:pt x="4835" y="477"/>
                  <a:pt x="4573" y="691"/>
                  <a:pt x="4264" y="810"/>
                </a:cubicBezTo>
                <a:lnTo>
                  <a:pt x="4264" y="2168"/>
                </a:lnTo>
                <a:cubicBezTo>
                  <a:pt x="4264" y="2406"/>
                  <a:pt x="4073" y="2597"/>
                  <a:pt x="3859" y="2597"/>
                </a:cubicBezTo>
                <a:cubicBezTo>
                  <a:pt x="3644" y="2573"/>
                  <a:pt x="3478" y="2406"/>
                  <a:pt x="3478" y="2192"/>
                </a:cubicBezTo>
                <a:lnTo>
                  <a:pt x="3478" y="810"/>
                </a:lnTo>
                <a:cubicBezTo>
                  <a:pt x="3144" y="691"/>
                  <a:pt x="2882" y="477"/>
                  <a:pt x="2740" y="191"/>
                </a:cubicBezTo>
                <a:cubicBezTo>
                  <a:pt x="2668" y="72"/>
                  <a:pt x="2549" y="1"/>
                  <a:pt x="2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84"/>
          <p:cNvSpPr/>
          <p:nvPr/>
        </p:nvSpPr>
        <p:spPr>
          <a:xfrm>
            <a:off x="6249934" y="2948603"/>
            <a:ext cx="201833" cy="380918"/>
          </a:xfrm>
          <a:custGeom>
            <a:rect b="b" l="l" r="r" t="t"/>
            <a:pathLst>
              <a:path extrusionOk="0" h="11956" w="6335">
                <a:moveTo>
                  <a:pt x="2263" y="1"/>
                </a:moveTo>
                <a:cubicBezTo>
                  <a:pt x="1762" y="1"/>
                  <a:pt x="1739" y="453"/>
                  <a:pt x="1739" y="715"/>
                </a:cubicBezTo>
                <a:lnTo>
                  <a:pt x="1739" y="4502"/>
                </a:lnTo>
                <a:cubicBezTo>
                  <a:pt x="1739" y="4692"/>
                  <a:pt x="1572" y="4859"/>
                  <a:pt x="1381" y="4859"/>
                </a:cubicBezTo>
                <a:cubicBezTo>
                  <a:pt x="1191" y="4859"/>
                  <a:pt x="1024" y="4692"/>
                  <a:pt x="1024" y="4502"/>
                </a:cubicBezTo>
                <a:lnTo>
                  <a:pt x="1024" y="1668"/>
                </a:lnTo>
                <a:cubicBezTo>
                  <a:pt x="1024" y="1477"/>
                  <a:pt x="1000" y="977"/>
                  <a:pt x="548" y="977"/>
                </a:cubicBezTo>
                <a:cubicBezTo>
                  <a:pt x="48" y="977"/>
                  <a:pt x="0" y="1477"/>
                  <a:pt x="0" y="1787"/>
                </a:cubicBezTo>
                <a:lnTo>
                  <a:pt x="0" y="8121"/>
                </a:lnTo>
                <a:lnTo>
                  <a:pt x="834" y="9527"/>
                </a:lnTo>
                <a:cubicBezTo>
                  <a:pt x="858" y="9574"/>
                  <a:pt x="881" y="9622"/>
                  <a:pt x="881" y="9693"/>
                </a:cubicBezTo>
                <a:lnTo>
                  <a:pt x="881" y="9717"/>
                </a:lnTo>
                <a:lnTo>
                  <a:pt x="2477" y="9717"/>
                </a:lnTo>
                <a:cubicBezTo>
                  <a:pt x="2691" y="9717"/>
                  <a:pt x="2858" y="9860"/>
                  <a:pt x="2858" y="10074"/>
                </a:cubicBezTo>
                <a:cubicBezTo>
                  <a:pt x="2882" y="10289"/>
                  <a:pt x="2691" y="10455"/>
                  <a:pt x="2501" y="10455"/>
                </a:cubicBezTo>
                <a:lnTo>
                  <a:pt x="881" y="10455"/>
                </a:lnTo>
                <a:lnTo>
                  <a:pt x="881" y="11575"/>
                </a:lnTo>
                <a:cubicBezTo>
                  <a:pt x="881" y="11789"/>
                  <a:pt x="1048" y="11956"/>
                  <a:pt x="1239" y="11956"/>
                </a:cubicBezTo>
                <a:lnTo>
                  <a:pt x="5097" y="11956"/>
                </a:lnTo>
                <a:cubicBezTo>
                  <a:pt x="5311" y="11956"/>
                  <a:pt x="5478" y="11789"/>
                  <a:pt x="5478" y="11575"/>
                </a:cubicBezTo>
                <a:lnTo>
                  <a:pt x="5478" y="10455"/>
                </a:lnTo>
                <a:lnTo>
                  <a:pt x="4715" y="10455"/>
                </a:lnTo>
                <a:cubicBezTo>
                  <a:pt x="4501" y="10455"/>
                  <a:pt x="4334" y="10312"/>
                  <a:pt x="4334" y="10098"/>
                </a:cubicBezTo>
                <a:cubicBezTo>
                  <a:pt x="4311" y="9884"/>
                  <a:pt x="4477" y="9717"/>
                  <a:pt x="4692" y="9717"/>
                </a:cubicBezTo>
                <a:lnTo>
                  <a:pt x="5478" y="9717"/>
                </a:lnTo>
                <a:cubicBezTo>
                  <a:pt x="5478" y="9717"/>
                  <a:pt x="5478" y="9574"/>
                  <a:pt x="5525" y="9527"/>
                </a:cubicBezTo>
                <a:lnTo>
                  <a:pt x="6335" y="8121"/>
                </a:lnTo>
                <a:lnTo>
                  <a:pt x="6335" y="3811"/>
                </a:lnTo>
                <a:cubicBezTo>
                  <a:pt x="6335" y="3644"/>
                  <a:pt x="6263" y="3216"/>
                  <a:pt x="5835" y="3216"/>
                </a:cubicBezTo>
                <a:cubicBezTo>
                  <a:pt x="5478" y="3216"/>
                  <a:pt x="5311" y="3454"/>
                  <a:pt x="5311" y="3811"/>
                </a:cubicBezTo>
                <a:lnTo>
                  <a:pt x="5311" y="5335"/>
                </a:lnTo>
                <a:cubicBezTo>
                  <a:pt x="5287" y="5526"/>
                  <a:pt x="5144" y="5645"/>
                  <a:pt x="4954" y="5645"/>
                </a:cubicBezTo>
                <a:cubicBezTo>
                  <a:pt x="4763" y="5645"/>
                  <a:pt x="4620" y="5502"/>
                  <a:pt x="4620" y="5311"/>
                </a:cubicBezTo>
                <a:lnTo>
                  <a:pt x="4620" y="1596"/>
                </a:lnTo>
                <a:cubicBezTo>
                  <a:pt x="4620" y="1263"/>
                  <a:pt x="4406" y="977"/>
                  <a:pt x="4072" y="977"/>
                </a:cubicBezTo>
                <a:cubicBezTo>
                  <a:pt x="3668" y="977"/>
                  <a:pt x="3501" y="1287"/>
                  <a:pt x="3501" y="1596"/>
                </a:cubicBezTo>
                <a:lnTo>
                  <a:pt x="3501" y="4264"/>
                </a:lnTo>
                <a:cubicBezTo>
                  <a:pt x="3501" y="4478"/>
                  <a:pt x="3334" y="4621"/>
                  <a:pt x="3144" y="4621"/>
                </a:cubicBezTo>
                <a:cubicBezTo>
                  <a:pt x="2953" y="4621"/>
                  <a:pt x="2787" y="4478"/>
                  <a:pt x="2787" y="4264"/>
                </a:cubicBezTo>
                <a:lnTo>
                  <a:pt x="2787" y="715"/>
                </a:lnTo>
                <a:cubicBezTo>
                  <a:pt x="2787" y="406"/>
                  <a:pt x="2739" y="1"/>
                  <a:pt x="22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1" name="Google Shape;1691;p84"/>
          <p:cNvGrpSpPr/>
          <p:nvPr/>
        </p:nvGrpSpPr>
        <p:grpSpPr>
          <a:xfrm>
            <a:off x="6948720" y="2941785"/>
            <a:ext cx="358903" cy="394554"/>
            <a:chOff x="6948720" y="2941785"/>
            <a:chExt cx="358903" cy="394554"/>
          </a:xfrm>
        </p:grpSpPr>
        <p:sp>
          <p:nvSpPr>
            <p:cNvPr id="1692" name="Google Shape;1692;p84"/>
            <p:cNvSpPr/>
            <p:nvPr/>
          </p:nvSpPr>
          <p:spPr>
            <a:xfrm>
              <a:off x="7036717" y="3240728"/>
              <a:ext cx="23576" cy="23545"/>
            </a:xfrm>
            <a:custGeom>
              <a:rect b="b" l="l" r="r" t="t"/>
              <a:pathLst>
                <a:path extrusionOk="0" h="739" w="740">
                  <a:moveTo>
                    <a:pt x="358" y="0"/>
                  </a:moveTo>
                  <a:cubicBezTo>
                    <a:pt x="168" y="0"/>
                    <a:pt x="1" y="167"/>
                    <a:pt x="1" y="358"/>
                  </a:cubicBezTo>
                  <a:cubicBezTo>
                    <a:pt x="1" y="572"/>
                    <a:pt x="168" y="739"/>
                    <a:pt x="358" y="739"/>
                  </a:cubicBezTo>
                  <a:cubicBezTo>
                    <a:pt x="572" y="739"/>
                    <a:pt x="739" y="572"/>
                    <a:pt x="739" y="358"/>
                  </a:cubicBezTo>
                  <a:cubicBezTo>
                    <a:pt x="739" y="167"/>
                    <a:pt x="572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84"/>
            <p:cNvSpPr/>
            <p:nvPr/>
          </p:nvSpPr>
          <p:spPr>
            <a:xfrm>
              <a:off x="7130799" y="3240728"/>
              <a:ext cx="23576" cy="23545"/>
            </a:xfrm>
            <a:custGeom>
              <a:rect b="b" l="l" r="r" t="t"/>
              <a:pathLst>
                <a:path extrusionOk="0" h="739" w="740">
                  <a:moveTo>
                    <a:pt x="358" y="0"/>
                  </a:moveTo>
                  <a:cubicBezTo>
                    <a:pt x="168" y="0"/>
                    <a:pt x="1" y="167"/>
                    <a:pt x="1" y="358"/>
                  </a:cubicBezTo>
                  <a:cubicBezTo>
                    <a:pt x="1" y="572"/>
                    <a:pt x="168" y="739"/>
                    <a:pt x="358" y="739"/>
                  </a:cubicBezTo>
                  <a:cubicBezTo>
                    <a:pt x="572" y="739"/>
                    <a:pt x="739" y="572"/>
                    <a:pt x="739" y="358"/>
                  </a:cubicBezTo>
                  <a:cubicBezTo>
                    <a:pt x="739" y="167"/>
                    <a:pt x="572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84"/>
            <p:cNvSpPr/>
            <p:nvPr/>
          </p:nvSpPr>
          <p:spPr>
            <a:xfrm>
              <a:off x="6948720" y="3193670"/>
              <a:ext cx="358903" cy="142669"/>
            </a:xfrm>
            <a:custGeom>
              <a:rect b="b" l="l" r="r" t="t"/>
              <a:pathLst>
                <a:path extrusionOk="0" h="4478" w="11265">
                  <a:moveTo>
                    <a:pt x="9050" y="739"/>
                  </a:moveTo>
                  <a:cubicBezTo>
                    <a:pt x="9264" y="739"/>
                    <a:pt x="9431" y="906"/>
                    <a:pt x="9431" y="1096"/>
                  </a:cubicBezTo>
                  <a:cubicBezTo>
                    <a:pt x="9431" y="1311"/>
                    <a:pt x="9264" y="1477"/>
                    <a:pt x="9050" y="1477"/>
                  </a:cubicBezTo>
                  <a:cubicBezTo>
                    <a:pt x="8859" y="1477"/>
                    <a:pt x="8693" y="1311"/>
                    <a:pt x="8693" y="1096"/>
                  </a:cubicBezTo>
                  <a:cubicBezTo>
                    <a:pt x="8693" y="906"/>
                    <a:pt x="8859" y="739"/>
                    <a:pt x="9050" y="739"/>
                  </a:cubicBezTo>
                  <a:close/>
                  <a:moveTo>
                    <a:pt x="3120" y="739"/>
                  </a:moveTo>
                  <a:cubicBezTo>
                    <a:pt x="3739" y="739"/>
                    <a:pt x="4239" y="1239"/>
                    <a:pt x="4239" y="1835"/>
                  </a:cubicBezTo>
                  <a:cubicBezTo>
                    <a:pt x="4239" y="2454"/>
                    <a:pt x="3739" y="2954"/>
                    <a:pt x="3120" y="2954"/>
                  </a:cubicBezTo>
                  <a:cubicBezTo>
                    <a:pt x="2525" y="2954"/>
                    <a:pt x="2025" y="2454"/>
                    <a:pt x="2025" y="1835"/>
                  </a:cubicBezTo>
                  <a:cubicBezTo>
                    <a:pt x="2025" y="1239"/>
                    <a:pt x="2525" y="739"/>
                    <a:pt x="3120" y="739"/>
                  </a:cubicBezTo>
                  <a:close/>
                  <a:moveTo>
                    <a:pt x="6073" y="739"/>
                  </a:moveTo>
                  <a:cubicBezTo>
                    <a:pt x="6692" y="739"/>
                    <a:pt x="7192" y="1239"/>
                    <a:pt x="7192" y="1835"/>
                  </a:cubicBezTo>
                  <a:cubicBezTo>
                    <a:pt x="7192" y="2454"/>
                    <a:pt x="6692" y="2954"/>
                    <a:pt x="6073" y="2954"/>
                  </a:cubicBezTo>
                  <a:cubicBezTo>
                    <a:pt x="5478" y="2954"/>
                    <a:pt x="4978" y="2454"/>
                    <a:pt x="4978" y="1835"/>
                  </a:cubicBezTo>
                  <a:cubicBezTo>
                    <a:pt x="4978" y="1239"/>
                    <a:pt x="5478" y="739"/>
                    <a:pt x="6073" y="739"/>
                  </a:cubicBezTo>
                  <a:close/>
                  <a:moveTo>
                    <a:pt x="9050" y="2216"/>
                  </a:moveTo>
                  <a:cubicBezTo>
                    <a:pt x="9264" y="2216"/>
                    <a:pt x="9431" y="2382"/>
                    <a:pt x="9431" y="2573"/>
                  </a:cubicBezTo>
                  <a:cubicBezTo>
                    <a:pt x="9431" y="2787"/>
                    <a:pt x="9264" y="2954"/>
                    <a:pt x="9050" y="2954"/>
                  </a:cubicBezTo>
                  <a:cubicBezTo>
                    <a:pt x="8859" y="2954"/>
                    <a:pt x="8693" y="2787"/>
                    <a:pt x="8693" y="2573"/>
                  </a:cubicBezTo>
                  <a:cubicBezTo>
                    <a:pt x="8693" y="2382"/>
                    <a:pt x="8859" y="2216"/>
                    <a:pt x="9050" y="2216"/>
                  </a:cubicBezTo>
                  <a:close/>
                  <a:moveTo>
                    <a:pt x="0" y="1"/>
                  </a:moveTo>
                  <a:lnTo>
                    <a:pt x="0" y="4097"/>
                  </a:lnTo>
                  <a:cubicBezTo>
                    <a:pt x="0" y="4311"/>
                    <a:pt x="167" y="4478"/>
                    <a:pt x="358" y="4478"/>
                  </a:cubicBezTo>
                  <a:lnTo>
                    <a:pt x="10907" y="4478"/>
                  </a:lnTo>
                  <a:cubicBezTo>
                    <a:pt x="11098" y="4478"/>
                    <a:pt x="11265" y="4311"/>
                    <a:pt x="11265" y="4097"/>
                  </a:cubicBezTo>
                  <a:lnTo>
                    <a:pt x="1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84"/>
            <p:cNvSpPr/>
            <p:nvPr/>
          </p:nvSpPr>
          <p:spPr>
            <a:xfrm>
              <a:off x="6948720" y="3066963"/>
              <a:ext cx="358903" cy="103226"/>
            </a:xfrm>
            <a:custGeom>
              <a:rect b="b" l="l" r="r" t="t"/>
              <a:pathLst>
                <a:path extrusionOk="0" h="3240" w="11265">
                  <a:moveTo>
                    <a:pt x="2144" y="1"/>
                  </a:moveTo>
                  <a:lnTo>
                    <a:pt x="1382" y="1692"/>
                  </a:lnTo>
                  <a:cubicBezTo>
                    <a:pt x="1310" y="1835"/>
                    <a:pt x="1191" y="1906"/>
                    <a:pt x="1048" y="1906"/>
                  </a:cubicBezTo>
                  <a:lnTo>
                    <a:pt x="0" y="1906"/>
                  </a:lnTo>
                  <a:lnTo>
                    <a:pt x="0" y="3240"/>
                  </a:lnTo>
                  <a:lnTo>
                    <a:pt x="11265" y="3240"/>
                  </a:lnTo>
                  <a:lnTo>
                    <a:pt x="11265" y="1787"/>
                  </a:lnTo>
                  <a:lnTo>
                    <a:pt x="6883" y="1787"/>
                  </a:lnTo>
                  <a:cubicBezTo>
                    <a:pt x="6835" y="1787"/>
                    <a:pt x="6764" y="1763"/>
                    <a:pt x="6716" y="1739"/>
                  </a:cubicBezTo>
                  <a:lnTo>
                    <a:pt x="5906" y="1239"/>
                  </a:lnTo>
                  <a:lnTo>
                    <a:pt x="4668" y="2144"/>
                  </a:lnTo>
                  <a:cubicBezTo>
                    <a:pt x="4604" y="2187"/>
                    <a:pt x="4525" y="2211"/>
                    <a:pt x="4447" y="2211"/>
                  </a:cubicBezTo>
                  <a:cubicBezTo>
                    <a:pt x="4352" y="2211"/>
                    <a:pt x="4257" y="2175"/>
                    <a:pt x="4192" y="2097"/>
                  </a:cubicBezTo>
                  <a:lnTo>
                    <a:pt x="4073" y="1977"/>
                  </a:lnTo>
                  <a:lnTo>
                    <a:pt x="3715" y="2335"/>
                  </a:lnTo>
                  <a:cubicBezTo>
                    <a:pt x="3649" y="2401"/>
                    <a:pt x="3560" y="2433"/>
                    <a:pt x="3471" y="2433"/>
                  </a:cubicBezTo>
                  <a:cubicBezTo>
                    <a:pt x="3336" y="2433"/>
                    <a:pt x="3201" y="2359"/>
                    <a:pt x="3144" y="2216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84"/>
            <p:cNvSpPr/>
            <p:nvPr/>
          </p:nvSpPr>
          <p:spPr>
            <a:xfrm>
              <a:off x="6948720" y="2941785"/>
              <a:ext cx="358903" cy="171502"/>
            </a:xfrm>
            <a:custGeom>
              <a:rect b="b" l="l" r="r" t="t"/>
              <a:pathLst>
                <a:path extrusionOk="0" h="5383" w="11265">
                  <a:moveTo>
                    <a:pt x="8669" y="1453"/>
                  </a:moveTo>
                  <a:cubicBezTo>
                    <a:pt x="8883" y="1453"/>
                    <a:pt x="9026" y="1620"/>
                    <a:pt x="9026" y="1834"/>
                  </a:cubicBezTo>
                  <a:cubicBezTo>
                    <a:pt x="9026" y="2025"/>
                    <a:pt x="8883" y="2191"/>
                    <a:pt x="8669" y="2191"/>
                  </a:cubicBezTo>
                  <a:lnTo>
                    <a:pt x="7931" y="2191"/>
                  </a:lnTo>
                  <a:cubicBezTo>
                    <a:pt x="7740" y="2191"/>
                    <a:pt x="7573" y="2025"/>
                    <a:pt x="7573" y="1834"/>
                  </a:cubicBezTo>
                  <a:cubicBezTo>
                    <a:pt x="7573" y="1620"/>
                    <a:pt x="7740" y="1453"/>
                    <a:pt x="7931" y="1453"/>
                  </a:cubicBezTo>
                  <a:close/>
                  <a:moveTo>
                    <a:pt x="9407" y="2930"/>
                  </a:moveTo>
                  <a:cubicBezTo>
                    <a:pt x="9621" y="2930"/>
                    <a:pt x="9764" y="3096"/>
                    <a:pt x="9764" y="3287"/>
                  </a:cubicBezTo>
                  <a:cubicBezTo>
                    <a:pt x="9764" y="3501"/>
                    <a:pt x="9621" y="3668"/>
                    <a:pt x="9407" y="3668"/>
                  </a:cubicBezTo>
                  <a:lnTo>
                    <a:pt x="7931" y="3668"/>
                  </a:lnTo>
                  <a:cubicBezTo>
                    <a:pt x="7740" y="3668"/>
                    <a:pt x="7573" y="3501"/>
                    <a:pt x="7573" y="3287"/>
                  </a:cubicBezTo>
                  <a:cubicBezTo>
                    <a:pt x="7573" y="3096"/>
                    <a:pt x="7740" y="2930"/>
                    <a:pt x="7931" y="2930"/>
                  </a:cubicBezTo>
                  <a:close/>
                  <a:moveTo>
                    <a:pt x="358" y="0"/>
                  </a:moveTo>
                  <a:cubicBezTo>
                    <a:pt x="167" y="0"/>
                    <a:pt x="0" y="143"/>
                    <a:pt x="0" y="358"/>
                  </a:cubicBezTo>
                  <a:lnTo>
                    <a:pt x="0" y="5121"/>
                  </a:lnTo>
                  <a:lnTo>
                    <a:pt x="810" y="5121"/>
                  </a:lnTo>
                  <a:lnTo>
                    <a:pt x="1810" y="2906"/>
                  </a:lnTo>
                  <a:cubicBezTo>
                    <a:pt x="1858" y="2787"/>
                    <a:pt x="2001" y="2691"/>
                    <a:pt x="2144" y="2691"/>
                  </a:cubicBezTo>
                  <a:cubicBezTo>
                    <a:pt x="2287" y="2691"/>
                    <a:pt x="2406" y="2763"/>
                    <a:pt x="2453" y="2906"/>
                  </a:cubicBezTo>
                  <a:lnTo>
                    <a:pt x="3573" y="5383"/>
                  </a:lnTo>
                  <a:cubicBezTo>
                    <a:pt x="3709" y="5269"/>
                    <a:pt x="3866" y="5047"/>
                    <a:pt x="4046" y="5047"/>
                  </a:cubicBezTo>
                  <a:cubicBezTo>
                    <a:pt x="4055" y="5047"/>
                    <a:pt x="4064" y="5048"/>
                    <a:pt x="4073" y="5049"/>
                  </a:cubicBezTo>
                  <a:cubicBezTo>
                    <a:pt x="4083" y="5048"/>
                    <a:pt x="4094" y="5047"/>
                    <a:pt x="4105" y="5047"/>
                  </a:cubicBezTo>
                  <a:cubicBezTo>
                    <a:pt x="4258" y="5047"/>
                    <a:pt x="4388" y="5200"/>
                    <a:pt x="4477" y="5311"/>
                  </a:cubicBezTo>
                  <a:lnTo>
                    <a:pt x="5668" y="4454"/>
                  </a:lnTo>
                  <a:cubicBezTo>
                    <a:pt x="5732" y="4403"/>
                    <a:pt x="5809" y="4379"/>
                    <a:pt x="5886" y="4379"/>
                  </a:cubicBezTo>
                  <a:cubicBezTo>
                    <a:pt x="5952" y="4379"/>
                    <a:pt x="6018" y="4397"/>
                    <a:pt x="6073" y="4430"/>
                  </a:cubicBezTo>
                  <a:lnTo>
                    <a:pt x="7002" y="4978"/>
                  </a:lnTo>
                  <a:lnTo>
                    <a:pt x="11265" y="4978"/>
                  </a:lnTo>
                  <a:lnTo>
                    <a:pt x="11265" y="358"/>
                  </a:lnTo>
                  <a:cubicBezTo>
                    <a:pt x="11265" y="143"/>
                    <a:pt x="11098" y="0"/>
                    <a:pt x="10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7" name="Google Shape;1697;p84"/>
          <p:cNvGrpSpPr/>
          <p:nvPr/>
        </p:nvGrpSpPr>
        <p:grpSpPr>
          <a:xfrm>
            <a:off x="7737860" y="2950133"/>
            <a:ext cx="389202" cy="377191"/>
            <a:chOff x="7737860" y="2950133"/>
            <a:chExt cx="389202" cy="377191"/>
          </a:xfrm>
        </p:grpSpPr>
        <p:sp>
          <p:nvSpPr>
            <p:cNvPr id="1698" name="Google Shape;1698;p84"/>
            <p:cNvSpPr/>
            <p:nvPr/>
          </p:nvSpPr>
          <p:spPr>
            <a:xfrm>
              <a:off x="7799254" y="2983522"/>
              <a:ext cx="287600" cy="288333"/>
            </a:xfrm>
            <a:custGeom>
              <a:rect b="b" l="l" r="r" t="t"/>
              <a:pathLst>
                <a:path extrusionOk="0" h="9050" w="9027">
                  <a:moveTo>
                    <a:pt x="6466" y="1911"/>
                  </a:moveTo>
                  <a:cubicBezTo>
                    <a:pt x="6555" y="1911"/>
                    <a:pt x="6645" y="1941"/>
                    <a:pt x="6716" y="2001"/>
                  </a:cubicBezTo>
                  <a:cubicBezTo>
                    <a:pt x="6835" y="2144"/>
                    <a:pt x="6835" y="2358"/>
                    <a:pt x="6716" y="2501"/>
                  </a:cubicBezTo>
                  <a:lnTo>
                    <a:pt x="6502" y="2691"/>
                  </a:lnTo>
                  <a:lnTo>
                    <a:pt x="6788" y="2977"/>
                  </a:lnTo>
                  <a:cubicBezTo>
                    <a:pt x="7045" y="3235"/>
                    <a:pt x="6805" y="3577"/>
                    <a:pt x="6540" y="3577"/>
                  </a:cubicBezTo>
                  <a:cubicBezTo>
                    <a:pt x="6462" y="3577"/>
                    <a:pt x="6382" y="3548"/>
                    <a:pt x="6311" y="3477"/>
                  </a:cubicBezTo>
                  <a:lnTo>
                    <a:pt x="6025" y="3191"/>
                  </a:lnTo>
                  <a:lnTo>
                    <a:pt x="5454" y="3763"/>
                  </a:lnTo>
                  <a:lnTo>
                    <a:pt x="5740" y="4049"/>
                  </a:lnTo>
                  <a:cubicBezTo>
                    <a:pt x="5979" y="4306"/>
                    <a:pt x="5749" y="4649"/>
                    <a:pt x="5478" y="4649"/>
                  </a:cubicBezTo>
                  <a:cubicBezTo>
                    <a:pt x="5399" y="4649"/>
                    <a:pt x="5315" y="4619"/>
                    <a:pt x="5240" y="4549"/>
                  </a:cubicBezTo>
                  <a:lnTo>
                    <a:pt x="4954" y="4263"/>
                  </a:lnTo>
                  <a:lnTo>
                    <a:pt x="4382" y="4835"/>
                  </a:lnTo>
                  <a:lnTo>
                    <a:pt x="4668" y="5120"/>
                  </a:lnTo>
                  <a:cubicBezTo>
                    <a:pt x="4905" y="5358"/>
                    <a:pt x="4681" y="5707"/>
                    <a:pt x="4413" y="5707"/>
                  </a:cubicBezTo>
                  <a:cubicBezTo>
                    <a:pt x="4331" y="5707"/>
                    <a:pt x="4246" y="5674"/>
                    <a:pt x="4168" y="5597"/>
                  </a:cubicBezTo>
                  <a:lnTo>
                    <a:pt x="3882" y="5311"/>
                  </a:lnTo>
                  <a:lnTo>
                    <a:pt x="3311" y="5906"/>
                  </a:lnTo>
                  <a:lnTo>
                    <a:pt x="3596" y="6192"/>
                  </a:lnTo>
                  <a:cubicBezTo>
                    <a:pt x="3852" y="6429"/>
                    <a:pt x="3618" y="6779"/>
                    <a:pt x="3355" y="6779"/>
                  </a:cubicBezTo>
                  <a:cubicBezTo>
                    <a:pt x="3275" y="6779"/>
                    <a:pt x="3192" y="6746"/>
                    <a:pt x="3120" y="6668"/>
                  </a:cubicBezTo>
                  <a:lnTo>
                    <a:pt x="2834" y="6383"/>
                  </a:lnTo>
                  <a:lnTo>
                    <a:pt x="2620" y="6573"/>
                  </a:lnTo>
                  <a:cubicBezTo>
                    <a:pt x="2548" y="6651"/>
                    <a:pt x="2465" y="6683"/>
                    <a:pt x="2385" y="6683"/>
                  </a:cubicBezTo>
                  <a:cubicBezTo>
                    <a:pt x="2122" y="6683"/>
                    <a:pt x="1888" y="6334"/>
                    <a:pt x="2144" y="6097"/>
                  </a:cubicBezTo>
                  <a:lnTo>
                    <a:pt x="6216" y="2001"/>
                  </a:lnTo>
                  <a:cubicBezTo>
                    <a:pt x="6287" y="1941"/>
                    <a:pt x="6377" y="1911"/>
                    <a:pt x="6466" y="1911"/>
                  </a:cubicBezTo>
                  <a:close/>
                  <a:moveTo>
                    <a:pt x="5668" y="0"/>
                  </a:moveTo>
                  <a:lnTo>
                    <a:pt x="0" y="5692"/>
                  </a:lnTo>
                  <a:lnTo>
                    <a:pt x="3358" y="9050"/>
                  </a:lnTo>
                  <a:lnTo>
                    <a:pt x="9026" y="3358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4"/>
            <p:cNvSpPr/>
            <p:nvPr/>
          </p:nvSpPr>
          <p:spPr>
            <a:xfrm>
              <a:off x="7995767" y="2950133"/>
              <a:ext cx="131295" cy="124445"/>
            </a:xfrm>
            <a:custGeom>
              <a:rect b="b" l="l" r="r" t="t"/>
              <a:pathLst>
                <a:path extrusionOk="0" h="3906" w="4121">
                  <a:moveTo>
                    <a:pt x="1524" y="0"/>
                  </a:moveTo>
                  <a:cubicBezTo>
                    <a:pt x="953" y="0"/>
                    <a:pt x="429" y="191"/>
                    <a:pt x="0" y="548"/>
                  </a:cubicBezTo>
                  <a:lnTo>
                    <a:pt x="3358" y="3906"/>
                  </a:lnTo>
                  <a:cubicBezTo>
                    <a:pt x="4120" y="2977"/>
                    <a:pt x="4073" y="1572"/>
                    <a:pt x="3215" y="691"/>
                  </a:cubicBezTo>
                  <a:cubicBezTo>
                    <a:pt x="2763" y="239"/>
                    <a:pt x="2167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4"/>
            <p:cNvSpPr/>
            <p:nvPr/>
          </p:nvSpPr>
          <p:spPr>
            <a:xfrm>
              <a:off x="7737860" y="3183826"/>
              <a:ext cx="149423" cy="143497"/>
            </a:xfrm>
            <a:custGeom>
              <a:rect b="b" l="l" r="r" t="t"/>
              <a:pathLst>
                <a:path extrusionOk="0" h="4504" w="4690">
                  <a:moveTo>
                    <a:pt x="1546" y="0"/>
                  </a:moveTo>
                  <a:lnTo>
                    <a:pt x="760" y="3430"/>
                  </a:lnTo>
                  <a:lnTo>
                    <a:pt x="260" y="3906"/>
                  </a:lnTo>
                  <a:cubicBezTo>
                    <a:pt x="1" y="4147"/>
                    <a:pt x="232" y="4503"/>
                    <a:pt x="504" y="4503"/>
                  </a:cubicBezTo>
                  <a:cubicBezTo>
                    <a:pt x="582" y="4503"/>
                    <a:pt x="663" y="4474"/>
                    <a:pt x="737" y="4406"/>
                  </a:cubicBezTo>
                  <a:lnTo>
                    <a:pt x="1213" y="3953"/>
                  </a:lnTo>
                  <a:lnTo>
                    <a:pt x="4690" y="3144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84"/>
          <p:cNvGrpSpPr/>
          <p:nvPr/>
        </p:nvGrpSpPr>
        <p:grpSpPr>
          <a:xfrm>
            <a:off x="1089793" y="3497169"/>
            <a:ext cx="273932" cy="399110"/>
            <a:chOff x="1089793" y="3497169"/>
            <a:chExt cx="273932" cy="399110"/>
          </a:xfrm>
        </p:grpSpPr>
        <p:sp>
          <p:nvSpPr>
            <p:cNvPr id="1702" name="Google Shape;1702;p84"/>
            <p:cNvSpPr/>
            <p:nvPr/>
          </p:nvSpPr>
          <p:spPr>
            <a:xfrm>
              <a:off x="1188432" y="3668639"/>
              <a:ext cx="76687" cy="76655"/>
            </a:xfrm>
            <a:custGeom>
              <a:rect b="b" l="l" r="r" t="t"/>
              <a:pathLst>
                <a:path extrusionOk="0" h="2406" w="2407">
                  <a:moveTo>
                    <a:pt x="1215" y="1"/>
                  </a:moveTo>
                  <a:cubicBezTo>
                    <a:pt x="549" y="1"/>
                    <a:pt x="1" y="548"/>
                    <a:pt x="1" y="1215"/>
                  </a:cubicBezTo>
                  <a:cubicBezTo>
                    <a:pt x="1" y="1882"/>
                    <a:pt x="549" y="2406"/>
                    <a:pt x="1215" y="2406"/>
                  </a:cubicBezTo>
                  <a:cubicBezTo>
                    <a:pt x="1858" y="2406"/>
                    <a:pt x="2406" y="1882"/>
                    <a:pt x="2406" y="1215"/>
                  </a:cubicBezTo>
                  <a:cubicBezTo>
                    <a:pt x="2406" y="548"/>
                    <a:pt x="1858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4"/>
            <p:cNvSpPr/>
            <p:nvPr/>
          </p:nvSpPr>
          <p:spPr>
            <a:xfrm>
              <a:off x="1089793" y="3497169"/>
              <a:ext cx="122948" cy="193518"/>
            </a:xfrm>
            <a:custGeom>
              <a:rect b="b" l="l" r="r" t="t"/>
              <a:pathLst>
                <a:path extrusionOk="0" h="6074" w="3859">
                  <a:moveTo>
                    <a:pt x="1515" y="0"/>
                  </a:moveTo>
                  <a:cubicBezTo>
                    <a:pt x="1471" y="0"/>
                    <a:pt x="1426" y="8"/>
                    <a:pt x="1382" y="24"/>
                  </a:cubicBezTo>
                  <a:cubicBezTo>
                    <a:pt x="430" y="453"/>
                    <a:pt x="1" y="1596"/>
                    <a:pt x="430" y="2549"/>
                  </a:cubicBezTo>
                  <a:lnTo>
                    <a:pt x="1596" y="5168"/>
                  </a:lnTo>
                  <a:cubicBezTo>
                    <a:pt x="1763" y="5573"/>
                    <a:pt x="2073" y="5883"/>
                    <a:pt x="2430" y="6073"/>
                  </a:cubicBezTo>
                  <a:cubicBezTo>
                    <a:pt x="2620" y="5383"/>
                    <a:pt x="3168" y="4859"/>
                    <a:pt x="3859" y="4692"/>
                  </a:cubicBezTo>
                  <a:lnTo>
                    <a:pt x="1882" y="215"/>
                  </a:lnTo>
                  <a:cubicBezTo>
                    <a:pt x="1809" y="86"/>
                    <a:pt x="1665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4"/>
            <p:cNvSpPr/>
            <p:nvPr/>
          </p:nvSpPr>
          <p:spPr>
            <a:xfrm>
              <a:off x="1240045" y="3497169"/>
              <a:ext cx="123681" cy="193518"/>
            </a:xfrm>
            <a:custGeom>
              <a:rect b="b" l="l" r="r" t="t"/>
              <a:pathLst>
                <a:path extrusionOk="0" h="6074" w="3882">
                  <a:moveTo>
                    <a:pt x="2354" y="0"/>
                  </a:moveTo>
                  <a:cubicBezTo>
                    <a:pt x="2210" y="0"/>
                    <a:pt x="2056" y="86"/>
                    <a:pt x="2001" y="215"/>
                  </a:cubicBezTo>
                  <a:lnTo>
                    <a:pt x="0" y="4692"/>
                  </a:lnTo>
                  <a:cubicBezTo>
                    <a:pt x="715" y="4859"/>
                    <a:pt x="1262" y="5383"/>
                    <a:pt x="1453" y="6073"/>
                  </a:cubicBezTo>
                  <a:cubicBezTo>
                    <a:pt x="1810" y="5883"/>
                    <a:pt x="2096" y="5573"/>
                    <a:pt x="2286" y="5168"/>
                  </a:cubicBezTo>
                  <a:lnTo>
                    <a:pt x="3453" y="2549"/>
                  </a:lnTo>
                  <a:cubicBezTo>
                    <a:pt x="3882" y="1596"/>
                    <a:pt x="3429" y="453"/>
                    <a:pt x="2477" y="24"/>
                  </a:cubicBezTo>
                  <a:cubicBezTo>
                    <a:pt x="2439" y="8"/>
                    <a:pt x="2397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84"/>
            <p:cNvSpPr/>
            <p:nvPr/>
          </p:nvSpPr>
          <p:spPr>
            <a:xfrm>
              <a:off x="1135321" y="3757401"/>
              <a:ext cx="185935" cy="138878"/>
            </a:xfrm>
            <a:custGeom>
              <a:rect b="b" l="l" r="r" t="t"/>
              <a:pathLst>
                <a:path extrusionOk="0" h="4359" w="5836">
                  <a:moveTo>
                    <a:pt x="4573" y="2668"/>
                  </a:moveTo>
                  <a:cubicBezTo>
                    <a:pt x="4930" y="2668"/>
                    <a:pt x="5169" y="3073"/>
                    <a:pt x="5002" y="3383"/>
                  </a:cubicBezTo>
                  <a:cubicBezTo>
                    <a:pt x="4908" y="3539"/>
                    <a:pt x="4750" y="3613"/>
                    <a:pt x="4592" y="3613"/>
                  </a:cubicBezTo>
                  <a:cubicBezTo>
                    <a:pt x="4390" y="3613"/>
                    <a:pt x="4188" y="3491"/>
                    <a:pt x="4121" y="3263"/>
                  </a:cubicBezTo>
                  <a:cubicBezTo>
                    <a:pt x="4025" y="2978"/>
                    <a:pt x="4264" y="2668"/>
                    <a:pt x="4573" y="2668"/>
                  </a:cubicBezTo>
                  <a:close/>
                  <a:moveTo>
                    <a:pt x="1215" y="2668"/>
                  </a:moveTo>
                  <a:cubicBezTo>
                    <a:pt x="1477" y="2668"/>
                    <a:pt x="1692" y="2882"/>
                    <a:pt x="1692" y="3144"/>
                  </a:cubicBezTo>
                  <a:cubicBezTo>
                    <a:pt x="1692" y="3406"/>
                    <a:pt x="1477" y="3621"/>
                    <a:pt x="1215" y="3621"/>
                  </a:cubicBezTo>
                  <a:cubicBezTo>
                    <a:pt x="953" y="3621"/>
                    <a:pt x="739" y="3406"/>
                    <a:pt x="739" y="3144"/>
                  </a:cubicBezTo>
                  <a:cubicBezTo>
                    <a:pt x="739" y="2882"/>
                    <a:pt x="953" y="2668"/>
                    <a:pt x="1215" y="2668"/>
                  </a:cubicBezTo>
                  <a:close/>
                  <a:moveTo>
                    <a:pt x="3978" y="1"/>
                  </a:moveTo>
                  <a:cubicBezTo>
                    <a:pt x="3787" y="144"/>
                    <a:pt x="3549" y="263"/>
                    <a:pt x="3311" y="310"/>
                  </a:cubicBezTo>
                  <a:lnTo>
                    <a:pt x="3525" y="787"/>
                  </a:lnTo>
                  <a:lnTo>
                    <a:pt x="2263" y="787"/>
                  </a:lnTo>
                  <a:lnTo>
                    <a:pt x="2454" y="310"/>
                  </a:lnTo>
                  <a:cubicBezTo>
                    <a:pt x="2216" y="263"/>
                    <a:pt x="1977" y="168"/>
                    <a:pt x="1787" y="25"/>
                  </a:cubicBezTo>
                  <a:lnTo>
                    <a:pt x="953" y="1954"/>
                  </a:lnTo>
                  <a:cubicBezTo>
                    <a:pt x="429" y="2073"/>
                    <a:pt x="1" y="2573"/>
                    <a:pt x="1" y="3144"/>
                  </a:cubicBezTo>
                  <a:cubicBezTo>
                    <a:pt x="1" y="3811"/>
                    <a:pt x="548" y="4359"/>
                    <a:pt x="1215" y="4359"/>
                  </a:cubicBezTo>
                  <a:cubicBezTo>
                    <a:pt x="1882" y="4359"/>
                    <a:pt x="2430" y="3811"/>
                    <a:pt x="2430" y="3144"/>
                  </a:cubicBezTo>
                  <a:cubicBezTo>
                    <a:pt x="2430" y="2644"/>
                    <a:pt x="2144" y="2239"/>
                    <a:pt x="1715" y="2049"/>
                  </a:cubicBezTo>
                  <a:lnTo>
                    <a:pt x="1954" y="1501"/>
                  </a:lnTo>
                  <a:lnTo>
                    <a:pt x="3835" y="1501"/>
                  </a:lnTo>
                  <a:lnTo>
                    <a:pt x="4073" y="2049"/>
                  </a:lnTo>
                  <a:cubicBezTo>
                    <a:pt x="3835" y="2144"/>
                    <a:pt x="3644" y="2311"/>
                    <a:pt x="3525" y="2549"/>
                  </a:cubicBezTo>
                  <a:cubicBezTo>
                    <a:pt x="3359" y="2835"/>
                    <a:pt x="3335" y="3144"/>
                    <a:pt x="3406" y="3454"/>
                  </a:cubicBezTo>
                  <a:cubicBezTo>
                    <a:pt x="3501" y="3764"/>
                    <a:pt x="3692" y="4026"/>
                    <a:pt x="3978" y="4192"/>
                  </a:cubicBezTo>
                  <a:cubicBezTo>
                    <a:pt x="4168" y="4287"/>
                    <a:pt x="4383" y="4359"/>
                    <a:pt x="4573" y="4359"/>
                  </a:cubicBezTo>
                  <a:cubicBezTo>
                    <a:pt x="4692" y="4359"/>
                    <a:pt x="4787" y="4335"/>
                    <a:pt x="4907" y="4311"/>
                  </a:cubicBezTo>
                  <a:cubicBezTo>
                    <a:pt x="5216" y="4216"/>
                    <a:pt x="5478" y="4026"/>
                    <a:pt x="5621" y="3740"/>
                  </a:cubicBezTo>
                  <a:cubicBezTo>
                    <a:pt x="5788" y="3454"/>
                    <a:pt x="5835" y="3121"/>
                    <a:pt x="5740" y="2811"/>
                  </a:cubicBezTo>
                  <a:cubicBezTo>
                    <a:pt x="5645" y="2501"/>
                    <a:pt x="5454" y="2239"/>
                    <a:pt x="5169" y="2097"/>
                  </a:cubicBezTo>
                  <a:cubicBezTo>
                    <a:pt x="5073" y="2025"/>
                    <a:pt x="4954" y="1977"/>
                    <a:pt x="4835" y="1954"/>
                  </a:cubicBezTo>
                  <a:lnTo>
                    <a:pt x="3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84"/>
          <p:cNvGrpSpPr/>
          <p:nvPr/>
        </p:nvGrpSpPr>
        <p:grpSpPr>
          <a:xfrm>
            <a:off x="1847010" y="3513099"/>
            <a:ext cx="354379" cy="367250"/>
            <a:chOff x="1847010" y="3513099"/>
            <a:chExt cx="354379" cy="367250"/>
          </a:xfrm>
        </p:grpSpPr>
        <p:sp>
          <p:nvSpPr>
            <p:cNvPr id="1707" name="Google Shape;1707;p84"/>
            <p:cNvSpPr/>
            <p:nvPr/>
          </p:nvSpPr>
          <p:spPr>
            <a:xfrm>
              <a:off x="1847010" y="3842404"/>
              <a:ext cx="354379" cy="37945"/>
            </a:xfrm>
            <a:custGeom>
              <a:rect b="b" l="l" r="r" t="t"/>
              <a:pathLst>
                <a:path extrusionOk="0" h="1191" w="11123">
                  <a:moveTo>
                    <a:pt x="1" y="0"/>
                  </a:moveTo>
                  <a:lnTo>
                    <a:pt x="1" y="857"/>
                  </a:lnTo>
                  <a:cubicBezTo>
                    <a:pt x="1" y="1048"/>
                    <a:pt x="167" y="1191"/>
                    <a:pt x="358" y="1191"/>
                  </a:cubicBezTo>
                  <a:lnTo>
                    <a:pt x="10789" y="1191"/>
                  </a:lnTo>
                  <a:cubicBezTo>
                    <a:pt x="10979" y="1191"/>
                    <a:pt x="11122" y="1048"/>
                    <a:pt x="11122" y="857"/>
                  </a:cubicBezTo>
                  <a:lnTo>
                    <a:pt x="11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84"/>
            <p:cNvSpPr/>
            <p:nvPr/>
          </p:nvSpPr>
          <p:spPr>
            <a:xfrm>
              <a:off x="2003315" y="3799138"/>
              <a:ext cx="41768" cy="22047"/>
            </a:xfrm>
            <a:custGeom>
              <a:rect b="b" l="l" r="r" t="t"/>
              <a:pathLst>
                <a:path extrusionOk="0" h="692" w="1311">
                  <a:moveTo>
                    <a:pt x="1" y="1"/>
                  </a:moveTo>
                  <a:lnTo>
                    <a:pt x="1" y="667"/>
                  </a:lnTo>
                  <a:cubicBezTo>
                    <a:pt x="1" y="667"/>
                    <a:pt x="1" y="667"/>
                    <a:pt x="1" y="691"/>
                  </a:cubicBezTo>
                  <a:lnTo>
                    <a:pt x="1310" y="691"/>
                  </a:lnTo>
                  <a:cubicBezTo>
                    <a:pt x="1310" y="667"/>
                    <a:pt x="1310" y="667"/>
                    <a:pt x="1310" y="667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84"/>
            <p:cNvSpPr/>
            <p:nvPr/>
          </p:nvSpPr>
          <p:spPr>
            <a:xfrm>
              <a:off x="1989647" y="3681543"/>
              <a:ext cx="69837" cy="96376"/>
            </a:xfrm>
            <a:custGeom>
              <a:rect b="b" l="l" r="r" t="t"/>
              <a:pathLst>
                <a:path extrusionOk="0" h="3025" w="2192">
                  <a:moveTo>
                    <a:pt x="1096" y="0"/>
                  </a:moveTo>
                  <a:cubicBezTo>
                    <a:pt x="477" y="0"/>
                    <a:pt x="1" y="501"/>
                    <a:pt x="1" y="1096"/>
                  </a:cubicBezTo>
                  <a:cubicBezTo>
                    <a:pt x="1" y="1406"/>
                    <a:pt x="120" y="1691"/>
                    <a:pt x="334" y="1906"/>
                  </a:cubicBezTo>
                  <a:cubicBezTo>
                    <a:pt x="406" y="1953"/>
                    <a:pt x="430" y="2049"/>
                    <a:pt x="430" y="2144"/>
                  </a:cubicBezTo>
                  <a:lnTo>
                    <a:pt x="430" y="3025"/>
                  </a:lnTo>
                  <a:lnTo>
                    <a:pt x="1739" y="3025"/>
                  </a:lnTo>
                  <a:lnTo>
                    <a:pt x="1739" y="2144"/>
                  </a:lnTo>
                  <a:cubicBezTo>
                    <a:pt x="1739" y="2049"/>
                    <a:pt x="1787" y="1953"/>
                    <a:pt x="1835" y="1906"/>
                  </a:cubicBezTo>
                  <a:cubicBezTo>
                    <a:pt x="2073" y="1691"/>
                    <a:pt x="2192" y="1406"/>
                    <a:pt x="2192" y="1096"/>
                  </a:cubicBezTo>
                  <a:cubicBezTo>
                    <a:pt x="2192" y="501"/>
                    <a:pt x="1692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84"/>
            <p:cNvSpPr/>
            <p:nvPr/>
          </p:nvSpPr>
          <p:spPr>
            <a:xfrm>
              <a:off x="1847010" y="3513099"/>
              <a:ext cx="354379" cy="308086"/>
            </a:xfrm>
            <a:custGeom>
              <a:rect b="b" l="l" r="r" t="t"/>
              <a:pathLst>
                <a:path extrusionOk="0" h="9670" w="11123">
                  <a:moveTo>
                    <a:pt x="5573" y="1977"/>
                  </a:moveTo>
                  <a:cubicBezTo>
                    <a:pt x="5740" y="1977"/>
                    <a:pt x="5907" y="2120"/>
                    <a:pt x="5907" y="2311"/>
                  </a:cubicBezTo>
                  <a:lnTo>
                    <a:pt x="5907" y="3430"/>
                  </a:lnTo>
                  <a:cubicBezTo>
                    <a:pt x="5907" y="3620"/>
                    <a:pt x="5740" y="3763"/>
                    <a:pt x="5573" y="3763"/>
                  </a:cubicBezTo>
                  <a:cubicBezTo>
                    <a:pt x="5383" y="3763"/>
                    <a:pt x="5216" y="3620"/>
                    <a:pt x="5216" y="3430"/>
                  </a:cubicBezTo>
                  <a:lnTo>
                    <a:pt x="5216" y="2311"/>
                  </a:lnTo>
                  <a:cubicBezTo>
                    <a:pt x="5216" y="2120"/>
                    <a:pt x="5383" y="1977"/>
                    <a:pt x="5573" y="1977"/>
                  </a:cubicBezTo>
                  <a:close/>
                  <a:moveTo>
                    <a:pt x="2915" y="2936"/>
                  </a:moveTo>
                  <a:cubicBezTo>
                    <a:pt x="3001" y="2936"/>
                    <a:pt x="3085" y="2966"/>
                    <a:pt x="3144" y="3025"/>
                  </a:cubicBezTo>
                  <a:lnTo>
                    <a:pt x="3954" y="3835"/>
                  </a:lnTo>
                  <a:cubicBezTo>
                    <a:pt x="4073" y="3954"/>
                    <a:pt x="4073" y="4168"/>
                    <a:pt x="3954" y="4311"/>
                  </a:cubicBezTo>
                  <a:cubicBezTo>
                    <a:pt x="3883" y="4371"/>
                    <a:pt x="3793" y="4400"/>
                    <a:pt x="3707" y="4400"/>
                  </a:cubicBezTo>
                  <a:cubicBezTo>
                    <a:pt x="3621" y="4400"/>
                    <a:pt x="3537" y="4371"/>
                    <a:pt x="3478" y="4311"/>
                  </a:cubicBezTo>
                  <a:lnTo>
                    <a:pt x="2668" y="3525"/>
                  </a:lnTo>
                  <a:cubicBezTo>
                    <a:pt x="2549" y="3382"/>
                    <a:pt x="2549" y="3168"/>
                    <a:pt x="2668" y="3025"/>
                  </a:cubicBezTo>
                  <a:cubicBezTo>
                    <a:pt x="2739" y="2966"/>
                    <a:pt x="2829" y="2936"/>
                    <a:pt x="2915" y="2936"/>
                  </a:cubicBezTo>
                  <a:close/>
                  <a:moveTo>
                    <a:pt x="8273" y="2960"/>
                  </a:moveTo>
                  <a:cubicBezTo>
                    <a:pt x="8360" y="2960"/>
                    <a:pt x="8443" y="2989"/>
                    <a:pt x="8503" y="3049"/>
                  </a:cubicBezTo>
                  <a:cubicBezTo>
                    <a:pt x="8645" y="3192"/>
                    <a:pt x="8645" y="3406"/>
                    <a:pt x="8503" y="3525"/>
                  </a:cubicBezTo>
                  <a:lnTo>
                    <a:pt x="7717" y="4335"/>
                  </a:lnTo>
                  <a:cubicBezTo>
                    <a:pt x="7645" y="4383"/>
                    <a:pt x="7550" y="4430"/>
                    <a:pt x="7478" y="4430"/>
                  </a:cubicBezTo>
                  <a:cubicBezTo>
                    <a:pt x="7193" y="4430"/>
                    <a:pt x="7026" y="4049"/>
                    <a:pt x="7240" y="3835"/>
                  </a:cubicBezTo>
                  <a:lnTo>
                    <a:pt x="8026" y="3049"/>
                  </a:lnTo>
                  <a:cubicBezTo>
                    <a:pt x="8098" y="2989"/>
                    <a:pt x="8187" y="2960"/>
                    <a:pt x="8273" y="2960"/>
                  </a:cubicBezTo>
                  <a:close/>
                  <a:moveTo>
                    <a:pt x="2835" y="5359"/>
                  </a:moveTo>
                  <a:cubicBezTo>
                    <a:pt x="3025" y="5359"/>
                    <a:pt x="3192" y="5526"/>
                    <a:pt x="3192" y="5716"/>
                  </a:cubicBezTo>
                  <a:cubicBezTo>
                    <a:pt x="3192" y="5883"/>
                    <a:pt x="3025" y="6050"/>
                    <a:pt x="2835" y="6050"/>
                  </a:cubicBezTo>
                  <a:lnTo>
                    <a:pt x="1715" y="6050"/>
                  </a:lnTo>
                  <a:cubicBezTo>
                    <a:pt x="1525" y="6050"/>
                    <a:pt x="1382" y="5883"/>
                    <a:pt x="1382" y="5716"/>
                  </a:cubicBezTo>
                  <a:cubicBezTo>
                    <a:pt x="1382" y="5526"/>
                    <a:pt x="1525" y="5359"/>
                    <a:pt x="1715" y="5359"/>
                  </a:cubicBezTo>
                  <a:close/>
                  <a:moveTo>
                    <a:pt x="9407" y="5359"/>
                  </a:moveTo>
                  <a:cubicBezTo>
                    <a:pt x="9598" y="5359"/>
                    <a:pt x="9741" y="5526"/>
                    <a:pt x="9741" y="5716"/>
                  </a:cubicBezTo>
                  <a:cubicBezTo>
                    <a:pt x="9741" y="5883"/>
                    <a:pt x="9598" y="6050"/>
                    <a:pt x="9407" y="6050"/>
                  </a:cubicBezTo>
                  <a:lnTo>
                    <a:pt x="8288" y="6050"/>
                  </a:lnTo>
                  <a:cubicBezTo>
                    <a:pt x="8098" y="6050"/>
                    <a:pt x="7955" y="5883"/>
                    <a:pt x="7955" y="5716"/>
                  </a:cubicBezTo>
                  <a:cubicBezTo>
                    <a:pt x="7955" y="5526"/>
                    <a:pt x="8098" y="5359"/>
                    <a:pt x="8288" y="5359"/>
                  </a:cubicBezTo>
                  <a:close/>
                  <a:moveTo>
                    <a:pt x="5573" y="1"/>
                  </a:moveTo>
                  <a:cubicBezTo>
                    <a:pt x="4073" y="1"/>
                    <a:pt x="2692" y="572"/>
                    <a:pt x="1644" y="1620"/>
                  </a:cubicBezTo>
                  <a:cubicBezTo>
                    <a:pt x="596" y="2668"/>
                    <a:pt x="1" y="4073"/>
                    <a:pt x="1" y="5549"/>
                  </a:cubicBezTo>
                  <a:lnTo>
                    <a:pt x="1" y="9669"/>
                  </a:lnTo>
                  <a:lnTo>
                    <a:pt x="4240" y="9669"/>
                  </a:lnTo>
                  <a:cubicBezTo>
                    <a:pt x="4240" y="9645"/>
                    <a:pt x="4240" y="9645"/>
                    <a:pt x="4240" y="9645"/>
                  </a:cubicBezTo>
                  <a:lnTo>
                    <a:pt x="4240" y="7574"/>
                  </a:lnTo>
                  <a:cubicBezTo>
                    <a:pt x="3954" y="7240"/>
                    <a:pt x="3787" y="6812"/>
                    <a:pt x="3787" y="6383"/>
                  </a:cubicBezTo>
                  <a:cubicBezTo>
                    <a:pt x="3787" y="5407"/>
                    <a:pt x="4597" y="4621"/>
                    <a:pt x="5573" y="4621"/>
                  </a:cubicBezTo>
                  <a:cubicBezTo>
                    <a:pt x="6550" y="4621"/>
                    <a:pt x="7336" y="5407"/>
                    <a:pt x="7336" y="6383"/>
                  </a:cubicBezTo>
                  <a:cubicBezTo>
                    <a:pt x="7336" y="6835"/>
                    <a:pt x="7193" y="7240"/>
                    <a:pt x="6883" y="7550"/>
                  </a:cubicBezTo>
                  <a:lnTo>
                    <a:pt x="6883" y="9645"/>
                  </a:lnTo>
                  <a:cubicBezTo>
                    <a:pt x="6883" y="9645"/>
                    <a:pt x="6883" y="9645"/>
                    <a:pt x="6883" y="9669"/>
                  </a:cubicBezTo>
                  <a:lnTo>
                    <a:pt x="11122" y="9669"/>
                  </a:lnTo>
                  <a:lnTo>
                    <a:pt x="11122" y="5549"/>
                  </a:lnTo>
                  <a:cubicBezTo>
                    <a:pt x="11122" y="4073"/>
                    <a:pt x="10551" y="2668"/>
                    <a:pt x="9503" y="1620"/>
                  </a:cubicBezTo>
                  <a:cubicBezTo>
                    <a:pt x="8455" y="572"/>
                    <a:pt x="7050" y="1"/>
                    <a:pt x="5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84"/>
          <p:cNvGrpSpPr/>
          <p:nvPr/>
        </p:nvGrpSpPr>
        <p:grpSpPr>
          <a:xfrm>
            <a:off x="2510144" y="3495640"/>
            <a:ext cx="385474" cy="401404"/>
            <a:chOff x="2510144" y="3495640"/>
            <a:chExt cx="385474" cy="401404"/>
          </a:xfrm>
        </p:grpSpPr>
        <p:sp>
          <p:nvSpPr>
            <p:cNvPr id="1712" name="Google Shape;1712;p84"/>
            <p:cNvSpPr/>
            <p:nvPr/>
          </p:nvSpPr>
          <p:spPr>
            <a:xfrm>
              <a:off x="2636086" y="3613999"/>
              <a:ext cx="133589" cy="134354"/>
            </a:xfrm>
            <a:custGeom>
              <a:rect b="b" l="l" r="r" t="t"/>
              <a:pathLst>
                <a:path extrusionOk="0" h="4217" w="4193">
                  <a:moveTo>
                    <a:pt x="1644" y="1"/>
                  </a:moveTo>
                  <a:lnTo>
                    <a:pt x="1644" y="1287"/>
                  </a:lnTo>
                  <a:cubicBezTo>
                    <a:pt x="1644" y="1501"/>
                    <a:pt x="1477" y="1668"/>
                    <a:pt x="1263" y="1668"/>
                  </a:cubicBezTo>
                  <a:lnTo>
                    <a:pt x="1" y="1668"/>
                  </a:lnTo>
                  <a:lnTo>
                    <a:pt x="1" y="2573"/>
                  </a:lnTo>
                  <a:lnTo>
                    <a:pt x="1263" y="2573"/>
                  </a:lnTo>
                  <a:cubicBezTo>
                    <a:pt x="1477" y="2573"/>
                    <a:pt x="1644" y="2740"/>
                    <a:pt x="1644" y="2930"/>
                  </a:cubicBezTo>
                  <a:lnTo>
                    <a:pt x="1644" y="4216"/>
                  </a:lnTo>
                  <a:lnTo>
                    <a:pt x="2549" y="4216"/>
                  </a:lnTo>
                  <a:lnTo>
                    <a:pt x="2549" y="2930"/>
                  </a:lnTo>
                  <a:cubicBezTo>
                    <a:pt x="2549" y="2740"/>
                    <a:pt x="2716" y="2573"/>
                    <a:pt x="2930" y="2573"/>
                  </a:cubicBezTo>
                  <a:lnTo>
                    <a:pt x="4192" y="2573"/>
                  </a:lnTo>
                  <a:lnTo>
                    <a:pt x="4192" y="1668"/>
                  </a:lnTo>
                  <a:lnTo>
                    <a:pt x="2930" y="1668"/>
                  </a:lnTo>
                  <a:cubicBezTo>
                    <a:pt x="2716" y="1668"/>
                    <a:pt x="2549" y="1501"/>
                    <a:pt x="2549" y="1287"/>
                  </a:cubicBezTo>
                  <a:lnTo>
                    <a:pt x="2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4"/>
            <p:cNvSpPr/>
            <p:nvPr/>
          </p:nvSpPr>
          <p:spPr>
            <a:xfrm>
              <a:off x="2580714" y="3543461"/>
              <a:ext cx="244334" cy="275430"/>
            </a:xfrm>
            <a:custGeom>
              <a:rect b="b" l="l" r="r" t="t"/>
              <a:pathLst>
                <a:path extrusionOk="0" h="8645" w="7669">
                  <a:moveTo>
                    <a:pt x="4668" y="1477"/>
                  </a:moveTo>
                  <a:cubicBezTo>
                    <a:pt x="4859" y="1477"/>
                    <a:pt x="5025" y="1643"/>
                    <a:pt x="5025" y="1858"/>
                  </a:cubicBezTo>
                  <a:lnTo>
                    <a:pt x="5025" y="3144"/>
                  </a:lnTo>
                  <a:lnTo>
                    <a:pt x="6311" y="3144"/>
                  </a:lnTo>
                  <a:cubicBezTo>
                    <a:pt x="6502" y="3144"/>
                    <a:pt x="6668" y="3310"/>
                    <a:pt x="6668" y="3501"/>
                  </a:cubicBezTo>
                  <a:lnTo>
                    <a:pt x="6668" y="5144"/>
                  </a:lnTo>
                  <a:cubicBezTo>
                    <a:pt x="6668" y="5358"/>
                    <a:pt x="6502" y="5525"/>
                    <a:pt x="6311" y="5525"/>
                  </a:cubicBezTo>
                  <a:lnTo>
                    <a:pt x="5025" y="5525"/>
                  </a:lnTo>
                  <a:lnTo>
                    <a:pt x="5025" y="6811"/>
                  </a:lnTo>
                  <a:cubicBezTo>
                    <a:pt x="5025" y="7002"/>
                    <a:pt x="4859" y="7168"/>
                    <a:pt x="4668" y="7168"/>
                  </a:cubicBezTo>
                  <a:lnTo>
                    <a:pt x="3001" y="7168"/>
                  </a:lnTo>
                  <a:cubicBezTo>
                    <a:pt x="2810" y="7168"/>
                    <a:pt x="2644" y="7002"/>
                    <a:pt x="2644" y="6811"/>
                  </a:cubicBezTo>
                  <a:lnTo>
                    <a:pt x="2644" y="5525"/>
                  </a:lnTo>
                  <a:lnTo>
                    <a:pt x="1358" y="5525"/>
                  </a:lnTo>
                  <a:cubicBezTo>
                    <a:pt x="1143" y="5525"/>
                    <a:pt x="1001" y="5358"/>
                    <a:pt x="1001" y="5144"/>
                  </a:cubicBezTo>
                  <a:lnTo>
                    <a:pt x="1001" y="3501"/>
                  </a:lnTo>
                  <a:cubicBezTo>
                    <a:pt x="1001" y="3310"/>
                    <a:pt x="1143" y="3144"/>
                    <a:pt x="1358" y="3144"/>
                  </a:cubicBezTo>
                  <a:lnTo>
                    <a:pt x="2644" y="3144"/>
                  </a:lnTo>
                  <a:lnTo>
                    <a:pt x="2644" y="1858"/>
                  </a:lnTo>
                  <a:cubicBezTo>
                    <a:pt x="2644" y="1643"/>
                    <a:pt x="2810" y="1477"/>
                    <a:pt x="3001" y="1477"/>
                  </a:cubicBezTo>
                  <a:close/>
                  <a:moveTo>
                    <a:pt x="0" y="0"/>
                  </a:moveTo>
                  <a:lnTo>
                    <a:pt x="0" y="8645"/>
                  </a:lnTo>
                  <a:lnTo>
                    <a:pt x="7669" y="8645"/>
                  </a:lnTo>
                  <a:lnTo>
                    <a:pt x="7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84"/>
            <p:cNvSpPr/>
            <p:nvPr/>
          </p:nvSpPr>
          <p:spPr>
            <a:xfrm>
              <a:off x="2510144" y="3495640"/>
              <a:ext cx="47089" cy="401404"/>
            </a:xfrm>
            <a:custGeom>
              <a:rect b="b" l="l" r="r" t="t"/>
              <a:pathLst>
                <a:path extrusionOk="0" h="12599" w="1478"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12599"/>
                  </a:lnTo>
                  <a:lnTo>
                    <a:pt x="1477" y="12599"/>
                  </a:lnTo>
                  <a:lnTo>
                    <a:pt x="1477" y="739"/>
                  </a:lnTo>
                  <a:cubicBezTo>
                    <a:pt x="1477" y="334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84"/>
            <p:cNvSpPr/>
            <p:nvPr/>
          </p:nvSpPr>
          <p:spPr>
            <a:xfrm>
              <a:off x="2848529" y="3495640"/>
              <a:ext cx="47089" cy="401404"/>
            </a:xfrm>
            <a:custGeom>
              <a:rect b="b" l="l" r="r" t="t"/>
              <a:pathLst>
                <a:path extrusionOk="0" h="12599" w="1478"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12599"/>
                  </a:lnTo>
                  <a:lnTo>
                    <a:pt x="1477" y="12599"/>
                  </a:lnTo>
                  <a:lnTo>
                    <a:pt x="1477" y="739"/>
                  </a:lnTo>
                  <a:cubicBezTo>
                    <a:pt x="1477" y="334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84"/>
          <p:cNvGrpSpPr/>
          <p:nvPr/>
        </p:nvGrpSpPr>
        <p:grpSpPr>
          <a:xfrm>
            <a:off x="3243848" y="3500960"/>
            <a:ext cx="352085" cy="390795"/>
            <a:chOff x="3243848" y="3500960"/>
            <a:chExt cx="352085" cy="390795"/>
          </a:xfrm>
        </p:grpSpPr>
        <p:sp>
          <p:nvSpPr>
            <p:cNvPr id="1717" name="Google Shape;1717;p84"/>
            <p:cNvSpPr/>
            <p:nvPr/>
          </p:nvSpPr>
          <p:spPr>
            <a:xfrm>
              <a:off x="3522304" y="3606417"/>
              <a:ext cx="73628" cy="77420"/>
            </a:xfrm>
            <a:custGeom>
              <a:rect b="b" l="l" r="r" t="t"/>
              <a:pathLst>
                <a:path extrusionOk="0" h="2430" w="2311">
                  <a:moveTo>
                    <a:pt x="1167" y="1"/>
                  </a:moveTo>
                  <a:cubicBezTo>
                    <a:pt x="524" y="1"/>
                    <a:pt x="0" y="525"/>
                    <a:pt x="0" y="1168"/>
                  </a:cubicBezTo>
                  <a:lnTo>
                    <a:pt x="0" y="2430"/>
                  </a:lnTo>
                  <a:lnTo>
                    <a:pt x="2310" y="2430"/>
                  </a:lnTo>
                  <a:lnTo>
                    <a:pt x="2310" y="1168"/>
                  </a:lnTo>
                  <a:cubicBezTo>
                    <a:pt x="2310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84"/>
            <p:cNvSpPr/>
            <p:nvPr/>
          </p:nvSpPr>
          <p:spPr>
            <a:xfrm>
              <a:off x="3522304" y="3706585"/>
              <a:ext cx="73628" cy="49351"/>
            </a:xfrm>
            <a:custGeom>
              <a:rect b="b" l="l" r="r" t="t"/>
              <a:pathLst>
                <a:path extrusionOk="0" h="1549" w="2311">
                  <a:moveTo>
                    <a:pt x="0" y="0"/>
                  </a:moveTo>
                  <a:lnTo>
                    <a:pt x="0" y="1191"/>
                  </a:lnTo>
                  <a:cubicBezTo>
                    <a:pt x="0" y="1405"/>
                    <a:pt x="167" y="1548"/>
                    <a:pt x="357" y="1548"/>
                  </a:cubicBezTo>
                  <a:lnTo>
                    <a:pt x="1953" y="1548"/>
                  </a:lnTo>
                  <a:cubicBezTo>
                    <a:pt x="2167" y="1548"/>
                    <a:pt x="2310" y="1405"/>
                    <a:pt x="2310" y="1191"/>
                  </a:cubicBez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84"/>
            <p:cNvSpPr/>
            <p:nvPr/>
          </p:nvSpPr>
          <p:spPr>
            <a:xfrm>
              <a:off x="3548079" y="3778652"/>
              <a:ext cx="22812" cy="113103"/>
            </a:xfrm>
            <a:custGeom>
              <a:rect b="b" l="l" r="r" t="t"/>
              <a:pathLst>
                <a:path extrusionOk="0" h="3550" w="716">
                  <a:moveTo>
                    <a:pt x="1" y="1"/>
                  </a:moveTo>
                  <a:lnTo>
                    <a:pt x="1" y="3549"/>
                  </a:lnTo>
                  <a:lnTo>
                    <a:pt x="715" y="3549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84"/>
            <p:cNvSpPr/>
            <p:nvPr/>
          </p:nvSpPr>
          <p:spPr>
            <a:xfrm>
              <a:off x="3272681" y="3500960"/>
              <a:ext cx="298210" cy="110809"/>
            </a:xfrm>
            <a:custGeom>
              <a:rect b="b" l="l" r="r" t="t"/>
              <a:pathLst>
                <a:path extrusionOk="0" h="3478" w="9360">
                  <a:moveTo>
                    <a:pt x="357" y="1"/>
                  </a:moveTo>
                  <a:cubicBezTo>
                    <a:pt x="143" y="1"/>
                    <a:pt x="0" y="167"/>
                    <a:pt x="0" y="382"/>
                  </a:cubicBezTo>
                  <a:cubicBezTo>
                    <a:pt x="0" y="1596"/>
                    <a:pt x="929" y="1644"/>
                    <a:pt x="2096" y="1763"/>
                  </a:cubicBezTo>
                  <a:lnTo>
                    <a:pt x="2096" y="3478"/>
                  </a:lnTo>
                  <a:lnTo>
                    <a:pt x="2834" y="3478"/>
                  </a:lnTo>
                  <a:lnTo>
                    <a:pt x="2834" y="1763"/>
                  </a:lnTo>
                  <a:cubicBezTo>
                    <a:pt x="3882" y="1644"/>
                    <a:pt x="4739" y="1787"/>
                    <a:pt x="4906" y="739"/>
                  </a:cubicBezTo>
                  <a:lnTo>
                    <a:pt x="8645" y="739"/>
                  </a:lnTo>
                  <a:lnTo>
                    <a:pt x="8645" y="2644"/>
                  </a:lnTo>
                  <a:cubicBezTo>
                    <a:pt x="8764" y="2620"/>
                    <a:pt x="8883" y="2596"/>
                    <a:pt x="9002" y="2596"/>
                  </a:cubicBezTo>
                  <a:cubicBezTo>
                    <a:pt x="9121" y="2596"/>
                    <a:pt x="9240" y="2620"/>
                    <a:pt x="9359" y="2644"/>
                  </a:cubicBezTo>
                  <a:lnTo>
                    <a:pt x="9359" y="382"/>
                  </a:lnTo>
                  <a:cubicBezTo>
                    <a:pt x="9359" y="167"/>
                    <a:pt x="9193" y="1"/>
                    <a:pt x="9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84"/>
            <p:cNvSpPr/>
            <p:nvPr/>
          </p:nvSpPr>
          <p:spPr>
            <a:xfrm>
              <a:off x="3243848" y="3611737"/>
              <a:ext cx="213972" cy="144963"/>
            </a:xfrm>
            <a:custGeom>
              <a:rect b="b" l="l" r="r" t="t"/>
              <a:pathLst>
                <a:path extrusionOk="0" h="4550" w="6716">
                  <a:moveTo>
                    <a:pt x="2358" y="1"/>
                  </a:moveTo>
                  <a:cubicBezTo>
                    <a:pt x="1691" y="1"/>
                    <a:pt x="1453" y="334"/>
                    <a:pt x="1215" y="644"/>
                  </a:cubicBezTo>
                  <a:cubicBezTo>
                    <a:pt x="1167" y="715"/>
                    <a:pt x="1096" y="786"/>
                    <a:pt x="1048" y="858"/>
                  </a:cubicBezTo>
                  <a:cubicBezTo>
                    <a:pt x="977" y="929"/>
                    <a:pt x="881" y="1025"/>
                    <a:pt x="786" y="1096"/>
                  </a:cubicBezTo>
                  <a:cubicBezTo>
                    <a:pt x="453" y="1358"/>
                    <a:pt x="0" y="1739"/>
                    <a:pt x="0" y="2549"/>
                  </a:cubicBezTo>
                  <a:lnTo>
                    <a:pt x="0" y="4216"/>
                  </a:lnTo>
                  <a:cubicBezTo>
                    <a:pt x="500" y="4001"/>
                    <a:pt x="1334" y="3668"/>
                    <a:pt x="1834" y="3668"/>
                  </a:cubicBezTo>
                  <a:cubicBezTo>
                    <a:pt x="2310" y="3668"/>
                    <a:pt x="2858" y="3906"/>
                    <a:pt x="3453" y="4144"/>
                  </a:cubicBezTo>
                  <a:cubicBezTo>
                    <a:pt x="3953" y="4335"/>
                    <a:pt x="4454" y="4525"/>
                    <a:pt x="4811" y="4549"/>
                  </a:cubicBezTo>
                  <a:cubicBezTo>
                    <a:pt x="4930" y="4263"/>
                    <a:pt x="5097" y="3906"/>
                    <a:pt x="5335" y="3501"/>
                  </a:cubicBezTo>
                  <a:cubicBezTo>
                    <a:pt x="5716" y="2882"/>
                    <a:pt x="6073" y="2358"/>
                    <a:pt x="6073" y="2334"/>
                  </a:cubicBezTo>
                  <a:cubicBezTo>
                    <a:pt x="6144" y="2239"/>
                    <a:pt x="6263" y="2168"/>
                    <a:pt x="6382" y="2168"/>
                  </a:cubicBezTo>
                  <a:cubicBezTo>
                    <a:pt x="6502" y="2168"/>
                    <a:pt x="6597" y="2239"/>
                    <a:pt x="6668" y="2334"/>
                  </a:cubicBezTo>
                  <a:cubicBezTo>
                    <a:pt x="6668" y="2334"/>
                    <a:pt x="6692" y="2358"/>
                    <a:pt x="6716" y="2430"/>
                  </a:cubicBezTo>
                  <a:cubicBezTo>
                    <a:pt x="6692" y="1668"/>
                    <a:pt x="6263" y="1334"/>
                    <a:pt x="5954" y="1096"/>
                  </a:cubicBezTo>
                  <a:cubicBezTo>
                    <a:pt x="5859" y="1001"/>
                    <a:pt x="5763" y="929"/>
                    <a:pt x="5692" y="858"/>
                  </a:cubicBezTo>
                  <a:cubicBezTo>
                    <a:pt x="5644" y="786"/>
                    <a:pt x="5573" y="715"/>
                    <a:pt x="5525" y="644"/>
                  </a:cubicBezTo>
                  <a:cubicBezTo>
                    <a:pt x="5287" y="334"/>
                    <a:pt x="5025" y="1"/>
                    <a:pt x="4382" y="1"/>
                  </a:cubicBezTo>
                  <a:lnTo>
                    <a:pt x="3715" y="1"/>
                  </a:lnTo>
                  <a:lnTo>
                    <a:pt x="3715" y="977"/>
                  </a:lnTo>
                  <a:cubicBezTo>
                    <a:pt x="3715" y="1167"/>
                    <a:pt x="3572" y="1334"/>
                    <a:pt x="3358" y="1334"/>
                  </a:cubicBezTo>
                  <a:cubicBezTo>
                    <a:pt x="3168" y="1334"/>
                    <a:pt x="3001" y="1167"/>
                    <a:pt x="3001" y="977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84"/>
            <p:cNvSpPr/>
            <p:nvPr/>
          </p:nvSpPr>
          <p:spPr>
            <a:xfrm>
              <a:off x="3243848" y="3751348"/>
              <a:ext cx="214736" cy="140407"/>
            </a:xfrm>
            <a:custGeom>
              <a:rect b="b" l="l" r="r" t="t"/>
              <a:pathLst>
                <a:path extrusionOk="0" h="4407" w="6740">
                  <a:moveTo>
                    <a:pt x="1834" y="0"/>
                  </a:moveTo>
                  <a:cubicBezTo>
                    <a:pt x="1453" y="0"/>
                    <a:pt x="548" y="358"/>
                    <a:pt x="0" y="596"/>
                  </a:cubicBezTo>
                  <a:lnTo>
                    <a:pt x="0" y="3168"/>
                  </a:lnTo>
                  <a:cubicBezTo>
                    <a:pt x="0" y="3858"/>
                    <a:pt x="524" y="4406"/>
                    <a:pt x="1167" y="4406"/>
                  </a:cubicBezTo>
                  <a:lnTo>
                    <a:pt x="5573" y="4406"/>
                  </a:lnTo>
                  <a:cubicBezTo>
                    <a:pt x="6216" y="4406"/>
                    <a:pt x="6740" y="3858"/>
                    <a:pt x="6740" y="3168"/>
                  </a:cubicBezTo>
                  <a:lnTo>
                    <a:pt x="6740" y="2787"/>
                  </a:lnTo>
                  <a:cubicBezTo>
                    <a:pt x="6621" y="2810"/>
                    <a:pt x="6502" y="2834"/>
                    <a:pt x="6382" y="2834"/>
                  </a:cubicBezTo>
                  <a:cubicBezTo>
                    <a:pt x="5382" y="2834"/>
                    <a:pt x="4573" y="2025"/>
                    <a:pt x="4573" y="1024"/>
                  </a:cubicBezTo>
                  <a:cubicBezTo>
                    <a:pt x="4573" y="977"/>
                    <a:pt x="4573" y="929"/>
                    <a:pt x="4596" y="882"/>
                  </a:cubicBezTo>
                  <a:cubicBezTo>
                    <a:pt x="4168" y="810"/>
                    <a:pt x="3668" y="620"/>
                    <a:pt x="3191" y="429"/>
                  </a:cubicBezTo>
                  <a:cubicBezTo>
                    <a:pt x="2667" y="215"/>
                    <a:pt x="2167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84"/>
            <p:cNvSpPr/>
            <p:nvPr/>
          </p:nvSpPr>
          <p:spPr>
            <a:xfrm>
              <a:off x="3412291" y="3717194"/>
              <a:ext cx="69072" cy="100964"/>
            </a:xfrm>
            <a:custGeom>
              <a:rect b="b" l="l" r="r" t="t"/>
              <a:pathLst>
                <a:path extrusionOk="0" h="3169" w="2168">
                  <a:moveTo>
                    <a:pt x="1087" y="1"/>
                  </a:moveTo>
                  <a:cubicBezTo>
                    <a:pt x="1042" y="1"/>
                    <a:pt x="1000" y="25"/>
                    <a:pt x="976" y="72"/>
                  </a:cubicBezTo>
                  <a:cubicBezTo>
                    <a:pt x="476" y="834"/>
                    <a:pt x="0" y="1739"/>
                    <a:pt x="0" y="2096"/>
                  </a:cubicBezTo>
                  <a:cubicBezTo>
                    <a:pt x="0" y="2692"/>
                    <a:pt x="500" y="3168"/>
                    <a:pt x="1095" y="3168"/>
                  </a:cubicBezTo>
                  <a:cubicBezTo>
                    <a:pt x="1691" y="3168"/>
                    <a:pt x="2167" y="2692"/>
                    <a:pt x="2167" y="2096"/>
                  </a:cubicBezTo>
                  <a:cubicBezTo>
                    <a:pt x="2167" y="1739"/>
                    <a:pt x="1691" y="834"/>
                    <a:pt x="1215" y="72"/>
                  </a:cubicBezTo>
                  <a:cubicBezTo>
                    <a:pt x="1179" y="25"/>
                    <a:pt x="1131" y="1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84"/>
          <p:cNvGrpSpPr/>
          <p:nvPr/>
        </p:nvGrpSpPr>
        <p:grpSpPr>
          <a:xfrm>
            <a:off x="3986632" y="3501342"/>
            <a:ext cx="392292" cy="390412"/>
            <a:chOff x="3986632" y="3501342"/>
            <a:chExt cx="392292" cy="390412"/>
          </a:xfrm>
        </p:grpSpPr>
        <p:sp>
          <p:nvSpPr>
            <p:cNvPr id="1725" name="Google Shape;1725;p84"/>
            <p:cNvSpPr/>
            <p:nvPr/>
          </p:nvSpPr>
          <p:spPr>
            <a:xfrm>
              <a:off x="4027604" y="3543079"/>
              <a:ext cx="309584" cy="307322"/>
            </a:xfrm>
            <a:custGeom>
              <a:rect b="b" l="l" r="r" t="t"/>
              <a:pathLst>
                <a:path extrusionOk="0" h="9646" w="9717">
                  <a:moveTo>
                    <a:pt x="6572" y="1772"/>
                  </a:moveTo>
                  <a:cubicBezTo>
                    <a:pt x="6589" y="1772"/>
                    <a:pt x="6605" y="1772"/>
                    <a:pt x="6621" y="1775"/>
                  </a:cubicBezTo>
                  <a:cubicBezTo>
                    <a:pt x="7359" y="1894"/>
                    <a:pt x="7788" y="2322"/>
                    <a:pt x="7907" y="3060"/>
                  </a:cubicBezTo>
                  <a:cubicBezTo>
                    <a:pt x="7931" y="3251"/>
                    <a:pt x="7812" y="3442"/>
                    <a:pt x="7621" y="3465"/>
                  </a:cubicBezTo>
                  <a:lnTo>
                    <a:pt x="7550" y="3465"/>
                  </a:lnTo>
                  <a:cubicBezTo>
                    <a:pt x="7383" y="3465"/>
                    <a:pt x="7216" y="3346"/>
                    <a:pt x="7193" y="3180"/>
                  </a:cubicBezTo>
                  <a:cubicBezTo>
                    <a:pt x="7145" y="2751"/>
                    <a:pt x="6931" y="2537"/>
                    <a:pt x="6502" y="2489"/>
                  </a:cubicBezTo>
                  <a:cubicBezTo>
                    <a:pt x="6311" y="2441"/>
                    <a:pt x="6192" y="2275"/>
                    <a:pt x="6216" y="2060"/>
                  </a:cubicBezTo>
                  <a:cubicBezTo>
                    <a:pt x="6238" y="1886"/>
                    <a:pt x="6399" y="1772"/>
                    <a:pt x="6572" y="1772"/>
                  </a:cubicBezTo>
                  <a:close/>
                  <a:moveTo>
                    <a:pt x="2195" y="6171"/>
                  </a:moveTo>
                  <a:cubicBezTo>
                    <a:pt x="2358" y="6171"/>
                    <a:pt x="2504" y="6300"/>
                    <a:pt x="2525" y="6466"/>
                  </a:cubicBezTo>
                  <a:cubicBezTo>
                    <a:pt x="2596" y="6895"/>
                    <a:pt x="2787" y="7085"/>
                    <a:pt x="3216" y="7157"/>
                  </a:cubicBezTo>
                  <a:cubicBezTo>
                    <a:pt x="3406" y="7180"/>
                    <a:pt x="3549" y="7371"/>
                    <a:pt x="3501" y="7561"/>
                  </a:cubicBezTo>
                  <a:cubicBezTo>
                    <a:pt x="3477" y="7752"/>
                    <a:pt x="3335" y="7871"/>
                    <a:pt x="3144" y="7871"/>
                  </a:cubicBezTo>
                  <a:lnTo>
                    <a:pt x="3096" y="7871"/>
                  </a:lnTo>
                  <a:cubicBezTo>
                    <a:pt x="2382" y="7752"/>
                    <a:pt x="1930" y="7299"/>
                    <a:pt x="1810" y="6585"/>
                  </a:cubicBezTo>
                  <a:cubicBezTo>
                    <a:pt x="1787" y="6395"/>
                    <a:pt x="1930" y="6204"/>
                    <a:pt x="2120" y="6180"/>
                  </a:cubicBezTo>
                  <a:cubicBezTo>
                    <a:pt x="2145" y="6174"/>
                    <a:pt x="2170" y="6171"/>
                    <a:pt x="2195" y="6171"/>
                  </a:cubicBezTo>
                  <a:close/>
                  <a:moveTo>
                    <a:pt x="6228" y="0"/>
                  </a:moveTo>
                  <a:cubicBezTo>
                    <a:pt x="6139" y="0"/>
                    <a:pt x="6049" y="36"/>
                    <a:pt x="5978" y="108"/>
                  </a:cubicBezTo>
                  <a:lnTo>
                    <a:pt x="143" y="5942"/>
                  </a:lnTo>
                  <a:cubicBezTo>
                    <a:pt x="1" y="6085"/>
                    <a:pt x="1" y="6299"/>
                    <a:pt x="143" y="6442"/>
                  </a:cubicBezTo>
                  <a:lnTo>
                    <a:pt x="3239" y="9538"/>
                  </a:lnTo>
                  <a:cubicBezTo>
                    <a:pt x="3311" y="9609"/>
                    <a:pt x="3400" y="9645"/>
                    <a:pt x="3489" y="9645"/>
                  </a:cubicBezTo>
                  <a:cubicBezTo>
                    <a:pt x="3579" y="9645"/>
                    <a:pt x="3668" y="9609"/>
                    <a:pt x="3739" y="9538"/>
                  </a:cubicBezTo>
                  <a:lnTo>
                    <a:pt x="9574" y="3703"/>
                  </a:lnTo>
                  <a:cubicBezTo>
                    <a:pt x="9717" y="3561"/>
                    <a:pt x="9717" y="3346"/>
                    <a:pt x="9574" y="3203"/>
                  </a:cubicBezTo>
                  <a:lnTo>
                    <a:pt x="6478" y="108"/>
                  </a:lnTo>
                  <a:cubicBezTo>
                    <a:pt x="6407" y="36"/>
                    <a:pt x="6317" y="0"/>
                    <a:pt x="6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84"/>
            <p:cNvSpPr/>
            <p:nvPr/>
          </p:nvSpPr>
          <p:spPr>
            <a:xfrm>
              <a:off x="4242340" y="3501342"/>
              <a:ext cx="37181" cy="36830"/>
            </a:xfrm>
            <a:custGeom>
              <a:rect b="b" l="l" r="r" t="t"/>
              <a:pathLst>
                <a:path extrusionOk="0" h="1156" w="1167">
                  <a:moveTo>
                    <a:pt x="786" y="1"/>
                  </a:moveTo>
                  <a:cubicBezTo>
                    <a:pt x="691" y="1"/>
                    <a:pt x="595" y="36"/>
                    <a:pt x="524" y="108"/>
                  </a:cubicBezTo>
                  <a:lnTo>
                    <a:pt x="0" y="655"/>
                  </a:lnTo>
                  <a:lnTo>
                    <a:pt x="500" y="1156"/>
                  </a:lnTo>
                  <a:lnTo>
                    <a:pt x="1048" y="632"/>
                  </a:lnTo>
                  <a:cubicBezTo>
                    <a:pt x="1167" y="489"/>
                    <a:pt x="1167" y="251"/>
                    <a:pt x="1048" y="108"/>
                  </a:cubicBezTo>
                  <a:cubicBezTo>
                    <a:pt x="976" y="36"/>
                    <a:pt x="881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84"/>
            <p:cNvSpPr/>
            <p:nvPr/>
          </p:nvSpPr>
          <p:spPr>
            <a:xfrm>
              <a:off x="4340947" y="3600554"/>
              <a:ext cx="37977" cy="36257"/>
            </a:xfrm>
            <a:custGeom>
              <a:rect b="b" l="l" r="r" t="t"/>
              <a:pathLst>
                <a:path extrusionOk="0" h="1138" w="1192">
                  <a:moveTo>
                    <a:pt x="787" y="0"/>
                  </a:moveTo>
                  <a:cubicBezTo>
                    <a:pt x="692" y="0"/>
                    <a:pt x="596" y="30"/>
                    <a:pt x="525" y="90"/>
                  </a:cubicBezTo>
                  <a:lnTo>
                    <a:pt x="1" y="637"/>
                  </a:lnTo>
                  <a:lnTo>
                    <a:pt x="263" y="899"/>
                  </a:lnTo>
                  <a:lnTo>
                    <a:pt x="501" y="1137"/>
                  </a:lnTo>
                  <a:lnTo>
                    <a:pt x="1049" y="614"/>
                  </a:lnTo>
                  <a:cubicBezTo>
                    <a:pt x="1192" y="471"/>
                    <a:pt x="1192" y="232"/>
                    <a:pt x="1049" y="90"/>
                  </a:cubicBezTo>
                  <a:cubicBezTo>
                    <a:pt x="977" y="30"/>
                    <a:pt x="88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84"/>
            <p:cNvSpPr/>
            <p:nvPr/>
          </p:nvSpPr>
          <p:spPr>
            <a:xfrm>
              <a:off x="3986632" y="3756668"/>
              <a:ext cx="37212" cy="36448"/>
            </a:xfrm>
            <a:custGeom>
              <a:rect b="b" l="l" r="r" t="t"/>
              <a:pathLst>
                <a:path extrusionOk="0" h="1144" w="1168">
                  <a:moveTo>
                    <a:pt x="667" y="0"/>
                  </a:moveTo>
                  <a:lnTo>
                    <a:pt x="120" y="524"/>
                  </a:lnTo>
                  <a:cubicBezTo>
                    <a:pt x="1" y="667"/>
                    <a:pt x="1" y="881"/>
                    <a:pt x="120" y="1024"/>
                  </a:cubicBezTo>
                  <a:cubicBezTo>
                    <a:pt x="191" y="1096"/>
                    <a:pt x="286" y="1143"/>
                    <a:pt x="382" y="1143"/>
                  </a:cubicBezTo>
                  <a:cubicBezTo>
                    <a:pt x="477" y="1143"/>
                    <a:pt x="572" y="1096"/>
                    <a:pt x="644" y="1024"/>
                  </a:cubicBezTo>
                  <a:lnTo>
                    <a:pt x="1168" y="50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84"/>
            <p:cNvSpPr/>
            <p:nvPr/>
          </p:nvSpPr>
          <p:spPr>
            <a:xfrm>
              <a:off x="4085270" y="3855275"/>
              <a:ext cx="37212" cy="36480"/>
            </a:xfrm>
            <a:custGeom>
              <a:rect b="b" l="l" r="r" t="t"/>
              <a:pathLst>
                <a:path extrusionOk="0" h="1145" w="1168">
                  <a:moveTo>
                    <a:pt x="667" y="1"/>
                  </a:moveTo>
                  <a:lnTo>
                    <a:pt x="143" y="525"/>
                  </a:lnTo>
                  <a:cubicBezTo>
                    <a:pt x="0" y="668"/>
                    <a:pt x="0" y="906"/>
                    <a:pt x="143" y="1025"/>
                  </a:cubicBezTo>
                  <a:cubicBezTo>
                    <a:pt x="215" y="1096"/>
                    <a:pt x="286" y="1144"/>
                    <a:pt x="382" y="1144"/>
                  </a:cubicBezTo>
                  <a:cubicBezTo>
                    <a:pt x="477" y="1144"/>
                    <a:pt x="572" y="1096"/>
                    <a:pt x="643" y="1025"/>
                  </a:cubicBezTo>
                  <a:lnTo>
                    <a:pt x="1167" y="5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84"/>
          <p:cNvGrpSpPr/>
          <p:nvPr/>
        </p:nvGrpSpPr>
        <p:grpSpPr>
          <a:xfrm>
            <a:off x="4699085" y="3558627"/>
            <a:ext cx="443874" cy="275462"/>
            <a:chOff x="4699085" y="3558627"/>
            <a:chExt cx="443874" cy="275462"/>
          </a:xfrm>
        </p:grpSpPr>
        <p:sp>
          <p:nvSpPr>
            <p:cNvPr id="1731" name="Google Shape;1731;p84"/>
            <p:cNvSpPr/>
            <p:nvPr/>
          </p:nvSpPr>
          <p:spPr>
            <a:xfrm>
              <a:off x="4733239" y="3758166"/>
              <a:ext cx="81944" cy="75922"/>
            </a:xfrm>
            <a:custGeom>
              <a:rect b="b" l="l" r="r" t="t"/>
              <a:pathLst>
                <a:path extrusionOk="0" h="2383" w="2572">
                  <a:moveTo>
                    <a:pt x="905" y="1"/>
                  </a:moveTo>
                  <a:cubicBezTo>
                    <a:pt x="881" y="25"/>
                    <a:pt x="881" y="72"/>
                    <a:pt x="881" y="120"/>
                  </a:cubicBezTo>
                  <a:cubicBezTo>
                    <a:pt x="881" y="191"/>
                    <a:pt x="905" y="263"/>
                    <a:pt x="929" y="334"/>
                  </a:cubicBezTo>
                  <a:lnTo>
                    <a:pt x="119" y="1787"/>
                  </a:lnTo>
                  <a:cubicBezTo>
                    <a:pt x="0" y="1977"/>
                    <a:pt x="71" y="2215"/>
                    <a:pt x="262" y="2335"/>
                  </a:cubicBezTo>
                  <a:cubicBezTo>
                    <a:pt x="333" y="2358"/>
                    <a:pt x="405" y="2382"/>
                    <a:pt x="476" y="2382"/>
                  </a:cubicBezTo>
                  <a:cubicBezTo>
                    <a:pt x="619" y="2382"/>
                    <a:pt x="738" y="2311"/>
                    <a:pt x="834" y="2192"/>
                  </a:cubicBezTo>
                  <a:lnTo>
                    <a:pt x="1286" y="1358"/>
                  </a:lnTo>
                  <a:lnTo>
                    <a:pt x="1762" y="2192"/>
                  </a:lnTo>
                  <a:cubicBezTo>
                    <a:pt x="1834" y="2311"/>
                    <a:pt x="1977" y="2382"/>
                    <a:pt x="2120" y="2382"/>
                  </a:cubicBezTo>
                  <a:cubicBezTo>
                    <a:pt x="2167" y="2382"/>
                    <a:pt x="2239" y="2358"/>
                    <a:pt x="2310" y="2335"/>
                  </a:cubicBezTo>
                  <a:cubicBezTo>
                    <a:pt x="2501" y="2215"/>
                    <a:pt x="2572" y="1977"/>
                    <a:pt x="2477" y="1787"/>
                  </a:cubicBezTo>
                  <a:lnTo>
                    <a:pt x="1643" y="334"/>
                  </a:lnTo>
                  <a:cubicBezTo>
                    <a:pt x="1667" y="263"/>
                    <a:pt x="1691" y="191"/>
                    <a:pt x="1691" y="120"/>
                  </a:cubicBezTo>
                  <a:cubicBezTo>
                    <a:pt x="1691" y="72"/>
                    <a:pt x="1691" y="25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84"/>
            <p:cNvSpPr/>
            <p:nvPr/>
          </p:nvSpPr>
          <p:spPr>
            <a:xfrm>
              <a:off x="4757516" y="3640571"/>
              <a:ext cx="33389" cy="38742"/>
            </a:xfrm>
            <a:custGeom>
              <a:rect b="b" l="l" r="r" t="t"/>
              <a:pathLst>
                <a:path extrusionOk="0" h="1216" w="1048">
                  <a:moveTo>
                    <a:pt x="0" y="0"/>
                  </a:moveTo>
                  <a:lnTo>
                    <a:pt x="0" y="1215"/>
                  </a:lnTo>
                  <a:lnTo>
                    <a:pt x="1048" y="1215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84"/>
            <p:cNvSpPr/>
            <p:nvPr/>
          </p:nvSpPr>
          <p:spPr>
            <a:xfrm>
              <a:off x="4757516" y="3587460"/>
              <a:ext cx="33389" cy="27336"/>
            </a:xfrm>
            <a:custGeom>
              <a:rect b="b" l="l" r="r" t="t"/>
              <a:pathLst>
                <a:path extrusionOk="0" h="858" w="1048">
                  <a:moveTo>
                    <a:pt x="405" y="0"/>
                  </a:moveTo>
                  <a:cubicBezTo>
                    <a:pt x="191" y="0"/>
                    <a:pt x="0" y="191"/>
                    <a:pt x="0" y="405"/>
                  </a:cubicBezTo>
                  <a:lnTo>
                    <a:pt x="0" y="858"/>
                  </a:lnTo>
                  <a:lnTo>
                    <a:pt x="1048" y="858"/>
                  </a:lnTo>
                  <a:lnTo>
                    <a:pt x="1048" y="405"/>
                  </a:lnTo>
                  <a:cubicBezTo>
                    <a:pt x="1048" y="191"/>
                    <a:pt x="857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84"/>
            <p:cNvSpPr/>
            <p:nvPr/>
          </p:nvSpPr>
          <p:spPr>
            <a:xfrm>
              <a:off x="4757516" y="3705055"/>
              <a:ext cx="33389" cy="26603"/>
            </a:xfrm>
            <a:custGeom>
              <a:rect b="b" l="l" r="r" t="t"/>
              <a:pathLst>
                <a:path extrusionOk="0" h="835" w="1048">
                  <a:moveTo>
                    <a:pt x="0" y="1"/>
                  </a:moveTo>
                  <a:lnTo>
                    <a:pt x="0" y="429"/>
                  </a:lnTo>
                  <a:cubicBezTo>
                    <a:pt x="0" y="668"/>
                    <a:pt x="191" y="834"/>
                    <a:pt x="405" y="834"/>
                  </a:cubicBezTo>
                  <a:lnTo>
                    <a:pt x="619" y="834"/>
                  </a:lnTo>
                  <a:cubicBezTo>
                    <a:pt x="857" y="834"/>
                    <a:pt x="1048" y="668"/>
                    <a:pt x="1048" y="429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84"/>
            <p:cNvSpPr/>
            <p:nvPr/>
          </p:nvSpPr>
          <p:spPr>
            <a:xfrm>
              <a:off x="4699085" y="3629961"/>
              <a:ext cx="32657" cy="75891"/>
            </a:xfrm>
            <a:custGeom>
              <a:rect b="b" l="l" r="r" t="t"/>
              <a:pathLst>
                <a:path extrusionOk="0" h="2382" w="1025">
                  <a:moveTo>
                    <a:pt x="0" y="0"/>
                  </a:moveTo>
                  <a:lnTo>
                    <a:pt x="0" y="2382"/>
                  </a:lnTo>
                  <a:lnTo>
                    <a:pt x="1024" y="2382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84"/>
            <p:cNvSpPr/>
            <p:nvPr/>
          </p:nvSpPr>
          <p:spPr>
            <a:xfrm>
              <a:off x="4816680" y="3558627"/>
              <a:ext cx="326278" cy="167169"/>
            </a:xfrm>
            <a:custGeom>
              <a:rect b="b" l="l" r="r" t="t"/>
              <a:pathLst>
                <a:path extrusionOk="0" h="5247" w="10241">
                  <a:moveTo>
                    <a:pt x="7621" y="1"/>
                  </a:moveTo>
                  <a:cubicBezTo>
                    <a:pt x="7050" y="1"/>
                    <a:pt x="6597" y="1"/>
                    <a:pt x="6597" y="644"/>
                  </a:cubicBezTo>
                  <a:cubicBezTo>
                    <a:pt x="6597" y="739"/>
                    <a:pt x="6669" y="810"/>
                    <a:pt x="6740" y="810"/>
                  </a:cubicBezTo>
                  <a:lnTo>
                    <a:pt x="6931" y="810"/>
                  </a:lnTo>
                  <a:cubicBezTo>
                    <a:pt x="7004" y="805"/>
                    <a:pt x="7079" y="802"/>
                    <a:pt x="7156" y="802"/>
                  </a:cubicBezTo>
                  <a:cubicBezTo>
                    <a:pt x="8070" y="802"/>
                    <a:pt x="9147" y="1206"/>
                    <a:pt x="9169" y="2239"/>
                  </a:cubicBezTo>
                  <a:cubicBezTo>
                    <a:pt x="9193" y="2715"/>
                    <a:pt x="9074" y="3120"/>
                    <a:pt x="8788" y="3406"/>
                  </a:cubicBezTo>
                  <a:cubicBezTo>
                    <a:pt x="8645" y="3573"/>
                    <a:pt x="8526" y="3668"/>
                    <a:pt x="8312" y="3716"/>
                  </a:cubicBezTo>
                  <a:cubicBezTo>
                    <a:pt x="7803" y="3885"/>
                    <a:pt x="6986" y="3915"/>
                    <a:pt x="6311" y="3915"/>
                  </a:cubicBezTo>
                  <a:cubicBezTo>
                    <a:pt x="5942" y="3915"/>
                    <a:pt x="5617" y="3906"/>
                    <a:pt x="5407" y="3906"/>
                  </a:cubicBezTo>
                  <a:cubicBezTo>
                    <a:pt x="5392" y="3907"/>
                    <a:pt x="5377" y="3908"/>
                    <a:pt x="5363" y="3908"/>
                  </a:cubicBezTo>
                  <a:cubicBezTo>
                    <a:pt x="5134" y="3908"/>
                    <a:pt x="5049" y="3726"/>
                    <a:pt x="5049" y="3501"/>
                  </a:cubicBezTo>
                  <a:cubicBezTo>
                    <a:pt x="5049" y="3477"/>
                    <a:pt x="5049" y="3430"/>
                    <a:pt x="5049" y="3406"/>
                  </a:cubicBezTo>
                  <a:cubicBezTo>
                    <a:pt x="5073" y="3215"/>
                    <a:pt x="5168" y="3096"/>
                    <a:pt x="5383" y="3096"/>
                  </a:cubicBezTo>
                  <a:cubicBezTo>
                    <a:pt x="5478" y="3096"/>
                    <a:pt x="5768" y="3100"/>
                    <a:pt x="6120" y="3100"/>
                  </a:cubicBezTo>
                  <a:cubicBezTo>
                    <a:pt x="6650" y="3100"/>
                    <a:pt x="7321" y="3092"/>
                    <a:pt x="7693" y="3049"/>
                  </a:cubicBezTo>
                  <a:cubicBezTo>
                    <a:pt x="8217" y="3025"/>
                    <a:pt x="8360" y="2715"/>
                    <a:pt x="8336" y="2287"/>
                  </a:cubicBezTo>
                  <a:cubicBezTo>
                    <a:pt x="8312" y="1715"/>
                    <a:pt x="7669" y="1620"/>
                    <a:pt x="6931" y="1620"/>
                  </a:cubicBezTo>
                  <a:cubicBezTo>
                    <a:pt x="6931" y="1620"/>
                    <a:pt x="6192" y="1635"/>
                    <a:pt x="5545" y="1635"/>
                  </a:cubicBezTo>
                  <a:cubicBezTo>
                    <a:pt x="5060" y="1635"/>
                    <a:pt x="4627" y="1627"/>
                    <a:pt x="4597" y="1596"/>
                  </a:cubicBezTo>
                  <a:cubicBezTo>
                    <a:pt x="4198" y="1267"/>
                    <a:pt x="3567" y="1066"/>
                    <a:pt x="2919" y="1066"/>
                  </a:cubicBezTo>
                  <a:cubicBezTo>
                    <a:pt x="2253" y="1066"/>
                    <a:pt x="1567" y="1279"/>
                    <a:pt x="1096" y="1787"/>
                  </a:cubicBezTo>
                  <a:cubicBezTo>
                    <a:pt x="1001" y="1906"/>
                    <a:pt x="763" y="2215"/>
                    <a:pt x="620" y="2215"/>
                  </a:cubicBezTo>
                  <a:lnTo>
                    <a:pt x="1" y="2215"/>
                  </a:lnTo>
                  <a:lnTo>
                    <a:pt x="1" y="4621"/>
                  </a:lnTo>
                  <a:lnTo>
                    <a:pt x="882" y="4621"/>
                  </a:lnTo>
                  <a:lnTo>
                    <a:pt x="5526" y="5168"/>
                  </a:lnTo>
                  <a:cubicBezTo>
                    <a:pt x="5862" y="5223"/>
                    <a:pt x="6195" y="5246"/>
                    <a:pt x="6532" y="5246"/>
                  </a:cubicBezTo>
                  <a:cubicBezTo>
                    <a:pt x="7076" y="5246"/>
                    <a:pt x="7628" y="5185"/>
                    <a:pt x="8217" y="5097"/>
                  </a:cubicBezTo>
                  <a:cubicBezTo>
                    <a:pt x="8479" y="5049"/>
                    <a:pt x="9145" y="4906"/>
                    <a:pt x="9336" y="4811"/>
                  </a:cubicBezTo>
                  <a:cubicBezTo>
                    <a:pt x="10098" y="4430"/>
                    <a:pt x="10241" y="3120"/>
                    <a:pt x="10241" y="2501"/>
                  </a:cubicBezTo>
                  <a:cubicBezTo>
                    <a:pt x="10217" y="2025"/>
                    <a:pt x="10169" y="1596"/>
                    <a:pt x="10098" y="1287"/>
                  </a:cubicBezTo>
                  <a:cubicBezTo>
                    <a:pt x="9860" y="215"/>
                    <a:pt x="8574" y="24"/>
                    <a:pt x="7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7" name="Google Shape;1737;p84"/>
          <p:cNvGrpSpPr/>
          <p:nvPr/>
        </p:nvGrpSpPr>
        <p:grpSpPr>
          <a:xfrm>
            <a:off x="5459328" y="3499080"/>
            <a:ext cx="403666" cy="394937"/>
            <a:chOff x="5459328" y="3499080"/>
            <a:chExt cx="403666" cy="394937"/>
          </a:xfrm>
        </p:grpSpPr>
        <p:sp>
          <p:nvSpPr>
            <p:cNvPr id="1738" name="Google Shape;1738;p84"/>
            <p:cNvSpPr/>
            <p:nvPr/>
          </p:nvSpPr>
          <p:spPr>
            <a:xfrm>
              <a:off x="5465413" y="3499463"/>
              <a:ext cx="394554" cy="394554"/>
            </a:xfrm>
            <a:custGeom>
              <a:rect b="b" l="l" r="r" t="t"/>
              <a:pathLst>
                <a:path extrusionOk="0" h="12384" w="12384">
                  <a:moveTo>
                    <a:pt x="8055" y="2382"/>
                  </a:moveTo>
                  <a:cubicBezTo>
                    <a:pt x="8408" y="2382"/>
                    <a:pt x="8936" y="2482"/>
                    <a:pt x="9431" y="2977"/>
                  </a:cubicBezTo>
                  <a:cubicBezTo>
                    <a:pt x="10240" y="3787"/>
                    <a:pt x="9978" y="4715"/>
                    <a:pt x="9978" y="4763"/>
                  </a:cubicBezTo>
                  <a:cubicBezTo>
                    <a:pt x="9934" y="4914"/>
                    <a:pt x="9794" y="4978"/>
                    <a:pt x="9642" y="4978"/>
                  </a:cubicBezTo>
                  <a:cubicBezTo>
                    <a:pt x="9385" y="4978"/>
                    <a:pt x="9094" y="4794"/>
                    <a:pt x="9169" y="4525"/>
                  </a:cubicBezTo>
                  <a:cubicBezTo>
                    <a:pt x="9192" y="4525"/>
                    <a:pt x="9311" y="4025"/>
                    <a:pt x="8835" y="3548"/>
                  </a:cubicBezTo>
                  <a:cubicBezTo>
                    <a:pt x="8523" y="3252"/>
                    <a:pt x="8211" y="3201"/>
                    <a:pt x="8033" y="3201"/>
                  </a:cubicBezTo>
                  <a:cubicBezTo>
                    <a:pt x="7939" y="3201"/>
                    <a:pt x="7883" y="3215"/>
                    <a:pt x="7883" y="3215"/>
                  </a:cubicBezTo>
                  <a:cubicBezTo>
                    <a:pt x="7840" y="3229"/>
                    <a:pt x="7797" y="3236"/>
                    <a:pt x="7754" y="3236"/>
                  </a:cubicBezTo>
                  <a:cubicBezTo>
                    <a:pt x="7581" y="3236"/>
                    <a:pt x="7416" y="3125"/>
                    <a:pt x="7359" y="2953"/>
                  </a:cubicBezTo>
                  <a:cubicBezTo>
                    <a:pt x="7287" y="2739"/>
                    <a:pt x="7430" y="2501"/>
                    <a:pt x="7644" y="2429"/>
                  </a:cubicBezTo>
                  <a:cubicBezTo>
                    <a:pt x="7654" y="2429"/>
                    <a:pt x="7814" y="2382"/>
                    <a:pt x="8055" y="2382"/>
                  </a:cubicBezTo>
                  <a:close/>
                  <a:moveTo>
                    <a:pt x="7588" y="4376"/>
                  </a:moveTo>
                  <a:cubicBezTo>
                    <a:pt x="7692" y="4376"/>
                    <a:pt x="7799" y="4418"/>
                    <a:pt x="7883" y="4501"/>
                  </a:cubicBezTo>
                  <a:cubicBezTo>
                    <a:pt x="8049" y="4668"/>
                    <a:pt x="8049" y="4930"/>
                    <a:pt x="7883" y="5072"/>
                  </a:cubicBezTo>
                  <a:cubicBezTo>
                    <a:pt x="7799" y="5156"/>
                    <a:pt x="7692" y="5198"/>
                    <a:pt x="7588" y="5198"/>
                  </a:cubicBezTo>
                  <a:cubicBezTo>
                    <a:pt x="7484" y="5198"/>
                    <a:pt x="7383" y="5156"/>
                    <a:pt x="7311" y="5072"/>
                  </a:cubicBezTo>
                  <a:cubicBezTo>
                    <a:pt x="7144" y="4930"/>
                    <a:pt x="7144" y="4668"/>
                    <a:pt x="7311" y="4501"/>
                  </a:cubicBezTo>
                  <a:cubicBezTo>
                    <a:pt x="7383" y="4418"/>
                    <a:pt x="7484" y="4376"/>
                    <a:pt x="7588" y="4376"/>
                  </a:cubicBezTo>
                  <a:close/>
                  <a:moveTo>
                    <a:pt x="6201" y="5781"/>
                  </a:moveTo>
                  <a:cubicBezTo>
                    <a:pt x="6305" y="5781"/>
                    <a:pt x="6406" y="5823"/>
                    <a:pt x="6478" y="5906"/>
                  </a:cubicBezTo>
                  <a:cubicBezTo>
                    <a:pt x="6644" y="6049"/>
                    <a:pt x="6644" y="6311"/>
                    <a:pt x="6478" y="6478"/>
                  </a:cubicBezTo>
                  <a:cubicBezTo>
                    <a:pt x="6406" y="6561"/>
                    <a:pt x="6305" y="6603"/>
                    <a:pt x="6201" y="6603"/>
                  </a:cubicBezTo>
                  <a:cubicBezTo>
                    <a:pt x="6097" y="6603"/>
                    <a:pt x="5989" y="6561"/>
                    <a:pt x="5906" y="6478"/>
                  </a:cubicBezTo>
                  <a:cubicBezTo>
                    <a:pt x="5739" y="6311"/>
                    <a:pt x="5739" y="6049"/>
                    <a:pt x="5906" y="5906"/>
                  </a:cubicBezTo>
                  <a:cubicBezTo>
                    <a:pt x="5989" y="5823"/>
                    <a:pt x="6097" y="5781"/>
                    <a:pt x="6201" y="5781"/>
                  </a:cubicBezTo>
                  <a:close/>
                  <a:moveTo>
                    <a:pt x="4799" y="7180"/>
                  </a:moveTo>
                  <a:cubicBezTo>
                    <a:pt x="4906" y="7180"/>
                    <a:pt x="5013" y="7216"/>
                    <a:pt x="5096" y="7287"/>
                  </a:cubicBezTo>
                  <a:cubicBezTo>
                    <a:pt x="5239" y="7454"/>
                    <a:pt x="5239" y="7716"/>
                    <a:pt x="5096" y="7883"/>
                  </a:cubicBezTo>
                  <a:cubicBezTo>
                    <a:pt x="5013" y="7954"/>
                    <a:pt x="4906" y="7990"/>
                    <a:pt x="4799" y="7990"/>
                  </a:cubicBezTo>
                  <a:cubicBezTo>
                    <a:pt x="4691" y="7990"/>
                    <a:pt x="4584" y="7954"/>
                    <a:pt x="4501" y="7883"/>
                  </a:cubicBezTo>
                  <a:cubicBezTo>
                    <a:pt x="4358" y="7716"/>
                    <a:pt x="4358" y="7454"/>
                    <a:pt x="4501" y="7287"/>
                  </a:cubicBezTo>
                  <a:cubicBezTo>
                    <a:pt x="4584" y="7216"/>
                    <a:pt x="4691" y="7180"/>
                    <a:pt x="4799" y="7180"/>
                  </a:cubicBezTo>
                  <a:close/>
                  <a:moveTo>
                    <a:pt x="2831" y="7315"/>
                  </a:moveTo>
                  <a:cubicBezTo>
                    <a:pt x="3078" y="7315"/>
                    <a:pt x="3324" y="7532"/>
                    <a:pt x="3239" y="7859"/>
                  </a:cubicBezTo>
                  <a:cubicBezTo>
                    <a:pt x="3215" y="7883"/>
                    <a:pt x="3096" y="8359"/>
                    <a:pt x="3572" y="8835"/>
                  </a:cubicBezTo>
                  <a:cubicBezTo>
                    <a:pt x="3869" y="9132"/>
                    <a:pt x="4186" y="9183"/>
                    <a:pt x="4376" y="9183"/>
                  </a:cubicBezTo>
                  <a:cubicBezTo>
                    <a:pt x="4476" y="9183"/>
                    <a:pt x="4540" y="9169"/>
                    <a:pt x="4549" y="9169"/>
                  </a:cubicBezTo>
                  <a:lnTo>
                    <a:pt x="4525" y="9169"/>
                  </a:lnTo>
                  <a:cubicBezTo>
                    <a:pt x="4579" y="9153"/>
                    <a:pt x="4631" y="9145"/>
                    <a:pt x="4679" y="9145"/>
                  </a:cubicBezTo>
                  <a:cubicBezTo>
                    <a:pt x="5138" y="9145"/>
                    <a:pt x="5302" y="9804"/>
                    <a:pt x="4763" y="9954"/>
                  </a:cubicBezTo>
                  <a:cubicBezTo>
                    <a:pt x="4763" y="9954"/>
                    <a:pt x="4596" y="10002"/>
                    <a:pt x="4358" y="10002"/>
                  </a:cubicBezTo>
                  <a:cubicBezTo>
                    <a:pt x="4001" y="10002"/>
                    <a:pt x="3477" y="9907"/>
                    <a:pt x="2977" y="9407"/>
                  </a:cubicBezTo>
                  <a:cubicBezTo>
                    <a:pt x="2167" y="8597"/>
                    <a:pt x="2429" y="7668"/>
                    <a:pt x="2429" y="7644"/>
                  </a:cubicBezTo>
                  <a:cubicBezTo>
                    <a:pt x="2496" y="7414"/>
                    <a:pt x="2664" y="7315"/>
                    <a:pt x="2831" y="7315"/>
                  </a:cubicBezTo>
                  <a:close/>
                  <a:moveTo>
                    <a:pt x="9550" y="0"/>
                  </a:moveTo>
                  <a:cubicBezTo>
                    <a:pt x="9050" y="0"/>
                    <a:pt x="8573" y="191"/>
                    <a:pt x="8240" y="524"/>
                  </a:cubicBezTo>
                  <a:lnTo>
                    <a:pt x="548" y="8216"/>
                  </a:lnTo>
                  <a:cubicBezTo>
                    <a:pt x="191" y="8573"/>
                    <a:pt x="0" y="9049"/>
                    <a:pt x="0" y="9526"/>
                  </a:cubicBezTo>
                  <a:cubicBezTo>
                    <a:pt x="0" y="10026"/>
                    <a:pt x="191" y="10502"/>
                    <a:pt x="548" y="10836"/>
                  </a:cubicBezTo>
                  <a:lnTo>
                    <a:pt x="1548" y="11836"/>
                  </a:lnTo>
                  <a:cubicBezTo>
                    <a:pt x="1881" y="12193"/>
                    <a:pt x="2358" y="12383"/>
                    <a:pt x="2858" y="12383"/>
                  </a:cubicBezTo>
                  <a:cubicBezTo>
                    <a:pt x="3334" y="12383"/>
                    <a:pt x="3810" y="12193"/>
                    <a:pt x="4168" y="11836"/>
                  </a:cubicBezTo>
                  <a:lnTo>
                    <a:pt x="11860" y="4144"/>
                  </a:lnTo>
                  <a:cubicBezTo>
                    <a:pt x="12193" y="3810"/>
                    <a:pt x="12384" y="3334"/>
                    <a:pt x="12384" y="2834"/>
                  </a:cubicBezTo>
                  <a:cubicBezTo>
                    <a:pt x="12384" y="2358"/>
                    <a:pt x="12193" y="1881"/>
                    <a:pt x="11860" y="1524"/>
                  </a:cubicBezTo>
                  <a:lnTo>
                    <a:pt x="10859" y="524"/>
                  </a:lnTo>
                  <a:cubicBezTo>
                    <a:pt x="10502" y="191"/>
                    <a:pt x="10050" y="0"/>
                    <a:pt x="9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84"/>
            <p:cNvSpPr/>
            <p:nvPr/>
          </p:nvSpPr>
          <p:spPr>
            <a:xfrm>
              <a:off x="5679353" y="3712638"/>
              <a:ext cx="183641" cy="180997"/>
            </a:xfrm>
            <a:custGeom>
              <a:rect b="b" l="l" r="r" t="t"/>
              <a:pathLst>
                <a:path extrusionOk="0" h="5681" w="5764">
                  <a:moveTo>
                    <a:pt x="3621" y="1"/>
                  </a:moveTo>
                  <a:lnTo>
                    <a:pt x="1" y="3621"/>
                  </a:lnTo>
                  <a:lnTo>
                    <a:pt x="1525" y="5145"/>
                  </a:lnTo>
                  <a:cubicBezTo>
                    <a:pt x="1870" y="5502"/>
                    <a:pt x="2352" y="5681"/>
                    <a:pt x="2835" y="5681"/>
                  </a:cubicBezTo>
                  <a:cubicBezTo>
                    <a:pt x="3317" y="5681"/>
                    <a:pt x="3799" y="5502"/>
                    <a:pt x="4144" y="5145"/>
                  </a:cubicBezTo>
                  <a:cubicBezTo>
                    <a:pt x="4716" y="4549"/>
                    <a:pt x="5764" y="3787"/>
                    <a:pt x="5669" y="2835"/>
                  </a:cubicBezTo>
                  <a:cubicBezTo>
                    <a:pt x="5669" y="2358"/>
                    <a:pt x="5478" y="1882"/>
                    <a:pt x="5145" y="1525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84"/>
            <p:cNvSpPr/>
            <p:nvPr/>
          </p:nvSpPr>
          <p:spPr>
            <a:xfrm>
              <a:off x="5459328" y="3499080"/>
              <a:ext cx="187432" cy="180965"/>
            </a:xfrm>
            <a:custGeom>
              <a:rect b="b" l="l" r="r" t="t"/>
              <a:pathLst>
                <a:path extrusionOk="0" h="5680" w="5883">
                  <a:moveTo>
                    <a:pt x="3049" y="0"/>
                  </a:moveTo>
                  <a:cubicBezTo>
                    <a:pt x="2567" y="0"/>
                    <a:pt x="2084" y="179"/>
                    <a:pt x="1739" y="536"/>
                  </a:cubicBezTo>
                  <a:lnTo>
                    <a:pt x="739" y="1536"/>
                  </a:lnTo>
                  <a:cubicBezTo>
                    <a:pt x="1" y="2274"/>
                    <a:pt x="1" y="3441"/>
                    <a:pt x="739" y="4156"/>
                  </a:cubicBezTo>
                  <a:lnTo>
                    <a:pt x="2263" y="5680"/>
                  </a:lnTo>
                  <a:lnTo>
                    <a:pt x="5883" y="2060"/>
                  </a:lnTo>
                  <a:lnTo>
                    <a:pt x="4359" y="536"/>
                  </a:lnTo>
                  <a:cubicBezTo>
                    <a:pt x="4013" y="179"/>
                    <a:pt x="3531" y="0"/>
                    <a:pt x="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84"/>
          <p:cNvGrpSpPr/>
          <p:nvPr/>
        </p:nvGrpSpPr>
        <p:grpSpPr>
          <a:xfrm>
            <a:off x="6263570" y="3512334"/>
            <a:ext cx="174561" cy="368779"/>
            <a:chOff x="6263570" y="3512334"/>
            <a:chExt cx="174561" cy="368779"/>
          </a:xfrm>
        </p:grpSpPr>
        <p:sp>
          <p:nvSpPr>
            <p:cNvPr id="1742" name="Google Shape;1742;p84"/>
            <p:cNvSpPr/>
            <p:nvPr/>
          </p:nvSpPr>
          <p:spPr>
            <a:xfrm>
              <a:off x="6263570" y="3657265"/>
              <a:ext cx="174561" cy="43266"/>
            </a:xfrm>
            <a:custGeom>
              <a:rect b="b" l="l" r="r" t="t"/>
              <a:pathLst>
                <a:path extrusionOk="0" h="1358" w="5479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358"/>
                  </a:lnTo>
                  <a:lnTo>
                    <a:pt x="5478" y="1358"/>
                  </a:lnTo>
                  <a:lnTo>
                    <a:pt x="5478" y="334"/>
                  </a:lnTo>
                  <a:cubicBezTo>
                    <a:pt x="5478" y="143"/>
                    <a:pt x="5335" y="0"/>
                    <a:pt x="5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84"/>
            <p:cNvSpPr/>
            <p:nvPr/>
          </p:nvSpPr>
          <p:spPr>
            <a:xfrm>
              <a:off x="6263570" y="3722515"/>
              <a:ext cx="174561" cy="158599"/>
            </a:xfrm>
            <a:custGeom>
              <a:rect b="b" l="l" r="r" t="t"/>
              <a:pathLst>
                <a:path extrusionOk="0" h="4978" w="5479">
                  <a:moveTo>
                    <a:pt x="3906" y="667"/>
                  </a:moveTo>
                  <a:cubicBezTo>
                    <a:pt x="4073" y="667"/>
                    <a:pt x="4240" y="810"/>
                    <a:pt x="4240" y="1001"/>
                  </a:cubicBezTo>
                  <a:cubicBezTo>
                    <a:pt x="4240" y="1191"/>
                    <a:pt x="4073" y="1334"/>
                    <a:pt x="3906" y="1334"/>
                  </a:cubicBezTo>
                  <a:lnTo>
                    <a:pt x="1573" y="1334"/>
                  </a:lnTo>
                  <a:cubicBezTo>
                    <a:pt x="1382" y="1334"/>
                    <a:pt x="1239" y="1191"/>
                    <a:pt x="1239" y="1001"/>
                  </a:cubicBezTo>
                  <a:cubicBezTo>
                    <a:pt x="1239" y="810"/>
                    <a:pt x="1382" y="667"/>
                    <a:pt x="1573" y="667"/>
                  </a:cubicBezTo>
                  <a:close/>
                  <a:moveTo>
                    <a:pt x="2740" y="2287"/>
                  </a:moveTo>
                  <a:cubicBezTo>
                    <a:pt x="2930" y="2287"/>
                    <a:pt x="3073" y="2430"/>
                    <a:pt x="3073" y="2620"/>
                  </a:cubicBezTo>
                  <a:lnTo>
                    <a:pt x="3073" y="2953"/>
                  </a:lnTo>
                  <a:lnTo>
                    <a:pt x="3406" y="2953"/>
                  </a:lnTo>
                  <a:cubicBezTo>
                    <a:pt x="3597" y="2953"/>
                    <a:pt x="3764" y="3096"/>
                    <a:pt x="3764" y="3287"/>
                  </a:cubicBezTo>
                  <a:cubicBezTo>
                    <a:pt x="3764" y="3477"/>
                    <a:pt x="3597" y="3644"/>
                    <a:pt x="3406" y="3644"/>
                  </a:cubicBezTo>
                  <a:lnTo>
                    <a:pt x="3073" y="3644"/>
                  </a:lnTo>
                  <a:lnTo>
                    <a:pt x="3073" y="3977"/>
                  </a:lnTo>
                  <a:cubicBezTo>
                    <a:pt x="3073" y="4168"/>
                    <a:pt x="2930" y="4311"/>
                    <a:pt x="2740" y="4311"/>
                  </a:cubicBezTo>
                  <a:cubicBezTo>
                    <a:pt x="2549" y="4311"/>
                    <a:pt x="2406" y="4168"/>
                    <a:pt x="2406" y="3977"/>
                  </a:cubicBezTo>
                  <a:lnTo>
                    <a:pt x="2406" y="3644"/>
                  </a:lnTo>
                  <a:lnTo>
                    <a:pt x="2049" y="3644"/>
                  </a:lnTo>
                  <a:cubicBezTo>
                    <a:pt x="1882" y="3644"/>
                    <a:pt x="1716" y="3477"/>
                    <a:pt x="1716" y="3287"/>
                  </a:cubicBezTo>
                  <a:cubicBezTo>
                    <a:pt x="1716" y="3096"/>
                    <a:pt x="1882" y="2953"/>
                    <a:pt x="2049" y="2953"/>
                  </a:cubicBezTo>
                  <a:lnTo>
                    <a:pt x="2406" y="2953"/>
                  </a:lnTo>
                  <a:lnTo>
                    <a:pt x="2406" y="2620"/>
                  </a:lnTo>
                  <a:cubicBezTo>
                    <a:pt x="2406" y="2430"/>
                    <a:pt x="2549" y="2287"/>
                    <a:pt x="2740" y="2287"/>
                  </a:cubicBezTo>
                  <a:close/>
                  <a:moveTo>
                    <a:pt x="1" y="0"/>
                  </a:moveTo>
                  <a:lnTo>
                    <a:pt x="1" y="4644"/>
                  </a:lnTo>
                  <a:cubicBezTo>
                    <a:pt x="1" y="4811"/>
                    <a:pt x="144" y="4978"/>
                    <a:pt x="334" y="4978"/>
                  </a:cubicBezTo>
                  <a:lnTo>
                    <a:pt x="5145" y="4978"/>
                  </a:lnTo>
                  <a:cubicBezTo>
                    <a:pt x="5335" y="4978"/>
                    <a:pt x="5478" y="4811"/>
                    <a:pt x="5478" y="4644"/>
                  </a:cubicBezTo>
                  <a:lnTo>
                    <a:pt x="5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84"/>
            <p:cNvSpPr/>
            <p:nvPr/>
          </p:nvSpPr>
          <p:spPr>
            <a:xfrm>
              <a:off x="6281794" y="3512334"/>
              <a:ext cx="138113" cy="123712"/>
            </a:xfrm>
            <a:custGeom>
              <a:rect b="b" l="l" r="r" t="t"/>
              <a:pathLst>
                <a:path extrusionOk="0" h="3883" w="4335">
                  <a:moveTo>
                    <a:pt x="1358" y="1"/>
                  </a:moveTo>
                  <a:cubicBezTo>
                    <a:pt x="953" y="1"/>
                    <a:pt x="596" y="239"/>
                    <a:pt x="334" y="644"/>
                  </a:cubicBezTo>
                  <a:cubicBezTo>
                    <a:pt x="119" y="1001"/>
                    <a:pt x="0" y="1406"/>
                    <a:pt x="48" y="1835"/>
                  </a:cubicBezTo>
                  <a:cubicBezTo>
                    <a:pt x="72" y="2239"/>
                    <a:pt x="239" y="2644"/>
                    <a:pt x="501" y="2954"/>
                  </a:cubicBezTo>
                  <a:lnTo>
                    <a:pt x="1286" y="3883"/>
                  </a:lnTo>
                  <a:lnTo>
                    <a:pt x="2168" y="3883"/>
                  </a:lnTo>
                  <a:lnTo>
                    <a:pt x="1024" y="2525"/>
                  </a:lnTo>
                  <a:cubicBezTo>
                    <a:pt x="667" y="2097"/>
                    <a:pt x="620" y="1477"/>
                    <a:pt x="905" y="1001"/>
                  </a:cubicBezTo>
                  <a:cubicBezTo>
                    <a:pt x="977" y="882"/>
                    <a:pt x="1144" y="668"/>
                    <a:pt x="1358" y="668"/>
                  </a:cubicBezTo>
                  <a:lnTo>
                    <a:pt x="2977" y="668"/>
                  </a:lnTo>
                  <a:cubicBezTo>
                    <a:pt x="3192" y="668"/>
                    <a:pt x="3358" y="882"/>
                    <a:pt x="3430" y="1001"/>
                  </a:cubicBezTo>
                  <a:cubicBezTo>
                    <a:pt x="3715" y="1477"/>
                    <a:pt x="3668" y="2097"/>
                    <a:pt x="3311" y="2525"/>
                  </a:cubicBezTo>
                  <a:lnTo>
                    <a:pt x="2168" y="3883"/>
                  </a:lnTo>
                  <a:lnTo>
                    <a:pt x="3049" y="3883"/>
                  </a:lnTo>
                  <a:lnTo>
                    <a:pt x="3835" y="2954"/>
                  </a:lnTo>
                  <a:cubicBezTo>
                    <a:pt x="4097" y="2644"/>
                    <a:pt x="4263" y="2239"/>
                    <a:pt x="4287" y="1835"/>
                  </a:cubicBezTo>
                  <a:cubicBezTo>
                    <a:pt x="4335" y="1406"/>
                    <a:pt x="4216" y="1001"/>
                    <a:pt x="4001" y="644"/>
                  </a:cubicBezTo>
                  <a:cubicBezTo>
                    <a:pt x="3739" y="239"/>
                    <a:pt x="3358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5" name="Google Shape;1745;p84"/>
          <p:cNvGrpSpPr/>
          <p:nvPr/>
        </p:nvGrpSpPr>
        <p:grpSpPr>
          <a:xfrm>
            <a:off x="6921415" y="3484265"/>
            <a:ext cx="413511" cy="424917"/>
            <a:chOff x="6921415" y="3484265"/>
            <a:chExt cx="413511" cy="424917"/>
          </a:xfrm>
        </p:grpSpPr>
        <p:sp>
          <p:nvSpPr>
            <p:cNvPr id="1746" name="Google Shape;1746;p84"/>
            <p:cNvSpPr/>
            <p:nvPr/>
          </p:nvSpPr>
          <p:spPr>
            <a:xfrm>
              <a:off x="7057203" y="3484265"/>
              <a:ext cx="231463" cy="424917"/>
            </a:xfrm>
            <a:custGeom>
              <a:rect b="b" l="l" r="r" t="t"/>
              <a:pathLst>
                <a:path extrusionOk="0" h="13337" w="7265">
                  <a:moveTo>
                    <a:pt x="2574" y="5039"/>
                  </a:moveTo>
                  <a:cubicBezTo>
                    <a:pt x="2605" y="5039"/>
                    <a:pt x="2636" y="5042"/>
                    <a:pt x="2668" y="5049"/>
                  </a:cubicBezTo>
                  <a:cubicBezTo>
                    <a:pt x="2882" y="5097"/>
                    <a:pt x="3001" y="5311"/>
                    <a:pt x="2954" y="5526"/>
                  </a:cubicBezTo>
                  <a:cubicBezTo>
                    <a:pt x="2930" y="5573"/>
                    <a:pt x="2930" y="5621"/>
                    <a:pt x="2906" y="5669"/>
                  </a:cubicBezTo>
                  <a:lnTo>
                    <a:pt x="3025" y="5669"/>
                  </a:lnTo>
                  <a:cubicBezTo>
                    <a:pt x="3053" y="5662"/>
                    <a:pt x="3081" y="5659"/>
                    <a:pt x="3109" y="5659"/>
                  </a:cubicBezTo>
                  <a:cubicBezTo>
                    <a:pt x="3292" y="5659"/>
                    <a:pt x="3457" y="5792"/>
                    <a:pt x="3478" y="5978"/>
                  </a:cubicBezTo>
                  <a:cubicBezTo>
                    <a:pt x="3525" y="6192"/>
                    <a:pt x="3359" y="6407"/>
                    <a:pt x="3144" y="6431"/>
                  </a:cubicBezTo>
                  <a:lnTo>
                    <a:pt x="2787" y="6502"/>
                  </a:lnTo>
                  <a:cubicBezTo>
                    <a:pt x="2763" y="6764"/>
                    <a:pt x="2763" y="7026"/>
                    <a:pt x="2787" y="7288"/>
                  </a:cubicBezTo>
                  <a:lnTo>
                    <a:pt x="3025" y="7264"/>
                  </a:lnTo>
                  <a:cubicBezTo>
                    <a:pt x="3053" y="7258"/>
                    <a:pt x="3081" y="7255"/>
                    <a:pt x="3108" y="7255"/>
                  </a:cubicBezTo>
                  <a:cubicBezTo>
                    <a:pt x="3287" y="7255"/>
                    <a:pt x="3436" y="7387"/>
                    <a:pt x="3478" y="7574"/>
                  </a:cubicBezTo>
                  <a:cubicBezTo>
                    <a:pt x="3502" y="7788"/>
                    <a:pt x="3359" y="8002"/>
                    <a:pt x="3144" y="8026"/>
                  </a:cubicBezTo>
                  <a:lnTo>
                    <a:pt x="2906" y="8074"/>
                  </a:lnTo>
                  <a:cubicBezTo>
                    <a:pt x="2954" y="8336"/>
                    <a:pt x="3049" y="8574"/>
                    <a:pt x="3144" y="8836"/>
                  </a:cubicBezTo>
                  <a:lnTo>
                    <a:pt x="3525" y="8764"/>
                  </a:lnTo>
                  <a:cubicBezTo>
                    <a:pt x="3541" y="8763"/>
                    <a:pt x="3557" y="8762"/>
                    <a:pt x="3572" y="8762"/>
                  </a:cubicBezTo>
                  <a:cubicBezTo>
                    <a:pt x="3767" y="8762"/>
                    <a:pt x="3934" y="8899"/>
                    <a:pt x="3978" y="9098"/>
                  </a:cubicBezTo>
                  <a:cubicBezTo>
                    <a:pt x="4002" y="9312"/>
                    <a:pt x="3859" y="9503"/>
                    <a:pt x="3644" y="9550"/>
                  </a:cubicBezTo>
                  <a:lnTo>
                    <a:pt x="3525" y="9574"/>
                  </a:lnTo>
                  <a:cubicBezTo>
                    <a:pt x="3549" y="9598"/>
                    <a:pt x="3573" y="9646"/>
                    <a:pt x="3597" y="9693"/>
                  </a:cubicBezTo>
                  <a:cubicBezTo>
                    <a:pt x="3716" y="9884"/>
                    <a:pt x="3668" y="10122"/>
                    <a:pt x="3478" y="10241"/>
                  </a:cubicBezTo>
                  <a:cubicBezTo>
                    <a:pt x="3430" y="10289"/>
                    <a:pt x="3359" y="10289"/>
                    <a:pt x="3287" y="10289"/>
                  </a:cubicBezTo>
                  <a:cubicBezTo>
                    <a:pt x="3144" y="10289"/>
                    <a:pt x="3025" y="10241"/>
                    <a:pt x="2954" y="10122"/>
                  </a:cubicBezTo>
                  <a:cubicBezTo>
                    <a:pt x="2859" y="9979"/>
                    <a:pt x="2787" y="9836"/>
                    <a:pt x="2692" y="9693"/>
                  </a:cubicBezTo>
                  <a:lnTo>
                    <a:pt x="2311" y="9765"/>
                  </a:lnTo>
                  <a:lnTo>
                    <a:pt x="2239" y="9765"/>
                  </a:lnTo>
                  <a:cubicBezTo>
                    <a:pt x="2049" y="9765"/>
                    <a:pt x="1882" y="9622"/>
                    <a:pt x="1858" y="9431"/>
                  </a:cubicBezTo>
                  <a:cubicBezTo>
                    <a:pt x="1811" y="9217"/>
                    <a:pt x="1977" y="9026"/>
                    <a:pt x="2192" y="8979"/>
                  </a:cubicBezTo>
                  <a:lnTo>
                    <a:pt x="2358" y="8955"/>
                  </a:lnTo>
                  <a:cubicBezTo>
                    <a:pt x="2263" y="8693"/>
                    <a:pt x="2192" y="8455"/>
                    <a:pt x="2144" y="8193"/>
                  </a:cubicBezTo>
                  <a:lnTo>
                    <a:pt x="1811" y="8241"/>
                  </a:lnTo>
                  <a:lnTo>
                    <a:pt x="1739" y="8241"/>
                  </a:lnTo>
                  <a:cubicBezTo>
                    <a:pt x="1549" y="8241"/>
                    <a:pt x="1382" y="8098"/>
                    <a:pt x="1358" y="7907"/>
                  </a:cubicBezTo>
                  <a:cubicBezTo>
                    <a:pt x="1311" y="7693"/>
                    <a:pt x="1454" y="7502"/>
                    <a:pt x="1668" y="7478"/>
                  </a:cubicBezTo>
                  <a:lnTo>
                    <a:pt x="2001" y="7407"/>
                  </a:lnTo>
                  <a:cubicBezTo>
                    <a:pt x="1977" y="7145"/>
                    <a:pt x="1977" y="6883"/>
                    <a:pt x="2001" y="6621"/>
                  </a:cubicBezTo>
                  <a:lnTo>
                    <a:pt x="2001" y="6621"/>
                  </a:lnTo>
                  <a:lnTo>
                    <a:pt x="1811" y="6645"/>
                  </a:lnTo>
                  <a:lnTo>
                    <a:pt x="1763" y="6645"/>
                  </a:lnTo>
                  <a:cubicBezTo>
                    <a:pt x="1573" y="6645"/>
                    <a:pt x="1406" y="6502"/>
                    <a:pt x="1358" y="6312"/>
                  </a:cubicBezTo>
                  <a:cubicBezTo>
                    <a:pt x="1334" y="6097"/>
                    <a:pt x="1477" y="5907"/>
                    <a:pt x="1692" y="5883"/>
                  </a:cubicBezTo>
                  <a:lnTo>
                    <a:pt x="2096" y="5811"/>
                  </a:lnTo>
                  <a:cubicBezTo>
                    <a:pt x="2120" y="5645"/>
                    <a:pt x="2144" y="5478"/>
                    <a:pt x="2192" y="5335"/>
                  </a:cubicBezTo>
                  <a:cubicBezTo>
                    <a:pt x="2232" y="5152"/>
                    <a:pt x="2394" y="5039"/>
                    <a:pt x="2574" y="5039"/>
                  </a:cubicBezTo>
                  <a:close/>
                  <a:moveTo>
                    <a:pt x="620" y="1"/>
                  </a:moveTo>
                  <a:cubicBezTo>
                    <a:pt x="620" y="167"/>
                    <a:pt x="572" y="4049"/>
                    <a:pt x="501" y="5335"/>
                  </a:cubicBezTo>
                  <a:cubicBezTo>
                    <a:pt x="453" y="5716"/>
                    <a:pt x="382" y="6288"/>
                    <a:pt x="310" y="6907"/>
                  </a:cubicBezTo>
                  <a:cubicBezTo>
                    <a:pt x="191" y="7812"/>
                    <a:pt x="1" y="9193"/>
                    <a:pt x="96" y="9526"/>
                  </a:cubicBezTo>
                  <a:cubicBezTo>
                    <a:pt x="191" y="9812"/>
                    <a:pt x="477" y="10765"/>
                    <a:pt x="477" y="11313"/>
                  </a:cubicBezTo>
                  <a:lnTo>
                    <a:pt x="477" y="13337"/>
                  </a:lnTo>
                  <a:lnTo>
                    <a:pt x="3525" y="13337"/>
                  </a:lnTo>
                  <a:lnTo>
                    <a:pt x="3525" y="11741"/>
                  </a:lnTo>
                  <a:cubicBezTo>
                    <a:pt x="3525" y="11622"/>
                    <a:pt x="3573" y="11527"/>
                    <a:pt x="3668" y="11432"/>
                  </a:cubicBezTo>
                  <a:cubicBezTo>
                    <a:pt x="3722" y="11378"/>
                    <a:pt x="3802" y="11351"/>
                    <a:pt x="3889" y="11351"/>
                  </a:cubicBezTo>
                  <a:cubicBezTo>
                    <a:pt x="3918" y="11351"/>
                    <a:pt x="3948" y="11354"/>
                    <a:pt x="3978" y="11360"/>
                  </a:cubicBezTo>
                  <a:cubicBezTo>
                    <a:pt x="4216" y="11384"/>
                    <a:pt x="4454" y="11408"/>
                    <a:pt x="4716" y="11408"/>
                  </a:cubicBezTo>
                  <a:cubicBezTo>
                    <a:pt x="5764" y="11408"/>
                    <a:pt x="6645" y="11051"/>
                    <a:pt x="7264" y="10455"/>
                  </a:cubicBezTo>
                  <a:cubicBezTo>
                    <a:pt x="6526" y="9669"/>
                    <a:pt x="6335" y="8788"/>
                    <a:pt x="6335" y="8169"/>
                  </a:cubicBezTo>
                  <a:cubicBezTo>
                    <a:pt x="6312" y="7502"/>
                    <a:pt x="6455" y="6907"/>
                    <a:pt x="6621" y="6574"/>
                  </a:cubicBezTo>
                  <a:cubicBezTo>
                    <a:pt x="6478" y="6454"/>
                    <a:pt x="6335" y="6312"/>
                    <a:pt x="6169" y="6192"/>
                  </a:cubicBezTo>
                  <a:cubicBezTo>
                    <a:pt x="5597" y="5716"/>
                    <a:pt x="5073" y="5288"/>
                    <a:pt x="4716" y="4835"/>
                  </a:cubicBezTo>
                  <a:cubicBezTo>
                    <a:pt x="4121" y="4049"/>
                    <a:pt x="3097" y="858"/>
                    <a:pt x="2978" y="501"/>
                  </a:cubicBezTo>
                  <a:cubicBezTo>
                    <a:pt x="2978" y="453"/>
                    <a:pt x="2978" y="1"/>
                    <a:pt x="2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84"/>
            <p:cNvSpPr/>
            <p:nvPr/>
          </p:nvSpPr>
          <p:spPr>
            <a:xfrm>
              <a:off x="7283313" y="3711905"/>
              <a:ext cx="51613" cy="85767"/>
            </a:xfrm>
            <a:custGeom>
              <a:rect b="b" l="l" r="r" t="t"/>
              <a:pathLst>
                <a:path extrusionOk="0" h="2692" w="1620">
                  <a:moveTo>
                    <a:pt x="143" y="0"/>
                  </a:moveTo>
                  <a:cubicBezTo>
                    <a:pt x="72" y="214"/>
                    <a:pt x="1" y="548"/>
                    <a:pt x="1" y="976"/>
                  </a:cubicBezTo>
                  <a:cubicBezTo>
                    <a:pt x="24" y="1453"/>
                    <a:pt x="143" y="2096"/>
                    <a:pt x="644" y="2691"/>
                  </a:cubicBezTo>
                  <a:cubicBezTo>
                    <a:pt x="810" y="2381"/>
                    <a:pt x="905" y="2072"/>
                    <a:pt x="953" y="1715"/>
                  </a:cubicBezTo>
                  <a:lnTo>
                    <a:pt x="1239" y="1715"/>
                  </a:lnTo>
                  <a:cubicBezTo>
                    <a:pt x="1453" y="1691"/>
                    <a:pt x="1620" y="1524"/>
                    <a:pt x="1620" y="1310"/>
                  </a:cubicBezTo>
                  <a:cubicBezTo>
                    <a:pt x="1620" y="1096"/>
                    <a:pt x="1429" y="929"/>
                    <a:pt x="1215" y="929"/>
                  </a:cubicBezTo>
                  <a:lnTo>
                    <a:pt x="882" y="929"/>
                  </a:lnTo>
                  <a:cubicBezTo>
                    <a:pt x="739" y="643"/>
                    <a:pt x="477" y="31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84"/>
            <p:cNvSpPr/>
            <p:nvPr/>
          </p:nvSpPr>
          <p:spPr>
            <a:xfrm>
              <a:off x="6921415" y="3484265"/>
              <a:ext cx="130530" cy="424917"/>
            </a:xfrm>
            <a:custGeom>
              <a:rect b="b" l="l" r="r" t="t"/>
              <a:pathLst>
                <a:path extrusionOk="0" h="13337" w="4097">
                  <a:moveTo>
                    <a:pt x="0" y="1"/>
                  </a:moveTo>
                  <a:lnTo>
                    <a:pt x="0" y="13337"/>
                  </a:lnTo>
                  <a:lnTo>
                    <a:pt x="3953" y="13337"/>
                  </a:lnTo>
                  <a:lnTo>
                    <a:pt x="3953" y="11313"/>
                  </a:lnTo>
                  <a:cubicBezTo>
                    <a:pt x="3953" y="11051"/>
                    <a:pt x="3834" y="10503"/>
                    <a:pt x="3691" y="10003"/>
                  </a:cubicBezTo>
                  <a:cubicBezTo>
                    <a:pt x="3691" y="10003"/>
                    <a:pt x="3667" y="10003"/>
                    <a:pt x="3667" y="9979"/>
                  </a:cubicBezTo>
                  <a:cubicBezTo>
                    <a:pt x="3239" y="9574"/>
                    <a:pt x="2739" y="8955"/>
                    <a:pt x="2739" y="8360"/>
                  </a:cubicBezTo>
                  <a:cubicBezTo>
                    <a:pt x="2739" y="8121"/>
                    <a:pt x="2929" y="7955"/>
                    <a:pt x="3144" y="7955"/>
                  </a:cubicBezTo>
                  <a:cubicBezTo>
                    <a:pt x="3358" y="7955"/>
                    <a:pt x="3525" y="8121"/>
                    <a:pt x="3525" y="8360"/>
                  </a:cubicBezTo>
                  <a:cubicBezTo>
                    <a:pt x="3525" y="8431"/>
                    <a:pt x="3548" y="8502"/>
                    <a:pt x="3596" y="8598"/>
                  </a:cubicBezTo>
                  <a:cubicBezTo>
                    <a:pt x="3620" y="8121"/>
                    <a:pt x="3691" y="7502"/>
                    <a:pt x="3787" y="6788"/>
                  </a:cubicBezTo>
                  <a:cubicBezTo>
                    <a:pt x="3882" y="6216"/>
                    <a:pt x="3953" y="5645"/>
                    <a:pt x="3977" y="5288"/>
                  </a:cubicBezTo>
                  <a:cubicBezTo>
                    <a:pt x="4048" y="4049"/>
                    <a:pt x="4096" y="144"/>
                    <a:pt x="4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9" name="Google Shape;1749;p84"/>
          <p:cNvGrpSpPr/>
          <p:nvPr/>
        </p:nvGrpSpPr>
        <p:grpSpPr>
          <a:xfrm>
            <a:off x="7762073" y="3491848"/>
            <a:ext cx="338417" cy="409751"/>
            <a:chOff x="7762073" y="3491848"/>
            <a:chExt cx="338417" cy="409751"/>
          </a:xfrm>
        </p:grpSpPr>
        <p:sp>
          <p:nvSpPr>
            <p:cNvPr id="1750" name="Google Shape;1750;p84"/>
            <p:cNvSpPr/>
            <p:nvPr/>
          </p:nvSpPr>
          <p:spPr>
            <a:xfrm>
              <a:off x="7975281" y="3824180"/>
              <a:ext cx="42501" cy="77420"/>
            </a:xfrm>
            <a:custGeom>
              <a:rect b="b" l="l" r="r" t="t"/>
              <a:pathLst>
                <a:path extrusionOk="0" h="2430" w="1334">
                  <a:moveTo>
                    <a:pt x="0" y="1"/>
                  </a:moveTo>
                  <a:lnTo>
                    <a:pt x="0" y="2430"/>
                  </a:lnTo>
                  <a:lnTo>
                    <a:pt x="1334" y="2430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84"/>
            <p:cNvSpPr/>
            <p:nvPr/>
          </p:nvSpPr>
          <p:spPr>
            <a:xfrm>
              <a:off x="7975281" y="3631459"/>
              <a:ext cx="42501" cy="102462"/>
            </a:xfrm>
            <a:custGeom>
              <a:rect b="b" l="l" r="r" t="t"/>
              <a:pathLst>
                <a:path extrusionOk="0" h="3216" w="1334">
                  <a:moveTo>
                    <a:pt x="0" y="1"/>
                  </a:moveTo>
                  <a:lnTo>
                    <a:pt x="0" y="3216"/>
                  </a:lnTo>
                  <a:lnTo>
                    <a:pt x="1334" y="321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84"/>
            <p:cNvSpPr/>
            <p:nvPr/>
          </p:nvSpPr>
          <p:spPr>
            <a:xfrm>
              <a:off x="8067834" y="3540435"/>
              <a:ext cx="32657" cy="69072"/>
            </a:xfrm>
            <a:custGeom>
              <a:rect b="b" l="l" r="r" t="t"/>
              <a:pathLst>
                <a:path extrusionOk="0" h="2168" w="1025">
                  <a:moveTo>
                    <a:pt x="668" y="0"/>
                  </a:moveTo>
                  <a:cubicBezTo>
                    <a:pt x="477" y="0"/>
                    <a:pt x="310" y="167"/>
                    <a:pt x="310" y="357"/>
                  </a:cubicBezTo>
                  <a:lnTo>
                    <a:pt x="310" y="738"/>
                  </a:lnTo>
                  <a:lnTo>
                    <a:pt x="1" y="738"/>
                  </a:lnTo>
                  <a:lnTo>
                    <a:pt x="1" y="1429"/>
                  </a:lnTo>
                  <a:lnTo>
                    <a:pt x="310" y="1429"/>
                  </a:lnTo>
                  <a:lnTo>
                    <a:pt x="310" y="1810"/>
                  </a:lnTo>
                  <a:cubicBezTo>
                    <a:pt x="310" y="2000"/>
                    <a:pt x="477" y="2167"/>
                    <a:pt x="668" y="2167"/>
                  </a:cubicBezTo>
                  <a:cubicBezTo>
                    <a:pt x="858" y="2167"/>
                    <a:pt x="1025" y="2000"/>
                    <a:pt x="1025" y="1810"/>
                  </a:cubicBezTo>
                  <a:lnTo>
                    <a:pt x="1025" y="357"/>
                  </a:lnTo>
                  <a:cubicBezTo>
                    <a:pt x="1025" y="167"/>
                    <a:pt x="85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84"/>
            <p:cNvSpPr/>
            <p:nvPr/>
          </p:nvSpPr>
          <p:spPr>
            <a:xfrm>
              <a:off x="7762073" y="3519184"/>
              <a:ext cx="280750" cy="86532"/>
            </a:xfrm>
            <a:custGeom>
              <a:rect b="b" l="l" r="r" t="t"/>
              <a:pathLst>
                <a:path extrusionOk="0" h="2716" w="8812">
                  <a:moveTo>
                    <a:pt x="3120" y="0"/>
                  </a:moveTo>
                  <a:cubicBezTo>
                    <a:pt x="2953" y="476"/>
                    <a:pt x="2525" y="810"/>
                    <a:pt x="2001" y="810"/>
                  </a:cubicBezTo>
                  <a:cubicBezTo>
                    <a:pt x="1501" y="810"/>
                    <a:pt x="1072" y="500"/>
                    <a:pt x="882" y="48"/>
                  </a:cubicBezTo>
                  <a:cubicBezTo>
                    <a:pt x="382" y="191"/>
                    <a:pt x="0" y="643"/>
                    <a:pt x="0" y="1191"/>
                  </a:cubicBezTo>
                  <a:lnTo>
                    <a:pt x="0" y="2334"/>
                  </a:lnTo>
                  <a:cubicBezTo>
                    <a:pt x="0" y="2548"/>
                    <a:pt x="191" y="2715"/>
                    <a:pt x="405" y="2715"/>
                  </a:cubicBezTo>
                  <a:lnTo>
                    <a:pt x="810" y="2715"/>
                  </a:lnTo>
                  <a:lnTo>
                    <a:pt x="810" y="2286"/>
                  </a:lnTo>
                  <a:cubicBezTo>
                    <a:pt x="810" y="2072"/>
                    <a:pt x="977" y="1882"/>
                    <a:pt x="1191" y="1882"/>
                  </a:cubicBezTo>
                  <a:cubicBezTo>
                    <a:pt x="1203" y="1880"/>
                    <a:pt x="1216" y="1880"/>
                    <a:pt x="1228" y="1880"/>
                  </a:cubicBezTo>
                  <a:cubicBezTo>
                    <a:pt x="1427" y="1880"/>
                    <a:pt x="1596" y="2060"/>
                    <a:pt x="1596" y="2263"/>
                  </a:cubicBezTo>
                  <a:lnTo>
                    <a:pt x="1596" y="2715"/>
                  </a:lnTo>
                  <a:lnTo>
                    <a:pt x="2406" y="2715"/>
                  </a:lnTo>
                  <a:lnTo>
                    <a:pt x="2406" y="1882"/>
                  </a:lnTo>
                  <a:cubicBezTo>
                    <a:pt x="2406" y="1667"/>
                    <a:pt x="2572" y="1477"/>
                    <a:pt x="2787" y="1477"/>
                  </a:cubicBezTo>
                  <a:cubicBezTo>
                    <a:pt x="2800" y="1475"/>
                    <a:pt x="2814" y="1475"/>
                    <a:pt x="2827" y="1475"/>
                  </a:cubicBezTo>
                  <a:cubicBezTo>
                    <a:pt x="3046" y="1475"/>
                    <a:pt x="3215" y="1657"/>
                    <a:pt x="3215" y="1882"/>
                  </a:cubicBezTo>
                  <a:lnTo>
                    <a:pt x="3215" y="2715"/>
                  </a:lnTo>
                  <a:lnTo>
                    <a:pt x="4001" y="2715"/>
                  </a:lnTo>
                  <a:lnTo>
                    <a:pt x="4001" y="2286"/>
                  </a:lnTo>
                  <a:cubicBezTo>
                    <a:pt x="4001" y="2072"/>
                    <a:pt x="4168" y="1882"/>
                    <a:pt x="4382" y="1882"/>
                  </a:cubicBezTo>
                  <a:cubicBezTo>
                    <a:pt x="4396" y="1880"/>
                    <a:pt x="4409" y="1880"/>
                    <a:pt x="4423" y="1880"/>
                  </a:cubicBezTo>
                  <a:cubicBezTo>
                    <a:pt x="4642" y="1880"/>
                    <a:pt x="4811" y="2060"/>
                    <a:pt x="4811" y="2263"/>
                  </a:cubicBezTo>
                  <a:lnTo>
                    <a:pt x="4811" y="2715"/>
                  </a:lnTo>
                  <a:lnTo>
                    <a:pt x="5597" y="2715"/>
                  </a:lnTo>
                  <a:lnTo>
                    <a:pt x="5597" y="1882"/>
                  </a:lnTo>
                  <a:cubicBezTo>
                    <a:pt x="5597" y="1667"/>
                    <a:pt x="5764" y="1477"/>
                    <a:pt x="5978" y="1477"/>
                  </a:cubicBezTo>
                  <a:cubicBezTo>
                    <a:pt x="5991" y="1475"/>
                    <a:pt x="6005" y="1475"/>
                    <a:pt x="6018" y="1475"/>
                  </a:cubicBezTo>
                  <a:cubicBezTo>
                    <a:pt x="6237" y="1475"/>
                    <a:pt x="6407" y="1657"/>
                    <a:pt x="6407" y="1882"/>
                  </a:cubicBezTo>
                  <a:lnTo>
                    <a:pt x="6407" y="2715"/>
                  </a:lnTo>
                  <a:lnTo>
                    <a:pt x="7216" y="2715"/>
                  </a:lnTo>
                  <a:lnTo>
                    <a:pt x="7216" y="2286"/>
                  </a:lnTo>
                  <a:cubicBezTo>
                    <a:pt x="7216" y="2072"/>
                    <a:pt x="7383" y="1882"/>
                    <a:pt x="7597" y="1858"/>
                  </a:cubicBezTo>
                  <a:cubicBezTo>
                    <a:pt x="7812" y="1858"/>
                    <a:pt x="8002" y="2048"/>
                    <a:pt x="8002" y="2263"/>
                  </a:cubicBezTo>
                  <a:lnTo>
                    <a:pt x="8002" y="2715"/>
                  </a:lnTo>
                  <a:lnTo>
                    <a:pt x="8407" y="2715"/>
                  </a:lnTo>
                  <a:cubicBezTo>
                    <a:pt x="8621" y="2715"/>
                    <a:pt x="8812" y="2548"/>
                    <a:pt x="8812" y="2310"/>
                  </a:cubicBezTo>
                  <a:lnTo>
                    <a:pt x="8812" y="1191"/>
                  </a:lnTo>
                  <a:cubicBezTo>
                    <a:pt x="8812" y="548"/>
                    <a:pt x="8288" y="0"/>
                    <a:pt x="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84"/>
            <p:cNvSpPr/>
            <p:nvPr/>
          </p:nvSpPr>
          <p:spPr>
            <a:xfrm>
              <a:off x="7812922" y="3491848"/>
              <a:ext cx="25042" cy="27368"/>
            </a:xfrm>
            <a:custGeom>
              <a:rect b="b" l="l" r="r" t="t"/>
              <a:pathLst>
                <a:path extrusionOk="0" h="859" w="786">
                  <a:moveTo>
                    <a:pt x="0" y="1"/>
                  </a:moveTo>
                  <a:lnTo>
                    <a:pt x="0" y="477"/>
                  </a:lnTo>
                  <a:cubicBezTo>
                    <a:pt x="0" y="691"/>
                    <a:pt x="191" y="858"/>
                    <a:pt x="405" y="858"/>
                  </a:cubicBezTo>
                  <a:cubicBezTo>
                    <a:pt x="619" y="858"/>
                    <a:pt x="786" y="691"/>
                    <a:pt x="786" y="477"/>
                  </a:cubicBez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84"/>
            <p:cNvSpPr/>
            <p:nvPr/>
          </p:nvSpPr>
          <p:spPr>
            <a:xfrm>
              <a:off x="7788613" y="3695211"/>
              <a:ext cx="30394" cy="38710"/>
            </a:xfrm>
            <a:custGeom>
              <a:rect b="b" l="l" r="r" t="t"/>
              <a:pathLst>
                <a:path extrusionOk="0" h="1215" w="954">
                  <a:moveTo>
                    <a:pt x="1" y="0"/>
                  </a:moveTo>
                  <a:lnTo>
                    <a:pt x="1" y="810"/>
                  </a:lnTo>
                  <a:cubicBezTo>
                    <a:pt x="1" y="1024"/>
                    <a:pt x="215" y="1215"/>
                    <a:pt x="477" y="1215"/>
                  </a:cubicBezTo>
                  <a:cubicBezTo>
                    <a:pt x="739" y="1215"/>
                    <a:pt x="954" y="1024"/>
                    <a:pt x="954" y="810"/>
                  </a:cubicBezTo>
                  <a:lnTo>
                    <a:pt x="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84"/>
            <p:cNvSpPr/>
            <p:nvPr/>
          </p:nvSpPr>
          <p:spPr>
            <a:xfrm>
              <a:off x="7788613" y="3631459"/>
              <a:ext cx="30394" cy="38742"/>
            </a:xfrm>
            <a:custGeom>
              <a:rect b="b" l="l" r="r" t="t"/>
              <a:pathLst>
                <a:path extrusionOk="0" h="1216" w="954">
                  <a:moveTo>
                    <a:pt x="477" y="1"/>
                  </a:moveTo>
                  <a:cubicBezTo>
                    <a:pt x="215" y="1"/>
                    <a:pt x="1" y="167"/>
                    <a:pt x="1" y="382"/>
                  </a:cubicBezTo>
                  <a:lnTo>
                    <a:pt x="1" y="1215"/>
                  </a:lnTo>
                  <a:lnTo>
                    <a:pt x="954" y="1215"/>
                  </a:lnTo>
                  <a:lnTo>
                    <a:pt x="954" y="382"/>
                  </a:lnTo>
                  <a:cubicBezTo>
                    <a:pt x="954" y="167"/>
                    <a:pt x="739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84"/>
            <p:cNvSpPr/>
            <p:nvPr/>
          </p:nvSpPr>
          <p:spPr>
            <a:xfrm>
              <a:off x="7771950" y="3758931"/>
              <a:ext cx="271638" cy="39475"/>
            </a:xfrm>
            <a:custGeom>
              <a:rect b="b" l="l" r="r" t="t"/>
              <a:pathLst>
                <a:path extrusionOk="0" h="1239" w="8526">
                  <a:moveTo>
                    <a:pt x="453" y="1"/>
                  </a:moveTo>
                  <a:cubicBezTo>
                    <a:pt x="191" y="1"/>
                    <a:pt x="0" y="286"/>
                    <a:pt x="95" y="548"/>
                  </a:cubicBezTo>
                  <a:lnTo>
                    <a:pt x="262" y="1001"/>
                  </a:lnTo>
                  <a:cubicBezTo>
                    <a:pt x="333" y="1144"/>
                    <a:pt x="476" y="1239"/>
                    <a:pt x="643" y="1239"/>
                  </a:cubicBezTo>
                  <a:lnTo>
                    <a:pt x="7859" y="1239"/>
                  </a:lnTo>
                  <a:cubicBezTo>
                    <a:pt x="8026" y="1239"/>
                    <a:pt x="8192" y="1144"/>
                    <a:pt x="8240" y="1001"/>
                  </a:cubicBezTo>
                  <a:lnTo>
                    <a:pt x="8407" y="548"/>
                  </a:lnTo>
                  <a:cubicBezTo>
                    <a:pt x="8526" y="286"/>
                    <a:pt x="8335" y="1"/>
                    <a:pt x="8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84"/>
          <p:cNvGrpSpPr/>
          <p:nvPr/>
        </p:nvGrpSpPr>
        <p:grpSpPr>
          <a:xfrm>
            <a:off x="1022282" y="4087471"/>
            <a:ext cx="408987" cy="311113"/>
            <a:chOff x="1022282" y="4087471"/>
            <a:chExt cx="408987" cy="311113"/>
          </a:xfrm>
        </p:grpSpPr>
        <p:sp>
          <p:nvSpPr>
            <p:cNvPr id="1759" name="Google Shape;1759;p84"/>
            <p:cNvSpPr/>
            <p:nvPr/>
          </p:nvSpPr>
          <p:spPr>
            <a:xfrm>
              <a:off x="1192223" y="4087471"/>
              <a:ext cx="69072" cy="154043"/>
            </a:xfrm>
            <a:custGeom>
              <a:rect b="b" l="l" r="r" t="t"/>
              <a:pathLst>
                <a:path extrusionOk="0" h="4835" w="2168">
                  <a:moveTo>
                    <a:pt x="1096" y="0"/>
                  </a:moveTo>
                  <a:cubicBezTo>
                    <a:pt x="882" y="0"/>
                    <a:pt x="739" y="167"/>
                    <a:pt x="739" y="357"/>
                  </a:cubicBezTo>
                  <a:lnTo>
                    <a:pt x="739" y="3977"/>
                  </a:lnTo>
                  <a:cubicBezTo>
                    <a:pt x="453" y="4001"/>
                    <a:pt x="168" y="4049"/>
                    <a:pt x="1" y="4096"/>
                  </a:cubicBezTo>
                  <a:cubicBezTo>
                    <a:pt x="25" y="4311"/>
                    <a:pt x="48" y="4549"/>
                    <a:pt x="72" y="4834"/>
                  </a:cubicBezTo>
                  <a:cubicBezTo>
                    <a:pt x="263" y="4787"/>
                    <a:pt x="763" y="4692"/>
                    <a:pt x="1096" y="4692"/>
                  </a:cubicBezTo>
                  <a:cubicBezTo>
                    <a:pt x="1406" y="4692"/>
                    <a:pt x="1882" y="4787"/>
                    <a:pt x="2097" y="4834"/>
                  </a:cubicBezTo>
                  <a:cubicBezTo>
                    <a:pt x="2097" y="4525"/>
                    <a:pt x="2120" y="4311"/>
                    <a:pt x="2168" y="4096"/>
                  </a:cubicBezTo>
                  <a:cubicBezTo>
                    <a:pt x="1977" y="4049"/>
                    <a:pt x="1715" y="4001"/>
                    <a:pt x="1477" y="3977"/>
                  </a:cubicBezTo>
                  <a:lnTo>
                    <a:pt x="1477" y="357"/>
                  </a:lnTo>
                  <a:cubicBezTo>
                    <a:pt x="1477" y="167"/>
                    <a:pt x="1311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84"/>
            <p:cNvSpPr/>
            <p:nvPr/>
          </p:nvSpPr>
          <p:spPr>
            <a:xfrm>
              <a:off x="1022282" y="4143640"/>
              <a:ext cx="173032" cy="254944"/>
            </a:xfrm>
            <a:custGeom>
              <a:rect b="b" l="l" r="r" t="t"/>
              <a:pathLst>
                <a:path extrusionOk="0" h="8002" w="5431">
                  <a:moveTo>
                    <a:pt x="3773" y="0"/>
                  </a:moveTo>
                  <a:cubicBezTo>
                    <a:pt x="3691" y="0"/>
                    <a:pt x="3608" y="8"/>
                    <a:pt x="3525" y="23"/>
                  </a:cubicBezTo>
                  <a:cubicBezTo>
                    <a:pt x="3239" y="71"/>
                    <a:pt x="2525" y="285"/>
                    <a:pt x="2453" y="309"/>
                  </a:cubicBezTo>
                  <a:lnTo>
                    <a:pt x="2429" y="309"/>
                  </a:lnTo>
                  <a:cubicBezTo>
                    <a:pt x="1667" y="595"/>
                    <a:pt x="1120" y="1262"/>
                    <a:pt x="1001" y="2071"/>
                  </a:cubicBezTo>
                  <a:cubicBezTo>
                    <a:pt x="953" y="2238"/>
                    <a:pt x="667" y="3286"/>
                    <a:pt x="167" y="5191"/>
                  </a:cubicBezTo>
                  <a:cubicBezTo>
                    <a:pt x="0" y="5810"/>
                    <a:pt x="381" y="6691"/>
                    <a:pt x="786" y="7239"/>
                  </a:cubicBezTo>
                  <a:cubicBezTo>
                    <a:pt x="1167" y="7739"/>
                    <a:pt x="1620" y="8001"/>
                    <a:pt x="2025" y="8001"/>
                  </a:cubicBezTo>
                  <a:cubicBezTo>
                    <a:pt x="2072" y="8001"/>
                    <a:pt x="2120" y="8001"/>
                    <a:pt x="2144" y="7977"/>
                  </a:cubicBezTo>
                  <a:cubicBezTo>
                    <a:pt x="2549" y="7834"/>
                    <a:pt x="3334" y="7549"/>
                    <a:pt x="3549" y="7477"/>
                  </a:cubicBezTo>
                  <a:cubicBezTo>
                    <a:pt x="4430" y="7215"/>
                    <a:pt x="5073" y="6382"/>
                    <a:pt x="5216" y="5358"/>
                  </a:cubicBezTo>
                  <a:cubicBezTo>
                    <a:pt x="5240" y="5286"/>
                    <a:pt x="5240" y="5215"/>
                    <a:pt x="5263" y="5120"/>
                  </a:cubicBezTo>
                  <a:cubicBezTo>
                    <a:pt x="5335" y="4786"/>
                    <a:pt x="5430" y="4310"/>
                    <a:pt x="5406" y="3333"/>
                  </a:cubicBezTo>
                  <a:cubicBezTo>
                    <a:pt x="5406" y="3238"/>
                    <a:pt x="5406" y="3143"/>
                    <a:pt x="5406" y="3071"/>
                  </a:cubicBezTo>
                  <a:cubicBezTo>
                    <a:pt x="5335" y="3071"/>
                    <a:pt x="5287" y="3095"/>
                    <a:pt x="5287" y="3095"/>
                  </a:cubicBezTo>
                  <a:lnTo>
                    <a:pt x="5144" y="3095"/>
                  </a:lnTo>
                  <a:cubicBezTo>
                    <a:pt x="4868" y="3054"/>
                    <a:pt x="4542" y="3028"/>
                    <a:pt x="4267" y="3028"/>
                  </a:cubicBezTo>
                  <a:cubicBezTo>
                    <a:pt x="4069" y="3028"/>
                    <a:pt x="3897" y="3042"/>
                    <a:pt x="3787" y="3071"/>
                  </a:cubicBezTo>
                  <a:cubicBezTo>
                    <a:pt x="3382" y="3643"/>
                    <a:pt x="3382" y="4477"/>
                    <a:pt x="3406" y="4786"/>
                  </a:cubicBezTo>
                  <a:cubicBezTo>
                    <a:pt x="3501" y="5048"/>
                    <a:pt x="3525" y="5358"/>
                    <a:pt x="3525" y="5643"/>
                  </a:cubicBezTo>
                  <a:cubicBezTo>
                    <a:pt x="3525" y="5858"/>
                    <a:pt x="3358" y="6001"/>
                    <a:pt x="3144" y="6001"/>
                  </a:cubicBezTo>
                  <a:cubicBezTo>
                    <a:pt x="2953" y="6001"/>
                    <a:pt x="2787" y="5834"/>
                    <a:pt x="2787" y="5643"/>
                  </a:cubicBezTo>
                  <a:cubicBezTo>
                    <a:pt x="2787" y="5143"/>
                    <a:pt x="2715" y="5024"/>
                    <a:pt x="2668" y="5000"/>
                  </a:cubicBezTo>
                  <a:cubicBezTo>
                    <a:pt x="2668" y="4984"/>
                    <a:pt x="2622" y="4956"/>
                    <a:pt x="2516" y="4956"/>
                  </a:cubicBezTo>
                  <a:cubicBezTo>
                    <a:pt x="2468" y="4956"/>
                    <a:pt x="2408" y="4962"/>
                    <a:pt x="2334" y="4977"/>
                  </a:cubicBezTo>
                  <a:cubicBezTo>
                    <a:pt x="2319" y="4978"/>
                    <a:pt x="2303" y="4979"/>
                    <a:pt x="2288" y="4979"/>
                  </a:cubicBezTo>
                  <a:cubicBezTo>
                    <a:pt x="2093" y="4979"/>
                    <a:pt x="1928" y="4842"/>
                    <a:pt x="1906" y="4643"/>
                  </a:cubicBezTo>
                  <a:cubicBezTo>
                    <a:pt x="1882" y="4453"/>
                    <a:pt x="2025" y="4262"/>
                    <a:pt x="2239" y="4238"/>
                  </a:cubicBezTo>
                  <a:cubicBezTo>
                    <a:pt x="2298" y="4226"/>
                    <a:pt x="2370" y="4221"/>
                    <a:pt x="2444" y="4221"/>
                  </a:cubicBezTo>
                  <a:cubicBezTo>
                    <a:pt x="2519" y="4221"/>
                    <a:pt x="2596" y="4226"/>
                    <a:pt x="2668" y="4238"/>
                  </a:cubicBezTo>
                  <a:cubicBezTo>
                    <a:pt x="2715" y="3834"/>
                    <a:pt x="2787" y="3357"/>
                    <a:pt x="3025" y="2905"/>
                  </a:cubicBezTo>
                  <a:cubicBezTo>
                    <a:pt x="2858" y="2762"/>
                    <a:pt x="2739" y="2548"/>
                    <a:pt x="2691" y="2262"/>
                  </a:cubicBezTo>
                  <a:cubicBezTo>
                    <a:pt x="2644" y="2071"/>
                    <a:pt x="2787" y="1881"/>
                    <a:pt x="2977" y="1833"/>
                  </a:cubicBezTo>
                  <a:cubicBezTo>
                    <a:pt x="3002" y="1827"/>
                    <a:pt x="3028" y="1824"/>
                    <a:pt x="3053" y="1824"/>
                  </a:cubicBezTo>
                  <a:cubicBezTo>
                    <a:pt x="3221" y="1824"/>
                    <a:pt x="3385" y="1953"/>
                    <a:pt x="3406" y="2119"/>
                  </a:cubicBezTo>
                  <a:cubicBezTo>
                    <a:pt x="3430" y="2286"/>
                    <a:pt x="3501" y="2357"/>
                    <a:pt x="3549" y="2381"/>
                  </a:cubicBezTo>
                  <a:cubicBezTo>
                    <a:pt x="3761" y="2310"/>
                    <a:pt x="4038" y="2286"/>
                    <a:pt x="4308" y="2286"/>
                  </a:cubicBezTo>
                  <a:cubicBezTo>
                    <a:pt x="4674" y="2286"/>
                    <a:pt x="5028" y="2330"/>
                    <a:pt x="5192" y="2357"/>
                  </a:cubicBezTo>
                  <a:cubicBezTo>
                    <a:pt x="5240" y="2357"/>
                    <a:pt x="5287" y="2333"/>
                    <a:pt x="5335" y="2333"/>
                  </a:cubicBezTo>
                  <a:cubicBezTo>
                    <a:pt x="5311" y="2238"/>
                    <a:pt x="5311" y="2119"/>
                    <a:pt x="5287" y="2024"/>
                  </a:cubicBezTo>
                  <a:cubicBezTo>
                    <a:pt x="5263" y="1857"/>
                    <a:pt x="5240" y="1690"/>
                    <a:pt x="5216" y="1500"/>
                  </a:cubicBezTo>
                  <a:cubicBezTo>
                    <a:pt x="5168" y="1000"/>
                    <a:pt x="4930" y="547"/>
                    <a:pt x="4573" y="285"/>
                  </a:cubicBezTo>
                  <a:cubicBezTo>
                    <a:pt x="4349" y="99"/>
                    <a:pt x="4067" y="0"/>
                    <a:pt x="3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84"/>
            <p:cNvSpPr/>
            <p:nvPr/>
          </p:nvSpPr>
          <p:spPr>
            <a:xfrm>
              <a:off x="1258237" y="4143640"/>
              <a:ext cx="173032" cy="254944"/>
            </a:xfrm>
            <a:custGeom>
              <a:rect b="b" l="l" r="r" t="t"/>
              <a:pathLst>
                <a:path extrusionOk="0" h="8002" w="5431">
                  <a:moveTo>
                    <a:pt x="1637" y="0"/>
                  </a:moveTo>
                  <a:cubicBezTo>
                    <a:pt x="1348" y="0"/>
                    <a:pt x="1076" y="99"/>
                    <a:pt x="834" y="285"/>
                  </a:cubicBezTo>
                  <a:cubicBezTo>
                    <a:pt x="477" y="547"/>
                    <a:pt x="239" y="1000"/>
                    <a:pt x="191" y="1500"/>
                  </a:cubicBezTo>
                  <a:cubicBezTo>
                    <a:pt x="167" y="1690"/>
                    <a:pt x="144" y="1857"/>
                    <a:pt x="120" y="2024"/>
                  </a:cubicBezTo>
                  <a:cubicBezTo>
                    <a:pt x="120" y="2119"/>
                    <a:pt x="96" y="2214"/>
                    <a:pt x="96" y="2333"/>
                  </a:cubicBezTo>
                  <a:cubicBezTo>
                    <a:pt x="144" y="2333"/>
                    <a:pt x="191" y="2357"/>
                    <a:pt x="239" y="2357"/>
                  </a:cubicBezTo>
                  <a:cubicBezTo>
                    <a:pt x="390" y="2330"/>
                    <a:pt x="698" y="2286"/>
                    <a:pt x="1028" y="2286"/>
                  </a:cubicBezTo>
                  <a:cubicBezTo>
                    <a:pt x="1271" y="2286"/>
                    <a:pt x="1527" y="2310"/>
                    <a:pt x="1739" y="2381"/>
                  </a:cubicBezTo>
                  <a:cubicBezTo>
                    <a:pt x="1763" y="2357"/>
                    <a:pt x="1811" y="2309"/>
                    <a:pt x="1834" y="2238"/>
                  </a:cubicBezTo>
                  <a:cubicBezTo>
                    <a:pt x="1874" y="2080"/>
                    <a:pt x="2028" y="1988"/>
                    <a:pt x="2188" y="1988"/>
                  </a:cubicBezTo>
                  <a:cubicBezTo>
                    <a:pt x="2221" y="1988"/>
                    <a:pt x="2254" y="1992"/>
                    <a:pt x="2287" y="2000"/>
                  </a:cubicBezTo>
                  <a:cubicBezTo>
                    <a:pt x="2477" y="2071"/>
                    <a:pt x="2596" y="2286"/>
                    <a:pt x="2525" y="2476"/>
                  </a:cubicBezTo>
                  <a:cubicBezTo>
                    <a:pt x="2477" y="2595"/>
                    <a:pt x="2430" y="2714"/>
                    <a:pt x="2358" y="2810"/>
                  </a:cubicBezTo>
                  <a:cubicBezTo>
                    <a:pt x="2620" y="3286"/>
                    <a:pt x="2739" y="3810"/>
                    <a:pt x="2763" y="4238"/>
                  </a:cubicBezTo>
                  <a:cubicBezTo>
                    <a:pt x="2847" y="4226"/>
                    <a:pt x="2924" y="4221"/>
                    <a:pt x="2995" y="4221"/>
                  </a:cubicBezTo>
                  <a:cubicBezTo>
                    <a:pt x="3067" y="4221"/>
                    <a:pt x="3132" y="4226"/>
                    <a:pt x="3192" y="4238"/>
                  </a:cubicBezTo>
                  <a:cubicBezTo>
                    <a:pt x="3406" y="4262"/>
                    <a:pt x="3549" y="4453"/>
                    <a:pt x="3525" y="4643"/>
                  </a:cubicBezTo>
                  <a:cubicBezTo>
                    <a:pt x="3503" y="4842"/>
                    <a:pt x="3338" y="4979"/>
                    <a:pt x="3162" y="4979"/>
                  </a:cubicBezTo>
                  <a:cubicBezTo>
                    <a:pt x="3148" y="4979"/>
                    <a:pt x="3134" y="4978"/>
                    <a:pt x="3120" y="4977"/>
                  </a:cubicBezTo>
                  <a:cubicBezTo>
                    <a:pt x="3039" y="4962"/>
                    <a:pt x="2976" y="4956"/>
                    <a:pt x="2927" y="4956"/>
                  </a:cubicBezTo>
                  <a:cubicBezTo>
                    <a:pt x="2819" y="4956"/>
                    <a:pt x="2780" y="4984"/>
                    <a:pt x="2763" y="5000"/>
                  </a:cubicBezTo>
                  <a:cubicBezTo>
                    <a:pt x="2716" y="5024"/>
                    <a:pt x="2644" y="5143"/>
                    <a:pt x="2644" y="5643"/>
                  </a:cubicBezTo>
                  <a:cubicBezTo>
                    <a:pt x="2644" y="5834"/>
                    <a:pt x="2477" y="6001"/>
                    <a:pt x="2287" y="6001"/>
                  </a:cubicBezTo>
                  <a:cubicBezTo>
                    <a:pt x="2073" y="6001"/>
                    <a:pt x="1906" y="5858"/>
                    <a:pt x="1906" y="5643"/>
                  </a:cubicBezTo>
                  <a:cubicBezTo>
                    <a:pt x="1906" y="5358"/>
                    <a:pt x="1930" y="5048"/>
                    <a:pt x="2025" y="4786"/>
                  </a:cubicBezTo>
                  <a:cubicBezTo>
                    <a:pt x="2049" y="4500"/>
                    <a:pt x="2049" y="3714"/>
                    <a:pt x="1692" y="3143"/>
                  </a:cubicBezTo>
                  <a:cubicBezTo>
                    <a:pt x="1642" y="3110"/>
                    <a:pt x="1480" y="3055"/>
                    <a:pt x="1047" y="3055"/>
                  </a:cubicBezTo>
                  <a:cubicBezTo>
                    <a:pt x="853" y="3055"/>
                    <a:pt x="604" y="3066"/>
                    <a:pt x="286" y="3095"/>
                  </a:cubicBezTo>
                  <a:lnTo>
                    <a:pt x="144" y="3095"/>
                  </a:lnTo>
                  <a:cubicBezTo>
                    <a:pt x="144" y="3095"/>
                    <a:pt x="96" y="3071"/>
                    <a:pt x="25" y="3071"/>
                  </a:cubicBezTo>
                  <a:cubicBezTo>
                    <a:pt x="25" y="3143"/>
                    <a:pt x="25" y="3238"/>
                    <a:pt x="25" y="3333"/>
                  </a:cubicBezTo>
                  <a:cubicBezTo>
                    <a:pt x="1" y="4310"/>
                    <a:pt x="96" y="4786"/>
                    <a:pt x="144" y="5120"/>
                  </a:cubicBezTo>
                  <a:cubicBezTo>
                    <a:pt x="167" y="5215"/>
                    <a:pt x="191" y="5286"/>
                    <a:pt x="191" y="5358"/>
                  </a:cubicBezTo>
                  <a:cubicBezTo>
                    <a:pt x="334" y="6382"/>
                    <a:pt x="1001" y="7215"/>
                    <a:pt x="1858" y="7477"/>
                  </a:cubicBezTo>
                  <a:cubicBezTo>
                    <a:pt x="2073" y="7549"/>
                    <a:pt x="2882" y="7834"/>
                    <a:pt x="3263" y="7977"/>
                  </a:cubicBezTo>
                  <a:cubicBezTo>
                    <a:pt x="3311" y="8001"/>
                    <a:pt x="3359" y="8001"/>
                    <a:pt x="3406" y="8001"/>
                  </a:cubicBezTo>
                  <a:cubicBezTo>
                    <a:pt x="3811" y="8001"/>
                    <a:pt x="4240" y="7739"/>
                    <a:pt x="4621" y="7239"/>
                  </a:cubicBezTo>
                  <a:cubicBezTo>
                    <a:pt x="5049" y="6691"/>
                    <a:pt x="5430" y="5810"/>
                    <a:pt x="5264" y="5191"/>
                  </a:cubicBezTo>
                  <a:cubicBezTo>
                    <a:pt x="4740" y="3286"/>
                    <a:pt x="4454" y="2238"/>
                    <a:pt x="4430" y="2071"/>
                  </a:cubicBezTo>
                  <a:cubicBezTo>
                    <a:pt x="4311" y="1262"/>
                    <a:pt x="3763" y="595"/>
                    <a:pt x="2978" y="309"/>
                  </a:cubicBezTo>
                  <a:cubicBezTo>
                    <a:pt x="2906" y="285"/>
                    <a:pt x="2168" y="71"/>
                    <a:pt x="1882" y="23"/>
                  </a:cubicBezTo>
                  <a:cubicBezTo>
                    <a:pt x="1799" y="8"/>
                    <a:pt x="1717" y="0"/>
                    <a:pt x="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84"/>
          <p:cNvGrpSpPr/>
          <p:nvPr/>
        </p:nvGrpSpPr>
        <p:grpSpPr>
          <a:xfrm>
            <a:off x="1790108" y="4069247"/>
            <a:ext cx="468183" cy="347529"/>
            <a:chOff x="1790108" y="4069247"/>
            <a:chExt cx="468183" cy="347529"/>
          </a:xfrm>
        </p:grpSpPr>
        <p:sp>
          <p:nvSpPr>
            <p:cNvPr id="1763" name="Google Shape;1763;p84"/>
            <p:cNvSpPr/>
            <p:nvPr/>
          </p:nvSpPr>
          <p:spPr>
            <a:xfrm>
              <a:off x="1955525" y="4280925"/>
              <a:ext cx="137348" cy="135851"/>
            </a:xfrm>
            <a:custGeom>
              <a:rect b="b" l="l" r="r" t="t"/>
              <a:pathLst>
                <a:path extrusionOk="0" h="4264" w="4311">
                  <a:moveTo>
                    <a:pt x="1739" y="1"/>
                  </a:moveTo>
                  <a:cubicBezTo>
                    <a:pt x="738" y="215"/>
                    <a:pt x="0" y="1072"/>
                    <a:pt x="0" y="2120"/>
                  </a:cubicBezTo>
                  <a:lnTo>
                    <a:pt x="0" y="3835"/>
                  </a:lnTo>
                  <a:cubicBezTo>
                    <a:pt x="0" y="4073"/>
                    <a:pt x="191" y="4264"/>
                    <a:pt x="429" y="4264"/>
                  </a:cubicBezTo>
                  <a:lnTo>
                    <a:pt x="3882" y="4264"/>
                  </a:lnTo>
                  <a:cubicBezTo>
                    <a:pt x="4120" y="4264"/>
                    <a:pt x="4311" y="4073"/>
                    <a:pt x="4311" y="3835"/>
                  </a:cubicBezTo>
                  <a:lnTo>
                    <a:pt x="4311" y="2120"/>
                  </a:lnTo>
                  <a:cubicBezTo>
                    <a:pt x="4311" y="1072"/>
                    <a:pt x="3572" y="215"/>
                    <a:pt x="2596" y="1"/>
                  </a:cubicBezTo>
                  <a:lnTo>
                    <a:pt x="2596" y="1168"/>
                  </a:lnTo>
                  <a:cubicBezTo>
                    <a:pt x="2596" y="1406"/>
                    <a:pt x="2405" y="1596"/>
                    <a:pt x="2167" y="1596"/>
                  </a:cubicBezTo>
                  <a:cubicBezTo>
                    <a:pt x="1929" y="1596"/>
                    <a:pt x="1739" y="1406"/>
                    <a:pt x="1739" y="1168"/>
                  </a:cubicBez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84"/>
            <p:cNvSpPr/>
            <p:nvPr/>
          </p:nvSpPr>
          <p:spPr>
            <a:xfrm>
              <a:off x="2010897" y="4251359"/>
              <a:ext cx="27336" cy="29598"/>
            </a:xfrm>
            <a:custGeom>
              <a:rect b="b" l="l" r="r" t="t"/>
              <a:pathLst>
                <a:path extrusionOk="0" h="929" w="858">
                  <a:moveTo>
                    <a:pt x="1" y="0"/>
                  </a:moveTo>
                  <a:lnTo>
                    <a:pt x="1" y="929"/>
                  </a:lnTo>
                  <a:cubicBezTo>
                    <a:pt x="120" y="905"/>
                    <a:pt x="263" y="905"/>
                    <a:pt x="429" y="905"/>
                  </a:cubicBezTo>
                  <a:cubicBezTo>
                    <a:pt x="572" y="905"/>
                    <a:pt x="715" y="905"/>
                    <a:pt x="858" y="929"/>
                  </a:cubicBezTo>
                  <a:lnTo>
                    <a:pt x="858" y="0"/>
                  </a:lnTo>
                  <a:cubicBezTo>
                    <a:pt x="715" y="24"/>
                    <a:pt x="572" y="24"/>
                    <a:pt x="429" y="24"/>
                  </a:cubicBezTo>
                  <a:cubicBezTo>
                    <a:pt x="286" y="24"/>
                    <a:pt x="120" y="2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84"/>
            <p:cNvSpPr/>
            <p:nvPr/>
          </p:nvSpPr>
          <p:spPr>
            <a:xfrm>
              <a:off x="1946413" y="4069247"/>
              <a:ext cx="155572" cy="155572"/>
            </a:xfrm>
            <a:custGeom>
              <a:rect b="b" l="l" r="r" t="t"/>
              <a:pathLst>
                <a:path extrusionOk="0" h="4883" w="4883">
                  <a:moveTo>
                    <a:pt x="2453" y="1144"/>
                  </a:moveTo>
                  <a:cubicBezTo>
                    <a:pt x="3168" y="1144"/>
                    <a:pt x="3739" y="1739"/>
                    <a:pt x="3739" y="2430"/>
                  </a:cubicBezTo>
                  <a:cubicBezTo>
                    <a:pt x="3739" y="3144"/>
                    <a:pt x="3168" y="3739"/>
                    <a:pt x="2453" y="3739"/>
                  </a:cubicBezTo>
                  <a:cubicBezTo>
                    <a:pt x="1739" y="3739"/>
                    <a:pt x="1144" y="3144"/>
                    <a:pt x="1144" y="2430"/>
                  </a:cubicBezTo>
                  <a:cubicBezTo>
                    <a:pt x="1144" y="1739"/>
                    <a:pt x="1739" y="1144"/>
                    <a:pt x="2453" y="1144"/>
                  </a:cubicBezTo>
                  <a:close/>
                  <a:moveTo>
                    <a:pt x="2453" y="1"/>
                  </a:moveTo>
                  <a:cubicBezTo>
                    <a:pt x="1096" y="1"/>
                    <a:pt x="0" y="1096"/>
                    <a:pt x="0" y="2430"/>
                  </a:cubicBezTo>
                  <a:cubicBezTo>
                    <a:pt x="0" y="3787"/>
                    <a:pt x="1096" y="4883"/>
                    <a:pt x="2453" y="4883"/>
                  </a:cubicBezTo>
                  <a:cubicBezTo>
                    <a:pt x="3787" y="4883"/>
                    <a:pt x="4882" y="3787"/>
                    <a:pt x="4882" y="2430"/>
                  </a:cubicBezTo>
                  <a:cubicBezTo>
                    <a:pt x="4882" y="1096"/>
                    <a:pt x="3787" y="1"/>
                    <a:pt x="2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84"/>
            <p:cNvSpPr/>
            <p:nvPr/>
          </p:nvSpPr>
          <p:spPr>
            <a:xfrm>
              <a:off x="2010897" y="4132999"/>
              <a:ext cx="27336" cy="28101"/>
            </a:xfrm>
            <a:custGeom>
              <a:rect b="b" l="l" r="r" t="t"/>
              <a:pathLst>
                <a:path extrusionOk="0" h="882" w="858">
                  <a:moveTo>
                    <a:pt x="429" y="0"/>
                  </a:moveTo>
                  <a:cubicBezTo>
                    <a:pt x="191" y="0"/>
                    <a:pt x="1" y="214"/>
                    <a:pt x="1" y="429"/>
                  </a:cubicBezTo>
                  <a:cubicBezTo>
                    <a:pt x="1" y="667"/>
                    <a:pt x="191" y="881"/>
                    <a:pt x="429" y="881"/>
                  </a:cubicBezTo>
                  <a:cubicBezTo>
                    <a:pt x="667" y="881"/>
                    <a:pt x="858" y="667"/>
                    <a:pt x="858" y="429"/>
                  </a:cubicBezTo>
                  <a:cubicBezTo>
                    <a:pt x="858" y="214"/>
                    <a:pt x="667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84"/>
            <p:cNvSpPr/>
            <p:nvPr/>
          </p:nvSpPr>
          <p:spPr>
            <a:xfrm>
              <a:off x="1790108" y="4307496"/>
              <a:ext cx="54672" cy="81976"/>
            </a:xfrm>
            <a:custGeom>
              <a:rect b="b" l="l" r="r" t="t"/>
              <a:pathLst>
                <a:path extrusionOk="0" h="2573" w="1716">
                  <a:moveTo>
                    <a:pt x="429" y="0"/>
                  </a:moveTo>
                  <a:cubicBezTo>
                    <a:pt x="191" y="0"/>
                    <a:pt x="1" y="191"/>
                    <a:pt x="1" y="429"/>
                  </a:cubicBezTo>
                  <a:lnTo>
                    <a:pt x="1" y="2144"/>
                  </a:lnTo>
                  <a:cubicBezTo>
                    <a:pt x="1" y="2382"/>
                    <a:pt x="191" y="2572"/>
                    <a:pt x="429" y="2572"/>
                  </a:cubicBezTo>
                  <a:lnTo>
                    <a:pt x="1715" y="25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84"/>
            <p:cNvSpPr/>
            <p:nvPr/>
          </p:nvSpPr>
          <p:spPr>
            <a:xfrm>
              <a:off x="2203619" y="4307496"/>
              <a:ext cx="54672" cy="81976"/>
            </a:xfrm>
            <a:custGeom>
              <a:rect b="b" l="l" r="r" t="t"/>
              <a:pathLst>
                <a:path extrusionOk="0" h="2573" w="1716">
                  <a:moveTo>
                    <a:pt x="1" y="0"/>
                  </a:moveTo>
                  <a:lnTo>
                    <a:pt x="1" y="2572"/>
                  </a:lnTo>
                  <a:lnTo>
                    <a:pt x="1287" y="2572"/>
                  </a:lnTo>
                  <a:cubicBezTo>
                    <a:pt x="1525" y="2572"/>
                    <a:pt x="1715" y="2382"/>
                    <a:pt x="1715" y="2144"/>
                  </a:cubicBezTo>
                  <a:lnTo>
                    <a:pt x="1715" y="429"/>
                  </a:lnTo>
                  <a:cubicBezTo>
                    <a:pt x="1715" y="191"/>
                    <a:pt x="1525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84"/>
            <p:cNvSpPr/>
            <p:nvPr/>
          </p:nvSpPr>
          <p:spPr>
            <a:xfrm>
              <a:off x="1872816" y="4307496"/>
              <a:ext cx="64517" cy="81976"/>
            </a:xfrm>
            <a:custGeom>
              <a:rect b="b" l="l" r="r" t="t"/>
              <a:pathLst>
                <a:path extrusionOk="0" h="2573" w="2025">
                  <a:moveTo>
                    <a:pt x="0" y="0"/>
                  </a:moveTo>
                  <a:lnTo>
                    <a:pt x="0" y="2572"/>
                  </a:lnTo>
                  <a:lnTo>
                    <a:pt x="1739" y="2572"/>
                  </a:lnTo>
                  <a:lnTo>
                    <a:pt x="1739" y="1286"/>
                  </a:lnTo>
                  <a:cubicBezTo>
                    <a:pt x="1739" y="834"/>
                    <a:pt x="1858" y="381"/>
                    <a:pt x="2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84"/>
            <p:cNvSpPr/>
            <p:nvPr/>
          </p:nvSpPr>
          <p:spPr>
            <a:xfrm>
              <a:off x="2111065" y="4307496"/>
              <a:ext cx="65281" cy="81976"/>
            </a:xfrm>
            <a:custGeom>
              <a:rect b="b" l="l" r="r" t="t"/>
              <a:pathLst>
                <a:path extrusionOk="0" h="2573" w="2049">
                  <a:moveTo>
                    <a:pt x="0" y="0"/>
                  </a:moveTo>
                  <a:cubicBezTo>
                    <a:pt x="191" y="381"/>
                    <a:pt x="286" y="834"/>
                    <a:pt x="286" y="1286"/>
                  </a:cubicBezTo>
                  <a:lnTo>
                    <a:pt x="286" y="2572"/>
                  </a:lnTo>
                  <a:lnTo>
                    <a:pt x="2048" y="2572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84"/>
          <p:cNvGrpSpPr/>
          <p:nvPr/>
        </p:nvGrpSpPr>
        <p:grpSpPr>
          <a:xfrm>
            <a:off x="2517726" y="4062429"/>
            <a:ext cx="367250" cy="361165"/>
            <a:chOff x="2517726" y="4062429"/>
            <a:chExt cx="367250" cy="361165"/>
          </a:xfrm>
        </p:grpSpPr>
        <p:sp>
          <p:nvSpPr>
            <p:cNvPr id="1772" name="Google Shape;1772;p84"/>
            <p:cNvSpPr/>
            <p:nvPr/>
          </p:nvSpPr>
          <p:spPr>
            <a:xfrm>
              <a:off x="2553409" y="4264995"/>
              <a:ext cx="126739" cy="126739"/>
            </a:xfrm>
            <a:custGeom>
              <a:rect b="b" l="l" r="r" t="t"/>
              <a:pathLst>
                <a:path extrusionOk="0" h="3978" w="3978">
                  <a:moveTo>
                    <a:pt x="2239" y="1"/>
                  </a:moveTo>
                  <a:lnTo>
                    <a:pt x="0" y="2263"/>
                  </a:lnTo>
                  <a:lnTo>
                    <a:pt x="1715" y="3978"/>
                  </a:lnTo>
                  <a:lnTo>
                    <a:pt x="3977" y="1739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84"/>
            <p:cNvSpPr/>
            <p:nvPr/>
          </p:nvSpPr>
          <p:spPr>
            <a:xfrm>
              <a:off x="2517726" y="4353024"/>
              <a:ext cx="74393" cy="70570"/>
            </a:xfrm>
            <a:custGeom>
              <a:rect b="b" l="l" r="r" t="t"/>
              <a:pathLst>
                <a:path extrusionOk="0" h="2215" w="2335">
                  <a:moveTo>
                    <a:pt x="620" y="0"/>
                  </a:moveTo>
                  <a:lnTo>
                    <a:pt x="477" y="119"/>
                  </a:lnTo>
                  <a:cubicBezTo>
                    <a:pt x="1" y="596"/>
                    <a:pt x="1" y="1381"/>
                    <a:pt x="477" y="1858"/>
                  </a:cubicBezTo>
                  <a:cubicBezTo>
                    <a:pt x="715" y="2096"/>
                    <a:pt x="1025" y="2215"/>
                    <a:pt x="1334" y="2215"/>
                  </a:cubicBezTo>
                  <a:cubicBezTo>
                    <a:pt x="1668" y="2215"/>
                    <a:pt x="1977" y="2096"/>
                    <a:pt x="2215" y="1858"/>
                  </a:cubicBezTo>
                  <a:lnTo>
                    <a:pt x="2335" y="1715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4"/>
            <p:cNvSpPr/>
            <p:nvPr/>
          </p:nvSpPr>
          <p:spPr>
            <a:xfrm>
              <a:off x="2636086" y="4088968"/>
              <a:ext cx="220822" cy="217030"/>
            </a:xfrm>
            <a:custGeom>
              <a:rect b="b" l="l" r="r" t="t"/>
              <a:pathLst>
                <a:path extrusionOk="0" h="6812" w="6931">
                  <a:moveTo>
                    <a:pt x="6002" y="1"/>
                  </a:moveTo>
                  <a:lnTo>
                    <a:pt x="3121" y="2906"/>
                  </a:lnTo>
                  <a:lnTo>
                    <a:pt x="3335" y="3097"/>
                  </a:lnTo>
                  <a:lnTo>
                    <a:pt x="2430" y="4002"/>
                  </a:lnTo>
                  <a:lnTo>
                    <a:pt x="2096" y="3668"/>
                  </a:lnTo>
                  <a:cubicBezTo>
                    <a:pt x="1870" y="3442"/>
                    <a:pt x="1573" y="3329"/>
                    <a:pt x="1275" y="3329"/>
                  </a:cubicBezTo>
                  <a:cubicBezTo>
                    <a:pt x="977" y="3329"/>
                    <a:pt x="680" y="3442"/>
                    <a:pt x="453" y="3668"/>
                  </a:cubicBezTo>
                  <a:cubicBezTo>
                    <a:pt x="1" y="4121"/>
                    <a:pt x="1" y="4883"/>
                    <a:pt x="453" y="5335"/>
                  </a:cubicBezTo>
                  <a:lnTo>
                    <a:pt x="1573" y="6454"/>
                  </a:lnTo>
                  <a:cubicBezTo>
                    <a:pt x="1811" y="6693"/>
                    <a:pt x="2096" y="6812"/>
                    <a:pt x="2406" y="6812"/>
                  </a:cubicBezTo>
                  <a:cubicBezTo>
                    <a:pt x="2716" y="6812"/>
                    <a:pt x="3001" y="6693"/>
                    <a:pt x="3240" y="6454"/>
                  </a:cubicBezTo>
                  <a:cubicBezTo>
                    <a:pt x="3692" y="6002"/>
                    <a:pt x="3692" y="5264"/>
                    <a:pt x="3240" y="4811"/>
                  </a:cubicBezTo>
                  <a:lnTo>
                    <a:pt x="2930" y="4502"/>
                  </a:lnTo>
                  <a:lnTo>
                    <a:pt x="3835" y="3597"/>
                  </a:lnTo>
                  <a:lnTo>
                    <a:pt x="4049" y="3811"/>
                  </a:lnTo>
                  <a:lnTo>
                    <a:pt x="6931" y="930"/>
                  </a:lnTo>
                  <a:lnTo>
                    <a:pt x="6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84"/>
            <p:cNvSpPr/>
            <p:nvPr/>
          </p:nvSpPr>
          <p:spPr>
            <a:xfrm>
              <a:off x="2708950" y="4062429"/>
              <a:ext cx="102430" cy="102462"/>
            </a:xfrm>
            <a:custGeom>
              <a:rect b="b" l="l" r="r" t="t"/>
              <a:pathLst>
                <a:path extrusionOk="0" h="3216" w="3215">
                  <a:moveTo>
                    <a:pt x="1381" y="0"/>
                  </a:moveTo>
                  <a:cubicBezTo>
                    <a:pt x="1286" y="0"/>
                    <a:pt x="1167" y="24"/>
                    <a:pt x="1095" y="119"/>
                  </a:cubicBezTo>
                  <a:lnTo>
                    <a:pt x="119" y="1096"/>
                  </a:lnTo>
                  <a:cubicBezTo>
                    <a:pt x="24" y="1167"/>
                    <a:pt x="0" y="1286"/>
                    <a:pt x="0" y="1405"/>
                  </a:cubicBezTo>
                  <a:lnTo>
                    <a:pt x="310" y="3120"/>
                  </a:lnTo>
                  <a:cubicBezTo>
                    <a:pt x="310" y="3144"/>
                    <a:pt x="333" y="3191"/>
                    <a:pt x="357" y="3215"/>
                  </a:cubicBezTo>
                  <a:lnTo>
                    <a:pt x="3215" y="334"/>
                  </a:lnTo>
                  <a:cubicBezTo>
                    <a:pt x="3167" y="286"/>
                    <a:pt x="3096" y="262"/>
                    <a:pt x="3048" y="262"/>
                  </a:cubicBezTo>
                  <a:lnTo>
                    <a:pt x="1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84"/>
            <p:cNvSpPr/>
            <p:nvPr/>
          </p:nvSpPr>
          <p:spPr>
            <a:xfrm>
              <a:off x="2797712" y="4151191"/>
              <a:ext cx="87265" cy="86532"/>
            </a:xfrm>
            <a:custGeom>
              <a:rect b="b" l="l" r="r" t="t"/>
              <a:pathLst>
                <a:path extrusionOk="0" h="2716" w="2739">
                  <a:moveTo>
                    <a:pt x="1810" y="1"/>
                  </a:moveTo>
                  <a:lnTo>
                    <a:pt x="0" y="1834"/>
                  </a:lnTo>
                  <a:lnTo>
                    <a:pt x="1001" y="2525"/>
                  </a:lnTo>
                  <a:cubicBezTo>
                    <a:pt x="1072" y="2573"/>
                    <a:pt x="1143" y="2596"/>
                    <a:pt x="1215" y="2596"/>
                  </a:cubicBezTo>
                  <a:cubicBezTo>
                    <a:pt x="1310" y="2596"/>
                    <a:pt x="1382" y="2573"/>
                    <a:pt x="1453" y="2501"/>
                  </a:cubicBezTo>
                  <a:lnTo>
                    <a:pt x="1715" y="2239"/>
                  </a:lnTo>
                  <a:lnTo>
                    <a:pt x="2096" y="2596"/>
                  </a:lnTo>
                  <a:cubicBezTo>
                    <a:pt x="2167" y="2668"/>
                    <a:pt x="2263" y="2715"/>
                    <a:pt x="2358" y="2715"/>
                  </a:cubicBezTo>
                  <a:cubicBezTo>
                    <a:pt x="2453" y="2715"/>
                    <a:pt x="2525" y="2668"/>
                    <a:pt x="2596" y="2596"/>
                  </a:cubicBezTo>
                  <a:cubicBezTo>
                    <a:pt x="2739" y="2477"/>
                    <a:pt x="2739" y="2239"/>
                    <a:pt x="2596" y="2096"/>
                  </a:cubicBezTo>
                  <a:lnTo>
                    <a:pt x="2239" y="1739"/>
                  </a:lnTo>
                  <a:lnTo>
                    <a:pt x="2501" y="1477"/>
                  </a:lnTo>
                  <a:cubicBezTo>
                    <a:pt x="2620" y="1334"/>
                    <a:pt x="2644" y="1144"/>
                    <a:pt x="2525" y="1001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7" name="Google Shape;1777;p84"/>
          <p:cNvGrpSpPr/>
          <p:nvPr/>
        </p:nvGrpSpPr>
        <p:grpSpPr>
          <a:xfrm>
            <a:off x="3249136" y="4039649"/>
            <a:ext cx="341475" cy="406725"/>
            <a:chOff x="3249136" y="4039649"/>
            <a:chExt cx="341475" cy="406725"/>
          </a:xfrm>
        </p:grpSpPr>
        <p:sp>
          <p:nvSpPr>
            <p:cNvPr id="1778" name="Google Shape;1778;p84"/>
            <p:cNvSpPr/>
            <p:nvPr/>
          </p:nvSpPr>
          <p:spPr>
            <a:xfrm>
              <a:off x="3249136" y="4039649"/>
              <a:ext cx="232228" cy="406725"/>
            </a:xfrm>
            <a:custGeom>
              <a:rect b="b" l="l" r="r" t="t"/>
              <a:pathLst>
                <a:path extrusionOk="0" h="12766" w="7289">
                  <a:moveTo>
                    <a:pt x="6169" y="2239"/>
                  </a:moveTo>
                  <a:cubicBezTo>
                    <a:pt x="6383" y="2239"/>
                    <a:pt x="6550" y="2406"/>
                    <a:pt x="6550" y="2620"/>
                  </a:cubicBezTo>
                  <a:cubicBezTo>
                    <a:pt x="6550" y="2835"/>
                    <a:pt x="6383" y="3001"/>
                    <a:pt x="6169" y="3001"/>
                  </a:cubicBezTo>
                  <a:cubicBezTo>
                    <a:pt x="5978" y="3001"/>
                    <a:pt x="5812" y="2835"/>
                    <a:pt x="5812" y="2620"/>
                  </a:cubicBezTo>
                  <a:cubicBezTo>
                    <a:pt x="5812" y="2406"/>
                    <a:pt x="5978" y="2239"/>
                    <a:pt x="6169" y="2239"/>
                  </a:cubicBezTo>
                  <a:close/>
                  <a:moveTo>
                    <a:pt x="2120" y="1"/>
                  </a:moveTo>
                  <a:cubicBezTo>
                    <a:pt x="2001" y="1"/>
                    <a:pt x="1906" y="48"/>
                    <a:pt x="1835" y="144"/>
                  </a:cubicBezTo>
                  <a:lnTo>
                    <a:pt x="72" y="2549"/>
                  </a:lnTo>
                  <a:cubicBezTo>
                    <a:pt x="25" y="2620"/>
                    <a:pt x="1" y="2692"/>
                    <a:pt x="1" y="2787"/>
                  </a:cubicBezTo>
                  <a:lnTo>
                    <a:pt x="1" y="12765"/>
                  </a:lnTo>
                  <a:lnTo>
                    <a:pt x="763" y="12765"/>
                  </a:lnTo>
                  <a:lnTo>
                    <a:pt x="763" y="2906"/>
                  </a:lnTo>
                  <a:lnTo>
                    <a:pt x="2311" y="739"/>
                  </a:lnTo>
                  <a:lnTo>
                    <a:pt x="5812" y="739"/>
                  </a:lnTo>
                  <a:lnTo>
                    <a:pt x="5812" y="1549"/>
                  </a:lnTo>
                  <a:cubicBezTo>
                    <a:pt x="5359" y="1715"/>
                    <a:pt x="5050" y="2120"/>
                    <a:pt x="5050" y="2620"/>
                  </a:cubicBezTo>
                  <a:cubicBezTo>
                    <a:pt x="5050" y="3240"/>
                    <a:pt x="5550" y="3740"/>
                    <a:pt x="6169" y="3740"/>
                  </a:cubicBezTo>
                  <a:cubicBezTo>
                    <a:pt x="6788" y="3740"/>
                    <a:pt x="7288" y="3240"/>
                    <a:pt x="7288" y="2620"/>
                  </a:cubicBezTo>
                  <a:cubicBezTo>
                    <a:pt x="7288" y="2120"/>
                    <a:pt x="6979" y="1715"/>
                    <a:pt x="6550" y="1549"/>
                  </a:cubicBezTo>
                  <a:lnTo>
                    <a:pt x="6550" y="382"/>
                  </a:lnTo>
                  <a:cubicBezTo>
                    <a:pt x="6550" y="168"/>
                    <a:pt x="6383" y="1"/>
                    <a:pt x="6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84"/>
            <p:cNvSpPr/>
            <p:nvPr/>
          </p:nvSpPr>
          <p:spPr>
            <a:xfrm>
              <a:off x="3325027" y="4115540"/>
              <a:ext cx="242072" cy="91056"/>
            </a:xfrm>
            <a:custGeom>
              <a:rect b="b" l="l" r="r" t="t"/>
              <a:pathLst>
                <a:path extrusionOk="0" h="2858" w="7598">
                  <a:moveTo>
                    <a:pt x="1929" y="0"/>
                  </a:moveTo>
                  <a:cubicBezTo>
                    <a:pt x="1691" y="119"/>
                    <a:pt x="1548" y="310"/>
                    <a:pt x="1358" y="524"/>
                  </a:cubicBezTo>
                  <a:cubicBezTo>
                    <a:pt x="1310" y="596"/>
                    <a:pt x="1239" y="667"/>
                    <a:pt x="1191" y="739"/>
                  </a:cubicBezTo>
                  <a:cubicBezTo>
                    <a:pt x="1096" y="810"/>
                    <a:pt x="1001" y="905"/>
                    <a:pt x="881" y="977"/>
                  </a:cubicBezTo>
                  <a:cubicBezTo>
                    <a:pt x="500" y="1262"/>
                    <a:pt x="0" y="1643"/>
                    <a:pt x="0" y="2525"/>
                  </a:cubicBezTo>
                  <a:lnTo>
                    <a:pt x="0" y="2858"/>
                  </a:lnTo>
                  <a:lnTo>
                    <a:pt x="7597" y="2858"/>
                  </a:lnTo>
                  <a:lnTo>
                    <a:pt x="7597" y="2525"/>
                  </a:lnTo>
                  <a:cubicBezTo>
                    <a:pt x="7597" y="1620"/>
                    <a:pt x="7073" y="1239"/>
                    <a:pt x="6716" y="977"/>
                  </a:cubicBezTo>
                  <a:cubicBezTo>
                    <a:pt x="6597" y="905"/>
                    <a:pt x="6478" y="810"/>
                    <a:pt x="6406" y="739"/>
                  </a:cubicBezTo>
                  <a:cubicBezTo>
                    <a:pt x="6335" y="667"/>
                    <a:pt x="6287" y="596"/>
                    <a:pt x="6216" y="524"/>
                  </a:cubicBezTo>
                  <a:cubicBezTo>
                    <a:pt x="6049" y="310"/>
                    <a:pt x="5883" y="119"/>
                    <a:pt x="5644" y="0"/>
                  </a:cubicBezTo>
                  <a:lnTo>
                    <a:pt x="5644" y="0"/>
                  </a:lnTo>
                  <a:cubicBezTo>
                    <a:pt x="5668" y="72"/>
                    <a:pt x="5668" y="167"/>
                    <a:pt x="5668" y="238"/>
                  </a:cubicBezTo>
                  <a:cubicBezTo>
                    <a:pt x="5668" y="1262"/>
                    <a:pt x="4835" y="2096"/>
                    <a:pt x="3787" y="2096"/>
                  </a:cubicBezTo>
                  <a:cubicBezTo>
                    <a:pt x="2763" y="2096"/>
                    <a:pt x="1929" y="1262"/>
                    <a:pt x="1929" y="238"/>
                  </a:cubicBezTo>
                  <a:cubicBezTo>
                    <a:pt x="1929" y="167"/>
                    <a:pt x="1929" y="72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84"/>
            <p:cNvSpPr/>
            <p:nvPr/>
          </p:nvSpPr>
          <p:spPr>
            <a:xfrm>
              <a:off x="3325027" y="4230108"/>
              <a:ext cx="242072" cy="216266"/>
            </a:xfrm>
            <a:custGeom>
              <a:rect b="b" l="l" r="r" t="t"/>
              <a:pathLst>
                <a:path extrusionOk="0" h="6788" w="7598">
                  <a:moveTo>
                    <a:pt x="5287" y="762"/>
                  </a:moveTo>
                  <a:cubicBezTo>
                    <a:pt x="5502" y="762"/>
                    <a:pt x="5668" y="929"/>
                    <a:pt x="5668" y="1120"/>
                  </a:cubicBezTo>
                  <a:cubicBezTo>
                    <a:pt x="5668" y="1334"/>
                    <a:pt x="5502" y="1501"/>
                    <a:pt x="5287" y="1501"/>
                  </a:cubicBezTo>
                  <a:lnTo>
                    <a:pt x="1906" y="1501"/>
                  </a:lnTo>
                  <a:cubicBezTo>
                    <a:pt x="1715" y="1501"/>
                    <a:pt x="1548" y="1334"/>
                    <a:pt x="1548" y="1120"/>
                  </a:cubicBezTo>
                  <a:cubicBezTo>
                    <a:pt x="1548" y="929"/>
                    <a:pt x="1715" y="762"/>
                    <a:pt x="1906" y="762"/>
                  </a:cubicBezTo>
                  <a:close/>
                  <a:moveTo>
                    <a:pt x="3787" y="2263"/>
                  </a:moveTo>
                  <a:cubicBezTo>
                    <a:pt x="4001" y="2263"/>
                    <a:pt x="4168" y="2429"/>
                    <a:pt x="4168" y="2620"/>
                  </a:cubicBezTo>
                  <a:cubicBezTo>
                    <a:pt x="4168" y="2834"/>
                    <a:pt x="4001" y="3001"/>
                    <a:pt x="3787" y="3001"/>
                  </a:cubicBezTo>
                  <a:lnTo>
                    <a:pt x="1906" y="3001"/>
                  </a:lnTo>
                  <a:cubicBezTo>
                    <a:pt x="1715" y="3001"/>
                    <a:pt x="1548" y="2834"/>
                    <a:pt x="1548" y="2620"/>
                  </a:cubicBezTo>
                  <a:cubicBezTo>
                    <a:pt x="1548" y="2429"/>
                    <a:pt x="1715" y="2263"/>
                    <a:pt x="1906" y="2263"/>
                  </a:cubicBezTo>
                  <a:close/>
                  <a:moveTo>
                    <a:pt x="0" y="0"/>
                  </a:moveTo>
                  <a:lnTo>
                    <a:pt x="0" y="5501"/>
                  </a:lnTo>
                  <a:cubicBezTo>
                    <a:pt x="0" y="6216"/>
                    <a:pt x="572" y="6787"/>
                    <a:pt x="1286" y="6787"/>
                  </a:cubicBezTo>
                  <a:lnTo>
                    <a:pt x="6311" y="6787"/>
                  </a:lnTo>
                  <a:cubicBezTo>
                    <a:pt x="6859" y="6787"/>
                    <a:pt x="7311" y="6454"/>
                    <a:pt x="7502" y="5978"/>
                  </a:cubicBezTo>
                  <a:cubicBezTo>
                    <a:pt x="7407" y="5978"/>
                    <a:pt x="7311" y="6001"/>
                    <a:pt x="7216" y="6001"/>
                  </a:cubicBezTo>
                  <a:cubicBezTo>
                    <a:pt x="6192" y="6001"/>
                    <a:pt x="5359" y="5144"/>
                    <a:pt x="5359" y="4120"/>
                  </a:cubicBezTo>
                  <a:cubicBezTo>
                    <a:pt x="5359" y="3715"/>
                    <a:pt x="5621" y="3048"/>
                    <a:pt x="6145" y="2120"/>
                  </a:cubicBezTo>
                  <a:cubicBezTo>
                    <a:pt x="6526" y="1477"/>
                    <a:pt x="6907" y="929"/>
                    <a:pt x="6907" y="905"/>
                  </a:cubicBezTo>
                  <a:cubicBezTo>
                    <a:pt x="6978" y="810"/>
                    <a:pt x="7097" y="762"/>
                    <a:pt x="7216" y="762"/>
                  </a:cubicBezTo>
                  <a:cubicBezTo>
                    <a:pt x="7335" y="762"/>
                    <a:pt x="7454" y="810"/>
                    <a:pt x="7526" y="905"/>
                  </a:cubicBezTo>
                  <a:cubicBezTo>
                    <a:pt x="7526" y="929"/>
                    <a:pt x="7550" y="953"/>
                    <a:pt x="7597" y="1024"/>
                  </a:cubicBezTo>
                  <a:lnTo>
                    <a:pt x="7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84"/>
            <p:cNvSpPr/>
            <p:nvPr/>
          </p:nvSpPr>
          <p:spPr>
            <a:xfrm>
              <a:off x="3519245" y="4287775"/>
              <a:ext cx="71366" cy="109280"/>
            </a:xfrm>
            <a:custGeom>
              <a:rect b="b" l="l" r="r" t="t"/>
              <a:pathLst>
                <a:path extrusionOk="0" h="3430" w="2240">
                  <a:moveTo>
                    <a:pt x="1120" y="0"/>
                  </a:moveTo>
                  <a:cubicBezTo>
                    <a:pt x="596" y="834"/>
                    <a:pt x="1" y="1905"/>
                    <a:pt x="1" y="2310"/>
                  </a:cubicBezTo>
                  <a:cubicBezTo>
                    <a:pt x="1" y="2929"/>
                    <a:pt x="501" y="3429"/>
                    <a:pt x="1120" y="3429"/>
                  </a:cubicBezTo>
                  <a:cubicBezTo>
                    <a:pt x="1739" y="3429"/>
                    <a:pt x="2239" y="2929"/>
                    <a:pt x="2239" y="2310"/>
                  </a:cubicBezTo>
                  <a:cubicBezTo>
                    <a:pt x="2239" y="1905"/>
                    <a:pt x="1668" y="834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2" name="Google Shape;1782;p84"/>
          <p:cNvGrpSpPr/>
          <p:nvPr/>
        </p:nvGrpSpPr>
        <p:grpSpPr>
          <a:xfrm>
            <a:off x="4087532" y="4039649"/>
            <a:ext cx="189726" cy="406725"/>
            <a:chOff x="4087532" y="4039649"/>
            <a:chExt cx="189726" cy="406725"/>
          </a:xfrm>
        </p:grpSpPr>
        <p:sp>
          <p:nvSpPr>
            <p:cNvPr id="1783" name="Google Shape;1783;p84"/>
            <p:cNvSpPr/>
            <p:nvPr/>
          </p:nvSpPr>
          <p:spPr>
            <a:xfrm>
              <a:off x="4143701" y="4039649"/>
              <a:ext cx="77420" cy="127504"/>
            </a:xfrm>
            <a:custGeom>
              <a:rect b="b" l="l" r="r" t="t"/>
              <a:pathLst>
                <a:path extrusionOk="0" h="4002" w="2430">
                  <a:moveTo>
                    <a:pt x="1215" y="1"/>
                  </a:moveTo>
                  <a:cubicBezTo>
                    <a:pt x="1048" y="1"/>
                    <a:pt x="881" y="120"/>
                    <a:pt x="858" y="310"/>
                  </a:cubicBezTo>
                  <a:lnTo>
                    <a:pt x="0" y="4002"/>
                  </a:lnTo>
                  <a:lnTo>
                    <a:pt x="2429" y="4002"/>
                  </a:lnTo>
                  <a:lnTo>
                    <a:pt x="1572" y="310"/>
                  </a:lnTo>
                  <a:cubicBezTo>
                    <a:pt x="1548" y="120"/>
                    <a:pt x="1381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4"/>
            <p:cNvSpPr/>
            <p:nvPr/>
          </p:nvSpPr>
          <p:spPr>
            <a:xfrm>
              <a:off x="4095147" y="4191398"/>
              <a:ext cx="49319" cy="73628"/>
            </a:xfrm>
            <a:custGeom>
              <a:rect b="b" l="l" r="r" t="t"/>
              <a:pathLst>
                <a:path extrusionOk="0" h="2311" w="1548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lnTo>
                    <a:pt x="0" y="1953"/>
                  </a:lnTo>
                  <a:cubicBezTo>
                    <a:pt x="0" y="2144"/>
                    <a:pt x="167" y="2311"/>
                    <a:pt x="357" y="2311"/>
                  </a:cubicBezTo>
                  <a:lnTo>
                    <a:pt x="1548" y="2311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84"/>
            <p:cNvSpPr/>
            <p:nvPr/>
          </p:nvSpPr>
          <p:spPr>
            <a:xfrm>
              <a:off x="4220325" y="4191398"/>
              <a:ext cx="49351" cy="73628"/>
            </a:xfrm>
            <a:custGeom>
              <a:rect b="b" l="l" r="r" t="t"/>
              <a:pathLst>
                <a:path extrusionOk="0" h="2311" w="1549">
                  <a:moveTo>
                    <a:pt x="0" y="1"/>
                  </a:moveTo>
                  <a:lnTo>
                    <a:pt x="0" y="2311"/>
                  </a:lnTo>
                  <a:lnTo>
                    <a:pt x="1191" y="2311"/>
                  </a:lnTo>
                  <a:cubicBezTo>
                    <a:pt x="1382" y="2311"/>
                    <a:pt x="1548" y="2144"/>
                    <a:pt x="1548" y="1953"/>
                  </a:cubicBezTo>
                  <a:lnTo>
                    <a:pt x="1548" y="358"/>
                  </a:lnTo>
                  <a:cubicBezTo>
                    <a:pt x="1548" y="167"/>
                    <a:pt x="1382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4"/>
            <p:cNvSpPr/>
            <p:nvPr/>
          </p:nvSpPr>
          <p:spPr>
            <a:xfrm>
              <a:off x="4167979" y="4191398"/>
              <a:ext cx="28865" cy="73628"/>
            </a:xfrm>
            <a:custGeom>
              <a:rect b="b" l="l" r="r" t="t"/>
              <a:pathLst>
                <a:path extrusionOk="0" h="2311" w="906">
                  <a:moveTo>
                    <a:pt x="0" y="1"/>
                  </a:moveTo>
                  <a:lnTo>
                    <a:pt x="0" y="2311"/>
                  </a:lnTo>
                  <a:lnTo>
                    <a:pt x="905" y="2311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4"/>
            <p:cNvSpPr/>
            <p:nvPr/>
          </p:nvSpPr>
          <p:spPr>
            <a:xfrm>
              <a:off x="4087532" y="4289272"/>
              <a:ext cx="189726" cy="157102"/>
            </a:xfrm>
            <a:custGeom>
              <a:rect b="b" l="l" r="r" t="t"/>
              <a:pathLst>
                <a:path extrusionOk="0" h="4931" w="5955">
                  <a:moveTo>
                    <a:pt x="2978" y="1144"/>
                  </a:moveTo>
                  <a:cubicBezTo>
                    <a:pt x="3073" y="1144"/>
                    <a:pt x="3168" y="1191"/>
                    <a:pt x="3240" y="1263"/>
                  </a:cubicBezTo>
                  <a:cubicBezTo>
                    <a:pt x="3240" y="1263"/>
                    <a:pt x="3525" y="1525"/>
                    <a:pt x="3883" y="1882"/>
                  </a:cubicBezTo>
                  <a:cubicBezTo>
                    <a:pt x="4240" y="2239"/>
                    <a:pt x="4335" y="2763"/>
                    <a:pt x="4168" y="3240"/>
                  </a:cubicBezTo>
                  <a:cubicBezTo>
                    <a:pt x="3978" y="3716"/>
                    <a:pt x="3549" y="4025"/>
                    <a:pt x="3049" y="4049"/>
                  </a:cubicBezTo>
                  <a:lnTo>
                    <a:pt x="2906" y="4049"/>
                  </a:lnTo>
                  <a:cubicBezTo>
                    <a:pt x="2406" y="4025"/>
                    <a:pt x="1978" y="3716"/>
                    <a:pt x="1811" y="3240"/>
                  </a:cubicBezTo>
                  <a:cubicBezTo>
                    <a:pt x="1620" y="2763"/>
                    <a:pt x="1716" y="2239"/>
                    <a:pt x="2097" y="1882"/>
                  </a:cubicBezTo>
                  <a:cubicBezTo>
                    <a:pt x="2501" y="1477"/>
                    <a:pt x="2716" y="1263"/>
                    <a:pt x="2716" y="1263"/>
                  </a:cubicBezTo>
                  <a:cubicBezTo>
                    <a:pt x="2787" y="1191"/>
                    <a:pt x="2882" y="1144"/>
                    <a:pt x="2978" y="1144"/>
                  </a:cubicBezTo>
                  <a:close/>
                  <a:moveTo>
                    <a:pt x="191" y="1"/>
                  </a:moveTo>
                  <a:cubicBezTo>
                    <a:pt x="72" y="263"/>
                    <a:pt x="1" y="549"/>
                    <a:pt x="1" y="858"/>
                  </a:cubicBezTo>
                  <a:lnTo>
                    <a:pt x="1" y="4549"/>
                  </a:lnTo>
                  <a:cubicBezTo>
                    <a:pt x="1" y="4764"/>
                    <a:pt x="168" y="4930"/>
                    <a:pt x="382" y="4930"/>
                  </a:cubicBezTo>
                  <a:lnTo>
                    <a:pt x="5574" y="4930"/>
                  </a:lnTo>
                  <a:cubicBezTo>
                    <a:pt x="5788" y="4930"/>
                    <a:pt x="5955" y="4764"/>
                    <a:pt x="5955" y="4549"/>
                  </a:cubicBezTo>
                  <a:lnTo>
                    <a:pt x="5955" y="858"/>
                  </a:lnTo>
                  <a:cubicBezTo>
                    <a:pt x="5955" y="549"/>
                    <a:pt x="5883" y="263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84"/>
            <p:cNvSpPr/>
            <p:nvPr/>
          </p:nvSpPr>
          <p:spPr>
            <a:xfrm>
              <a:off x="4164952" y="4354521"/>
              <a:ext cx="35683" cy="40239"/>
            </a:xfrm>
            <a:custGeom>
              <a:rect b="b" l="l" r="r" t="t"/>
              <a:pathLst>
                <a:path extrusionOk="0" h="1263" w="1120">
                  <a:moveTo>
                    <a:pt x="548" y="1"/>
                  </a:moveTo>
                  <a:cubicBezTo>
                    <a:pt x="452" y="96"/>
                    <a:pt x="333" y="215"/>
                    <a:pt x="191" y="358"/>
                  </a:cubicBezTo>
                  <a:cubicBezTo>
                    <a:pt x="0" y="549"/>
                    <a:pt x="24" y="763"/>
                    <a:pt x="71" y="930"/>
                  </a:cubicBezTo>
                  <a:cubicBezTo>
                    <a:pt x="143" y="1120"/>
                    <a:pt x="310" y="1239"/>
                    <a:pt x="524" y="1263"/>
                  </a:cubicBezTo>
                  <a:lnTo>
                    <a:pt x="572" y="1263"/>
                  </a:lnTo>
                  <a:cubicBezTo>
                    <a:pt x="786" y="1239"/>
                    <a:pt x="953" y="1120"/>
                    <a:pt x="1024" y="930"/>
                  </a:cubicBezTo>
                  <a:cubicBezTo>
                    <a:pt x="1119" y="715"/>
                    <a:pt x="1072" y="525"/>
                    <a:pt x="905" y="358"/>
                  </a:cubicBezTo>
                  <a:cubicBezTo>
                    <a:pt x="786" y="239"/>
                    <a:pt x="643" y="96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84"/>
          <p:cNvGrpSpPr/>
          <p:nvPr/>
        </p:nvGrpSpPr>
        <p:grpSpPr>
          <a:xfrm>
            <a:off x="4722598" y="4045352"/>
            <a:ext cx="396848" cy="394937"/>
            <a:chOff x="4722598" y="4045352"/>
            <a:chExt cx="396848" cy="394937"/>
          </a:xfrm>
        </p:grpSpPr>
        <p:sp>
          <p:nvSpPr>
            <p:cNvPr id="1790" name="Google Shape;1790;p84"/>
            <p:cNvSpPr/>
            <p:nvPr/>
          </p:nvSpPr>
          <p:spPr>
            <a:xfrm>
              <a:off x="4960082" y="4101872"/>
              <a:ext cx="101697" cy="102462"/>
            </a:xfrm>
            <a:custGeom>
              <a:rect b="b" l="l" r="r" t="t"/>
              <a:pathLst>
                <a:path extrusionOk="0" h="3216" w="3192">
                  <a:moveTo>
                    <a:pt x="572" y="1"/>
                  </a:moveTo>
                  <a:lnTo>
                    <a:pt x="1" y="596"/>
                  </a:lnTo>
                  <a:lnTo>
                    <a:pt x="2620" y="3216"/>
                  </a:lnTo>
                  <a:lnTo>
                    <a:pt x="3192" y="262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4"/>
            <p:cNvSpPr/>
            <p:nvPr/>
          </p:nvSpPr>
          <p:spPr>
            <a:xfrm>
              <a:off x="4722598" y="4315079"/>
              <a:ext cx="126739" cy="125210"/>
            </a:xfrm>
            <a:custGeom>
              <a:rect b="b" l="l" r="r" t="t"/>
              <a:pathLst>
                <a:path extrusionOk="0" h="3930" w="3978">
                  <a:moveTo>
                    <a:pt x="1620" y="0"/>
                  </a:moveTo>
                  <a:lnTo>
                    <a:pt x="1358" y="2096"/>
                  </a:lnTo>
                  <a:lnTo>
                    <a:pt x="144" y="3311"/>
                  </a:lnTo>
                  <a:cubicBezTo>
                    <a:pt x="1" y="3454"/>
                    <a:pt x="1" y="3692"/>
                    <a:pt x="144" y="3835"/>
                  </a:cubicBezTo>
                  <a:cubicBezTo>
                    <a:pt x="215" y="3906"/>
                    <a:pt x="310" y="3930"/>
                    <a:pt x="405" y="3930"/>
                  </a:cubicBezTo>
                  <a:cubicBezTo>
                    <a:pt x="477" y="3930"/>
                    <a:pt x="572" y="3906"/>
                    <a:pt x="644" y="3835"/>
                  </a:cubicBezTo>
                  <a:lnTo>
                    <a:pt x="1858" y="2620"/>
                  </a:lnTo>
                  <a:lnTo>
                    <a:pt x="3978" y="235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4"/>
            <p:cNvSpPr/>
            <p:nvPr/>
          </p:nvSpPr>
          <p:spPr>
            <a:xfrm>
              <a:off x="4786349" y="4136790"/>
              <a:ext cx="240543" cy="241308"/>
            </a:xfrm>
            <a:custGeom>
              <a:rect b="b" l="l" r="r" t="t"/>
              <a:pathLst>
                <a:path extrusionOk="0" h="7574" w="7550">
                  <a:moveTo>
                    <a:pt x="4930" y="0"/>
                  </a:moveTo>
                  <a:lnTo>
                    <a:pt x="4096" y="834"/>
                  </a:lnTo>
                  <a:lnTo>
                    <a:pt x="5120" y="1858"/>
                  </a:lnTo>
                  <a:cubicBezTo>
                    <a:pt x="5263" y="2000"/>
                    <a:pt x="5263" y="2239"/>
                    <a:pt x="5120" y="2382"/>
                  </a:cubicBezTo>
                  <a:cubicBezTo>
                    <a:pt x="5049" y="2453"/>
                    <a:pt x="4953" y="2477"/>
                    <a:pt x="4858" y="2477"/>
                  </a:cubicBezTo>
                  <a:cubicBezTo>
                    <a:pt x="4763" y="2477"/>
                    <a:pt x="4668" y="2453"/>
                    <a:pt x="4620" y="2382"/>
                  </a:cubicBezTo>
                  <a:lnTo>
                    <a:pt x="3596" y="1358"/>
                  </a:lnTo>
                  <a:lnTo>
                    <a:pt x="2763" y="2191"/>
                  </a:lnTo>
                  <a:lnTo>
                    <a:pt x="3763" y="3215"/>
                  </a:lnTo>
                  <a:cubicBezTo>
                    <a:pt x="3906" y="3358"/>
                    <a:pt x="3906" y="3572"/>
                    <a:pt x="3763" y="3715"/>
                  </a:cubicBezTo>
                  <a:cubicBezTo>
                    <a:pt x="3715" y="3787"/>
                    <a:pt x="3620" y="3834"/>
                    <a:pt x="3525" y="3834"/>
                  </a:cubicBezTo>
                  <a:cubicBezTo>
                    <a:pt x="3429" y="3834"/>
                    <a:pt x="3334" y="3787"/>
                    <a:pt x="3263" y="3715"/>
                  </a:cubicBezTo>
                  <a:lnTo>
                    <a:pt x="2239" y="2691"/>
                  </a:lnTo>
                  <a:lnTo>
                    <a:pt x="1405" y="3525"/>
                  </a:lnTo>
                  <a:lnTo>
                    <a:pt x="2429" y="4549"/>
                  </a:lnTo>
                  <a:cubicBezTo>
                    <a:pt x="2572" y="4692"/>
                    <a:pt x="2572" y="4930"/>
                    <a:pt x="2429" y="5073"/>
                  </a:cubicBezTo>
                  <a:cubicBezTo>
                    <a:pt x="2358" y="5144"/>
                    <a:pt x="2262" y="5168"/>
                    <a:pt x="2167" y="5168"/>
                  </a:cubicBezTo>
                  <a:cubicBezTo>
                    <a:pt x="2072" y="5168"/>
                    <a:pt x="1977" y="5144"/>
                    <a:pt x="1905" y="5073"/>
                  </a:cubicBezTo>
                  <a:lnTo>
                    <a:pt x="881" y="4049"/>
                  </a:lnTo>
                  <a:lnTo>
                    <a:pt x="0" y="4953"/>
                  </a:lnTo>
                  <a:lnTo>
                    <a:pt x="2620" y="7573"/>
                  </a:lnTo>
                  <a:lnTo>
                    <a:pt x="4191" y="6001"/>
                  </a:lnTo>
                  <a:lnTo>
                    <a:pt x="3382" y="5192"/>
                  </a:lnTo>
                  <a:cubicBezTo>
                    <a:pt x="3239" y="5049"/>
                    <a:pt x="3239" y="4834"/>
                    <a:pt x="3382" y="4692"/>
                  </a:cubicBezTo>
                  <a:cubicBezTo>
                    <a:pt x="3453" y="4620"/>
                    <a:pt x="3548" y="4584"/>
                    <a:pt x="3644" y="4584"/>
                  </a:cubicBezTo>
                  <a:cubicBezTo>
                    <a:pt x="3739" y="4584"/>
                    <a:pt x="3834" y="4620"/>
                    <a:pt x="3906" y="4692"/>
                  </a:cubicBezTo>
                  <a:lnTo>
                    <a:pt x="4692" y="5477"/>
                  </a:lnTo>
                  <a:lnTo>
                    <a:pt x="5525" y="4644"/>
                  </a:lnTo>
                  <a:lnTo>
                    <a:pt x="4739" y="3858"/>
                  </a:lnTo>
                  <a:cubicBezTo>
                    <a:pt x="4596" y="3715"/>
                    <a:pt x="4596" y="3477"/>
                    <a:pt x="4739" y="3334"/>
                  </a:cubicBezTo>
                  <a:cubicBezTo>
                    <a:pt x="4811" y="3263"/>
                    <a:pt x="4906" y="3227"/>
                    <a:pt x="5001" y="3227"/>
                  </a:cubicBezTo>
                  <a:cubicBezTo>
                    <a:pt x="5096" y="3227"/>
                    <a:pt x="5192" y="3263"/>
                    <a:pt x="5263" y="3334"/>
                  </a:cubicBezTo>
                  <a:lnTo>
                    <a:pt x="6049" y="4144"/>
                  </a:lnTo>
                  <a:lnTo>
                    <a:pt x="7549" y="2620"/>
                  </a:lnTo>
                  <a:lnTo>
                    <a:pt x="4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4"/>
            <p:cNvSpPr/>
            <p:nvPr/>
          </p:nvSpPr>
          <p:spPr>
            <a:xfrm>
              <a:off x="4980568" y="4045352"/>
              <a:ext cx="138878" cy="136966"/>
            </a:xfrm>
            <a:custGeom>
              <a:rect b="b" l="l" r="r" t="t"/>
              <a:pathLst>
                <a:path extrusionOk="0" h="4299" w="4359">
                  <a:moveTo>
                    <a:pt x="2287" y="0"/>
                  </a:moveTo>
                  <a:cubicBezTo>
                    <a:pt x="2192" y="0"/>
                    <a:pt x="2096" y="36"/>
                    <a:pt x="2025" y="108"/>
                  </a:cubicBezTo>
                  <a:cubicBezTo>
                    <a:pt x="1882" y="251"/>
                    <a:pt x="1882" y="489"/>
                    <a:pt x="2025" y="632"/>
                  </a:cubicBezTo>
                  <a:lnTo>
                    <a:pt x="2620" y="1203"/>
                  </a:lnTo>
                  <a:lnTo>
                    <a:pt x="2001" y="1798"/>
                  </a:lnTo>
                  <a:lnTo>
                    <a:pt x="667" y="465"/>
                  </a:lnTo>
                  <a:cubicBezTo>
                    <a:pt x="596" y="393"/>
                    <a:pt x="501" y="358"/>
                    <a:pt x="405" y="358"/>
                  </a:cubicBezTo>
                  <a:cubicBezTo>
                    <a:pt x="310" y="358"/>
                    <a:pt x="215" y="393"/>
                    <a:pt x="143" y="465"/>
                  </a:cubicBezTo>
                  <a:cubicBezTo>
                    <a:pt x="1" y="608"/>
                    <a:pt x="1" y="822"/>
                    <a:pt x="143" y="965"/>
                  </a:cubicBezTo>
                  <a:lnTo>
                    <a:pt x="3358" y="4180"/>
                  </a:lnTo>
                  <a:cubicBezTo>
                    <a:pt x="3430" y="4251"/>
                    <a:pt x="3525" y="4299"/>
                    <a:pt x="3620" y="4299"/>
                  </a:cubicBezTo>
                  <a:cubicBezTo>
                    <a:pt x="3716" y="4299"/>
                    <a:pt x="3811" y="4251"/>
                    <a:pt x="3882" y="4180"/>
                  </a:cubicBezTo>
                  <a:cubicBezTo>
                    <a:pt x="4025" y="4061"/>
                    <a:pt x="4025" y="3823"/>
                    <a:pt x="3882" y="3680"/>
                  </a:cubicBezTo>
                  <a:lnTo>
                    <a:pt x="2525" y="2322"/>
                  </a:lnTo>
                  <a:lnTo>
                    <a:pt x="3120" y="1727"/>
                  </a:lnTo>
                  <a:lnTo>
                    <a:pt x="3692" y="2299"/>
                  </a:lnTo>
                  <a:cubicBezTo>
                    <a:pt x="3763" y="2370"/>
                    <a:pt x="3859" y="2394"/>
                    <a:pt x="3954" y="2394"/>
                  </a:cubicBezTo>
                  <a:cubicBezTo>
                    <a:pt x="4049" y="2394"/>
                    <a:pt x="4144" y="2370"/>
                    <a:pt x="4216" y="2299"/>
                  </a:cubicBezTo>
                  <a:cubicBezTo>
                    <a:pt x="4359" y="2156"/>
                    <a:pt x="4359" y="1918"/>
                    <a:pt x="4216" y="1775"/>
                  </a:cubicBezTo>
                  <a:lnTo>
                    <a:pt x="3382" y="965"/>
                  </a:lnTo>
                  <a:lnTo>
                    <a:pt x="2549" y="108"/>
                  </a:lnTo>
                  <a:cubicBezTo>
                    <a:pt x="2477" y="36"/>
                    <a:pt x="2382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4" name="Google Shape;1794;p84"/>
          <p:cNvGrpSpPr/>
          <p:nvPr/>
        </p:nvGrpSpPr>
        <p:grpSpPr>
          <a:xfrm>
            <a:off x="5473729" y="4032831"/>
            <a:ext cx="378656" cy="420361"/>
            <a:chOff x="5473729" y="4032831"/>
            <a:chExt cx="378656" cy="420361"/>
          </a:xfrm>
        </p:grpSpPr>
        <p:sp>
          <p:nvSpPr>
            <p:cNvPr id="1795" name="Google Shape;1795;p84"/>
            <p:cNvSpPr/>
            <p:nvPr/>
          </p:nvSpPr>
          <p:spPr>
            <a:xfrm>
              <a:off x="5473729" y="4032831"/>
              <a:ext cx="121450" cy="148754"/>
            </a:xfrm>
            <a:custGeom>
              <a:rect b="b" l="l" r="r" t="t"/>
              <a:pathLst>
                <a:path extrusionOk="0" h="4669" w="3812">
                  <a:moveTo>
                    <a:pt x="406" y="1"/>
                  </a:moveTo>
                  <a:cubicBezTo>
                    <a:pt x="192" y="1"/>
                    <a:pt x="1" y="167"/>
                    <a:pt x="1" y="405"/>
                  </a:cubicBezTo>
                  <a:cubicBezTo>
                    <a:pt x="1" y="620"/>
                    <a:pt x="192" y="810"/>
                    <a:pt x="406" y="810"/>
                  </a:cubicBezTo>
                  <a:lnTo>
                    <a:pt x="1216" y="810"/>
                  </a:lnTo>
                  <a:lnTo>
                    <a:pt x="1335" y="4668"/>
                  </a:lnTo>
                  <a:lnTo>
                    <a:pt x="3811" y="4668"/>
                  </a:lnTo>
                  <a:lnTo>
                    <a:pt x="3716" y="382"/>
                  </a:lnTo>
                  <a:cubicBezTo>
                    <a:pt x="3692" y="167"/>
                    <a:pt x="3526" y="1"/>
                    <a:pt x="3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84"/>
            <p:cNvSpPr/>
            <p:nvPr/>
          </p:nvSpPr>
          <p:spPr>
            <a:xfrm>
              <a:off x="5652049" y="4274107"/>
              <a:ext cx="200336" cy="179085"/>
            </a:xfrm>
            <a:custGeom>
              <a:rect b="b" l="l" r="r" t="t"/>
              <a:pathLst>
                <a:path extrusionOk="0" h="5621" w="6288">
                  <a:moveTo>
                    <a:pt x="0" y="0"/>
                  </a:moveTo>
                  <a:cubicBezTo>
                    <a:pt x="810" y="763"/>
                    <a:pt x="1263" y="1882"/>
                    <a:pt x="1167" y="3001"/>
                  </a:cubicBezTo>
                  <a:lnTo>
                    <a:pt x="1429" y="3001"/>
                  </a:lnTo>
                  <a:lnTo>
                    <a:pt x="1763" y="3454"/>
                  </a:lnTo>
                  <a:cubicBezTo>
                    <a:pt x="1429" y="3668"/>
                    <a:pt x="1215" y="4049"/>
                    <a:pt x="1215" y="4454"/>
                  </a:cubicBezTo>
                  <a:cubicBezTo>
                    <a:pt x="1215" y="5097"/>
                    <a:pt x="1739" y="5621"/>
                    <a:pt x="2382" y="5621"/>
                  </a:cubicBezTo>
                  <a:cubicBezTo>
                    <a:pt x="3025" y="5621"/>
                    <a:pt x="3549" y="5097"/>
                    <a:pt x="3549" y="4454"/>
                  </a:cubicBezTo>
                  <a:cubicBezTo>
                    <a:pt x="3549" y="3906"/>
                    <a:pt x="3144" y="3430"/>
                    <a:pt x="2620" y="3311"/>
                  </a:cubicBezTo>
                  <a:lnTo>
                    <a:pt x="2382" y="3001"/>
                  </a:lnTo>
                  <a:lnTo>
                    <a:pt x="3668" y="3001"/>
                  </a:lnTo>
                  <a:lnTo>
                    <a:pt x="4478" y="4049"/>
                  </a:lnTo>
                  <a:cubicBezTo>
                    <a:pt x="4549" y="4144"/>
                    <a:pt x="4668" y="4192"/>
                    <a:pt x="4811" y="4192"/>
                  </a:cubicBezTo>
                  <a:lnTo>
                    <a:pt x="5859" y="4192"/>
                  </a:lnTo>
                  <a:cubicBezTo>
                    <a:pt x="6097" y="4192"/>
                    <a:pt x="6287" y="4025"/>
                    <a:pt x="6287" y="3787"/>
                  </a:cubicBezTo>
                  <a:cubicBezTo>
                    <a:pt x="6287" y="3573"/>
                    <a:pt x="6097" y="3382"/>
                    <a:pt x="5859" y="3382"/>
                  </a:cubicBezTo>
                  <a:lnTo>
                    <a:pt x="5001" y="3382"/>
                  </a:lnTo>
                  <a:lnTo>
                    <a:pt x="4263" y="2453"/>
                  </a:lnTo>
                  <a:lnTo>
                    <a:pt x="4263" y="405"/>
                  </a:lnTo>
                  <a:cubicBezTo>
                    <a:pt x="4263" y="191"/>
                    <a:pt x="407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84"/>
            <p:cNvSpPr/>
            <p:nvPr/>
          </p:nvSpPr>
          <p:spPr>
            <a:xfrm>
              <a:off x="5516995" y="4207328"/>
              <a:ext cx="79682" cy="47089"/>
            </a:xfrm>
            <a:custGeom>
              <a:rect b="b" l="l" r="r" t="t"/>
              <a:pathLst>
                <a:path extrusionOk="0" h="1478" w="2501">
                  <a:moveTo>
                    <a:pt x="0" y="1"/>
                  </a:moveTo>
                  <a:lnTo>
                    <a:pt x="48" y="1477"/>
                  </a:lnTo>
                  <a:cubicBezTo>
                    <a:pt x="548" y="1239"/>
                    <a:pt x="1096" y="1096"/>
                    <a:pt x="1691" y="1096"/>
                  </a:cubicBezTo>
                  <a:cubicBezTo>
                    <a:pt x="1977" y="1096"/>
                    <a:pt x="2239" y="1120"/>
                    <a:pt x="2501" y="1192"/>
                  </a:cubicBez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84"/>
            <p:cNvSpPr/>
            <p:nvPr/>
          </p:nvSpPr>
          <p:spPr>
            <a:xfrm>
              <a:off x="5478285" y="4268021"/>
              <a:ext cx="185170" cy="185170"/>
            </a:xfrm>
            <a:custGeom>
              <a:rect b="b" l="l" r="r" t="t"/>
              <a:pathLst>
                <a:path extrusionOk="0" h="5812" w="5812">
                  <a:moveTo>
                    <a:pt x="2906" y="834"/>
                  </a:moveTo>
                  <a:cubicBezTo>
                    <a:pt x="4049" y="834"/>
                    <a:pt x="4978" y="1763"/>
                    <a:pt x="4978" y="2906"/>
                  </a:cubicBezTo>
                  <a:cubicBezTo>
                    <a:pt x="4978" y="4049"/>
                    <a:pt x="4049" y="4978"/>
                    <a:pt x="2906" y="4978"/>
                  </a:cubicBezTo>
                  <a:cubicBezTo>
                    <a:pt x="1763" y="4978"/>
                    <a:pt x="834" y="4049"/>
                    <a:pt x="834" y="2906"/>
                  </a:cubicBezTo>
                  <a:cubicBezTo>
                    <a:pt x="834" y="1763"/>
                    <a:pt x="1763" y="834"/>
                    <a:pt x="2906" y="834"/>
                  </a:cubicBezTo>
                  <a:close/>
                  <a:moveTo>
                    <a:pt x="2906" y="1"/>
                  </a:moveTo>
                  <a:cubicBezTo>
                    <a:pt x="1311" y="1"/>
                    <a:pt x="1" y="1311"/>
                    <a:pt x="1" y="2906"/>
                  </a:cubicBezTo>
                  <a:cubicBezTo>
                    <a:pt x="1" y="4526"/>
                    <a:pt x="1311" y="5812"/>
                    <a:pt x="2906" y="5812"/>
                  </a:cubicBezTo>
                  <a:cubicBezTo>
                    <a:pt x="4502" y="5812"/>
                    <a:pt x="5812" y="4526"/>
                    <a:pt x="5812" y="2906"/>
                  </a:cubicBezTo>
                  <a:cubicBezTo>
                    <a:pt x="5812" y="1311"/>
                    <a:pt x="4502" y="1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84"/>
            <p:cNvSpPr/>
            <p:nvPr/>
          </p:nvSpPr>
          <p:spPr>
            <a:xfrm>
              <a:off x="5531396" y="4321132"/>
              <a:ext cx="78949" cy="79714"/>
            </a:xfrm>
            <a:custGeom>
              <a:rect b="b" l="l" r="r" t="t"/>
              <a:pathLst>
                <a:path extrusionOk="0" h="2502" w="2478">
                  <a:moveTo>
                    <a:pt x="1239" y="834"/>
                  </a:moveTo>
                  <a:cubicBezTo>
                    <a:pt x="1477" y="834"/>
                    <a:pt x="1644" y="1025"/>
                    <a:pt x="1644" y="1239"/>
                  </a:cubicBezTo>
                  <a:cubicBezTo>
                    <a:pt x="1644" y="1477"/>
                    <a:pt x="1477" y="1668"/>
                    <a:pt x="1239" y="1668"/>
                  </a:cubicBezTo>
                  <a:cubicBezTo>
                    <a:pt x="1001" y="1668"/>
                    <a:pt x="834" y="1477"/>
                    <a:pt x="834" y="1239"/>
                  </a:cubicBezTo>
                  <a:cubicBezTo>
                    <a:pt x="834" y="1025"/>
                    <a:pt x="1001" y="834"/>
                    <a:pt x="1239" y="834"/>
                  </a:cubicBezTo>
                  <a:close/>
                  <a:moveTo>
                    <a:pt x="1239" y="1"/>
                  </a:moveTo>
                  <a:cubicBezTo>
                    <a:pt x="549" y="1"/>
                    <a:pt x="1" y="573"/>
                    <a:pt x="1" y="1239"/>
                  </a:cubicBezTo>
                  <a:cubicBezTo>
                    <a:pt x="1" y="1930"/>
                    <a:pt x="549" y="2501"/>
                    <a:pt x="1239" y="2501"/>
                  </a:cubicBezTo>
                  <a:cubicBezTo>
                    <a:pt x="1930" y="2501"/>
                    <a:pt x="2478" y="1930"/>
                    <a:pt x="2478" y="1239"/>
                  </a:cubicBezTo>
                  <a:cubicBezTo>
                    <a:pt x="2478" y="573"/>
                    <a:pt x="1930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4"/>
            <p:cNvSpPr/>
            <p:nvPr/>
          </p:nvSpPr>
          <p:spPr>
            <a:xfrm>
              <a:off x="5595147" y="4181553"/>
              <a:ext cx="62987" cy="25807"/>
            </a:xfrm>
            <a:custGeom>
              <a:rect b="b" l="l" r="r" t="t"/>
              <a:pathLst>
                <a:path extrusionOk="0" h="810" w="1977">
                  <a:moveTo>
                    <a:pt x="0" y="0"/>
                  </a:moveTo>
                  <a:lnTo>
                    <a:pt x="24" y="810"/>
                  </a:lnTo>
                  <a:lnTo>
                    <a:pt x="1572" y="810"/>
                  </a:lnTo>
                  <a:cubicBezTo>
                    <a:pt x="1810" y="810"/>
                    <a:pt x="1977" y="619"/>
                    <a:pt x="1977" y="405"/>
                  </a:cubicBezTo>
                  <a:cubicBezTo>
                    <a:pt x="1977" y="167"/>
                    <a:pt x="1810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84"/>
          <p:cNvGrpSpPr/>
          <p:nvPr/>
        </p:nvGrpSpPr>
        <p:grpSpPr>
          <a:xfrm>
            <a:off x="6157349" y="4049526"/>
            <a:ext cx="387003" cy="386972"/>
            <a:chOff x="6157349" y="4049526"/>
            <a:chExt cx="387003" cy="386972"/>
          </a:xfrm>
        </p:grpSpPr>
        <p:sp>
          <p:nvSpPr>
            <p:cNvPr id="1802" name="Google Shape;1802;p84"/>
            <p:cNvSpPr/>
            <p:nvPr/>
          </p:nvSpPr>
          <p:spPr>
            <a:xfrm>
              <a:off x="6450238" y="4107957"/>
              <a:ext cx="68308" cy="91056"/>
            </a:xfrm>
            <a:custGeom>
              <a:rect b="b" l="l" r="r" t="t"/>
              <a:pathLst>
                <a:path extrusionOk="0" h="2858" w="2144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lnTo>
                    <a:pt x="0" y="2501"/>
                  </a:lnTo>
                  <a:cubicBezTo>
                    <a:pt x="0" y="2715"/>
                    <a:pt x="167" y="2858"/>
                    <a:pt x="357" y="2858"/>
                  </a:cubicBezTo>
                  <a:lnTo>
                    <a:pt x="1786" y="2858"/>
                  </a:lnTo>
                  <a:cubicBezTo>
                    <a:pt x="1977" y="2858"/>
                    <a:pt x="2144" y="2715"/>
                    <a:pt x="2144" y="2501"/>
                  </a:cubicBezTo>
                  <a:lnTo>
                    <a:pt x="2144" y="1072"/>
                  </a:ln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4"/>
            <p:cNvSpPr/>
            <p:nvPr/>
          </p:nvSpPr>
          <p:spPr>
            <a:xfrm>
              <a:off x="6202877" y="4229343"/>
              <a:ext cx="75158" cy="60725"/>
            </a:xfrm>
            <a:custGeom>
              <a:rect b="b" l="l" r="r" t="t"/>
              <a:pathLst>
                <a:path extrusionOk="0" h="1906" w="2359">
                  <a:moveTo>
                    <a:pt x="501" y="0"/>
                  </a:moveTo>
                  <a:cubicBezTo>
                    <a:pt x="310" y="0"/>
                    <a:pt x="167" y="24"/>
                    <a:pt x="1" y="72"/>
                  </a:cubicBezTo>
                  <a:lnTo>
                    <a:pt x="1" y="1906"/>
                  </a:lnTo>
                  <a:lnTo>
                    <a:pt x="2358" y="1906"/>
                  </a:lnTo>
                  <a:lnTo>
                    <a:pt x="2358" y="1882"/>
                  </a:lnTo>
                  <a:cubicBezTo>
                    <a:pt x="2358" y="858"/>
                    <a:pt x="1525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4"/>
            <p:cNvSpPr/>
            <p:nvPr/>
          </p:nvSpPr>
          <p:spPr>
            <a:xfrm>
              <a:off x="6256752" y="4379563"/>
              <a:ext cx="188197" cy="56934"/>
            </a:xfrm>
            <a:custGeom>
              <a:rect b="b" l="l" r="r" t="t"/>
              <a:pathLst>
                <a:path extrusionOk="0" h="1787" w="5907">
                  <a:moveTo>
                    <a:pt x="2596" y="1"/>
                  </a:moveTo>
                  <a:lnTo>
                    <a:pt x="2596" y="715"/>
                  </a:lnTo>
                  <a:lnTo>
                    <a:pt x="358" y="715"/>
                  </a:lnTo>
                  <a:cubicBezTo>
                    <a:pt x="167" y="715"/>
                    <a:pt x="1" y="882"/>
                    <a:pt x="1" y="1072"/>
                  </a:cubicBezTo>
                  <a:cubicBezTo>
                    <a:pt x="1" y="1263"/>
                    <a:pt x="167" y="1430"/>
                    <a:pt x="358" y="1430"/>
                  </a:cubicBezTo>
                  <a:lnTo>
                    <a:pt x="691" y="1430"/>
                  </a:lnTo>
                  <a:cubicBezTo>
                    <a:pt x="691" y="1620"/>
                    <a:pt x="858" y="1787"/>
                    <a:pt x="1048" y="1787"/>
                  </a:cubicBezTo>
                  <a:cubicBezTo>
                    <a:pt x="1263" y="1787"/>
                    <a:pt x="1406" y="1620"/>
                    <a:pt x="1406" y="1430"/>
                  </a:cubicBezTo>
                  <a:lnTo>
                    <a:pt x="4501" y="1430"/>
                  </a:lnTo>
                  <a:cubicBezTo>
                    <a:pt x="4501" y="1620"/>
                    <a:pt x="4644" y="1787"/>
                    <a:pt x="4859" y="1787"/>
                  </a:cubicBezTo>
                  <a:cubicBezTo>
                    <a:pt x="5049" y="1787"/>
                    <a:pt x="5216" y="1620"/>
                    <a:pt x="5216" y="1430"/>
                  </a:cubicBezTo>
                  <a:lnTo>
                    <a:pt x="5549" y="1430"/>
                  </a:lnTo>
                  <a:cubicBezTo>
                    <a:pt x="5740" y="1430"/>
                    <a:pt x="5907" y="1263"/>
                    <a:pt x="5907" y="1072"/>
                  </a:cubicBezTo>
                  <a:cubicBezTo>
                    <a:pt x="5907" y="882"/>
                    <a:pt x="5740" y="715"/>
                    <a:pt x="5549" y="715"/>
                  </a:cubicBezTo>
                  <a:lnTo>
                    <a:pt x="3311" y="715"/>
                  </a:lnTo>
                  <a:lnTo>
                    <a:pt x="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4"/>
            <p:cNvSpPr/>
            <p:nvPr/>
          </p:nvSpPr>
          <p:spPr>
            <a:xfrm>
              <a:off x="6157349" y="4212585"/>
              <a:ext cx="387003" cy="144262"/>
            </a:xfrm>
            <a:custGeom>
              <a:rect b="b" l="l" r="r" t="t"/>
              <a:pathLst>
                <a:path extrusionOk="0" h="4528" w="12147">
                  <a:moveTo>
                    <a:pt x="7788" y="2170"/>
                  </a:moveTo>
                  <a:lnTo>
                    <a:pt x="7788" y="3146"/>
                  </a:lnTo>
                  <a:lnTo>
                    <a:pt x="5764" y="3146"/>
                  </a:lnTo>
                  <a:lnTo>
                    <a:pt x="6097" y="2170"/>
                  </a:lnTo>
                  <a:close/>
                  <a:moveTo>
                    <a:pt x="9241" y="2170"/>
                  </a:moveTo>
                  <a:lnTo>
                    <a:pt x="9550" y="3146"/>
                  </a:lnTo>
                  <a:lnTo>
                    <a:pt x="8479" y="3146"/>
                  </a:lnTo>
                  <a:lnTo>
                    <a:pt x="8479" y="2170"/>
                  </a:lnTo>
                  <a:close/>
                  <a:moveTo>
                    <a:pt x="341" y="0"/>
                  </a:moveTo>
                  <a:cubicBezTo>
                    <a:pt x="147" y="0"/>
                    <a:pt x="1" y="159"/>
                    <a:pt x="1" y="360"/>
                  </a:cubicBezTo>
                  <a:lnTo>
                    <a:pt x="1" y="4170"/>
                  </a:lnTo>
                  <a:cubicBezTo>
                    <a:pt x="1" y="4384"/>
                    <a:pt x="168" y="4527"/>
                    <a:pt x="358" y="4527"/>
                  </a:cubicBezTo>
                  <a:lnTo>
                    <a:pt x="11789" y="4527"/>
                  </a:lnTo>
                  <a:cubicBezTo>
                    <a:pt x="11980" y="4527"/>
                    <a:pt x="12146" y="4384"/>
                    <a:pt x="12146" y="4170"/>
                  </a:cubicBezTo>
                  <a:lnTo>
                    <a:pt x="12146" y="2313"/>
                  </a:lnTo>
                  <a:cubicBezTo>
                    <a:pt x="12146" y="2122"/>
                    <a:pt x="12003" y="1955"/>
                    <a:pt x="11813" y="1955"/>
                  </a:cubicBezTo>
                  <a:cubicBezTo>
                    <a:pt x="11799" y="1954"/>
                    <a:pt x="11786" y="1953"/>
                    <a:pt x="11772" y="1953"/>
                  </a:cubicBezTo>
                  <a:cubicBezTo>
                    <a:pt x="11578" y="1953"/>
                    <a:pt x="11432" y="2112"/>
                    <a:pt x="11432" y="2313"/>
                  </a:cubicBezTo>
                  <a:lnTo>
                    <a:pt x="11432" y="3146"/>
                  </a:lnTo>
                  <a:lnTo>
                    <a:pt x="10313" y="3146"/>
                  </a:lnTo>
                  <a:lnTo>
                    <a:pt x="9836" y="1717"/>
                  </a:lnTo>
                  <a:cubicBezTo>
                    <a:pt x="9789" y="1574"/>
                    <a:pt x="9646" y="1455"/>
                    <a:pt x="9503" y="1455"/>
                  </a:cubicBezTo>
                  <a:lnTo>
                    <a:pt x="5835" y="1455"/>
                  </a:lnTo>
                  <a:cubicBezTo>
                    <a:pt x="5693" y="1455"/>
                    <a:pt x="5550" y="1574"/>
                    <a:pt x="5502" y="1717"/>
                  </a:cubicBezTo>
                  <a:lnTo>
                    <a:pt x="5026" y="3146"/>
                  </a:lnTo>
                  <a:lnTo>
                    <a:pt x="715" y="3146"/>
                  </a:lnTo>
                  <a:lnTo>
                    <a:pt x="715" y="360"/>
                  </a:lnTo>
                  <a:cubicBezTo>
                    <a:pt x="715" y="169"/>
                    <a:pt x="572" y="3"/>
                    <a:pt x="382" y="3"/>
                  </a:cubicBezTo>
                  <a:cubicBezTo>
                    <a:pt x="368" y="1"/>
                    <a:pt x="355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4"/>
            <p:cNvSpPr/>
            <p:nvPr/>
          </p:nvSpPr>
          <p:spPr>
            <a:xfrm>
              <a:off x="6339461" y="4049526"/>
              <a:ext cx="156337" cy="187432"/>
            </a:xfrm>
            <a:custGeom>
              <a:rect b="b" l="l" r="r" t="t"/>
              <a:pathLst>
                <a:path extrusionOk="0" h="5883" w="4907">
                  <a:moveTo>
                    <a:pt x="358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167"/>
                  </a:lnTo>
                  <a:cubicBezTo>
                    <a:pt x="119" y="1144"/>
                    <a:pt x="238" y="1144"/>
                    <a:pt x="358" y="1144"/>
                  </a:cubicBezTo>
                  <a:cubicBezTo>
                    <a:pt x="477" y="1144"/>
                    <a:pt x="596" y="1144"/>
                    <a:pt x="715" y="1167"/>
                  </a:cubicBezTo>
                  <a:lnTo>
                    <a:pt x="715" y="715"/>
                  </a:lnTo>
                  <a:lnTo>
                    <a:pt x="2072" y="715"/>
                  </a:lnTo>
                  <a:lnTo>
                    <a:pt x="2072" y="5883"/>
                  </a:lnTo>
                  <a:lnTo>
                    <a:pt x="2763" y="5883"/>
                  </a:lnTo>
                  <a:lnTo>
                    <a:pt x="2763" y="715"/>
                  </a:lnTo>
                  <a:lnTo>
                    <a:pt x="4192" y="715"/>
                  </a:lnTo>
                  <a:lnTo>
                    <a:pt x="4192" y="1167"/>
                  </a:lnTo>
                  <a:cubicBezTo>
                    <a:pt x="4311" y="1144"/>
                    <a:pt x="4430" y="1144"/>
                    <a:pt x="4549" y="1144"/>
                  </a:cubicBezTo>
                  <a:cubicBezTo>
                    <a:pt x="4668" y="1144"/>
                    <a:pt x="4787" y="1144"/>
                    <a:pt x="4906" y="1167"/>
                  </a:cubicBezTo>
                  <a:lnTo>
                    <a:pt x="4906" y="358"/>
                  </a:lnTo>
                  <a:cubicBezTo>
                    <a:pt x="4906" y="167"/>
                    <a:pt x="4739" y="0"/>
                    <a:pt x="4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84"/>
            <p:cNvSpPr/>
            <p:nvPr/>
          </p:nvSpPr>
          <p:spPr>
            <a:xfrm>
              <a:off x="6316681" y="4107957"/>
              <a:ext cx="68340" cy="129001"/>
            </a:xfrm>
            <a:custGeom>
              <a:rect b="b" l="l" r="r" t="t"/>
              <a:pathLst>
                <a:path extrusionOk="0" h="4049" w="2145">
                  <a:moveTo>
                    <a:pt x="1073" y="0"/>
                  </a:moveTo>
                  <a:cubicBezTo>
                    <a:pt x="477" y="0"/>
                    <a:pt x="1" y="500"/>
                    <a:pt x="1" y="1072"/>
                  </a:cubicBezTo>
                  <a:lnTo>
                    <a:pt x="1" y="2501"/>
                  </a:lnTo>
                  <a:cubicBezTo>
                    <a:pt x="1" y="2715"/>
                    <a:pt x="168" y="2858"/>
                    <a:pt x="358" y="2858"/>
                  </a:cubicBezTo>
                  <a:lnTo>
                    <a:pt x="715" y="2858"/>
                  </a:lnTo>
                  <a:lnTo>
                    <a:pt x="715" y="4049"/>
                  </a:lnTo>
                  <a:lnTo>
                    <a:pt x="1430" y="4049"/>
                  </a:lnTo>
                  <a:lnTo>
                    <a:pt x="1430" y="2858"/>
                  </a:lnTo>
                  <a:lnTo>
                    <a:pt x="1787" y="2858"/>
                  </a:lnTo>
                  <a:cubicBezTo>
                    <a:pt x="1977" y="2858"/>
                    <a:pt x="2144" y="2715"/>
                    <a:pt x="2144" y="2501"/>
                  </a:cubicBezTo>
                  <a:lnTo>
                    <a:pt x="2144" y="1072"/>
                  </a:lnTo>
                  <a:cubicBezTo>
                    <a:pt x="2144" y="500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8" name="Google Shape;1808;p84"/>
          <p:cNvGrpSpPr/>
          <p:nvPr/>
        </p:nvGrpSpPr>
        <p:grpSpPr>
          <a:xfrm>
            <a:off x="6917592" y="4032831"/>
            <a:ext cx="421125" cy="420361"/>
            <a:chOff x="6917592" y="4032831"/>
            <a:chExt cx="421125" cy="420361"/>
          </a:xfrm>
        </p:grpSpPr>
        <p:sp>
          <p:nvSpPr>
            <p:cNvPr id="1809" name="Google Shape;1809;p84"/>
            <p:cNvSpPr/>
            <p:nvPr/>
          </p:nvSpPr>
          <p:spPr>
            <a:xfrm>
              <a:off x="7264357" y="4119331"/>
              <a:ext cx="74361" cy="216266"/>
            </a:xfrm>
            <a:custGeom>
              <a:rect b="b" l="l" r="r" t="t"/>
              <a:pathLst>
                <a:path extrusionOk="0" h="6788" w="2334">
                  <a:moveTo>
                    <a:pt x="786" y="0"/>
                  </a:moveTo>
                  <a:lnTo>
                    <a:pt x="786" y="2001"/>
                  </a:lnTo>
                  <a:cubicBezTo>
                    <a:pt x="786" y="2215"/>
                    <a:pt x="619" y="2382"/>
                    <a:pt x="405" y="2382"/>
                  </a:cubicBezTo>
                  <a:lnTo>
                    <a:pt x="0" y="2382"/>
                  </a:lnTo>
                  <a:lnTo>
                    <a:pt x="0" y="6787"/>
                  </a:lnTo>
                  <a:cubicBezTo>
                    <a:pt x="500" y="6287"/>
                    <a:pt x="1167" y="5978"/>
                    <a:pt x="1929" y="5978"/>
                  </a:cubicBezTo>
                  <a:lnTo>
                    <a:pt x="2334" y="5978"/>
                  </a:lnTo>
                  <a:lnTo>
                    <a:pt x="2334" y="405"/>
                  </a:lnTo>
                  <a:cubicBezTo>
                    <a:pt x="2334" y="191"/>
                    <a:pt x="2167" y="0"/>
                    <a:pt x="1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4"/>
            <p:cNvSpPr/>
            <p:nvPr/>
          </p:nvSpPr>
          <p:spPr>
            <a:xfrm>
              <a:off x="6991954" y="4119331"/>
              <a:ext cx="24309" cy="51613"/>
            </a:xfrm>
            <a:custGeom>
              <a:rect b="b" l="l" r="r" t="t"/>
              <a:pathLst>
                <a:path extrusionOk="0" h="1620" w="763">
                  <a:moveTo>
                    <a:pt x="1" y="0"/>
                  </a:moveTo>
                  <a:lnTo>
                    <a:pt x="1" y="1620"/>
                  </a:lnTo>
                  <a:lnTo>
                    <a:pt x="763" y="1620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4"/>
            <p:cNvSpPr/>
            <p:nvPr/>
          </p:nvSpPr>
          <p:spPr>
            <a:xfrm>
              <a:off x="7065550" y="4202039"/>
              <a:ext cx="125242" cy="124445"/>
            </a:xfrm>
            <a:custGeom>
              <a:rect b="b" l="l" r="r" t="t"/>
              <a:pathLst>
                <a:path extrusionOk="0" h="3906" w="3931">
                  <a:moveTo>
                    <a:pt x="1573" y="0"/>
                  </a:moveTo>
                  <a:lnTo>
                    <a:pt x="1573" y="1167"/>
                  </a:lnTo>
                  <a:cubicBezTo>
                    <a:pt x="1573" y="1381"/>
                    <a:pt x="1406" y="1548"/>
                    <a:pt x="1192" y="1548"/>
                  </a:cubicBezTo>
                  <a:lnTo>
                    <a:pt x="1" y="1548"/>
                  </a:lnTo>
                  <a:lnTo>
                    <a:pt x="1" y="2358"/>
                  </a:lnTo>
                  <a:lnTo>
                    <a:pt x="1192" y="2358"/>
                  </a:lnTo>
                  <a:cubicBezTo>
                    <a:pt x="1406" y="2358"/>
                    <a:pt x="1573" y="2524"/>
                    <a:pt x="1573" y="2739"/>
                  </a:cubicBezTo>
                  <a:lnTo>
                    <a:pt x="1573" y="3906"/>
                  </a:lnTo>
                  <a:lnTo>
                    <a:pt x="2358" y="3906"/>
                  </a:lnTo>
                  <a:lnTo>
                    <a:pt x="2358" y="2739"/>
                  </a:lnTo>
                  <a:cubicBezTo>
                    <a:pt x="2358" y="2524"/>
                    <a:pt x="2525" y="2358"/>
                    <a:pt x="2739" y="2358"/>
                  </a:cubicBezTo>
                  <a:lnTo>
                    <a:pt x="3930" y="2358"/>
                  </a:lnTo>
                  <a:lnTo>
                    <a:pt x="3930" y="1548"/>
                  </a:lnTo>
                  <a:lnTo>
                    <a:pt x="2739" y="1548"/>
                  </a:lnTo>
                  <a:cubicBezTo>
                    <a:pt x="2525" y="1548"/>
                    <a:pt x="2358" y="1381"/>
                    <a:pt x="2358" y="1167"/>
                  </a:cubicBezTo>
                  <a:lnTo>
                    <a:pt x="2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4"/>
            <p:cNvSpPr/>
            <p:nvPr/>
          </p:nvSpPr>
          <p:spPr>
            <a:xfrm>
              <a:off x="7016231" y="4119331"/>
              <a:ext cx="223880" cy="289862"/>
            </a:xfrm>
            <a:custGeom>
              <a:rect b="b" l="l" r="r" t="t"/>
              <a:pathLst>
                <a:path extrusionOk="0" h="9098" w="7027">
                  <a:moveTo>
                    <a:pt x="4287" y="1810"/>
                  </a:moveTo>
                  <a:cubicBezTo>
                    <a:pt x="4502" y="1810"/>
                    <a:pt x="4692" y="2001"/>
                    <a:pt x="4692" y="2191"/>
                  </a:cubicBezTo>
                  <a:lnTo>
                    <a:pt x="4692" y="3382"/>
                  </a:lnTo>
                  <a:lnTo>
                    <a:pt x="5859" y="3382"/>
                  </a:lnTo>
                  <a:cubicBezTo>
                    <a:pt x="6074" y="3382"/>
                    <a:pt x="6240" y="3549"/>
                    <a:pt x="6240" y="3763"/>
                  </a:cubicBezTo>
                  <a:lnTo>
                    <a:pt x="6240" y="5335"/>
                  </a:lnTo>
                  <a:cubicBezTo>
                    <a:pt x="6240" y="5549"/>
                    <a:pt x="6074" y="5716"/>
                    <a:pt x="5859" y="5716"/>
                  </a:cubicBezTo>
                  <a:lnTo>
                    <a:pt x="4692" y="5716"/>
                  </a:lnTo>
                  <a:lnTo>
                    <a:pt x="4692" y="6907"/>
                  </a:lnTo>
                  <a:cubicBezTo>
                    <a:pt x="4692" y="7121"/>
                    <a:pt x="4502" y="7288"/>
                    <a:pt x="4287" y="7288"/>
                  </a:cubicBezTo>
                  <a:lnTo>
                    <a:pt x="2740" y="7288"/>
                  </a:lnTo>
                  <a:cubicBezTo>
                    <a:pt x="2525" y="7288"/>
                    <a:pt x="2335" y="7121"/>
                    <a:pt x="2335" y="6907"/>
                  </a:cubicBezTo>
                  <a:lnTo>
                    <a:pt x="2335" y="5716"/>
                  </a:lnTo>
                  <a:lnTo>
                    <a:pt x="1168" y="5716"/>
                  </a:lnTo>
                  <a:cubicBezTo>
                    <a:pt x="953" y="5716"/>
                    <a:pt x="787" y="5549"/>
                    <a:pt x="787" y="5335"/>
                  </a:cubicBezTo>
                  <a:lnTo>
                    <a:pt x="787" y="3763"/>
                  </a:lnTo>
                  <a:cubicBezTo>
                    <a:pt x="787" y="3549"/>
                    <a:pt x="953" y="3382"/>
                    <a:pt x="1168" y="3382"/>
                  </a:cubicBezTo>
                  <a:lnTo>
                    <a:pt x="2335" y="3382"/>
                  </a:lnTo>
                  <a:lnTo>
                    <a:pt x="2335" y="2191"/>
                  </a:lnTo>
                  <a:cubicBezTo>
                    <a:pt x="2335" y="2001"/>
                    <a:pt x="2525" y="1810"/>
                    <a:pt x="2740" y="1810"/>
                  </a:cubicBezTo>
                  <a:close/>
                  <a:moveTo>
                    <a:pt x="787" y="0"/>
                  </a:moveTo>
                  <a:lnTo>
                    <a:pt x="787" y="2001"/>
                  </a:lnTo>
                  <a:cubicBezTo>
                    <a:pt x="787" y="2215"/>
                    <a:pt x="596" y="2382"/>
                    <a:pt x="382" y="2382"/>
                  </a:cubicBezTo>
                  <a:lnTo>
                    <a:pt x="1" y="2382"/>
                  </a:lnTo>
                  <a:lnTo>
                    <a:pt x="1" y="9097"/>
                  </a:lnTo>
                  <a:lnTo>
                    <a:pt x="7026" y="9097"/>
                  </a:lnTo>
                  <a:lnTo>
                    <a:pt x="7026" y="2382"/>
                  </a:lnTo>
                  <a:lnTo>
                    <a:pt x="6645" y="2382"/>
                  </a:lnTo>
                  <a:cubicBezTo>
                    <a:pt x="6431" y="2382"/>
                    <a:pt x="6240" y="2215"/>
                    <a:pt x="6240" y="2001"/>
                  </a:cubicBezTo>
                  <a:lnTo>
                    <a:pt x="6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4"/>
            <p:cNvSpPr/>
            <p:nvPr/>
          </p:nvSpPr>
          <p:spPr>
            <a:xfrm>
              <a:off x="7264357" y="4334800"/>
              <a:ext cx="74361" cy="74393"/>
            </a:xfrm>
            <a:custGeom>
              <a:rect b="b" l="l" r="r" t="t"/>
              <a:pathLst>
                <a:path extrusionOk="0" h="2335" w="2334">
                  <a:moveTo>
                    <a:pt x="1929" y="1"/>
                  </a:moveTo>
                  <a:cubicBezTo>
                    <a:pt x="857" y="1"/>
                    <a:pt x="0" y="858"/>
                    <a:pt x="0" y="1906"/>
                  </a:cubicBezTo>
                  <a:lnTo>
                    <a:pt x="0" y="2334"/>
                  </a:lnTo>
                  <a:lnTo>
                    <a:pt x="1953" y="2334"/>
                  </a:lnTo>
                  <a:cubicBezTo>
                    <a:pt x="2167" y="2334"/>
                    <a:pt x="2334" y="2168"/>
                    <a:pt x="2334" y="1953"/>
                  </a:cubicBezTo>
                  <a:lnTo>
                    <a:pt x="2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4"/>
            <p:cNvSpPr/>
            <p:nvPr/>
          </p:nvSpPr>
          <p:spPr>
            <a:xfrm>
              <a:off x="7240079" y="4119331"/>
              <a:ext cx="24309" cy="51613"/>
            </a:xfrm>
            <a:custGeom>
              <a:rect b="b" l="l" r="r" t="t"/>
              <a:pathLst>
                <a:path extrusionOk="0" h="1620" w="763">
                  <a:moveTo>
                    <a:pt x="0" y="0"/>
                  </a:moveTo>
                  <a:lnTo>
                    <a:pt x="0" y="1620"/>
                  </a:lnTo>
                  <a:lnTo>
                    <a:pt x="762" y="162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84"/>
            <p:cNvSpPr/>
            <p:nvPr/>
          </p:nvSpPr>
          <p:spPr>
            <a:xfrm>
              <a:off x="6917592" y="4334800"/>
              <a:ext cx="74393" cy="74393"/>
            </a:xfrm>
            <a:custGeom>
              <a:rect b="b" l="l" r="r" t="t"/>
              <a:pathLst>
                <a:path extrusionOk="0" h="2335" w="2335">
                  <a:moveTo>
                    <a:pt x="1" y="1"/>
                  </a:moveTo>
                  <a:lnTo>
                    <a:pt x="1" y="1953"/>
                  </a:lnTo>
                  <a:cubicBezTo>
                    <a:pt x="1" y="2168"/>
                    <a:pt x="168" y="2334"/>
                    <a:pt x="382" y="2334"/>
                  </a:cubicBezTo>
                  <a:lnTo>
                    <a:pt x="2335" y="2334"/>
                  </a:lnTo>
                  <a:lnTo>
                    <a:pt x="2335" y="1953"/>
                  </a:lnTo>
                  <a:cubicBezTo>
                    <a:pt x="2335" y="1953"/>
                    <a:pt x="2311" y="1930"/>
                    <a:pt x="2311" y="1906"/>
                  </a:cubicBezTo>
                  <a:cubicBezTo>
                    <a:pt x="2311" y="858"/>
                    <a:pt x="1477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84"/>
            <p:cNvSpPr/>
            <p:nvPr/>
          </p:nvSpPr>
          <p:spPr>
            <a:xfrm>
              <a:off x="6917592" y="4119331"/>
              <a:ext cx="74393" cy="216266"/>
            </a:xfrm>
            <a:custGeom>
              <a:rect b="b" l="l" r="r" t="t"/>
              <a:pathLst>
                <a:path extrusionOk="0" h="6788" w="2335">
                  <a:moveTo>
                    <a:pt x="382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6002"/>
                  </a:lnTo>
                  <a:lnTo>
                    <a:pt x="430" y="6002"/>
                  </a:lnTo>
                  <a:cubicBezTo>
                    <a:pt x="1168" y="6002"/>
                    <a:pt x="1835" y="6311"/>
                    <a:pt x="2335" y="6787"/>
                  </a:cubicBezTo>
                  <a:lnTo>
                    <a:pt x="2335" y="2382"/>
                  </a:lnTo>
                  <a:lnTo>
                    <a:pt x="1930" y="2382"/>
                  </a:lnTo>
                  <a:cubicBezTo>
                    <a:pt x="1716" y="2382"/>
                    <a:pt x="1549" y="2215"/>
                    <a:pt x="1549" y="2001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84"/>
            <p:cNvSpPr/>
            <p:nvPr/>
          </p:nvSpPr>
          <p:spPr>
            <a:xfrm>
              <a:off x="7055705" y="4032831"/>
              <a:ext cx="144931" cy="62254"/>
            </a:xfrm>
            <a:custGeom>
              <a:rect b="b" l="l" r="r" t="t"/>
              <a:pathLst>
                <a:path extrusionOk="0" h="1954" w="4549">
                  <a:moveTo>
                    <a:pt x="1310" y="1"/>
                  </a:moveTo>
                  <a:cubicBezTo>
                    <a:pt x="762" y="1"/>
                    <a:pt x="524" y="286"/>
                    <a:pt x="405" y="548"/>
                  </a:cubicBezTo>
                  <a:cubicBezTo>
                    <a:pt x="310" y="786"/>
                    <a:pt x="286" y="1072"/>
                    <a:pt x="286" y="1358"/>
                  </a:cubicBezTo>
                  <a:lnTo>
                    <a:pt x="0" y="1953"/>
                  </a:lnTo>
                  <a:lnTo>
                    <a:pt x="858" y="1953"/>
                  </a:lnTo>
                  <a:lnTo>
                    <a:pt x="1024" y="1620"/>
                  </a:lnTo>
                  <a:cubicBezTo>
                    <a:pt x="1048" y="1572"/>
                    <a:pt x="1072" y="1501"/>
                    <a:pt x="1072" y="1453"/>
                  </a:cubicBezTo>
                  <a:cubicBezTo>
                    <a:pt x="1072" y="1215"/>
                    <a:pt x="1072" y="977"/>
                    <a:pt x="1119" y="834"/>
                  </a:cubicBezTo>
                  <a:cubicBezTo>
                    <a:pt x="1143" y="786"/>
                    <a:pt x="1167" y="763"/>
                    <a:pt x="1310" y="763"/>
                  </a:cubicBezTo>
                  <a:lnTo>
                    <a:pt x="3239" y="763"/>
                  </a:lnTo>
                  <a:cubicBezTo>
                    <a:pt x="3382" y="763"/>
                    <a:pt x="3406" y="786"/>
                    <a:pt x="3429" y="834"/>
                  </a:cubicBezTo>
                  <a:cubicBezTo>
                    <a:pt x="3477" y="977"/>
                    <a:pt x="3477" y="1215"/>
                    <a:pt x="3477" y="1453"/>
                  </a:cubicBezTo>
                  <a:cubicBezTo>
                    <a:pt x="3477" y="1501"/>
                    <a:pt x="3501" y="1572"/>
                    <a:pt x="3525" y="1620"/>
                  </a:cubicBezTo>
                  <a:lnTo>
                    <a:pt x="3691" y="1953"/>
                  </a:lnTo>
                  <a:lnTo>
                    <a:pt x="4549" y="1953"/>
                  </a:lnTo>
                  <a:lnTo>
                    <a:pt x="4263" y="1358"/>
                  </a:lnTo>
                  <a:cubicBezTo>
                    <a:pt x="4263" y="1072"/>
                    <a:pt x="4239" y="786"/>
                    <a:pt x="4144" y="548"/>
                  </a:cubicBezTo>
                  <a:cubicBezTo>
                    <a:pt x="4025" y="286"/>
                    <a:pt x="3787" y="1"/>
                    <a:pt x="3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4"/>
            <p:cNvSpPr/>
            <p:nvPr/>
          </p:nvSpPr>
          <p:spPr>
            <a:xfrm>
              <a:off x="7064785" y="4433439"/>
              <a:ext cx="24341" cy="19753"/>
            </a:xfrm>
            <a:custGeom>
              <a:rect b="b" l="l" r="r" t="t"/>
              <a:pathLst>
                <a:path extrusionOk="0" h="620" w="764">
                  <a:moveTo>
                    <a:pt x="1" y="1"/>
                  </a:moveTo>
                  <a:lnTo>
                    <a:pt x="1" y="239"/>
                  </a:lnTo>
                  <a:cubicBezTo>
                    <a:pt x="1" y="453"/>
                    <a:pt x="168" y="620"/>
                    <a:pt x="382" y="620"/>
                  </a:cubicBezTo>
                  <a:cubicBezTo>
                    <a:pt x="596" y="620"/>
                    <a:pt x="763" y="453"/>
                    <a:pt x="763" y="239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4"/>
            <p:cNvSpPr/>
            <p:nvPr/>
          </p:nvSpPr>
          <p:spPr>
            <a:xfrm>
              <a:off x="7015498" y="4433439"/>
              <a:ext cx="24309" cy="19753"/>
            </a:xfrm>
            <a:custGeom>
              <a:rect b="b" l="l" r="r" t="t"/>
              <a:pathLst>
                <a:path extrusionOk="0" h="620" w="763">
                  <a:moveTo>
                    <a:pt x="0" y="1"/>
                  </a:moveTo>
                  <a:lnTo>
                    <a:pt x="0" y="239"/>
                  </a:lnTo>
                  <a:cubicBezTo>
                    <a:pt x="0" y="453"/>
                    <a:pt x="167" y="620"/>
                    <a:pt x="381" y="620"/>
                  </a:cubicBezTo>
                  <a:cubicBezTo>
                    <a:pt x="595" y="620"/>
                    <a:pt x="762" y="453"/>
                    <a:pt x="762" y="23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4"/>
            <p:cNvSpPr/>
            <p:nvPr/>
          </p:nvSpPr>
          <p:spPr>
            <a:xfrm>
              <a:off x="7167215" y="4433439"/>
              <a:ext cx="25074" cy="19753"/>
            </a:xfrm>
            <a:custGeom>
              <a:rect b="b" l="l" r="r" t="t"/>
              <a:pathLst>
                <a:path extrusionOk="0" h="620" w="787">
                  <a:moveTo>
                    <a:pt x="1" y="1"/>
                  </a:moveTo>
                  <a:lnTo>
                    <a:pt x="1" y="239"/>
                  </a:lnTo>
                  <a:cubicBezTo>
                    <a:pt x="1" y="453"/>
                    <a:pt x="168" y="620"/>
                    <a:pt x="382" y="620"/>
                  </a:cubicBezTo>
                  <a:cubicBezTo>
                    <a:pt x="596" y="620"/>
                    <a:pt x="787" y="453"/>
                    <a:pt x="787" y="239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4"/>
            <p:cNvSpPr/>
            <p:nvPr/>
          </p:nvSpPr>
          <p:spPr>
            <a:xfrm>
              <a:off x="7216535" y="4433439"/>
              <a:ext cx="25074" cy="19753"/>
            </a:xfrm>
            <a:custGeom>
              <a:rect b="b" l="l" r="r" t="t"/>
              <a:pathLst>
                <a:path extrusionOk="0" h="620" w="787">
                  <a:moveTo>
                    <a:pt x="1" y="1"/>
                  </a:moveTo>
                  <a:lnTo>
                    <a:pt x="1" y="239"/>
                  </a:lnTo>
                  <a:cubicBezTo>
                    <a:pt x="1" y="453"/>
                    <a:pt x="168" y="620"/>
                    <a:pt x="382" y="620"/>
                  </a:cubicBezTo>
                  <a:cubicBezTo>
                    <a:pt x="596" y="620"/>
                    <a:pt x="787" y="453"/>
                    <a:pt x="787" y="239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2" name="Google Shape;1822;p84"/>
          <p:cNvGrpSpPr/>
          <p:nvPr/>
        </p:nvGrpSpPr>
        <p:grpSpPr>
          <a:xfrm>
            <a:off x="7718075" y="4123887"/>
            <a:ext cx="426414" cy="238249"/>
            <a:chOff x="7718075" y="4123887"/>
            <a:chExt cx="426414" cy="238249"/>
          </a:xfrm>
        </p:grpSpPr>
        <p:sp>
          <p:nvSpPr>
            <p:cNvPr id="1823" name="Google Shape;1823;p84"/>
            <p:cNvSpPr/>
            <p:nvPr/>
          </p:nvSpPr>
          <p:spPr>
            <a:xfrm>
              <a:off x="7718075" y="4161800"/>
              <a:ext cx="115365" cy="175326"/>
            </a:xfrm>
            <a:custGeom>
              <a:rect b="b" l="l" r="r" t="t"/>
              <a:pathLst>
                <a:path extrusionOk="0" h="5503" w="3621">
                  <a:moveTo>
                    <a:pt x="2739" y="1"/>
                  </a:moveTo>
                  <a:cubicBezTo>
                    <a:pt x="1239" y="1"/>
                    <a:pt x="0" y="1239"/>
                    <a:pt x="0" y="2740"/>
                  </a:cubicBezTo>
                  <a:cubicBezTo>
                    <a:pt x="0" y="4264"/>
                    <a:pt x="1239" y="5502"/>
                    <a:pt x="2739" y="5502"/>
                  </a:cubicBezTo>
                  <a:cubicBezTo>
                    <a:pt x="2929" y="5502"/>
                    <a:pt x="3120" y="5478"/>
                    <a:pt x="3310" y="5431"/>
                  </a:cubicBezTo>
                  <a:cubicBezTo>
                    <a:pt x="3120" y="5216"/>
                    <a:pt x="2953" y="4978"/>
                    <a:pt x="2834" y="4716"/>
                  </a:cubicBezTo>
                  <a:lnTo>
                    <a:pt x="2739" y="4716"/>
                  </a:lnTo>
                  <a:cubicBezTo>
                    <a:pt x="1667" y="4716"/>
                    <a:pt x="786" y="3835"/>
                    <a:pt x="786" y="2740"/>
                  </a:cubicBezTo>
                  <a:cubicBezTo>
                    <a:pt x="786" y="1668"/>
                    <a:pt x="1667" y="787"/>
                    <a:pt x="2739" y="787"/>
                  </a:cubicBezTo>
                  <a:cubicBezTo>
                    <a:pt x="2858" y="787"/>
                    <a:pt x="2977" y="787"/>
                    <a:pt x="3072" y="811"/>
                  </a:cubicBezTo>
                  <a:cubicBezTo>
                    <a:pt x="3215" y="596"/>
                    <a:pt x="3382" y="382"/>
                    <a:pt x="3572" y="168"/>
                  </a:cubicBezTo>
                  <a:cubicBezTo>
                    <a:pt x="3596" y="168"/>
                    <a:pt x="3596" y="144"/>
                    <a:pt x="3620" y="144"/>
                  </a:cubicBezTo>
                  <a:cubicBezTo>
                    <a:pt x="3334" y="49"/>
                    <a:pt x="3048" y="1"/>
                    <a:pt x="2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4"/>
            <p:cNvSpPr/>
            <p:nvPr/>
          </p:nvSpPr>
          <p:spPr>
            <a:xfrm>
              <a:off x="8028391" y="4161800"/>
              <a:ext cx="116098" cy="175326"/>
            </a:xfrm>
            <a:custGeom>
              <a:rect b="b" l="l" r="r" t="t"/>
              <a:pathLst>
                <a:path extrusionOk="0" h="5503" w="3644">
                  <a:moveTo>
                    <a:pt x="905" y="1"/>
                  </a:moveTo>
                  <a:cubicBezTo>
                    <a:pt x="596" y="1"/>
                    <a:pt x="286" y="49"/>
                    <a:pt x="0" y="144"/>
                  </a:cubicBezTo>
                  <a:cubicBezTo>
                    <a:pt x="24" y="144"/>
                    <a:pt x="24" y="168"/>
                    <a:pt x="48" y="168"/>
                  </a:cubicBezTo>
                  <a:cubicBezTo>
                    <a:pt x="239" y="382"/>
                    <a:pt x="381" y="596"/>
                    <a:pt x="548" y="811"/>
                  </a:cubicBezTo>
                  <a:cubicBezTo>
                    <a:pt x="643" y="787"/>
                    <a:pt x="762" y="787"/>
                    <a:pt x="905" y="787"/>
                  </a:cubicBezTo>
                  <a:cubicBezTo>
                    <a:pt x="1977" y="787"/>
                    <a:pt x="2858" y="1668"/>
                    <a:pt x="2858" y="2740"/>
                  </a:cubicBezTo>
                  <a:cubicBezTo>
                    <a:pt x="2858" y="3835"/>
                    <a:pt x="1977" y="4716"/>
                    <a:pt x="905" y="4716"/>
                  </a:cubicBezTo>
                  <a:lnTo>
                    <a:pt x="786" y="4716"/>
                  </a:lnTo>
                  <a:cubicBezTo>
                    <a:pt x="667" y="4978"/>
                    <a:pt x="500" y="5216"/>
                    <a:pt x="310" y="5431"/>
                  </a:cubicBezTo>
                  <a:cubicBezTo>
                    <a:pt x="500" y="5478"/>
                    <a:pt x="691" y="5502"/>
                    <a:pt x="905" y="5502"/>
                  </a:cubicBezTo>
                  <a:cubicBezTo>
                    <a:pt x="2406" y="5502"/>
                    <a:pt x="3644" y="4264"/>
                    <a:pt x="3644" y="2740"/>
                  </a:cubicBezTo>
                  <a:cubicBezTo>
                    <a:pt x="3644" y="1239"/>
                    <a:pt x="2406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4"/>
            <p:cNvSpPr/>
            <p:nvPr/>
          </p:nvSpPr>
          <p:spPr>
            <a:xfrm>
              <a:off x="7818211" y="4123887"/>
              <a:ext cx="225378" cy="238249"/>
            </a:xfrm>
            <a:custGeom>
              <a:rect b="b" l="l" r="r" t="t"/>
              <a:pathLst>
                <a:path extrusionOk="0" h="7478" w="7074">
                  <a:moveTo>
                    <a:pt x="5666" y="3566"/>
                  </a:moveTo>
                  <a:cubicBezTo>
                    <a:pt x="5764" y="3566"/>
                    <a:pt x="5859" y="3608"/>
                    <a:pt x="5931" y="3691"/>
                  </a:cubicBezTo>
                  <a:cubicBezTo>
                    <a:pt x="6097" y="3834"/>
                    <a:pt x="6097" y="4072"/>
                    <a:pt x="5931" y="4239"/>
                  </a:cubicBezTo>
                  <a:lnTo>
                    <a:pt x="5383" y="4787"/>
                  </a:lnTo>
                  <a:cubicBezTo>
                    <a:pt x="5301" y="4869"/>
                    <a:pt x="5209" y="4903"/>
                    <a:pt x="5120" y="4903"/>
                  </a:cubicBezTo>
                  <a:cubicBezTo>
                    <a:pt x="4822" y="4903"/>
                    <a:pt x="4560" y="4515"/>
                    <a:pt x="4835" y="4239"/>
                  </a:cubicBezTo>
                  <a:lnTo>
                    <a:pt x="5383" y="3691"/>
                  </a:lnTo>
                  <a:cubicBezTo>
                    <a:pt x="5466" y="3608"/>
                    <a:pt x="5567" y="3566"/>
                    <a:pt x="5666" y="3566"/>
                  </a:cubicBezTo>
                  <a:close/>
                  <a:moveTo>
                    <a:pt x="1406" y="3566"/>
                  </a:moveTo>
                  <a:cubicBezTo>
                    <a:pt x="1507" y="3566"/>
                    <a:pt x="1608" y="3608"/>
                    <a:pt x="1692" y="3691"/>
                  </a:cubicBezTo>
                  <a:lnTo>
                    <a:pt x="2239" y="4239"/>
                  </a:lnTo>
                  <a:cubicBezTo>
                    <a:pt x="2382" y="4382"/>
                    <a:pt x="2382" y="4644"/>
                    <a:pt x="2239" y="4787"/>
                  </a:cubicBezTo>
                  <a:cubicBezTo>
                    <a:pt x="2168" y="4870"/>
                    <a:pt x="2067" y="4912"/>
                    <a:pt x="1965" y="4912"/>
                  </a:cubicBezTo>
                  <a:cubicBezTo>
                    <a:pt x="1864" y="4912"/>
                    <a:pt x="1763" y="4870"/>
                    <a:pt x="1692" y="4787"/>
                  </a:cubicBezTo>
                  <a:lnTo>
                    <a:pt x="1120" y="4239"/>
                  </a:lnTo>
                  <a:cubicBezTo>
                    <a:pt x="977" y="4072"/>
                    <a:pt x="977" y="3834"/>
                    <a:pt x="1120" y="3691"/>
                  </a:cubicBezTo>
                  <a:cubicBezTo>
                    <a:pt x="1203" y="3608"/>
                    <a:pt x="1305" y="3566"/>
                    <a:pt x="1406" y="3566"/>
                  </a:cubicBezTo>
                  <a:close/>
                  <a:moveTo>
                    <a:pt x="3144" y="0"/>
                  </a:moveTo>
                  <a:cubicBezTo>
                    <a:pt x="3073" y="24"/>
                    <a:pt x="3025" y="72"/>
                    <a:pt x="2954" y="119"/>
                  </a:cubicBezTo>
                  <a:cubicBezTo>
                    <a:pt x="1072" y="1548"/>
                    <a:pt x="1" y="2929"/>
                    <a:pt x="1" y="3930"/>
                  </a:cubicBezTo>
                  <a:cubicBezTo>
                    <a:pt x="1" y="5882"/>
                    <a:pt x="1596" y="7478"/>
                    <a:pt x="3525" y="7478"/>
                  </a:cubicBezTo>
                  <a:cubicBezTo>
                    <a:pt x="5478" y="7478"/>
                    <a:pt x="7074" y="5882"/>
                    <a:pt x="7074" y="3930"/>
                  </a:cubicBezTo>
                  <a:cubicBezTo>
                    <a:pt x="7074" y="2929"/>
                    <a:pt x="6002" y="1548"/>
                    <a:pt x="4121" y="119"/>
                  </a:cubicBezTo>
                  <a:cubicBezTo>
                    <a:pt x="4049" y="72"/>
                    <a:pt x="4002" y="24"/>
                    <a:pt x="3930" y="0"/>
                  </a:cubicBezTo>
                  <a:lnTo>
                    <a:pt x="3930" y="6263"/>
                  </a:lnTo>
                  <a:cubicBezTo>
                    <a:pt x="3930" y="6478"/>
                    <a:pt x="3763" y="6644"/>
                    <a:pt x="3525" y="6644"/>
                  </a:cubicBezTo>
                  <a:cubicBezTo>
                    <a:pt x="3311" y="6644"/>
                    <a:pt x="3144" y="6478"/>
                    <a:pt x="3144" y="6263"/>
                  </a:cubicBezTo>
                  <a:lnTo>
                    <a:pt x="3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85"/>
          <p:cNvSpPr/>
          <p:nvPr/>
        </p:nvSpPr>
        <p:spPr>
          <a:xfrm>
            <a:off x="6549404" y="1748915"/>
            <a:ext cx="1542300" cy="702000"/>
          </a:xfrm>
          <a:prstGeom prst="roundRect">
            <a:avLst>
              <a:gd fmla="val 16667" name="adj"/>
            </a:avLst>
          </a:pr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85"/>
          <p:cNvSpPr txBox="1"/>
          <p:nvPr/>
        </p:nvSpPr>
        <p:spPr>
          <a:xfrm>
            <a:off x="6993115" y="1878962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3B55"/>
                </a:solidFill>
              </a:rPr>
              <a:t>“Despite being red, Mars is actually a very cold place”</a:t>
            </a:r>
            <a:endParaRPr sz="800">
              <a:solidFill>
                <a:srgbClr val="213B55"/>
              </a:solidFill>
            </a:endParaRPr>
          </a:p>
        </p:txBody>
      </p:sp>
      <p:sp>
        <p:nvSpPr>
          <p:cNvPr id="1832" name="Google Shape;1832;p85"/>
          <p:cNvSpPr/>
          <p:nvPr/>
        </p:nvSpPr>
        <p:spPr>
          <a:xfrm>
            <a:off x="6549404" y="2541015"/>
            <a:ext cx="1542300" cy="702000"/>
          </a:xfrm>
          <a:prstGeom prst="roundRect">
            <a:avLst>
              <a:gd fmla="val 16667" name="adj"/>
            </a:avLst>
          </a:pr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85"/>
          <p:cNvSpPr txBox="1"/>
          <p:nvPr/>
        </p:nvSpPr>
        <p:spPr>
          <a:xfrm>
            <a:off x="6993115" y="2671062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3B55"/>
                </a:solidFill>
              </a:rPr>
              <a:t>“Jupiter is the biggest planet in the entire Solar System”</a:t>
            </a:r>
            <a:endParaRPr sz="800">
              <a:solidFill>
                <a:srgbClr val="213B55"/>
              </a:solidFill>
            </a:endParaRPr>
          </a:p>
        </p:txBody>
      </p:sp>
      <p:sp>
        <p:nvSpPr>
          <p:cNvPr id="1834" name="Google Shape;1834;p85"/>
          <p:cNvSpPr/>
          <p:nvPr/>
        </p:nvSpPr>
        <p:spPr>
          <a:xfrm>
            <a:off x="6549404" y="3333115"/>
            <a:ext cx="1542300" cy="702000"/>
          </a:xfrm>
          <a:prstGeom prst="roundRect">
            <a:avLst>
              <a:gd fmla="val 16667" name="adj"/>
            </a:avLst>
          </a:prstGeom>
          <a:solidFill>
            <a:srgbClr val="CFD9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85"/>
          <p:cNvSpPr txBox="1"/>
          <p:nvPr/>
        </p:nvSpPr>
        <p:spPr>
          <a:xfrm>
            <a:off x="6993115" y="3463162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13B55"/>
                </a:solidFill>
              </a:rPr>
              <a:t>“Saturn is a gas giant and has several rings”</a:t>
            </a:r>
            <a:endParaRPr sz="800">
              <a:solidFill>
                <a:srgbClr val="213B55"/>
              </a:solidFill>
            </a:endParaRPr>
          </a:p>
        </p:txBody>
      </p:sp>
      <p:sp>
        <p:nvSpPr>
          <p:cNvPr id="1836" name="Google Shape;1836;p85"/>
          <p:cNvSpPr/>
          <p:nvPr/>
        </p:nvSpPr>
        <p:spPr>
          <a:xfrm>
            <a:off x="1048350" y="4004861"/>
            <a:ext cx="1655700" cy="73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85"/>
          <p:cNvSpPr/>
          <p:nvPr/>
        </p:nvSpPr>
        <p:spPr>
          <a:xfrm>
            <a:off x="1210102" y="2572331"/>
            <a:ext cx="1332000" cy="1131600"/>
          </a:xfrm>
          <a:prstGeom prst="roundRect">
            <a:avLst>
              <a:gd fmla="val 16667" name="adj"/>
            </a:avLst>
          </a:prstGeom>
          <a:solidFill>
            <a:srgbClr val="A5B7C6"/>
          </a:solidFill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85"/>
          <p:cNvSpPr/>
          <p:nvPr/>
        </p:nvSpPr>
        <p:spPr>
          <a:xfrm>
            <a:off x="1759085" y="3924657"/>
            <a:ext cx="234300" cy="234300"/>
          </a:xfrm>
          <a:prstGeom prst="ellipse">
            <a:avLst/>
          </a:prstGeom>
          <a:solidFill>
            <a:srgbClr val="0E2A47"/>
          </a:solidFill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9" name="Google Shape;1839;p85"/>
          <p:cNvCxnSpPr/>
          <p:nvPr/>
        </p:nvCxnSpPr>
        <p:spPr>
          <a:xfrm>
            <a:off x="1876179" y="3703780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D7DFE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0" name="Google Shape;1840;p85"/>
          <p:cNvSpPr txBox="1"/>
          <p:nvPr/>
        </p:nvSpPr>
        <p:spPr>
          <a:xfrm>
            <a:off x="1297398" y="3120399"/>
            <a:ext cx="1157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0566D"/>
                </a:solidFill>
              </a:rPr>
              <a:t>“Mercury is the smallest planet in the Solar System”</a:t>
            </a:r>
            <a:endParaRPr sz="800">
              <a:solidFill>
                <a:srgbClr val="40566D"/>
              </a:solidFill>
            </a:endParaRPr>
          </a:p>
        </p:txBody>
      </p:sp>
      <p:cxnSp>
        <p:nvCxnSpPr>
          <p:cNvPr id="1841" name="Google Shape;1841;p85"/>
          <p:cNvCxnSpPr/>
          <p:nvPr/>
        </p:nvCxnSpPr>
        <p:spPr>
          <a:xfrm>
            <a:off x="1621737" y="2989637"/>
            <a:ext cx="508800" cy="0"/>
          </a:xfrm>
          <a:prstGeom prst="straightConnector1">
            <a:avLst/>
          </a:prstGeom>
          <a:noFill/>
          <a:ln cap="flat" cmpd="sng" w="19050">
            <a:solidFill>
              <a:srgbClr val="4056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2" name="Google Shape;1842;p85"/>
          <p:cNvSpPr txBox="1"/>
          <p:nvPr/>
        </p:nvSpPr>
        <p:spPr>
          <a:xfrm>
            <a:off x="1454136" y="2735931"/>
            <a:ext cx="844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0566D"/>
                </a:solidFill>
              </a:rPr>
              <a:t>TITLE 1</a:t>
            </a:r>
            <a:endParaRPr b="1" sz="800">
              <a:solidFill>
                <a:srgbClr val="40566D"/>
              </a:solidFill>
            </a:endParaRPr>
          </a:p>
        </p:txBody>
      </p:sp>
      <p:sp>
        <p:nvSpPr>
          <p:cNvPr id="1843" name="Google Shape;1843;p85"/>
          <p:cNvSpPr/>
          <p:nvPr/>
        </p:nvSpPr>
        <p:spPr>
          <a:xfrm>
            <a:off x="3439355" y="1997865"/>
            <a:ext cx="1788300" cy="1788300"/>
          </a:xfrm>
          <a:prstGeom prst="arc">
            <a:avLst>
              <a:gd fmla="val 16200000" name="adj1"/>
              <a:gd fmla="val 5298411" name="adj2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4" name="Google Shape;1844;p85"/>
          <p:cNvGrpSpPr/>
          <p:nvPr/>
        </p:nvGrpSpPr>
        <p:grpSpPr>
          <a:xfrm>
            <a:off x="3576486" y="2170831"/>
            <a:ext cx="1443832" cy="1443832"/>
            <a:chOff x="5681300" y="2527788"/>
            <a:chExt cx="805800" cy="805800"/>
          </a:xfrm>
        </p:grpSpPr>
        <p:sp>
          <p:nvSpPr>
            <p:cNvPr id="1845" name="Google Shape;1845;p85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85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10797750" name="adj1"/>
                <a:gd fmla="val 16200000" name="adj2"/>
              </a:avLst>
            </a:pr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85"/>
          <p:cNvGrpSpPr/>
          <p:nvPr/>
        </p:nvGrpSpPr>
        <p:grpSpPr>
          <a:xfrm>
            <a:off x="6240887" y="1786604"/>
            <a:ext cx="626590" cy="626590"/>
            <a:chOff x="5681300" y="2527788"/>
            <a:chExt cx="805800" cy="805800"/>
          </a:xfrm>
        </p:grpSpPr>
        <p:sp>
          <p:nvSpPr>
            <p:cNvPr id="1848" name="Google Shape;1848;p85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85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12271918" name="adj1"/>
                <a:gd fmla="val 1620000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85"/>
          <p:cNvGrpSpPr/>
          <p:nvPr/>
        </p:nvGrpSpPr>
        <p:grpSpPr>
          <a:xfrm>
            <a:off x="6240887" y="2578704"/>
            <a:ext cx="626590" cy="626590"/>
            <a:chOff x="5681300" y="2527788"/>
            <a:chExt cx="805800" cy="805800"/>
          </a:xfrm>
        </p:grpSpPr>
        <p:sp>
          <p:nvSpPr>
            <p:cNvPr id="1851" name="Google Shape;1851;p85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85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9253407" name="adj1"/>
                <a:gd fmla="val 16200000" name="adj2"/>
              </a:avLst>
            </a:prstGeom>
            <a:solidFill>
              <a:srgbClr val="405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85"/>
          <p:cNvGrpSpPr/>
          <p:nvPr/>
        </p:nvGrpSpPr>
        <p:grpSpPr>
          <a:xfrm>
            <a:off x="6240887" y="3370804"/>
            <a:ext cx="626590" cy="626590"/>
            <a:chOff x="5681300" y="2527788"/>
            <a:chExt cx="805800" cy="805800"/>
          </a:xfrm>
        </p:grpSpPr>
        <p:sp>
          <p:nvSpPr>
            <p:cNvPr id="1854" name="Google Shape;1854;p85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5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fmla="val 5544305" name="adj1"/>
                <a:gd fmla="val 16200000" name="adj2"/>
              </a:avLst>
            </a:pr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6" name="Google Shape;1856;p85"/>
          <p:cNvSpPr/>
          <p:nvPr/>
        </p:nvSpPr>
        <p:spPr>
          <a:xfrm>
            <a:off x="4229854" y="1932440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85"/>
          <p:cNvSpPr/>
          <p:nvPr/>
        </p:nvSpPr>
        <p:spPr>
          <a:xfrm>
            <a:off x="4229854" y="3715965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85"/>
          <p:cNvSpPr/>
          <p:nvPr/>
        </p:nvSpPr>
        <p:spPr>
          <a:xfrm>
            <a:off x="5157904" y="2824203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9" name="Google Shape;1859;p85"/>
          <p:cNvCxnSpPr>
            <a:stCxn id="1858" idx="6"/>
            <a:endCxn id="1849" idx="2"/>
          </p:cNvCxnSpPr>
          <p:nvPr/>
        </p:nvCxnSpPr>
        <p:spPr>
          <a:xfrm flipH="1" rot="10800000">
            <a:off x="5295004" y="2099853"/>
            <a:ext cx="945900" cy="792900"/>
          </a:xfrm>
          <a:prstGeom prst="bentConnector3">
            <a:avLst>
              <a:gd fmla="val 51494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85"/>
          <p:cNvCxnSpPr>
            <a:stCxn id="1858" idx="6"/>
            <a:endCxn id="1855" idx="2"/>
          </p:cNvCxnSpPr>
          <p:nvPr/>
        </p:nvCxnSpPr>
        <p:spPr>
          <a:xfrm>
            <a:off x="5295004" y="2892753"/>
            <a:ext cx="945900" cy="791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85"/>
          <p:cNvCxnSpPr>
            <a:stCxn id="1858" idx="6"/>
            <a:endCxn id="1852" idx="2"/>
          </p:cNvCxnSpPr>
          <p:nvPr/>
        </p:nvCxnSpPr>
        <p:spPr>
          <a:xfrm flipH="1" rot="10800000">
            <a:off x="5295004" y="2891853"/>
            <a:ext cx="945900" cy="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A5B7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2" name="Google Shape;1862;p85"/>
          <p:cNvSpPr txBox="1"/>
          <p:nvPr/>
        </p:nvSpPr>
        <p:spPr>
          <a:xfrm>
            <a:off x="3800713" y="2579408"/>
            <a:ext cx="995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13B55"/>
                </a:solidFill>
              </a:rPr>
              <a:t>75%</a:t>
            </a:r>
            <a:endParaRPr b="1" sz="3000">
              <a:solidFill>
                <a:srgbClr val="213B55"/>
              </a:solidFill>
            </a:endParaRPr>
          </a:p>
        </p:txBody>
      </p:sp>
      <p:sp>
        <p:nvSpPr>
          <p:cNvPr id="1863" name="Google Shape;1863;p85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Premium infographics</a:t>
            </a:r>
            <a:endParaRPr/>
          </a:p>
        </p:txBody>
      </p:sp>
      <p:cxnSp>
        <p:nvCxnSpPr>
          <p:cNvPr id="1864" name="Google Shape;1864;p85"/>
          <p:cNvCxnSpPr/>
          <p:nvPr/>
        </p:nvCxnSpPr>
        <p:spPr>
          <a:xfrm>
            <a:off x="1876201" y="2351463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D7DFE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5" name="Google Shape;1865;p85"/>
          <p:cNvGrpSpPr/>
          <p:nvPr/>
        </p:nvGrpSpPr>
        <p:grpSpPr>
          <a:xfrm>
            <a:off x="1494592" y="1585529"/>
            <a:ext cx="763219" cy="763219"/>
            <a:chOff x="4049800" y="640400"/>
            <a:chExt cx="858900" cy="858900"/>
          </a:xfrm>
        </p:grpSpPr>
        <p:sp>
          <p:nvSpPr>
            <p:cNvPr id="1866" name="Google Shape;1866;p85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11951" name="adj"/>
              </a:avLst>
            </a:prstGeom>
            <a:noFill/>
            <a:ln cap="flat" cmpd="sng" w="19050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85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133799" name="adj1"/>
                <a:gd fmla="val 10841788" name="adj2"/>
                <a:gd fmla="val 11587" name="adj3"/>
              </a:avLst>
            </a:prstGeom>
            <a:solidFill>
              <a:srgbClr val="A5B7C6"/>
            </a:solidFill>
            <a:ln cap="flat" cmpd="sng" w="19050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8" name="Google Shape;1868;p85"/>
          <p:cNvCxnSpPr>
            <a:stCxn id="1866" idx="4"/>
          </p:cNvCxnSpPr>
          <p:nvPr/>
        </p:nvCxnSpPr>
        <p:spPr>
          <a:xfrm>
            <a:off x="1876201" y="2348748"/>
            <a:ext cx="0" cy="220800"/>
          </a:xfrm>
          <a:prstGeom prst="straightConnector1">
            <a:avLst/>
          </a:prstGeom>
          <a:noFill/>
          <a:ln cap="flat" cmpd="sng" w="9525">
            <a:solidFill>
              <a:srgbClr val="D7DFE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9" name="Google Shape;1869;p85"/>
          <p:cNvSpPr txBox="1"/>
          <p:nvPr/>
        </p:nvSpPr>
        <p:spPr>
          <a:xfrm>
            <a:off x="1585964" y="1784457"/>
            <a:ext cx="580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5B7C6"/>
                </a:solidFill>
              </a:rPr>
              <a:t>75%</a:t>
            </a:r>
            <a:endParaRPr b="1" sz="1300">
              <a:solidFill>
                <a:srgbClr val="A5B7C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86"/>
          <p:cNvSpPr/>
          <p:nvPr/>
        </p:nvSpPr>
        <p:spPr>
          <a:xfrm>
            <a:off x="5983275" y="1620325"/>
            <a:ext cx="178725" cy="170600"/>
          </a:xfrm>
          <a:custGeom>
            <a:rect b="b" l="l" r="r" t="t"/>
            <a:pathLst>
              <a:path extrusionOk="0" h="6824" w="7149">
                <a:moveTo>
                  <a:pt x="3571" y="0"/>
                </a:moveTo>
                <a:lnTo>
                  <a:pt x="0" y="2109"/>
                </a:lnTo>
                <a:cubicBezTo>
                  <a:pt x="0" y="2109"/>
                  <a:pt x="799" y="5114"/>
                  <a:pt x="246" y="6823"/>
                </a:cubicBezTo>
                <a:lnTo>
                  <a:pt x="7149" y="6823"/>
                </a:lnTo>
                <a:cubicBezTo>
                  <a:pt x="7149" y="6823"/>
                  <a:pt x="6872" y="5077"/>
                  <a:pt x="7149" y="2188"/>
                </a:cubicBezTo>
                <a:lnTo>
                  <a:pt x="3571" y="0"/>
                </a:ln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5" name="Google Shape;1875;p86"/>
          <p:cNvGrpSpPr/>
          <p:nvPr/>
        </p:nvGrpSpPr>
        <p:grpSpPr>
          <a:xfrm>
            <a:off x="5881075" y="1606500"/>
            <a:ext cx="389275" cy="1299125"/>
            <a:chOff x="5881075" y="1606500"/>
            <a:chExt cx="389275" cy="1299125"/>
          </a:xfrm>
        </p:grpSpPr>
        <p:sp>
          <p:nvSpPr>
            <p:cNvPr id="1876" name="Google Shape;1876;p86"/>
            <p:cNvSpPr/>
            <p:nvPr/>
          </p:nvSpPr>
          <p:spPr>
            <a:xfrm>
              <a:off x="5881075" y="1721575"/>
              <a:ext cx="389275" cy="1184050"/>
            </a:xfrm>
            <a:custGeom>
              <a:rect b="b" l="l" r="r" t="t"/>
              <a:pathLst>
                <a:path extrusionOk="0" h="47362" w="15571">
                  <a:moveTo>
                    <a:pt x="9374" y="1"/>
                  </a:moveTo>
                  <a:lnTo>
                    <a:pt x="7788" y="38"/>
                  </a:lnTo>
                  <a:lnTo>
                    <a:pt x="6202" y="7"/>
                  </a:lnTo>
                  <a:lnTo>
                    <a:pt x="6202" y="7"/>
                  </a:lnTo>
                  <a:cubicBezTo>
                    <a:pt x="6202" y="7"/>
                    <a:pt x="6270" y="1525"/>
                    <a:pt x="6202" y="1771"/>
                  </a:cubicBezTo>
                  <a:cubicBezTo>
                    <a:pt x="6129" y="2017"/>
                    <a:pt x="5957" y="2367"/>
                    <a:pt x="5287" y="2576"/>
                  </a:cubicBezTo>
                  <a:cubicBezTo>
                    <a:pt x="4617" y="2792"/>
                    <a:pt x="3910" y="2718"/>
                    <a:pt x="3098" y="3216"/>
                  </a:cubicBezTo>
                  <a:cubicBezTo>
                    <a:pt x="2293" y="3707"/>
                    <a:pt x="2078" y="5680"/>
                    <a:pt x="2078" y="6947"/>
                  </a:cubicBezTo>
                  <a:cubicBezTo>
                    <a:pt x="2078" y="8213"/>
                    <a:pt x="1974" y="11034"/>
                    <a:pt x="1728" y="12128"/>
                  </a:cubicBezTo>
                  <a:cubicBezTo>
                    <a:pt x="1482" y="13216"/>
                    <a:pt x="812" y="16179"/>
                    <a:pt x="775" y="17058"/>
                  </a:cubicBezTo>
                  <a:cubicBezTo>
                    <a:pt x="738" y="17937"/>
                    <a:pt x="425" y="19173"/>
                    <a:pt x="351" y="19701"/>
                  </a:cubicBezTo>
                  <a:cubicBezTo>
                    <a:pt x="283" y="20230"/>
                    <a:pt x="0" y="22234"/>
                    <a:pt x="209" y="22658"/>
                  </a:cubicBezTo>
                  <a:cubicBezTo>
                    <a:pt x="682" y="23602"/>
                    <a:pt x="1024" y="23870"/>
                    <a:pt x="1191" y="23870"/>
                  </a:cubicBezTo>
                  <a:cubicBezTo>
                    <a:pt x="1277" y="23870"/>
                    <a:pt x="1316" y="23800"/>
                    <a:pt x="1304" y="23715"/>
                  </a:cubicBezTo>
                  <a:cubicBezTo>
                    <a:pt x="1267" y="23469"/>
                    <a:pt x="984" y="22977"/>
                    <a:pt x="916" y="22486"/>
                  </a:cubicBezTo>
                  <a:cubicBezTo>
                    <a:pt x="867" y="22089"/>
                    <a:pt x="945" y="21530"/>
                    <a:pt x="1032" y="21530"/>
                  </a:cubicBezTo>
                  <a:cubicBezTo>
                    <a:pt x="1053" y="21530"/>
                    <a:pt x="1074" y="21562"/>
                    <a:pt x="1095" y="21637"/>
                  </a:cubicBezTo>
                  <a:cubicBezTo>
                    <a:pt x="1187" y="21980"/>
                    <a:pt x="1308" y="22847"/>
                    <a:pt x="1484" y="22847"/>
                  </a:cubicBezTo>
                  <a:cubicBezTo>
                    <a:pt x="1507" y="22847"/>
                    <a:pt x="1531" y="22832"/>
                    <a:pt x="1556" y="22799"/>
                  </a:cubicBezTo>
                  <a:cubicBezTo>
                    <a:pt x="1771" y="22522"/>
                    <a:pt x="1838" y="21391"/>
                    <a:pt x="1838" y="20832"/>
                  </a:cubicBezTo>
                  <a:cubicBezTo>
                    <a:pt x="1838" y="20267"/>
                    <a:pt x="1556" y="19701"/>
                    <a:pt x="1592" y="19142"/>
                  </a:cubicBezTo>
                  <a:cubicBezTo>
                    <a:pt x="1629" y="18576"/>
                    <a:pt x="2932" y="15226"/>
                    <a:pt x="3178" y="13819"/>
                  </a:cubicBezTo>
                  <a:cubicBezTo>
                    <a:pt x="3424" y="12411"/>
                    <a:pt x="3775" y="8569"/>
                    <a:pt x="3775" y="8569"/>
                  </a:cubicBezTo>
                  <a:cubicBezTo>
                    <a:pt x="3916" y="9448"/>
                    <a:pt x="4481" y="10579"/>
                    <a:pt x="4518" y="12233"/>
                  </a:cubicBezTo>
                  <a:cubicBezTo>
                    <a:pt x="4549" y="13886"/>
                    <a:pt x="3105" y="16603"/>
                    <a:pt x="2828" y="18890"/>
                  </a:cubicBezTo>
                  <a:cubicBezTo>
                    <a:pt x="2545" y="21182"/>
                    <a:pt x="3357" y="27981"/>
                    <a:pt x="3670" y="30556"/>
                  </a:cubicBezTo>
                  <a:cubicBezTo>
                    <a:pt x="3990" y="33126"/>
                    <a:pt x="3320" y="35806"/>
                    <a:pt x="3566" y="37355"/>
                  </a:cubicBezTo>
                  <a:cubicBezTo>
                    <a:pt x="3811" y="38903"/>
                    <a:pt x="4623" y="42671"/>
                    <a:pt x="4623" y="43200"/>
                  </a:cubicBezTo>
                  <a:cubicBezTo>
                    <a:pt x="4623" y="43729"/>
                    <a:pt x="4586" y="44190"/>
                    <a:pt x="4727" y="44540"/>
                  </a:cubicBezTo>
                  <a:cubicBezTo>
                    <a:pt x="4869" y="44890"/>
                    <a:pt x="4414" y="45456"/>
                    <a:pt x="4266" y="46058"/>
                  </a:cubicBezTo>
                  <a:cubicBezTo>
                    <a:pt x="4125" y="46654"/>
                    <a:pt x="4512" y="47361"/>
                    <a:pt x="5145" y="47361"/>
                  </a:cubicBezTo>
                  <a:cubicBezTo>
                    <a:pt x="5785" y="47361"/>
                    <a:pt x="6375" y="46833"/>
                    <a:pt x="6276" y="46378"/>
                  </a:cubicBezTo>
                  <a:cubicBezTo>
                    <a:pt x="6172" y="45917"/>
                    <a:pt x="6172" y="44792"/>
                    <a:pt x="6239" y="44190"/>
                  </a:cubicBezTo>
                  <a:cubicBezTo>
                    <a:pt x="6313" y="43593"/>
                    <a:pt x="5957" y="43268"/>
                    <a:pt x="5957" y="42702"/>
                  </a:cubicBezTo>
                  <a:cubicBezTo>
                    <a:pt x="5957" y="42143"/>
                    <a:pt x="6166" y="37981"/>
                    <a:pt x="6190" y="34662"/>
                  </a:cubicBezTo>
                  <a:cubicBezTo>
                    <a:pt x="6202" y="33249"/>
                    <a:pt x="6565" y="32173"/>
                    <a:pt x="6946" y="28977"/>
                  </a:cubicBezTo>
                  <a:cubicBezTo>
                    <a:pt x="7321" y="25780"/>
                    <a:pt x="7788" y="21176"/>
                    <a:pt x="7788" y="21176"/>
                  </a:cubicBezTo>
                  <a:cubicBezTo>
                    <a:pt x="7788" y="21176"/>
                    <a:pt x="8256" y="25780"/>
                    <a:pt x="8637" y="28977"/>
                  </a:cubicBezTo>
                  <a:cubicBezTo>
                    <a:pt x="9012" y="32167"/>
                    <a:pt x="9374" y="33249"/>
                    <a:pt x="9387" y="34662"/>
                  </a:cubicBezTo>
                  <a:cubicBezTo>
                    <a:pt x="9411" y="37981"/>
                    <a:pt x="9620" y="42143"/>
                    <a:pt x="9620" y="42702"/>
                  </a:cubicBezTo>
                  <a:cubicBezTo>
                    <a:pt x="9620" y="43268"/>
                    <a:pt x="9270" y="43587"/>
                    <a:pt x="9337" y="44184"/>
                  </a:cubicBezTo>
                  <a:cubicBezTo>
                    <a:pt x="9411" y="44786"/>
                    <a:pt x="9411" y="45911"/>
                    <a:pt x="9300" y="46366"/>
                  </a:cubicBezTo>
                  <a:cubicBezTo>
                    <a:pt x="9196" y="46827"/>
                    <a:pt x="9798" y="47355"/>
                    <a:pt x="10431" y="47355"/>
                  </a:cubicBezTo>
                  <a:cubicBezTo>
                    <a:pt x="11065" y="47355"/>
                    <a:pt x="11452" y="46648"/>
                    <a:pt x="11310" y="46046"/>
                  </a:cubicBezTo>
                  <a:cubicBezTo>
                    <a:pt x="11169" y="45450"/>
                    <a:pt x="10714" y="44884"/>
                    <a:pt x="10849" y="44534"/>
                  </a:cubicBezTo>
                  <a:cubicBezTo>
                    <a:pt x="10985" y="44184"/>
                    <a:pt x="10954" y="43723"/>
                    <a:pt x="10954" y="43194"/>
                  </a:cubicBezTo>
                  <a:cubicBezTo>
                    <a:pt x="10954" y="42665"/>
                    <a:pt x="11765" y="38891"/>
                    <a:pt x="12011" y="37348"/>
                  </a:cubicBezTo>
                  <a:cubicBezTo>
                    <a:pt x="12257" y="35799"/>
                    <a:pt x="11587" y="33119"/>
                    <a:pt x="11907" y="30544"/>
                  </a:cubicBezTo>
                  <a:cubicBezTo>
                    <a:pt x="12226" y="27975"/>
                    <a:pt x="13032" y="21170"/>
                    <a:pt x="12755" y="18884"/>
                  </a:cubicBezTo>
                  <a:cubicBezTo>
                    <a:pt x="12472" y="16597"/>
                    <a:pt x="11028" y="13880"/>
                    <a:pt x="11065" y="12227"/>
                  </a:cubicBezTo>
                  <a:cubicBezTo>
                    <a:pt x="11095" y="10573"/>
                    <a:pt x="11661" y="9442"/>
                    <a:pt x="11802" y="8563"/>
                  </a:cubicBezTo>
                  <a:cubicBezTo>
                    <a:pt x="11802" y="8563"/>
                    <a:pt x="12153" y="12405"/>
                    <a:pt x="12398" y="13813"/>
                  </a:cubicBezTo>
                  <a:cubicBezTo>
                    <a:pt x="12650" y="15220"/>
                    <a:pt x="13954" y="18570"/>
                    <a:pt x="13984" y="19129"/>
                  </a:cubicBezTo>
                  <a:cubicBezTo>
                    <a:pt x="14021" y="19695"/>
                    <a:pt x="13738" y="20260"/>
                    <a:pt x="13738" y="20820"/>
                  </a:cubicBezTo>
                  <a:cubicBezTo>
                    <a:pt x="13738" y="21385"/>
                    <a:pt x="13812" y="22510"/>
                    <a:pt x="14021" y="22793"/>
                  </a:cubicBezTo>
                  <a:cubicBezTo>
                    <a:pt x="14045" y="22826"/>
                    <a:pt x="14069" y="22840"/>
                    <a:pt x="14091" y="22840"/>
                  </a:cubicBezTo>
                  <a:cubicBezTo>
                    <a:pt x="14262" y="22840"/>
                    <a:pt x="14384" y="21974"/>
                    <a:pt x="14482" y="21631"/>
                  </a:cubicBezTo>
                  <a:cubicBezTo>
                    <a:pt x="14504" y="21556"/>
                    <a:pt x="14526" y="21523"/>
                    <a:pt x="14548" y="21523"/>
                  </a:cubicBezTo>
                  <a:cubicBezTo>
                    <a:pt x="14638" y="21523"/>
                    <a:pt x="14715" y="22083"/>
                    <a:pt x="14660" y="22479"/>
                  </a:cubicBezTo>
                  <a:cubicBezTo>
                    <a:pt x="14587" y="22971"/>
                    <a:pt x="14304" y="23463"/>
                    <a:pt x="14273" y="23709"/>
                  </a:cubicBezTo>
                  <a:cubicBezTo>
                    <a:pt x="14261" y="23792"/>
                    <a:pt x="14300" y="23861"/>
                    <a:pt x="14385" y="23861"/>
                  </a:cubicBezTo>
                  <a:cubicBezTo>
                    <a:pt x="14552" y="23861"/>
                    <a:pt x="14893" y="23596"/>
                    <a:pt x="15361" y="22652"/>
                  </a:cubicBezTo>
                  <a:cubicBezTo>
                    <a:pt x="15570" y="22234"/>
                    <a:pt x="15294" y="20230"/>
                    <a:pt x="15220" y="19701"/>
                  </a:cubicBezTo>
                  <a:cubicBezTo>
                    <a:pt x="15152" y="19173"/>
                    <a:pt x="14839" y="17937"/>
                    <a:pt x="14796" y="17058"/>
                  </a:cubicBezTo>
                  <a:cubicBezTo>
                    <a:pt x="14759" y="16173"/>
                    <a:pt x="14095" y="13216"/>
                    <a:pt x="13849" y="12122"/>
                  </a:cubicBezTo>
                  <a:cubicBezTo>
                    <a:pt x="13597" y="11034"/>
                    <a:pt x="13493" y="8213"/>
                    <a:pt x="13493" y="6947"/>
                  </a:cubicBezTo>
                  <a:cubicBezTo>
                    <a:pt x="13493" y="5674"/>
                    <a:pt x="13284" y="3701"/>
                    <a:pt x="12472" y="3209"/>
                  </a:cubicBezTo>
                  <a:cubicBezTo>
                    <a:pt x="11661" y="2718"/>
                    <a:pt x="10960" y="2785"/>
                    <a:pt x="10290" y="2576"/>
                  </a:cubicBezTo>
                  <a:cubicBezTo>
                    <a:pt x="9620" y="2367"/>
                    <a:pt x="9442" y="2011"/>
                    <a:pt x="9374" y="1765"/>
                  </a:cubicBezTo>
                  <a:cubicBezTo>
                    <a:pt x="9300" y="1519"/>
                    <a:pt x="9374" y="1"/>
                    <a:pt x="9374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7" name="Google Shape;1877;p86"/>
            <p:cNvGrpSpPr/>
            <p:nvPr/>
          </p:nvGrpSpPr>
          <p:grpSpPr>
            <a:xfrm>
              <a:off x="5888300" y="1606500"/>
              <a:ext cx="375575" cy="1290700"/>
              <a:chOff x="5888300" y="1606500"/>
              <a:chExt cx="375575" cy="1290700"/>
            </a:xfrm>
          </p:grpSpPr>
          <p:sp>
            <p:nvSpPr>
              <p:cNvPr id="1878" name="Google Shape;1878;p86"/>
              <p:cNvSpPr/>
              <p:nvPr/>
            </p:nvSpPr>
            <p:spPr>
              <a:xfrm>
                <a:off x="5979725" y="2199875"/>
                <a:ext cx="86950" cy="241525"/>
              </a:xfrm>
              <a:custGeom>
                <a:rect b="b" l="l" r="r" t="t"/>
                <a:pathLst>
                  <a:path extrusionOk="0" h="9661" w="3478">
                    <a:moveTo>
                      <a:pt x="517" y="1"/>
                    </a:moveTo>
                    <a:cubicBezTo>
                      <a:pt x="465" y="1"/>
                      <a:pt x="423" y="10"/>
                      <a:pt x="394" y="28"/>
                    </a:cubicBezTo>
                    <a:cubicBezTo>
                      <a:pt x="1" y="286"/>
                      <a:pt x="2060" y="9297"/>
                      <a:pt x="2392" y="9648"/>
                    </a:cubicBezTo>
                    <a:cubicBezTo>
                      <a:pt x="2400" y="9656"/>
                      <a:pt x="2408" y="9660"/>
                      <a:pt x="2416" y="9660"/>
                    </a:cubicBezTo>
                    <a:cubicBezTo>
                      <a:pt x="2756" y="9660"/>
                      <a:pt x="3395" y="2872"/>
                      <a:pt x="3455" y="1780"/>
                    </a:cubicBezTo>
                    <a:cubicBezTo>
                      <a:pt x="3478" y="1370"/>
                      <a:pt x="1171" y="1"/>
                      <a:pt x="517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86"/>
              <p:cNvSpPr/>
              <p:nvPr/>
            </p:nvSpPr>
            <p:spPr>
              <a:xfrm>
                <a:off x="5961200" y="2207325"/>
                <a:ext cx="76950" cy="326275"/>
              </a:xfrm>
              <a:custGeom>
                <a:rect b="b" l="l" r="r" t="t"/>
                <a:pathLst>
                  <a:path extrusionOk="0" h="13051" w="3078">
                    <a:moveTo>
                      <a:pt x="501" y="0"/>
                    </a:moveTo>
                    <a:cubicBezTo>
                      <a:pt x="302" y="0"/>
                      <a:pt x="0" y="270"/>
                      <a:pt x="22" y="499"/>
                    </a:cubicBezTo>
                    <a:cubicBezTo>
                      <a:pt x="53" y="812"/>
                      <a:pt x="754" y="12601"/>
                      <a:pt x="1104" y="12952"/>
                    </a:cubicBezTo>
                    <a:cubicBezTo>
                      <a:pt x="1176" y="13023"/>
                      <a:pt x="1239" y="13051"/>
                      <a:pt x="1298" y="13051"/>
                    </a:cubicBezTo>
                    <a:cubicBezTo>
                      <a:pt x="1506" y="13051"/>
                      <a:pt x="1663" y="12710"/>
                      <a:pt x="1929" y="12710"/>
                    </a:cubicBezTo>
                    <a:cubicBezTo>
                      <a:pt x="1960" y="12710"/>
                      <a:pt x="1992" y="12714"/>
                      <a:pt x="2026" y="12724"/>
                    </a:cubicBezTo>
                    <a:cubicBezTo>
                      <a:pt x="2341" y="12823"/>
                      <a:pt x="2379" y="13015"/>
                      <a:pt x="2536" y="13015"/>
                    </a:cubicBezTo>
                    <a:cubicBezTo>
                      <a:pt x="2585" y="13015"/>
                      <a:pt x="2644" y="12997"/>
                      <a:pt x="2727" y="12952"/>
                    </a:cubicBezTo>
                    <a:cubicBezTo>
                      <a:pt x="3077" y="12761"/>
                      <a:pt x="2506" y="9608"/>
                      <a:pt x="2254" y="8588"/>
                    </a:cubicBezTo>
                    <a:cubicBezTo>
                      <a:pt x="1996" y="7567"/>
                      <a:pt x="754" y="689"/>
                      <a:pt x="662" y="148"/>
                    </a:cubicBezTo>
                    <a:cubicBezTo>
                      <a:pt x="642" y="43"/>
                      <a:pt x="580" y="0"/>
                      <a:pt x="501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86"/>
              <p:cNvSpPr/>
              <p:nvPr/>
            </p:nvSpPr>
            <p:spPr>
              <a:xfrm>
                <a:off x="5978500" y="2551650"/>
                <a:ext cx="47050" cy="246275"/>
              </a:xfrm>
              <a:custGeom>
                <a:rect b="b" l="l" r="r" t="t"/>
                <a:pathLst>
                  <a:path extrusionOk="0" h="9851" w="1882">
                    <a:moveTo>
                      <a:pt x="193" y="0"/>
                    </a:moveTo>
                    <a:cubicBezTo>
                      <a:pt x="192" y="0"/>
                      <a:pt x="192" y="1"/>
                      <a:pt x="191" y="2"/>
                    </a:cubicBezTo>
                    <a:cubicBezTo>
                      <a:pt x="130" y="199"/>
                      <a:pt x="0" y="2289"/>
                      <a:pt x="283" y="3918"/>
                    </a:cubicBezTo>
                    <a:cubicBezTo>
                      <a:pt x="572" y="5547"/>
                      <a:pt x="922" y="9180"/>
                      <a:pt x="1021" y="9530"/>
                    </a:cubicBezTo>
                    <a:cubicBezTo>
                      <a:pt x="1072" y="9726"/>
                      <a:pt x="1295" y="9851"/>
                      <a:pt x="1492" y="9851"/>
                    </a:cubicBezTo>
                    <a:cubicBezTo>
                      <a:pt x="1647" y="9851"/>
                      <a:pt x="1787" y="9773"/>
                      <a:pt x="1814" y="9591"/>
                    </a:cubicBezTo>
                    <a:cubicBezTo>
                      <a:pt x="1881" y="9180"/>
                      <a:pt x="1881" y="7778"/>
                      <a:pt x="1752" y="7458"/>
                    </a:cubicBezTo>
                    <a:cubicBezTo>
                      <a:pt x="1625" y="7142"/>
                      <a:pt x="269" y="0"/>
                      <a:pt x="193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86"/>
              <p:cNvSpPr/>
              <p:nvPr/>
            </p:nvSpPr>
            <p:spPr>
              <a:xfrm>
                <a:off x="6000925" y="2557375"/>
                <a:ext cx="28425" cy="133200"/>
              </a:xfrm>
              <a:custGeom>
                <a:rect b="b" l="l" r="r" t="t"/>
                <a:pathLst>
                  <a:path extrusionOk="0" h="5328" w="1137">
                    <a:moveTo>
                      <a:pt x="855" y="0"/>
                    </a:moveTo>
                    <a:cubicBezTo>
                      <a:pt x="853" y="0"/>
                      <a:pt x="851" y="0"/>
                      <a:pt x="849" y="1"/>
                    </a:cubicBezTo>
                    <a:cubicBezTo>
                      <a:pt x="566" y="62"/>
                      <a:pt x="136" y="972"/>
                      <a:pt x="87" y="1402"/>
                    </a:cubicBezTo>
                    <a:cubicBezTo>
                      <a:pt x="0" y="2240"/>
                      <a:pt x="722" y="5327"/>
                      <a:pt x="891" y="5327"/>
                    </a:cubicBezTo>
                    <a:cubicBezTo>
                      <a:pt x="902" y="5327"/>
                      <a:pt x="911" y="5314"/>
                      <a:pt x="917" y="5287"/>
                    </a:cubicBezTo>
                    <a:cubicBezTo>
                      <a:pt x="1008" y="4841"/>
                      <a:pt x="1136" y="0"/>
                      <a:pt x="85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86"/>
              <p:cNvSpPr/>
              <p:nvPr/>
            </p:nvSpPr>
            <p:spPr>
              <a:xfrm>
                <a:off x="5963800" y="1958025"/>
                <a:ext cx="108925" cy="269175"/>
              </a:xfrm>
              <a:custGeom>
                <a:rect b="b" l="l" r="r" t="t"/>
                <a:pathLst>
                  <a:path extrusionOk="0" h="10767" w="4357">
                    <a:moveTo>
                      <a:pt x="1207" y="1"/>
                    </a:moveTo>
                    <a:cubicBezTo>
                      <a:pt x="991" y="1"/>
                      <a:pt x="1846" y="1795"/>
                      <a:pt x="1609" y="3174"/>
                    </a:cubicBezTo>
                    <a:cubicBezTo>
                      <a:pt x="1351" y="4631"/>
                      <a:pt x="48" y="8362"/>
                      <a:pt x="17" y="8842"/>
                    </a:cubicBezTo>
                    <a:cubicBezTo>
                      <a:pt x="1" y="9093"/>
                      <a:pt x="238" y="9133"/>
                      <a:pt x="535" y="9133"/>
                    </a:cubicBezTo>
                    <a:cubicBezTo>
                      <a:pt x="675" y="9133"/>
                      <a:pt x="830" y="9124"/>
                      <a:pt x="977" y="9124"/>
                    </a:cubicBezTo>
                    <a:cubicBezTo>
                      <a:pt x="1113" y="9124"/>
                      <a:pt x="1243" y="9132"/>
                      <a:pt x="1351" y="9161"/>
                    </a:cubicBezTo>
                    <a:cubicBezTo>
                      <a:pt x="1812" y="9286"/>
                      <a:pt x="3602" y="10766"/>
                      <a:pt x="4102" y="10766"/>
                    </a:cubicBezTo>
                    <a:cubicBezTo>
                      <a:pt x="4121" y="10766"/>
                      <a:pt x="4138" y="10764"/>
                      <a:pt x="4154" y="10759"/>
                    </a:cubicBezTo>
                    <a:cubicBezTo>
                      <a:pt x="4356" y="10692"/>
                      <a:pt x="2660" y="8915"/>
                      <a:pt x="2211" y="8338"/>
                    </a:cubicBezTo>
                    <a:cubicBezTo>
                      <a:pt x="1769" y="7760"/>
                      <a:pt x="2119" y="2474"/>
                      <a:pt x="2310" y="1871"/>
                    </a:cubicBezTo>
                    <a:cubicBezTo>
                      <a:pt x="2500" y="1263"/>
                      <a:pt x="2912" y="1042"/>
                      <a:pt x="2973" y="912"/>
                    </a:cubicBezTo>
                    <a:cubicBezTo>
                      <a:pt x="3041" y="789"/>
                      <a:pt x="1892" y="439"/>
                      <a:pt x="1258" y="21"/>
                    </a:cubicBezTo>
                    <a:cubicBezTo>
                      <a:pt x="1237" y="7"/>
                      <a:pt x="1220" y="1"/>
                      <a:pt x="1207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86"/>
              <p:cNvSpPr/>
              <p:nvPr/>
            </p:nvSpPr>
            <p:spPr>
              <a:xfrm>
                <a:off x="6018925" y="2116700"/>
                <a:ext cx="55950" cy="86200"/>
              </a:xfrm>
              <a:custGeom>
                <a:rect b="b" l="l" r="r" t="t"/>
                <a:pathLst>
                  <a:path extrusionOk="0" h="3448" w="2238">
                    <a:moveTo>
                      <a:pt x="287" y="0"/>
                    </a:moveTo>
                    <a:cubicBezTo>
                      <a:pt x="191" y="0"/>
                      <a:pt x="124" y="31"/>
                      <a:pt x="105" y="104"/>
                    </a:cubicBezTo>
                    <a:cubicBezTo>
                      <a:pt x="0" y="485"/>
                      <a:pt x="172" y="1345"/>
                      <a:pt x="350" y="1732"/>
                    </a:cubicBezTo>
                    <a:cubicBezTo>
                      <a:pt x="510" y="2086"/>
                      <a:pt x="1900" y="3448"/>
                      <a:pt x="2107" y="3448"/>
                    </a:cubicBezTo>
                    <a:cubicBezTo>
                      <a:pt x="2123" y="3448"/>
                      <a:pt x="2132" y="3440"/>
                      <a:pt x="2133" y="3423"/>
                    </a:cubicBezTo>
                    <a:cubicBezTo>
                      <a:pt x="2237" y="1413"/>
                      <a:pt x="2028" y="1253"/>
                      <a:pt x="1819" y="872"/>
                    </a:cubicBezTo>
                    <a:cubicBezTo>
                      <a:pt x="1650" y="563"/>
                      <a:pt x="698" y="0"/>
                      <a:pt x="28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86"/>
              <p:cNvSpPr/>
              <p:nvPr/>
            </p:nvSpPr>
            <p:spPr>
              <a:xfrm>
                <a:off x="6022450" y="2062450"/>
                <a:ext cx="49800" cy="65975"/>
              </a:xfrm>
              <a:custGeom>
                <a:rect b="b" l="l" r="r" t="t"/>
                <a:pathLst>
                  <a:path extrusionOk="0" h="2639" w="1992">
                    <a:moveTo>
                      <a:pt x="363" y="1"/>
                    </a:moveTo>
                    <a:cubicBezTo>
                      <a:pt x="247" y="1"/>
                      <a:pt x="165" y="24"/>
                      <a:pt x="142" y="79"/>
                    </a:cubicBezTo>
                    <a:cubicBezTo>
                      <a:pt x="37" y="331"/>
                      <a:pt x="0" y="1671"/>
                      <a:pt x="209" y="1671"/>
                    </a:cubicBezTo>
                    <a:cubicBezTo>
                      <a:pt x="408" y="1671"/>
                      <a:pt x="1585" y="2639"/>
                      <a:pt x="1763" y="2639"/>
                    </a:cubicBezTo>
                    <a:cubicBezTo>
                      <a:pt x="1773" y="2639"/>
                      <a:pt x="1780" y="2636"/>
                      <a:pt x="1783" y="2630"/>
                    </a:cubicBezTo>
                    <a:cubicBezTo>
                      <a:pt x="1924" y="2372"/>
                      <a:pt x="1992" y="749"/>
                      <a:pt x="1783" y="491"/>
                    </a:cubicBezTo>
                    <a:cubicBezTo>
                      <a:pt x="1620" y="294"/>
                      <a:pt x="776" y="1"/>
                      <a:pt x="36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86"/>
              <p:cNvSpPr/>
              <p:nvPr/>
            </p:nvSpPr>
            <p:spPr>
              <a:xfrm>
                <a:off x="5979275" y="1827925"/>
                <a:ext cx="93900" cy="138525"/>
              </a:xfrm>
              <a:custGeom>
                <a:rect b="b" l="l" r="r" t="t"/>
                <a:pathLst>
                  <a:path extrusionOk="0" h="5541" w="3756">
                    <a:moveTo>
                      <a:pt x="2674" y="0"/>
                    </a:moveTo>
                    <a:cubicBezTo>
                      <a:pt x="2250" y="0"/>
                      <a:pt x="701" y="609"/>
                      <a:pt x="351" y="2041"/>
                    </a:cubicBezTo>
                    <a:cubicBezTo>
                      <a:pt x="0" y="3473"/>
                      <a:pt x="99" y="4936"/>
                      <a:pt x="1850" y="5446"/>
                    </a:cubicBezTo>
                    <a:cubicBezTo>
                      <a:pt x="2072" y="5511"/>
                      <a:pt x="2267" y="5541"/>
                      <a:pt x="2441" y="5541"/>
                    </a:cubicBezTo>
                    <a:cubicBezTo>
                      <a:pt x="3639" y="5541"/>
                      <a:pt x="3756" y="4110"/>
                      <a:pt x="3756" y="2773"/>
                    </a:cubicBezTo>
                    <a:cubicBezTo>
                      <a:pt x="3756" y="1242"/>
                      <a:pt x="3633" y="0"/>
                      <a:pt x="2674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86"/>
              <p:cNvSpPr/>
              <p:nvPr/>
            </p:nvSpPr>
            <p:spPr>
              <a:xfrm>
                <a:off x="6026750" y="2017050"/>
                <a:ext cx="43825" cy="44200"/>
              </a:xfrm>
              <a:custGeom>
                <a:rect b="b" l="l" r="r" t="t"/>
                <a:pathLst>
                  <a:path extrusionOk="0" h="1768" w="1753">
                    <a:moveTo>
                      <a:pt x="720" y="1"/>
                    </a:moveTo>
                    <a:cubicBezTo>
                      <a:pt x="488" y="1"/>
                      <a:pt x="281" y="46"/>
                      <a:pt x="210" y="174"/>
                    </a:cubicBezTo>
                    <a:cubicBezTo>
                      <a:pt x="37" y="494"/>
                      <a:pt x="1" y="1262"/>
                      <a:pt x="210" y="1354"/>
                    </a:cubicBezTo>
                    <a:cubicBezTo>
                      <a:pt x="384" y="1434"/>
                      <a:pt x="1038" y="1768"/>
                      <a:pt x="1388" y="1768"/>
                    </a:cubicBezTo>
                    <a:cubicBezTo>
                      <a:pt x="1470" y="1768"/>
                      <a:pt x="1536" y="1749"/>
                      <a:pt x="1574" y="1705"/>
                    </a:cubicBezTo>
                    <a:cubicBezTo>
                      <a:pt x="1715" y="1545"/>
                      <a:pt x="1752" y="303"/>
                      <a:pt x="1574" y="174"/>
                    </a:cubicBezTo>
                    <a:cubicBezTo>
                      <a:pt x="1471" y="101"/>
                      <a:pt x="1067" y="1"/>
                      <a:pt x="7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86"/>
              <p:cNvSpPr/>
              <p:nvPr/>
            </p:nvSpPr>
            <p:spPr>
              <a:xfrm>
                <a:off x="6030275" y="1978675"/>
                <a:ext cx="37050" cy="33225"/>
              </a:xfrm>
              <a:custGeom>
                <a:rect b="b" l="l" r="r" t="t"/>
                <a:pathLst>
                  <a:path extrusionOk="0" h="1329" w="1482">
                    <a:moveTo>
                      <a:pt x="1107" y="1"/>
                    </a:moveTo>
                    <a:cubicBezTo>
                      <a:pt x="886" y="1"/>
                      <a:pt x="451" y="431"/>
                      <a:pt x="278" y="658"/>
                    </a:cubicBezTo>
                    <a:cubicBezTo>
                      <a:pt x="69" y="947"/>
                      <a:pt x="1" y="1328"/>
                      <a:pt x="247" y="1328"/>
                    </a:cubicBezTo>
                    <a:cubicBezTo>
                      <a:pt x="418" y="1328"/>
                      <a:pt x="769" y="1247"/>
                      <a:pt x="1033" y="1247"/>
                    </a:cubicBezTo>
                    <a:cubicBezTo>
                      <a:pt x="1139" y="1247"/>
                      <a:pt x="1232" y="1260"/>
                      <a:pt x="1292" y="1297"/>
                    </a:cubicBezTo>
                    <a:cubicBezTo>
                      <a:pt x="1304" y="1305"/>
                      <a:pt x="1314" y="1308"/>
                      <a:pt x="1324" y="1308"/>
                    </a:cubicBezTo>
                    <a:cubicBezTo>
                      <a:pt x="1481" y="1308"/>
                      <a:pt x="1323" y="359"/>
                      <a:pt x="1224" y="86"/>
                    </a:cubicBezTo>
                    <a:cubicBezTo>
                      <a:pt x="1202" y="26"/>
                      <a:pt x="1161" y="1"/>
                      <a:pt x="1107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86"/>
              <p:cNvSpPr/>
              <p:nvPr/>
            </p:nvSpPr>
            <p:spPr>
              <a:xfrm>
                <a:off x="5958675" y="1795100"/>
                <a:ext cx="102375" cy="25225"/>
              </a:xfrm>
              <a:custGeom>
                <a:rect b="b" l="l" r="r" t="t"/>
                <a:pathLst>
                  <a:path extrusionOk="0" h="1009" w="4095">
                    <a:moveTo>
                      <a:pt x="2378" y="0"/>
                    </a:moveTo>
                    <a:cubicBezTo>
                      <a:pt x="1883" y="0"/>
                      <a:pt x="586" y="250"/>
                      <a:pt x="283" y="521"/>
                    </a:cubicBezTo>
                    <a:cubicBezTo>
                      <a:pt x="1" y="773"/>
                      <a:pt x="1752" y="521"/>
                      <a:pt x="2385" y="803"/>
                    </a:cubicBezTo>
                    <a:cubicBezTo>
                      <a:pt x="2696" y="944"/>
                      <a:pt x="2976" y="1009"/>
                      <a:pt x="3219" y="1009"/>
                    </a:cubicBezTo>
                    <a:cubicBezTo>
                      <a:pt x="3476" y="1009"/>
                      <a:pt x="3690" y="936"/>
                      <a:pt x="3855" y="803"/>
                    </a:cubicBezTo>
                    <a:cubicBezTo>
                      <a:pt x="4094" y="607"/>
                      <a:pt x="2834" y="72"/>
                      <a:pt x="2515" y="10"/>
                    </a:cubicBezTo>
                    <a:cubicBezTo>
                      <a:pt x="2482" y="3"/>
                      <a:pt x="2435" y="0"/>
                      <a:pt x="237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86"/>
              <p:cNvSpPr/>
              <p:nvPr/>
            </p:nvSpPr>
            <p:spPr>
              <a:xfrm>
                <a:off x="5943475" y="1817525"/>
                <a:ext cx="78075" cy="87500"/>
              </a:xfrm>
              <a:custGeom>
                <a:rect b="b" l="l" r="r" t="t"/>
                <a:pathLst>
                  <a:path extrusionOk="0" h="3500" w="3123">
                    <a:moveTo>
                      <a:pt x="2275" y="0"/>
                    </a:moveTo>
                    <a:cubicBezTo>
                      <a:pt x="1715" y="0"/>
                      <a:pt x="998" y="125"/>
                      <a:pt x="633" y="416"/>
                    </a:cubicBezTo>
                    <a:cubicBezTo>
                      <a:pt x="0" y="927"/>
                      <a:pt x="0" y="3250"/>
                      <a:pt x="0" y="3478"/>
                    </a:cubicBezTo>
                    <a:cubicBezTo>
                      <a:pt x="0" y="3493"/>
                      <a:pt x="3" y="3500"/>
                      <a:pt x="9" y="3500"/>
                    </a:cubicBezTo>
                    <a:cubicBezTo>
                      <a:pt x="93" y="3500"/>
                      <a:pt x="731" y="2181"/>
                      <a:pt x="1561" y="1529"/>
                    </a:cubicBezTo>
                    <a:cubicBezTo>
                      <a:pt x="2453" y="828"/>
                      <a:pt x="3123" y="478"/>
                      <a:pt x="3055" y="195"/>
                    </a:cubicBezTo>
                    <a:cubicBezTo>
                      <a:pt x="3029" y="71"/>
                      <a:pt x="2696" y="0"/>
                      <a:pt x="227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86"/>
              <p:cNvSpPr/>
              <p:nvPr/>
            </p:nvSpPr>
            <p:spPr>
              <a:xfrm>
                <a:off x="5934700" y="1873700"/>
                <a:ext cx="50775" cy="163500"/>
              </a:xfrm>
              <a:custGeom>
                <a:rect b="b" l="l" r="r" t="t"/>
                <a:pathLst>
                  <a:path extrusionOk="0" h="6540" w="2031">
                    <a:moveTo>
                      <a:pt x="1704" y="1"/>
                    </a:moveTo>
                    <a:cubicBezTo>
                      <a:pt x="1622" y="1"/>
                      <a:pt x="1495" y="82"/>
                      <a:pt x="1304" y="272"/>
                    </a:cubicBezTo>
                    <a:cubicBezTo>
                      <a:pt x="1033" y="542"/>
                      <a:pt x="535" y="1673"/>
                      <a:pt x="351" y="3044"/>
                    </a:cubicBezTo>
                    <a:cubicBezTo>
                      <a:pt x="167" y="4415"/>
                      <a:pt x="1" y="6166"/>
                      <a:pt x="253" y="6517"/>
                    </a:cubicBezTo>
                    <a:cubicBezTo>
                      <a:pt x="264" y="6532"/>
                      <a:pt x="277" y="6540"/>
                      <a:pt x="291" y="6540"/>
                    </a:cubicBezTo>
                    <a:cubicBezTo>
                      <a:pt x="597" y="6540"/>
                      <a:pt x="1497" y="3091"/>
                      <a:pt x="1562" y="2122"/>
                    </a:cubicBezTo>
                    <a:cubicBezTo>
                      <a:pt x="1611" y="1310"/>
                      <a:pt x="2031" y="1"/>
                      <a:pt x="170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86"/>
              <p:cNvSpPr/>
              <p:nvPr/>
            </p:nvSpPr>
            <p:spPr>
              <a:xfrm>
                <a:off x="5915500" y="2038075"/>
                <a:ext cx="42750" cy="146800"/>
              </a:xfrm>
              <a:custGeom>
                <a:rect b="b" l="l" r="r" t="t"/>
                <a:pathLst>
                  <a:path extrusionOk="0" h="5872" w="1710">
                    <a:moveTo>
                      <a:pt x="1450" y="0"/>
                    </a:moveTo>
                    <a:cubicBezTo>
                      <a:pt x="942" y="0"/>
                      <a:pt x="1" y="5871"/>
                      <a:pt x="94" y="5871"/>
                    </a:cubicBezTo>
                    <a:cubicBezTo>
                      <a:pt x="95" y="5871"/>
                      <a:pt x="97" y="5870"/>
                      <a:pt x="99" y="5867"/>
                    </a:cubicBezTo>
                    <a:cubicBezTo>
                      <a:pt x="228" y="5677"/>
                      <a:pt x="1439" y="1435"/>
                      <a:pt x="1469" y="1054"/>
                    </a:cubicBezTo>
                    <a:cubicBezTo>
                      <a:pt x="1500" y="673"/>
                      <a:pt x="1709" y="83"/>
                      <a:pt x="1469" y="3"/>
                    </a:cubicBezTo>
                    <a:cubicBezTo>
                      <a:pt x="1463" y="1"/>
                      <a:pt x="1456" y="0"/>
                      <a:pt x="145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86"/>
              <p:cNvSpPr/>
              <p:nvPr/>
            </p:nvSpPr>
            <p:spPr>
              <a:xfrm>
                <a:off x="5904425" y="2034950"/>
                <a:ext cx="31075" cy="149500"/>
              </a:xfrm>
              <a:custGeom>
                <a:rect b="b" l="l" r="r" t="t"/>
                <a:pathLst>
                  <a:path extrusionOk="0" h="5980" w="1243">
                    <a:moveTo>
                      <a:pt x="982" y="0"/>
                    </a:moveTo>
                    <a:cubicBezTo>
                      <a:pt x="951" y="0"/>
                      <a:pt x="929" y="21"/>
                      <a:pt x="923" y="67"/>
                    </a:cubicBezTo>
                    <a:cubicBezTo>
                      <a:pt x="831" y="829"/>
                      <a:pt x="1" y="5414"/>
                      <a:pt x="1" y="5642"/>
                    </a:cubicBezTo>
                    <a:cubicBezTo>
                      <a:pt x="1" y="5802"/>
                      <a:pt x="69" y="5979"/>
                      <a:pt x="153" y="5979"/>
                    </a:cubicBezTo>
                    <a:cubicBezTo>
                      <a:pt x="185" y="5979"/>
                      <a:pt x="219" y="5954"/>
                      <a:pt x="253" y="5894"/>
                    </a:cubicBezTo>
                    <a:cubicBezTo>
                      <a:pt x="382" y="5672"/>
                      <a:pt x="1242" y="927"/>
                      <a:pt x="1242" y="509"/>
                    </a:cubicBezTo>
                    <a:cubicBezTo>
                      <a:pt x="1242" y="199"/>
                      <a:pt x="1075" y="0"/>
                      <a:pt x="982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86"/>
              <p:cNvSpPr/>
              <p:nvPr/>
            </p:nvSpPr>
            <p:spPr>
              <a:xfrm>
                <a:off x="5889625" y="2199400"/>
                <a:ext cx="30975" cy="54575"/>
              </a:xfrm>
              <a:custGeom>
                <a:rect b="b" l="l" r="r" t="t"/>
                <a:pathLst>
                  <a:path extrusionOk="0" h="2183" w="1239">
                    <a:moveTo>
                      <a:pt x="608" y="1"/>
                    </a:moveTo>
                    <a:cubicBezTo>
                      <a:pt x="582" y="1"/>
                      <a:pt x="556" y="13"/>
                      <a:pt x="531" y="41"/>
                    </a:cubicBezTo>
                    <a:cubicBezTo>
                      <a:pt x="287" y="303"/>
                      <a:pt x="0" y="2183"/>
                      <a:pt x="187" y="2183"/>
                    </a:cubicBezTo>
                    <a:cubicBezTo>
                      <a:pt x="202" y="2183"/>
                      <a:pt x="221" y="2170"/>
                      <a:pt x="242" y="2143"/>
                    </a:cubicBezTo>
                    <a:cubicBezTo>
                      <a:pt x="666" y="1608"/>
                      <a:pt x="1238" y="1762"/>
                      <a:pt x="1220" y="1596"/>
                    </a:cubicBezTo>
                    <a:cubicBezTo>
                      <a:pt x="1175" y="1140"/>
                      <a:pt x="859" y="1"/>
                      <a:pt x="6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86"/>
              <p:cNvSpPr/>
              <p:nvPr/>
            </p:nvSpPr>
            <p:spPr>
              <a:xfrm>
                <a:off x="5888300" y="2260125"/>
                <a:ext cx="23150" cy="47750"/>
              </a:xfrm>
              <a:custGeom>
                <a:rect b="b" l="l" r="r" t="t"/>
                <a:pathLst>
                  <a:path extrusionOk="0" h="1910" w="926">
                    <a:moveTo>
                      <a:pt x="253" y="1"/>
                    </a:moveTo>
                    <a:cubicBezTo>
                      <a:pt x="243" y="1"/>
                      <a:pt x="233" y="1"/>
                      <a:pt x="222" y="3"/>
                    </a:cubicBezTo>
                    <a:cubicBezTo>
                      <a:pt x="0" y="34"/>
                      <a:pt x="80" y="575"/>
                      <a:pt x="129" y="858"/>
                    </a:cubicBezTo>
                    <a:cubicBezTo>
                      <a:pt x="179" y="1146"/>
                      <a:pt x="461" y="1890"/>
                      <a:pt x="701" y="1909"/>
                    </a:cubicBezTo>
                    <a:cubicBezTo>
                      <a:pt x="705" y="1909"/>
                      <a:pt x="708" y="1909"/>
                      <a:pt x="712" y="1909"/>
                    </a:cubicBezTo>
                    <a:cubicBezTo>
                      <a:pt x="925" y="1909"/>
                      <a:pt x="436" y="1142"/>
                      <a:pt x="412" y="882"/>
                    </a:cubicBezTo>
                    <a:cubicBezTo>
                      <a:pt x="394" y="633"/>
                      <a:pt x="525" y="1"/>
                      <a:pt x="25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86"/>
              <p:cNvSpPr/>
              <p:nvPr/>
            </p:nvSpPr>
            <p:spPr>
              <a:xfrm>
                <a:off x="5913425" y="2247575"/>
                <a:ext cx="9375" cy="26700"/>
              </a:xfrm>
              <a:custGeom>
                <a:rect b="b" l="l" r="r" t="t"/>
                <a:pathLst>
                  <a:path extrusionOk="0" h="1068" w="375">
                    <a:moveTo>
                      <a:pt x="132" y="1"/>
                    </a:moveTo>
                    <a:cubicBezTo>
                      <a:pt x="121" y="1"/>
                      <a:pt x="111" y="9"/>
                      <a:pt x="102" y="26"/>
                    </a:cubicBezTo>
                    <a:cubicBezTo>
                      <a:pt x="0" y="213"/>
                      <a:pt x="38" y="1067"/>
                      <a:pt x="162" y="1067"/>
                    </a:cubicBezTo>
                    <a:cubicBezTo>
                      <a:pt x="181" y="1067"/>
                      <a:pt x="202" y="1047"/>
                      <a:pt x="225" y="1003"/>
                    </a:cubicBezTo>
                    <a:cubicBezTo>
                      <a:pt x="375" y="703"/>
                      <a:pt x="233" y="1"/>
                      <a:pt x="13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86"/>
              <p:cNvSpPr/>
              <p:nvPr/>
            </p:nvSpPr>
            <p:spPr>
              <a:xfrm>
                <a:off x="6045250" y="1772400"/>
                <a:ext cx="30850" cy="22675"/>
              </a:xfrm>
              <a:custGeom>
                <a:rect b="b" l="l" r="r" t="t"/>
                <a:pathLst>
                  <a:path extrusionOk="0" h="907" w="1234">
                    <a:moveTo>
                      <a:pt x="147" y="0"/>
                    </a:moveTo>
                    <a:cubicBezTo>
                      <a:pt x="45" y="0"/>
                      <a:pt x="0" y="46"/>
                      <a:pt x="41" y="181"/>
                    </a:cubicBezTo>
                    <a:cubicBezTo>
                      <a:pt x="115" y="427"/>
                      <a:pt x="1234" y="906"/>
                      <a:pt x="1234" y="906"/>
                    </a:cubicBezTo>
                    <a:lnTo>
                      <a:pt x="1234" y="181"/>
                    </a:lnTo>
                    <a:cubicBezTo>
                      <a:pt x="787" y="181"/>
                      <a:pt x="351" y="0"/>
                      <a:pt x="14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86"/>
              <p:cNvSpPr/>
              <p:nvPr/>
            </p:nvSpPr>
            <p:spPr>
              <a:xfrm>
                <a:off x="6030950" y="1782325"/>
                <a:ext cx="47600" cy="38100"/>
              </a:xfrm>
              <a:custGeom>
                <a:rect b="b" l="l" r="r" t="t"/>
                <a:pathLst>
                  <a:path extrusionOk="0" h="1524" w="1904">
                    <a:moveTo>
                      <a:pt x="207" y="1"/>
                    </a:moveTo>
                    <a:cubicBezTo>
                      <a:pt x="1" y="1"/>
                      <a:pt x="291" y="283"/>
                      <a:pt x="576" y="509"/>
                    </a:cubicBezTo>
                    <a:cubicBezTo>
                      <a:pt x="915" y="778"/>
                      <a:pt x="1237" y="1523"/>
                      <a:pt x="1569" y="1523"/>
                    </a:cubicBezTo>
                    <a:cubicBezTo>
                      <a:pt x="1586" y="1523"/>
                      <a:pt x="1604" y="1521"/>
                      <a:pt x="1621" y="1517"/>
                    </a:cubicBezTo>
                    <a:cubicBezTo>
                      <a:pt x="1904" y="1456"/>
                      <a:pt x="1166" y="282"/>
                      <a:pt x="429" y="48"/>
                    </a:cubicBezTo>
                    <a:cubicBezTo>
                      <a:pt x="326" y="15"/>
                      <a:pt x="254" y="1"/>
                      <a:pt x="207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86"/>
              <p:cNvSpPr/>
              <p:nvPr/>
            </p:nvSpPr>
            <p:spPr>
              <a:xfrm>
                <a:off x="5984025" y="1878975"/>
                <a:ext cx="83350" cy="75625"/>
              </a:xfrm>
              <a:custGeom>
                <a:rect b="b" l="l" r="r" t="t"/>
                <a:pathLst>
                  <a:path extrusionOk="0" h="3025" w="3334">
                    <a:moveTo>
                      <a:pt x="890" y="1"/>
                    </a:moveTo>
                    <a:cubicBezTo>
                      <a:pt x="805" y="1"/>
                      <a:pt x="724" y="10"/>
                      <a:pt x="646" y="30"/>
                    </a:cubicBezTo>
                    <a:cubicBezTo>
                      <a:pt x="7" y="196"/>
                      <a:pt x="1" y="2464"/>
                      <a:pt x="1556" y="2943"/>
                    </a:cubicBezTo>
                    <a:cubicBezTo>
                      <a:pt x="1738" y="2999"/>
                      <a:pt x="1903" y="3024"/>
                      <a:pt x="2052" y="3024"/>
                    </a:cubicBezTo>
                    <a:cubicBezTo>
                      <a:pt x="3083" y="3024"/>
                      <a:pt x="3333" y="1826"/>
                      <a:pt x="3086" y="1370"/>
                    </a:cubicBezTo>
                    <a:cubicBezTo>
                      <a:pt x="2824" y="890"/>
                      <a:pt x="1717" y="1"/>
                      <a:pt x="89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86"/>
              <p:cNvSpPr/>
              <p:nvPr/>
            </p:nvSpPr>
            <p:spPr>
              <a:xfrm>
                <a:off x="6002000" y="2800350"/>
                <a:ext cx="24325" cy="31775"/>
              </a:xfrm>
              <a:custGeom>
                <a:rect b="b" l="l" r="r" t="t"/>
                <a:pathLst>
                  <a:path extrusionOk="0" h="1271" w="973">
                    <a:moveTo>
                      <a:pt x="742" y="1"/>
                    </a:moveTo>
                    <a:cubicBezTo>
                      <a:pt x="590" y="1"/>
                      <a:pt x="368" y="72"/>
                      <a:pt x="222" y="92"/>
                    </a:cubicBezTo>
                    <a:cubicBezTo>
                      <a:pt x="1" y="123"/>
                      <a:pt x="161" y="1076"/>
                      <a:pt x="351" y="1235"/>
                    </a:cubicBezTo>
                    <a:cubicBezTo>
                      <a:pt x="380" y="1259"/>
                      <a:pt x="410" y="1270"/>
                      <a:pt x="440" y="1270"/>
                    </a:cubicBezTo>
                    <a:cubicBezTo>
                      <a:pt x="610" y="1270"/>
                      <a:pt x="795" y="927"/>
                      <a:pt x="874" y="713"/>
                    </a:cubicBezTo>
                    <a:cubicBezTo>
                      <a:pt x="972" y="455"/>
                      <a:pt x="954" y="184"/>
                      <a:pt x="904" y="74"/>
                    </a:cubicBezTo>
                    <a:cubicBezTo>
                      <a:pt x="882" y="19"/>
                      <a:pt x="821" y="1"/>
                      <a:pt x="74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86"/>
              <p:cNvSpPr/>
              <p:nvPr/>
            </p:nvSpPr>
            <p:spPr>
              <a:xfrm>
                <a:off x="6021550" y="2827575"/>
                <a:ext cx="11975" cy="54225"/>
              </a:xfrm>
              <a:custGeom>
                <a:rect b="b" l="l" r="r" t="t"/>
                <a:pathLst>
                  <a:path extrusionOk="0" h="2169" w="479">
                    <a:moveTo>
                      <a:pt x="315" y="1"/>
                    </a:moveTo>
                    <a:cubicBezTo>
                      <a:pt x="313" y="1"/>
                      <a:pt x="310" y="2"/>
                      <a:pt x="307" y="5"/>
                    </a:cubicBezTo>
                    <a:cubicBezTo>
                      <a:pt x="1" y="281"/>
                      <a:pt x="129" y="2168"/>
                      <a:pt x="291" y="2168"/>
                    </a:cubicBezTo>
                    <a:cubicBezTo>
                      <a:pt x="298" y="2168"/>
                      <a:pt x="306" y="2164"/>
                      <a:pt x="313" y="2156"/>
                    </a:cubicBezTo>
                    <a:cubicBezTo>
                      <a:pt x="479" y="1972"/>
                      <a:pt x="467" y="1861"/>
                      <a:pt x="381" y="1425"/>
                    </a:cubicBezTo>
                    <a:cubicBezTo>
                      <a:pt x="292" y="1010"/>
                      <a:pt x="386" y="1"/>
                      <a:pt x="3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86"/>
              <p:cNvSpPr/>
              <p:nvPr/>
            </p:nvSpPr>
            <p:spPr>
              <a:xfrm>
                <a:off x="6013675" y="2835800"/>
                <a:ext cx="10650" cy="54575"/>
              </a:xfrm>
              <a:custGeom>
                <a:rect b="b" l="l" r="r" t="t"/>
                <a:pathLst>
                  <a:path extrusionOk="0" h="2183" w="426">
                    <a:moveTo>
                      <a:pt x="207" y="0"/>
                    </a:moveTo>
                    <a:cubicBezTo>
                      <a:pt x="206" y="0"/>
                      <a:pt x="205" y="1"/>
                      <a:pt x="204" y="2"/>
                    </a:cubicBezTo>
                    <a:cubicBezTo>
                      <a:pt x="1" y="223"/>
                      <a:pt x="134" y="2183"/>
                      <a:pt x="266" y="2183"/>
                    </a:cubicBezTo>
                    <a:cubicBezTo>
                      <a:pt x="270" y="2183"/>
                      <a:pt x="274" y="2181"/>
                      <a:pt x="278" y="2178"/>
                    </a:cubicBezTo>
                    <a:cubicBezTo>
                      <a:pt x="413" y="2061"/>
                      <a:pt x="425" y="1969"/>
                      <a:pt x="327" y="1514"/>
                    </a:cubicBezTo>
                    <a:cubicBezTo>
                      <a:pt x="237" y="1069"/>
                      <a:pt x="246" y="0"/>
                      <a:pt x="20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86"/>
              <p:cNvSpPr/>
              <p:nvPr/>
            </p:nvSpPr>
            <p:spPr>
              <a:xfrm>
                <a:off x="6006475" y="2839675"/>
                <a:ext cx="11075" cy="56625"/>
              </a:xfrm>
              <a:custGeom>
                <a:rect b="b" l="l" r="r" t="t"/>
                <a:pathLst>
                  <a:path extrusionOk="0" h="2265" w="443">
                    <a:moveTo>
                      <a:pt x="252" y="0"/>
                    </a:moveTo>
                    <a:cubicBezTo>
                      <a:pt x="92" y="50"/>
                      <a:pt x="0" y="879"/>
                      <a:pt x="135" y="1734"/>
                    </a:cubicBezTo>
                    <a:cubicBezTo>
                      <a:pt x="217" y="2222"/>
                      <a:pt x="286" y="2264"/>
                      <a:pt x="342" y="2264"/>
                    </a:cubicBezTo>
                    <a:cubicBezTo>
                      <a:pt x="353" y="2264"/>
                      <a:pt x="365" y="2262"/>
                      <a:pt x="375" y="2262"/>
                    </a:cubicBezTo>
                    <a:cubicBezTo>
                      <a:pt x="443" y="2262"/>
                      <a:pt x="252" y="1513"/>
                      <a:pt x="252" y="990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86"/>
              <p:cNvSpPr/>
              <p:nvPr/>
            </p:nvSpPr>
            <p:spPr>
              <a:xfrm>
                <a:off x="5996425" y="2846600"/>
                <a:ext cx="9950" cy="50600"/>
              </a:xfrm>
              <a:custGeom>
                <a:rect b="b" l="l" r="r" t="t"/>
                <a:pathLst>
                  <a:path extrusionOk="0" h="2024" w="398">
                    <a:moveTo>
                      <a:pt x="331" y="1"/>
                    </a:moveTo>
                    <a:cubicBezTo>
                      <a:pt x="293" y="1"/>
                      <a:pt x="0" y="1214"/>
                      <a:pt x="95" y="1776"/>
                    </a:cubicBezTo>
                    <a:cubicBezTo>
                      <a:pt x="124" y="1947"/>
                      <a:pt x="199" y="2024"/>
                      <a:pt x="264" y="2024"/>
                    </a:cubicBezTo>
                    <a:cubicBezTo>
                      <a:pt x="337" y="2024"/>
                      <a:pt x="398" y="1927"/>
                      <a:pt x="365" y="1758"/>
                    </a:cubicBezTo>
                    <a:cubicBezTo>
                      <a:pt x="304" y="1438"/>
                      <a:pt x="353" y="117"/>
                      <a:pt x="335" y="6"/>
                    </a:cubicBezTo>
                    <a:cubicBezTo>
                      <a:pt x="334" y="3"/>
                      <a:pt x="333" y="1"/>
                      <a:pt x="331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86"/>
              <p:cNvSpPr/>
              <p:nvPr/>
            </p:nvSpPr>
            <p:spPr>
              <a:xfrm>
                <a:off x="5991150" y="2857400"/>
                <a:ext cx="6425" cy="29150"/>
              </a:xfrm>
              <a:custGeom>
                <a:rect b="b" l="l" r="r" t="t"/>
                <a:pathLst>
                  <a:path extrusionOk="0" h="1166" w="257">
                    <a:moveTo>
                      <a:pt x="256" y="1"/>
                    </a:moveTo>
                    <a:cubicBezTo>
                      <a:pt x="238" y="1"/>
                      <a:pt x="28" y="667"/>
                      <a:pt x="5" y="1056"/>
                    </a:cubicBezTo>
                    <a:cubicBezTo>
                      <a:pt x="0" y="1127"/>
                      <a:pt x="13" y="1165"/>
                      <a:pt x="36" y="1165"/>
                    </a:cubicBezTo>
                    <a:cubicBezTo>
                      <a:pt x="104" y="1165"/>
                      <a:pt x="257" y="817"/>
                      <a:pt x="257" y="4"/>
                    </a:cubicBezTo>
                    <a:cubicBezTo>
                      <a:pt x="257" y="2"/>
                      <a:pt x="256" y="1"/>
                      <a:pt x="25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86"/>
              <p:cNvSpPr/>
              <p:nvPr/>
            </p:nvSpPr>
            <p:spPr>
              <a:xfrm>
                <a:off x="6085650" y="2199875"/>
                <a:ext cx="86950" cy="241525"/>
              </a:xfrm>
              <a:custGeom>
                <a:rect b="b" l="l" r="r" t="t"/>
                <a:pathLst>
                  <a:path extrusionOk="0" h="9661" w="3478">
                    <a:moveTo>
                      <a:pt x="2960" y="1"/>
                    </a:moveTo>
                    <a:cubicBezTo>
                      <a:pt x="2303" y="1"/>
                      <a:pt x="1" y="1370"/>
                      <a:pt x="23" y="1780"/>
                    </a:cubicBezTo>
                    <a:cubicBezTo>
                      <a:pt x="77" y="2872"/>
                      <a:pt x="723" y="9660"/>
                      <a:pt x="1062" y="9660"/>
                    </a:cubicBezTo>
                    <a:cubicBezTo>
                      <a:pt x="1071" y="9660"/>
                      <a:pt x="1079" y="9656"/>
                      <a:pt x="1087" y="9648"/>
                    </a:cubicBezTo>
                    <a:cubicBezTo>
                      <a:pt x="1412" y="9297"/>
                      <a:pt x="3478" y="286"/>
                      <a:pt x="3084" y="28"/>
                    </a:cubicBezTo>
                    <a:cubicBezTo>
                      <a:pt x="3055" y="10"/>
                      <a:pt x="3013" y="1"/>
                      <a:pt x="296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86"/>
              <p:cNvSpPr/>
              <p:nvPr/>
            </p:nvSpPr>
            <p:spPr>
              <a:xfrm>
                <a:off x="6114025" y="2207325"/>
                <a:ext cx="77075" cy="326275"/>
              </a:xfrm>
              <a:custGeom>
                <a:rect b="b" l="l" r="r" t="t"/>
                <a:pathLst>
                  <a:path extrusionOk="0" h="13051" w="3083">
                    <a:moveTo>
                      <a:pt x="2581" y="0"/>
                    </a:moveTo>
                    <a:cubicBezTo>
                      <a:pt x="2502" y="0"/>
                      <a:pt x="2440" y="43"/>
                      <a:pt x="2423" y="148"/>
                    </a:cubicBezTo>
                    <a:cubicBezTo>
                      <a:pt x="2324" y="689"/>
                      <a:pt x="1083" y="7567"/>
                      <a:pt x="831" y="8588"/>
                    </a:cubicBezTo>
                    <a:cubicBezTo>
                      <a:pt x="579" y="9608"/>
                      <a:pt x="1" y="12761"/>
                      <a:pt x="351" y="12952"/>
                    </a:cubicBezTo>
                    <a:cubicBezTo>
                      <a:pt x="434" y="12997"/>
                      <a:pt x="494" y="13015"/>
                      <a:pt x="542" y="13015"/>
                    </a:cubicBezTo>
                    <a:cubicBezTo>
                      <a:pt x="699" y="13015"/>
                      <a:pt x="737" y="12823"/>
                      <a:pt x="1052" y="12724"/>
                    </a:cubicBezTo>
                    <a:cubicBezTo>
                      <a:pt x="1086" y="12714"/>
                      <a:pt x="1118" y="12710"/>
                      <a:pt x="1149" y="12710"/>
                    </a:cubicBezTo>
                    <a:cubicBezTo>
                      <a:pt x="1415" y="12710"/>
                      <a:pt x="1572" y="13051"/>
                      <a:pt x="1780" y="13051"/>
                    </a:cubicBezTo>
                    <a:cubicBezTo>
                      <a:pt x="1839" y="13051"/>
                      <a:pt x="1903" y="13023"/>
                      <a:pt x="1974" y="12952"/>
                    </a:cubicBezTo>
                    <a:cubicBezTo>
                      <a:pt x="2324" y="12601"/>
                      <a:pt x="3025" y="812"/>
                      <a:pt x="3056" y="499"/>
                    </a:cubicBezTo>
                    <a:cubicBezTo>
                      <a:pt x="3082" y="270"/>
                      <a:pt x="2778" y="0"/>
                      <a:pt x="2581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86"/>
              <p:cNvSpPr/>
              <p:nvPr/>
            </p:nvSpPr>
            <p:spPr>
              <a:xfrm>
                <a:off x="6126800" y="2551650"/>
                <a:ext cx="47025" cy="246275"/>
              </a:xfrm>
              <a:custGeom>
                <a:rect b="b" l="l" r="r" t="t"/>
                <a:pathLst>
                  <a:path extrusionOk="0" h="9851" w="1881">
                    <a:moveTo>
                      <a:pt x="1688" y="0"/>
                    </a:moveTo>
                    <a:cubicBezTo>
                      <a:pt x="1606" y="0"/>
                      <a:pt x="251" y="7142"/>
                      <a:pt x="129" y="7458"/>
                    </a:cubicBezTo>
                    <a:cubicBezTo>
                      <a:pt x="0" y="7778"/>
                      <a:pt x="0" y="9180"/>
                      <a:pt x="62" y="9591"/>
                    </a:cubicBezTo>
                    <a:cubicBezTo>
                      <a:pt x="91" y="9773"/>
                      <a:pt x="231" y="9851"/>
                      <a:pt x="386" y="9851"/>
                    </a:cubicBezTo>
                    <a:cubicBezTo>
                      <a:pt x="583" y="9851"/>
                      <a:pt x="806" y="9726"/>
                      <a:pt x="861" y="9530"/>
                    </a:cubicBezTo>
                    <a:cubicBezTo>
                      <a:pt x="953" y="9180"/>
                      <a:pt x="1303" y="5547"/>
                      <a:pt x="1592" y="3918"/>
                    </a:cubicBezTo>
                    <a:cubicBezTo>
                      <a:pt x="1881" y="2289"/>
                      <a:pt x="1752" y="199"/>
                      <a:pt x="1690" y="2"/>
                    </a:cubicBezTo>
                    <a:cubicBezTo>
                      <a:pt x="1690" y="1"/>
                      <a:pt x="1689" y="0"/>
                      <a:pt x="168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86"/>
              <p:cNvSpPr/>
              <p:nvPr/>
            </p:nvSpPr>
            <p:spPr>
              <a:xfrm>
                <a:off x="6122850" y="2557375"/>
                <a:ext cx="28550" cy="133200"/>
              </a:xfrm>
              <a:custGeom>
                <a:rect b="b" l="l" r="r" t="t"/>
                <a:pathLst>
                  <a:path extrusionOk="0" h="5328" w="1142">
                    <a:moveTo>
                      <a:pt x="281" y="0"/>
                    </a:moveTo>
                    <a:cubicBezTo>
                      <a:pt x="0" y="0"/>
                      <a:pt x="128" y="4841"/>
                      <a:pt x="220" y="5287"/>
                    </a:cubicBezTo>
                    <a:cubicBezTo>
                      <a:pt x="226" y="5314"/>
                      <a:pt x="234" y="5327"/>
                      <a:pt x="245" y="5327"/>
                    </a:cubicBezTo>
                    <a:cubicBezTo>
                      <a:pt x="415" y="5327"/>
                      <a:pt x="1142" y="2240"/>
                      <a:pt x="1049" y="1402"/>
                    </a:cubicBezTo>
                    <a:cubicBezTo>
                      <a:pt x="1006" y="972"/>
                      <a:pt x="570" y="62"/>
                      <a:pt x="287" y="1"/>
                    </a:cubicBezTo>
                    <a:cubicBezTo>
                      <a:pt x="285" y="0"/>
                      <a:pt x="283" y="0"/>
                      <a:pt x="281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86"/>
              <p:cNvSpPr/>
              <p:nvPr/>
            </p:nvSpPr>
            <p:spPr>
              <a:xfrm>
                <a:off x="6079450" y="1958025"/>
                <a:ext cx="109075" cy="269175"/>
              </a:xfrm>
              <a:custGeom>
                <a:rect b="b" l="l" r="r" t="t"/>
                <a:pathLst>
                  <a:path extrusionOk="0" h="10767" w="4363">
                    <a:moveTo>
                      <a:pt x="3156" y="1"/>
                    </a:moveTo>
                    <a:cubicBezTo>
                      <a:pt x="3143" y="1"/>
                      <a:pt x="3126" y="7"/>
                      <a:pt x="3105" y="21"/>
                    </a:cubicBezTo>
                    <a:cubicBezTo>
                      <a:pt x="2466" y="439"/>
                      <a:pt x="1322" y="789"/>
                      <a:pt x="1384" y="912"/>
                    </a:cubicBezTo>
                    <a:cubicBezTo>
                      <a:pt x="1445" y="1042"/>
                      <a:pt x="1863" y="1263"/>
                      <a:pt x="2054" y="1871"/>
                    </a:cubicBezTo>
                    <a:cubicBezTo>
                      <a:pt x="2244" y="2474"/>
                      <a:pt x="2595" y="7760"/>
                      <a:pt x="2146" y="8338"/>
                    </a:cubicBezTo>
                    <a:cubicBezTo>
                      <a:pt x="1704" y="8915"/>
                      <a:pt x="1" y="10692"/>
                      <a:pt x="204" y="10759"/>
                    </a:cubicBezTo>
                    <a:cubicBezTo>
                      <a:pt x="219" y="10764"/>
                      <a:pt x="237" y="10766"/>
                      <a:pt x="256" y="10766"/>
                    </a:cubicBezTo>
                    <a:cubicBezTo>
                      <a:pt x="762" y="10766"/>
                      <a:pt x="2551" y="9286"/>
                      <a:pt x="3007" y="9161"/>
                    </a:cubicBezTo>
                    <a:cubicBezTo>
                      <a:pt x="3116" y="9132"/>
                      <a:pt x="3247" y="9124"/>
                      <a:pt x="3384" y="9124"/>
                    </a:cubicBezTo>
                    <a:cubicBezTo>
                      <a:pt x="3532" y="9124"/>
                      <a:pt x="3687" y="9133"/>
                      <a:pt x="3828" y="9133"/>
                    </a:cubicBezTo>
                    <a:cubicBezTo>
                      <a:pt x="4126" y="9133"/>
                      <a:pt x="4363" y="9093"/>
                      <a:pt x="4347" y="8842"/>
                    </a:cubicBezTo>
                    <a:cubicBezTo>
                      <a:pt x="4316" y="8362"/>
                      <a:pt x="3007" y="4631"/>
                      <a:pt x="2755" y="3174"/>
                    </a:cubicBezTo>
                    <a:cubicBezTo>
                      <a:pt x="2511" y="1795"/>
                      <a:pt x="3366" y="1"/>
                      <a:pt x="315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86"/>
              <p:cNvSpPr/>
              <p:nvPr/>
            </p:nvSpPr>
            <p:spPr>
              <a:xfrm>
                <a:off x="6076700" y="2116700"/>
                <a:ext cx="56725" cy="86200"/>
              </a:xfrm>
              <a:custGeom>
                <a:rect b="b" l="l" r="r" t="t"/>
                <a:pathLst>
                  <a:path extrusionOk="0" h="3448" w="2269">
                    <a:moveTo>
                      <a:pt x="1973" y="0"/>
                    </a:moveTo>
                    <a:cubicBezTo>
                      <a:pt x="1558" y="0"/>
                      <a:pt x="594" y="563"/>
                      <a:pt x="424" y="872"/>
                    </a:cubicBezTo>
                    <a:cubicBezTo>
                      <a:pt x="209" y="1253"/>
                      <a:pt x="0" y="1413"/>
                      <a:pt x="105" y="3423"/>
                    </a:cubicBezTo>
                    <a:cubicBezTo>
                      <a:pt x="106" y="3440"/>
                      <a:pt x="115" y="3448"/>
                      <a:pt x="131" y="3448"/>
                    </a:cubicBezTo>
                    <a:cubicBezTo>
                      <a:pt x="340" y="3448"/>
                      <a:pt x="1746" y="2086"/>
                      <a:pt x="1912" y="1732"/>
                    </a:cubicBezTo>
                    <a:cubicBezTo>
                      <a:pt x="2090" y="1345"/>
                      <a:pt x="2268" y="485"/>
                      <a:pt x="2158" y="104"/>
                    </a:cubicBezTo>
                    <a:cubicBezTo>
                      <a:pt x="2138" y="31"/>
                      <a:pt x="2071" y="0"/>
                      <a:pt x="1973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86"/>
              <p:cNvSpPr/>
              <p:nvPr/>
            </p:nvSpPr>
            <p:spPr>
              <a:xfrm>
                <a:off x="6079300" y="2062450"/>
                <a:ext cx="50425" cy="65975"/>
              </a:xfrm>
              <a:custGeom>
                <a:rect b="b" l="l" r="r" t="t"/>
                <a:pathLst>
                  <a:path extrusionOk="0" h="2639" w="2017">
                    <a:moveTo>
                      <a:pt x="1652" y="1"/>
                    </a:moveTo>
                    <a:cubicBezTo>
                      <a:pt x="1234" y="1"/>
                      <a:pt x="379" y="294"/>
                      <a:pt x="216" y="491"/>
                    </a:cubicBezTo>
                    <a:cubicBezTo>
                      <a:pt x="1" y="749"/>
                      <a:pt x="74" y="2372"/>
                      <a:pt x="216" y="2630"/>
                    </a:cubicBezTo>
                    <a:cubicBezTo>
                      <a:pt x="219" y="2636"/>
                      <a:pt x="226" y="2639"/>
                      <a:pt x="235" y="2639"/>
                    </a:cubicBezTo>
                    <a:cubicBezTo>
                      <a:pt x="410" y="2639"/>
                      <a:pt x="1610" y="1671"/>
                      <a:pt x="1808" y="1671"/>
                    </a:cubicBezTo>
                    <a:cubicBezTo>
                      <a:pt x="2017" y="1671"/>
                      <a:pt x="1986" y="331"/>
                      <a:pt x="1875" y="79"/>
                    </a:cubicBezTo>
                    <a:cubicBezTo>
                      <a:pt x="1853" y="24"/>
                      <a:pt x="1770" y="1"/>
                      <a:pt x="165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86"/>
              <p:cNvSpPr/>
              <p:nvPr/>
            </p:nvSpPr>
            <p:spPr>
              <a:xfrm>
                <a:off x="6079000" y="1827925"/>
                <a:ext cx="93925" cy="138525"/>
              </a:xfrm>
              <a:custGeom>
                <a:rect b="b" l="l" r="r" t="t"/>
                <a:pathLst>
                  <a:path extrusionOk="0" h="5541" w="3757">
                    <a:moveTo>
                      <a:pt x="1082" y="0"/>
                    </a:moveTo>
                    <a:cubicBezTo>
                      <a:pt x="130" y="0"/>
                      <a:pt x="0" y="1242"/>
                      <a:pt x="0" y="2773"/>
                    </a:cubicBezTo>
                    <a:cubicBezTo>
                      <a:pt x="0" y="4110"/>
                      <a:pt x="122" y="5541"/>
                      <a:pt x="1321" y="5541"/>
                    </a:cubicBezTo>
                    <a:cubicBezTo>
                      <a:pt x="1495" y="5541"/>
                      <a:pt x="1691" y="5511"/>
                      <a:pt x="1912" y="5446"/>
                    </a:cubicBezTo>
                    <a:cubicBezTo>
                      <a:pt x="3664" y="4936"/>
                      <a:pt x="3756" y="3473"/>
                      <a:pt x="3406" y="2041"/>
                    </a:cubicBezTo>
                    <a:cubicBezTo>
                      <a:pt x="3055" y="609"/>
                      <a:pt x="1506" y="0"/>
                      <a:pt x="1082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86"/>
              <p:cNvSpPr/>
              <p:nvPr/>
            </p:nvSpPr>
            <p:spPr>
              <a:xfrm>
                <a:off x="6081000" y="2017050"/>
                <a:ext cx="44425" cy="44200"/>
              </a:xfrm>
              <a:custGeom>
                <a:rect b="b" l="l" r="r" t="t"/>
                <a:pathLst>
                  <a:path extrusionOk="0" h="1768" w="1777">
                    <a:moveTo>
                      <a:pt x="1049" y="1"/>
                    </a:moveTo>
                    <a:cubicBezTo>
                      <a:pt x="698" y="1"/>
                      <a:pt x="285" y="101"/>
                      <a:pt x="179" y="174"/>
                    </a:cubicBezTo>
                    <a:cubicBezTo>
                      <a:pt x="0" y="303"/>
                      <a:pt x="37" y="1545"/>
                      <a:pt x="179" y="1705"/>
                    </a:cubicBezTo>
                    <a:cubicBezTo>
                      <a:pt x="218" y="1749"/>
                      <a:pt x="285" y="1768"/>
                      <a:pt x="370" y="1768"/>
                    </a:cubicBezTo>
                    <a:cubicBezTo>
                      <a:pt x="727" y="1768"/>
                      <a:pt x="1392" y="1434"/>
                      <a:pt x="1562" y="1354"/>
                    </a:cubicBezTo>
                    <a:cubicBezTo>
                      <a:pt x="1777" y="1262"/>
                      <a:pt x="1740" y="494"/>
                      <a:pt x="1562" y="174"/>
                    </a:cubicBezTo>
                    <a:cubicBezTo>
                      <a:pt x="1492" y="46"/>
                      <a:pt x="1284" y="1"/>
                      <a:pt x="1049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86"/>
              <p:cNvSpPr/>
              <p:nvPr/>
            </p:nvSpPr>
            <p:spPr>
              <a:xfrm>
                <a:off x="6084275" y="1978675"/>
                <a:ext cx="37625" cy="33225"/>
              </a:xfrm>
              <a:custGeom>
                <a:rect b="b" l="l" r="r" t="t"/>
                <a:pathLst>
                  <a:path extrusionOk="0" h="1329" w="1505">
                    <a:moveTo>
                      <a:pt x="383" y="1"/>
                    </a:moveTo>
                    <a:cubicBezTo>
                      <a:pt x="328" y="1"/>
                      <a:pt x="286" y="26"/>
                      <a:pt x="263" y="86"/>
                    </a:cubicBezTo>
                    <a:cubicBezTo>
                      <a:pt x="164" y="359"/>
                      <a:pt x="0" y="1308"/>
                      <a:pt x="157" y="1308"/>
                    </a:cubicBezTo>
                    <a:cubicBezTo>
                      <a:pt x="166" y="1308"/>
                      <a:pt x="177" y="1305"/>
                      <a:pt x="189" y="1297"/>
                    </a:cubicBezTo>
                    <a:cubicBezTo>
                      <a:pt x="251" y="1260"/>
                      <a:pt x="345" y="1247"/>
                      <a:pt x="453" y="1247"/>
                    </a:cubicBezTo>
                    <a:cubicBezTo>
                      <a:pt x="721" y="1247"/>
                      <a:pt x="1077" y="1328"/>
                      <a:pt x="1252" y="1328"/>
                    </a:cubicBezTo>
                    <a:cubicBezTo>
                      <a:pt x="1504" y="1328"/>
                      <a:pt x="1431" y="947"/>
                      <a:pt x="1222" y="658"/>
                    </a:cubicBezTo>
                    <a:cubicBezTo>
                      <a:pt x="1049" y="431"/>
                      <a:pt x="609" y="1"/>
                      <a:pt x="38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86"/>
              <p:cNvSpPr/>
              <p:nvPr/>
            </p:nvSpPr>
            <p:spPr>
              <a:xfrm>
                <a:off x="6091150" y="1795100"/>
                <a:ext cx="102500" cy="25225"/>
              </a:xfrm>
              <a:custGeom>
                <a:rect b="b" l="l" r="r" t="t"/>
                <a:pathLst>
                  <a:path extrusionOk="0" h="1009" w="4100">
                    <a:moveTo>
                      <a:pt x="1722" y="0"/>
                    </a:moveTo>
                    <a:cubicBezTo>
                      <a:pt x="1665" y="0"/>
                      <a:pt x="1619" y="3"/>
                      <a:pt x="1586" y="10"/>
                    </a:cubicBezTo>
                    <a:cubicBezTo>
                      <a:pt x="1266" y="72"/>
                      <a:pt x="0" y="607"/>
                      <a:pt x="246" y="803"/>
                    </a:cubicBezTo>
                    <a:cubicBezTo>
                      <a:pt x="410" y="936"/>
                      <a:pt x="625" y="1009"/>
                      <a:pt x="881" y="1009"/>
                    </a:cubicBezTo>
                    <a:cubicBezTo>
                      <a:pt x="1122" y="1009"/>
                      <a:pt x="1401" y="944"/>
                      <a:pt x="1709" y="803"/>
                    </a:cubicBezTo>
                    <a:cubicBezTo>
                      <a:pt x="2348" y="521"/>
                      <a:pt x="4100" y="773"/>
                      <a:pt x="3811" y="521"/>
                    </a:cubicBezTo>
                    <a:cubicBezTo>
                      <a:pt x="3513" y="250"/>
                      <a:pt x="2217" y="0"/>
                      <a:pt x="1722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86"/>
              <p:cNvSpPr/>
              <p:nvPr/>
            </p:nvSpPr>
            <p:spPr>
              <a:xfrm>
                <a:off x="6130775" y="1817525"/>
                <a:ext cx="78100" cy="87500"/>
              </a:xfrm>
              <a:custGeom>
                <a:rect b="b" l="l" r="r" t="t"/>
                <a:pathLst>
                  <a:path extrusionOk="0" h="3500" w="3124">
                    <a:moveTo>
                      <a:pt x="845" y="0"/>
                    </a:moveTo>
                    <a:cubicBezTo>
                      <a:pt x="424" y="0"/>
                      <a:pt x="91" y="71"/>
                      <a:pt x="62" y="195"/>
                    </a:cubicBezTo>
                    <a:cubicBezTo>
                      <a:pt x="1" y="478"/>
                      <a:pt x="671" y="828"/>
                      <a:pt x="1562" y="1529"/>
                    </a:cubicBezTo>
                    <a:cubicBezTo>
                      <a:pt x="2392" y="2181"/>
                      <a:pt x="3030" y="3500"/>
                      <a:pt x="3114" y="3500"/>
                    </a:cubicBezTo>
                    <a:cubicBezTo>
                      <a:pt x="3120" y="3500"/>
                      <a:pt x="3123" y="3493"/>
                      <a:pt x="3123" y="3478"/>
                    </a:cubicBezTo>
                    <a:cubicBezTo>
                      <a:pt x="3123" y="3250"/>
                      <a:pt x="3123" y="927"/>
                      <a:pt x="2484" y="416"/>
                    </a:cubicBezTo>
                    <a:cubicBezTo>
                      <a:pt x="2119" y="125"/>
                      <a:pt x="1404" y="0"/>
                      <a:pt x="84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86"/>
              <p:cNvSpPr/>
              <p:nvPr/>
            </p:nvSpPr>
            <p:spPr>
              <a:xfrm>
                <a:off x="6166800" y="1873700"/>
                <a:ext cx="50825" cy="163500"/>
              </a:xfrm>
              <a:custGeom>
                <a:rect b="b" l="l" r="r" t="t"/>
                <a:pathLst>
                  <a:path extrusionOk="0" h="6540" w="2033">
                    <a:moveTo>
                      <a:pt x="326" y="1"/>
                    </a:moveTo>
                    <a:cubicBezTo>
                      <a:pt x="1" y="1"/>
                      <a:pt x="417" y="1310"/>
                      <a:pt x="472" y="2122"/>
                    </a:cubicBezTo>
                    <a:cubicBezTo>
                      <a:pt x="530" y="3091"/>
                      <a:pt x="1436" y="6540"/>
                      <a:pt x="1737" y="6540"/>
                    </a:cubicBezTo>
                    <a:cubicBezTo>
                      <a:pt x="1751" y="6540"/>
                      <a:pt x="1763" y="6532"/>
                      <a:pt x="1775" y="6517"/>
                    </a:cubicBezTo>
                    <a:cubicBezTo>
                      <a:pt x="2033" y="6166"/>
                      <a:pt x="1873" y="4415"/>
                      <a:pt x="1682" y="3044"/>
                    </a:cubicBezTo>
                    <a:cubicBezTo>
                      <a:pt x="1492" y="1673"/>
                      <a:pt x="994" y="542"/>
                      <a:pt x="724" y="272"/>
                    </a:cubicBezTo>
                    <a:cubicBezTo>
                      <a:pt x="534" y="82"/>
                      <a:pt x="407" y="1"/>
                      <a:pt x="32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86"/>
              <p:cNvSpPr/>
              <p:nvPr/>
            </p:nvSpPr>
            <p:spPr>
              <a:xfrm>
                <a:off x="6194100" y="2038075"/>
                <a:ext cx="42575" cy="146800"/>
              </a:xfrm>
              <a:custGeom>
                <a:rect b="b" l="l" r="r" t="t"/>
                <a:pathLst>
                  <a:path extrusionOk="0" h="5872" w="1703">
                    <a:moveTo>
                      <a:pt x="260" y="0"/>
                    </a:moveTo>
                    <a:cubicBezTo>
                      <a:pt x="253" y="0"/>
                      <a:pt x="247" y="1"/>
                      <a:pt x="240" y="3"/>
                    </a:cubicBezTo>
                    <a:cubicBezTo>
                      <a:pt x="0" y="83"/>
                      <a:pt x="203" y="673"/>
                      <a:pt x="240" y="1054"/>
                    </a:cubicBezTo>
                    <a:cubicBezTo>
                      <a:pt x="271" y="1435"/>
                      <a:pt x="1482" y="5677"/>
                      <a:pt x="1605" y="5867"/>
                    </a:cubicBezTo>
                    <a:cubicBezTo>
                      <a:pt x="1607" y="5870"/>
                      <a:pt x="1608" y="5871"/>
                      <a:pt x="1610" y="5871"/>
                    </a:cubicBezTo>
                    <a:cubicBezTo>
                      <a:pt x="1703" y="5871"/>
                      <a:pt x="767" y="0"/>
                      <a:pt x="26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86"/>
              <p:cNvSpPr/>
              <p:nvPr/>
            </p:nvSpPr>
            <p:spPr>
              <a:xfrm>
                <a:off x="6216675" y="2034950"/>
                <a:ext cx="31225" cy="149500"/>
              </a:xfrm>
              <a:custGeom>
                <a:rect b="b" l="l" r="r" t="t"/>
                <a:pathLst>
                  <a:path extrusionOk="0" h="5980" w="1249">
                    <a:moveTo>
                      <a:pt x="264" y="0"/>
                    </a:moveTo>
                    <a:cubicBezTo>
                      <a:pt x="172" y="0"/>
                      <a:pt x="1" y="199"/>
                      <a:pt x="1" y="509"/>
                    </a:cubicBezTo>
                    <a:cubicBezTo>
                      <a:pt x="1" y="927"/>
                      <a:pt x="861" y="5672"/>
                      <a:pt x="991" y="5894"/>
                    </a:cubicBezTo>
                    <a:cubicBezTo>
                      <a:pt x="1026" y="5954"/>
                      <a:pt x="1061" y="5979"/>
                      <a:pt x="1094" y="5979"/>
                    </a:cubicBezTo>
                    <a:cubicBezTo>
                      <a:pt x="1181" y="5979"/>
                      <a:pt x="1249" y="5802"/>
                      <a:pt x="1249" y="5642"/>
                    </a:cubicBezTo>
                    <a:cubicBezTo>
                      <a:pt x="1249" y="5414"/>
                      <a:pt x="419" y="829"/>
                      <a:pt x="321" y="67"/>
                    </a:cubicBezTo>
                    <a:cubicBezTo>
                      <a:pt x="316" y="21"/>
                      <a:pt x="294" y="0"/>
                      <a:pt x="264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86"/>
              <p:cNvSpPr/>
              <p:nvPr/>
            </p:nvSpPr>
            <p:spPr>
              <a:xfrm>
                <a:off x="6231750" y="2199400"/>
                <a:ext cx="30825" cy="54575"/>
              </a:xfrm>
              <a:custGeom>
                <a:rect b="b" l="l" r="r" t="t"/>
                <a:pathLst>
                  <a:path extrusionOk="0" h="2183" w="1233">
                    <a:moveTo>
                      <a:pt x="629" y="1"/>
                    </a:moveTo>
                    <a:cubicBezTo>
                      <a:pt x="373" y="1"/>
                      <a:pt x="57" y="1140"/>
                      <a:pt x="13" y="1596"/>
                    </a:cubicBezTo>
                    <a:cubicBezTo>
                      <a:pt x="0" y="1762"/>
                      <a:pt x="566" y="1608"/>
                      <a:pt x="996" y="2143"/>
                    </a:cubicBezTo>
                    <a:cubicBezTo>
                      <a:pt x="1017" y="2170"/>
                      <a:pt x="1035" y="2183"/>
                      <a:pt x="1050" y="2183"/>
                    </a:cubicBezTo>
                    <a:cubicBezTo>
                      <a:pt x="1233" y="2183"/>
                      <a:pt x="952" y="303"/>
                      <a:pt x="707" y="41"/>
                    </a:cubicBezTo>
                    <a:cubicBezTo>
                      <a:pt x="682" y="13"/>
                      <a:pt x="656" y="1"/>
                      <a:pt x="629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86"/>
              <p:cNvSpPr/>
              <p:nvPr/>
            </p:nvSpPr>
            <p:spPr>
              <a:xfrm>
                <a:off x="6240875" y="2260125"/>
                <a:ext cx="23000" cy="47750"/>
              </a:xfrm>
              <a:custGeom>
                <a:rect b="b" l="l" r="r" t="t"/>
                <a:pathLst>
                  <a:path extrusionOk="0" h="1910" w="920">
                    <a:moveTo>
                      <a:pt x="668" y="1"/>
                    </a:moveTo>
                    <a:cubicBezTo>
                      <a:pt x="401" y="1"/>
                      <a:pt x="532" y="633"/>
                      <a:pt x="508" y="882"/>
                    </a:cubicBezTo>
                    <a:cubicBezTo>
                      <a:pt x="484" y="1142"/>
                      <a:pt x="1" y="1909"/>
                      <a:pt x="215" y="1909"/>
                    </a:cubicBezTo>
                    <a:cubicBezTo>
                      <a:pt x="218" y="1909"/>
                      <a:pt x="222" y="1909"/>
                      <a:pt x="225" y="1909"/>
                    </a:cubicBezTo>
                    <a:cubicBezTo>
                      <a:pt x="459" y="1890"/>
                      <a:pt x="748" y="1146"/>
                      <a:pt x="797" y="858"/>
                    </a:cubicBezTo>
                    <a:cubicBezTo>
                      <a:pt x="846" y="575"/>
                      <a:pt x="920" y="34"/>
                      <a:pt x="699" y="3"/>
                    </a:cubicBezTo>
                    <a:cubicBezTo>
                      <a:pt x="688" y="1"/>
                      <a:pt x="678" y="1"/>
                      <a:pt x="66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86"/>
              <p:cNvSpPr/>
              <p:nvPr/>
            </p:nvSpPr>
            <p:spPr>
              <a:xfrm>
                <a:off x="6229525" y="2247575"/>
                <a:ext cx="9375" cy="26700"/>
              </a:xfrm>
              <a:custGeom>
                <a:rect b="b" l="l" r="r" t="t"/>
                <a:pathLst>
                  <a:path extrusionOk="0" h="1068" w="375">
                    <a:moveTo>
                      <a:pt x="237" y="1"/>
                    </a:moveTo>
                    <a:cubicBezTo>
                      <a:pt x="137" y="1"/>
                      <a:pt x="1" y="703"/>
                      <a:pt x="151" y="1003"/>
                    </a:cubicBezTo>
                    <a:cubicBezTo>
                      <a:pt x="173" y="1047"/>
                      <a:pt x="193" y="1067"/>
                      <a:pt x="211" y="1067"/>
                    </a:cubicBezTo>
                    <a:cubicBezTo>
                      <a:pt x="333" y="1067"/>
                      <a:pt x="374" y="213"/>
                      <a:pt x="268" y="26"/>
                    </a:cubicBezTo>
                    <a:cubicBezTo>
                      <a:pt x="258" y="9"/>
                      <a:pt x="248" y="1"/>
                      <a:pt x="237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86"/>
              <p:cNvSpPr/>
              <p:nvPr/>
            </p:nvSpPr>
            <p:spPr>
              <a:xfrm>
                <a:off x="6076225" y="1772400"/>
                <a:ext cx="30875" cy="22675"/>
              </a:xfrm>
              <a:custGeom>
                <a:rect b="b" l="l" r="r" t="t"/>
                <a:pathLst>
                  <a:path extrusionOk="0" h="907" w="1235">
                    <a:moveTo>
                      <a:pt x="1086" y="0"/>
                    </a:moveTo>
                    <a:cubicBezTo>
                      <a:pt x="880" y="0"/>
                      <a:pt x="443" y="181"/>
                      <a:pt x="1" y="181"/>
                    </a:cubicBezTo>
                    <a:lnTo>
                      <a:pt x="1" y="906"/>
                    </a:lnTo>
                    <a:cubicBezTo>
                      <a:pt x="1" y="906"/>
                      <a:pt x="1120" y="427"/>
                      <a:pt x="1193" y="181"/>
                    </a:cubicBezTo>
                    <a:cubicBezTo>
                      <a:pt x="1234" y="46"/>
                      <a:pt x="1189" y="0"/>
                      <a:pt x="1086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86"/>
              <p:cNvSpPr/>
              <p:nvPr/>
            </p:nvSpPr>
            <p:spPr>
              <a:xfrm>
                <a:off x="6073775" y="1782325"/>
                <a:ext cx="47600" cy="38100"/>
              </a:xfrm>
              <a:custGeom>
                <a:rect b="b" l="l" r="r" t="t"/>
                <a:pathLst>
                  <a:path extrusionOk="0" h="1524" w="1904">
                    <a:moveTo>
                      <a:pt x="1697" y="1"/>
                    </a:moveTo>
                    <a:cubicBezTo>
                      <a:pt x="1651" y="1"/>
                      <a:pt x="1579" y="15"/>
                      <a:pt x="1476" y="48"/>
                    </a:cubicBezTo>
                    <a:cubicBezTo>
                      <a:pt x="732" y="282"/>
                      <a:pt x="0" y="1456"/>
                      <a:pt x="277" y="1517"/>
                    </a:cubicBezTo>
                    <a:cubicBezTo>
                      <a:pt x="295" y="1521"/>
                      <a:pt x="313" y="1523"/>
                      <a:pt x="330" y="1523"/>
                    </a:cubicBezTo>
                    <a:cubicBezTo>
                      <a:pt x="667" y="1523"/>
                      <a:pt x="989" y="778"/>
                      <a:pt x="1322" y="509"/>
                    </a:cubicBezTo>
                    <a:cubicBezTo>
                      <a:pt x="1613" y="283"/>
                      <a:pt x="1903" y="1"/>
                      <a:pt x="1697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86"/>
              <p:cNvSpPr/>
              <p:nvPr/>
            </p:nvSpPr>
            <p:spPr>
              <a:xfrm>
                <a:off x="6084825" y="1878975"/>
                <a:ext cx="83325" cy="75625"/>
              </a:xfrm>
              <a:custGeom>
                <a:rect b="b" l="l" r="r" t="t"/>
                <a:pathLst>
                  <a:path extrusionOk="0" h="3025" w="3333">
                    <a:moveTo>
                      <a:pt x="2444" y="1"/>
                    </a:moveTo>
                    <a:cubicBezTo>
                      <a:pt x="1617" y="1"/>
                      <a:pt x="515" y="890"/>
                      <a:pt x="253" y="1370"/>
                    </a:cubicBezTo>
                    <a:cubicBezTo>
                      <a:pt x="1" y="1826"/>
                      <a:pt x="255" y="3024"/>
                      <a:pt x="1287" y="3024"/>
                    </a:cubicBezTo>
                    <a:cubicBezTo>
                      <a:pt x="1436" y="3024"/>
                      <a:pt x="1601" y="2999"/>
                      <a:pt x="1784" y="2943"/>
                    </a:cubicBezTo>
                    <a:cubicBezTo>
                      <a:pt x="3333" y="2464"/>
                      <a:pt x="3326" y="196"/>
                      <a:pt x="2687" y="30"/>
                    </a:cubicBezTo>
                    <a:cubicBezTo>
                      <a:pt x="2610" y="10"/>
                      <a:pt x="2528" y="1"/>
                      <a:pt x="244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86"/>
              <p:cNvSpPr/>
              <p:nvPr/>
            </p:nvSpPr>
            <p:spPr>
              <a:xfrm>
                <a:off x="6126025" y="2800350"/>
                <a:ext cx="24300" cy="31775"/>
              </a:xfrm>
              <a:custGeom>
                <a:rect b="b" l="l" r="r" t="t"/>
                <a:pathLst>
                  <a:path extrusionOk="0" h="1271" w="972">
                    <a:moveTo>
                      <a:pt x="224" y="1"/>
                    </a:moveTo>
                    <a:cubicBezTo>
                      <a:pt x="145" y="1"/>
                      <a:pt x="85" y="19"/>
                      <a:pt x="62" y="74"/>
                    </a:cubicBezTo>
                    <a:cubicBezTo>
                      <a:pt x="13" y="184"/>
                      <a:pt x="0" y="455"/>
                      <a:pt x="93" y="713"/>
                    </a:cubicBezTo>
                    <a:cubicBezTo>
                      <a:pt x="176" y="927"/>
                      <a:pt x="362" y="1270"/>
                      <a:pt x="533" y="1270"/>
                    </a:cubicBezTo>
                    <a:cubicBezTo>
                      <a:pt x="563" y="1270"/>
                      <a:pt x="593" y="1259"/>
                      <a:pt x="621" y="1235"/>
                    </a:cubicBezTo>
                    <a:cubicBezTo>
                      <a:pt x="812" y="1076"/>
                      <a:pt x="972" y="123"/>
                      <a:pt x="750" y="92"/>
                    </a:cubicBezTo>
                    <a:cubicBezTo>
                      <a:pt x="600" y="72"/>
                      <a:pt x="377" y="1"/>
                      <a:pt x="22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86"/>
              <p:cNvSpPr/>
              <p:nvPr/>
            </p:nvSpPr>
            <p:spPr>
              <a:xfrm>
                <a:off x="6118800" y="2827575"/>
                <a:ext cx="11825" cy="54225"/>
              </a:xfrm>
              <a:custGeom>
                <a:rect b="b" l="l" r="r" t="t"/>
                <a:pathLst>
                  <a:path extrusionOk="0" h="2169" w="473">
                    <a:moveTo>
                      <a:pt x="164" y="1"/>
                    </a:moveTo>
                    <a:cubicBezTo>
                      <a:pt x="93" y="1"/>
                      <a:pt x="182" y="1010"/>
                      <a:pt x="99" y="1425"/>
                    </a:cubicBezTo>
                    <a:cubicBezTo>
                      <a:pt x="7" y="1861"/>
                      <a:pt x="0" y="1972"/>
                      <a:pt x="166" y="2156"/>
                    </a:cubicBezTo>
                    <a:cubicBezTo>
                      <a:pt x="174" y="2164"/>
                      <a:pt x="181" y="2168"/>
                      <a:pt x="188" y="2168"/>
                    </a:cubicBezTo>
                    <a:cubicBezTo>
                      <a:pt x="345" y="2168"/>
                      <a:pt x="473" y="281"/>
                      <a:pt x="173" y="5"/>
                    </a:cubicBezTo>
                    <a:cubicBezTo>
                      <a:pt x="169" y="2"/>
                      <a:pt x="167" y="1"/>
                      <a:pt x="16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86"/>
              <p:cNvSpPr/>
              <p:nvPr/>
            </p:nvSpPr>
            <p:spPr>
              <a:xfrm>
                <a:off x="6128025" y="2835800"/>
                <a:ext cx="10475" cy="54575"/>
              </a:xfrm>
              <a:custGeom>
                <a:rect b="b" l="l" r="r" t="t"/>
                <a:pathLst>
                  <a:path extrusionOk="0" h="2183" w="419">
                    <a:moveTo>
                      <a:pt x="218" y="0"/>
                    </a:moveTo>
                    <a:cubicBezTo>
                      <a:pt x="173" y="0"/>
                      <a:pt x="183" y="1069"/>
                      <a:pt x="92" y="1514"/>
                    </a:cubicBezTo>
                    <a:cubicBezTo>
                      <a:pt x="0" y="1969"/>
                      <a:pt x="6" y="2061"/>
                      <a:pt x="142" y="2178"/>
                    </a:cubicBezTo>
                    <a:cubicBezTo>
                      <a:pt x="146" y="2181"/>
                      <a:pt x="150" y="2183"/>
                      <a:pt x="154" y="2183"/>
                    </a:cubicBezTo>
                    <a:cubicBezTo>
                      <a:pt x="291" y="2183"/>
                      <a:pt x="419" y="223"/>
                      <a:pt x="222" y="2"/>
                    </a:cubicBezTo>
                    <a:cubicBezTo>
                      <a:pt x="220" y="1"/>
                      <a:pt x="219" y="0"/>
                      <a:pt x="21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86"/>
              <p:cNvSpPr/>
              <p:nvPr/>
            </p:nvSpPr>
            <p:spPr>
              <a:xfrm>
                <a:off x="6134625" y="2839675"/>
                <a:ext cx="11100" cy="56625"/>
              </a:xfrm>
              <a:custGeom>
                <a:rect b="b" l="l" r="r" t="t"/>
                <a:pathLst>
                  <a:path extrusionOk="0" h="2265" w="444">
                    <a:moveTo>
                      <a:pt x="197" y="0"/>
                    </a:moveTo>
                    <a:lnTo>
                      <a:pt x="191" y="990"/>
                    </a:lnTo>
                    <a:cubicBezTo>
                      <a:pt x="191" y="1513"/>
                      <a:pt x="1" y="2262"/>
                      <a:pt x="68" y="2262"/>
                    </a:cubicBezTo>
                    <a:cubicBezTo>
                      <a:pt x="79" y="2262"/>
                      <a:pt x="90" y="2264"/>
                      <a:pt x="102" y="2264"/>
                    </a:cubicBezTo>
                    <a:cubicBezTo>
                      <a:pt x="158" y="2264"/>
                      <a:pt x="227" y="2222"/>
                      <a:pt x="308" y="1734"/>
                    </a:cubicBezTo>
                    <a:cubicBezTo>
                      <a:pt x="443" y="879"/>
                      <a:pt x="357" y="50"/>
                      <a:pt x="19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86"/>
              <p:cNvSpPr/>
              <p:nvPr/>
            </p:nvSpPr>
            <p:spPr>
              <a:xfrm>
                <a:off x="6145800" y="2846600"/>
                <a:ext cx="10125" cy="50600"/>
              </a:xfrm>
              <a:custGeom>
                <a:rect b="b" l="l" r="r" t="t"/>
                <a:pathLst>
                  <a:path extrusionOk="0" h="2024" w="405">
                    <a:moveTo>
                      <a:pt x="72" y="1"/>
                    </a:moveTo>
                    <a:cubicBezTo>
                      <a:pt x="71" y="1"/>
                      <a:pt x="70" y="3"/>
                      <a:pt x="70" y="6"/>
                    </a:cubicBezTo>
                    <a:cubicBezTo>
                      <a:pt x="58" y="117"/>
                      <a:pt x="101" y="1438"/>
                      <a:pt x="33" y="1758"/>
                    </a:cubicBezTo>
                    <a:cubicBezTo>
                      <a:pt x="0" y="1927"/>
                      <a:pt x="61" y="2024"/>
                      <a:pt x="135" y="2024"/>
                    </a:cubicBezTo>
                    <a:cubicBezTo>
                      <a:pt x="201" y="2024"/>
                      <a:pt x="278" y="1947"/>
                      <a:pt x="310" y="1776"/>
                    </a:cubicBezTo>
                    <a:cubicBezTo>
                      <a:pt x="404" y="1214"/>
                      <a:pt x="105" y="1"/>
                      <a:pt x="7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86"/>
              <p:cNvSpPr/>
              <p:nvPr/>
            </p:nvSpPr>
            <p:spPr>
              <a:xfrm>
                <a:off x="6154600" y="2857400"/>
                <a:ext cx="6550" cy="29150"/>
              </a:xfrm>
              <a:custGeom>
                <a:rect b="b" l="l" r="r" t="t"/>
                <a:pathLst>
                  <a:path extrusionOk="0" h="1166" w="262">
                    <a:moveTo>
                      <a:pt x="2" y="1"/>
                    </a:moveTo>
                    <a:cubicBezTo>
                      <a:pt x="1" y="1"/>
                      <a:pt x="1" y="2"/>
                      <a:pt x="1" y="4"/>
                    </a:cubicBezTo>
                    <a:cubicBezTo>
                      <a:pt x="1" y="817"/>
                      <a:pt x="153" y="1165"/>
                      <a:pt x="224" y="1165"/>
                    </a:cubicBezTo>
                    <a:cubicBezTo>
                      <a:pt x="247" y="1165"/>
                      <a:pt x="262" y="1127"/>
                      <a:pt x="259" y="1056"/>
                    </a:cubicBezTo>
                    <a:cubicBezTo>
                      <a:pt x="235" y="667"/>
                      <a:pt x="20" y="1"/>
                      <a:pt x="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86"/>
              <p:cNvSpPr/>
              <p:nvPr/>
            </p:nvSpPr>
            <p:spPr>
              <a:xfrm>
                <a:off x="6011075" y="1606500"/>
                <a:ext cx="129250" cy="165675"/>
              </a:xfrm>
              <a:custGeom>
                <a:rect b="b" l="l" r="r" t="t"/>
                <a:pathLst>
                  <a:path extrusionOk="0" h="6627" w="5170">
                    <a:moveTo>
                      <a:pt x="2588" y="0"/>
                    </a:moveTo>
                    <a:cubicBezTo>
                      <a:pt x="50" y="0"/>
                      <a:pt x="1" y="1082"/>
                      <a:pt x="191" y="3221"/>
                    </a:cubicBezTo>
                    <a:cubicBezTo>
                      <a:pt x="382" y="5360"/>
                      <a:pt x="1691" y="6626"/>
                      <a:pt x="2588" y="6626"/>
                    </a:cubicBezTo>
                    <a:cubicBezTo>
                      <a:pt x="3480" y="6626"/>
                      <a:pt x="4795" y="5360"/>
                      <a:pt x="4979" y="3221"/>
                    </a:cubicBezTo>
                    <a:cubicBezTo>
                      <a:pt x="5170" y="1082"/>
                      <a:pt x="5121" y="0"/>
                      <a:pt x="2588" y="0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86"/>
              <p:cNvSpPr/>
              <p:nvPr/>
            </p:nvSpPr>
            <p:spPr>
              <a:xfrm>
                <a:off x="6015808" y="1651250"/>
                <a:ext cx="62900" cy="64500"/>
              </a:xfrm>
              <a:custGeom>
                <a:rect b="b" l="l" r="r" t="t"/>
                <a:pathLst>
                  <a:path extrusionOk="0" h="2580" w="2516">
                    <a:moveTo>
                      <a:pt x="1430" y="0"/>
                    </a:moveTo>
                    <a:cubicBezTo>
                      <a:pt x="830" y="0"/>
                      <a:pt x="1" y="463"/>
                      <a:pt x="87" y="1142"/>
                    </a:cubicBezTo>
                    <a:cubicBezTo>
                      <a:pt x="92" y="1175"/>
                      <a:pt x="109" y="1189"/>
                      <a:pt x="138" y="1189"/>
                    </a:cubicBezTo>
                    <a:cubicBezTo>
                      <a:pt x="290" y="1189"/>
                      <a:pt x="768" y="783"/>
                      <a:pt x="1344" y="783"/>
                    </a:cubicBezTo>
                    <a:cubicBezTo>
                      <a:pt x="1392" y="783"/>
                      <a:pt x="1440" y="786"/>
                      <a:pt x="1489" y="792"/>
                    </a:cubicBezTo>
                    <a:cubicBezTo>
                      <a:pt x="2186" y="881"/>
                      <a:pt x="2046" y="2580"/>
                      <a:pt x="2215" y="2580"/>
                    </a:cubicBezTo>
                    <a:cubicBezTo>
                      <a:pt x="2221" y="2580"/>
                      <a:pt x="2227" y="2578"/>
                      <a:pt x="2233" y="2574"/>
                    </a:cubicBezTo>
                    <a:cubicBezTo>
                      <a:pt x="2515" y="2421"/>
                      <a:pt x="2509" y="386"/>
                      <a:pt x="1759" y="60"/>
                    </a:cubicBezTo>
                    <a:cubicBezTo>
                      <a:pt x="1666" y="20"/>
                      <a:pt x="1553" y="0"/>
                      <a:pt x="143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86"/>
              <p:cNvSpPr/>
              <p:nvPr/>
            </p:nvSpPr>
            <p:spPr>
              <a:xfrm>
                <a:off x="6023758" y="1678175"/>
                <a:ext cx="47875" cy="33150"/>
              </a:xfrm>
              <a:custGeom>
                <a:rect b="b" l="l" r="r" t="t"/>
                <a:pathLst>
                  <a:path extrusionOk="0" h="1326" w="1915">
                    <a:moveTo>
                      <a:pt x="794" y="413"/>
                    </a:moveTo>
                    <a:cubicBezTo>
                      <a:pt x="1037" y="413"/>
                      <a:pt x="1293" y="571"/>
                      <a:pt x="1282" y="686"/>
                    </a:cubicBezTo>
                    <a:cubicBezTo>
                      <a:pt x="1268" y="839"/>
                      <a:pt x="1067" y="903"/>
                      <a:pt x="861" y="903"/>
                    </a:cubicBezTo>
                    <a:cubicBezTo>
                      <a:pt x="614" y="903"/>
                      <a:pt x="358" y="811"/>
                      <a:pt x="409" y="674"/>
                    </a:cubicBezTo>
                    <a:cubicBezTo>
                      <a:pt x="479" y="481"/>
                      <a:pt x="634" y="413"/>
                      <a:pt x="794" y="413"/>
                    </a:cubicBezTo>
                    <a:close/>
                    <a:moveTo>
                      <a:pt x="950" y="0"/>
                    </a:moveTo>
                    <a:cubicBezTo>
                      <a:pt x="364" y="0"/>
                      <a:pt x="1" y="366"/>
                      <a:pt x="58" y="723"/>
                    </a:cubicBezTo>
                    <a:cubicBezTo>
                      <a:pt x="110" y="1067"/>
                      <a:pt x="445" y="1325"/>
                      <a:pt x="941" y="1325"/>
                    </a:cubicBezTo>
                    <a:cubicBezTo>
                      <a:pt x="1039" y="1325"/>
                      <a:pt x="1142" y="1316"/>
                      <a:pt x="1251" y="1294"/>
                    </a:cubicBezTo>
                    <a:cubicBezTo>
                      <a:pt x="1915" y="1165"/>
                      <a:pt x="1607" y="108"/>
                      <a:pt x="1269" y="34"/>
                    </a:cubicBezTo>
                    <a:cubicBezTo>
                      <a:pt x="1157" y="11"/>
                      <a:pt x="1050" y="0"/>
                      <a:pt x="95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86"/>
              <p:cNvSpPr/>
              <p:nvPr/>
            </p:nvSpPr>
            <p:spPr>
              <a:xfrm>
                <a:off x="6027375" y="1711375"/>
                <a:ext cx="33525" cy="26800"/>
              </a:xfrm>
              <a:custGeom>
                <a:rect b="b" l="l" r="r" t="t"/>
                <a:pathLst>
                  <a:path extrusionOk="0" h="1072" w="1341">
                    <a:moveTo>
                      <a:pt x="19" y="1"/>
                    </a:moveTo>
                    <a:cubicBezTo>
                      <a:pt x="7" y="1"/>
                      <a:pt x="0" y="5"/>
                      <a:pt x="0" y="16"/>
                    </a:cubicBezTo>
                    <a:cubicBezTo>
                      <a:pt x="0" y="160"/>
                      <a:pt x="354" y="1072"/>
                      <a:pt x="544" y="1072"/>
                    </a:cubicBezTo>
                    <a:cubicBezTo>
                      <a:pt x="556" y="1072"/>
                      <a:pt x="567" y="1068"/>
                      <a:pt x="578" y="1060"/>
                    </a:cubicBezTo>
                    <a:cubicBezTo>
                      <a:pt x="748" y="943"/>
                      <a:pt x="1341" y="133"/>
                      <a:pt x="1236" y="133"/>
                    </a:cubicBezTo>
                    <a:cubicBezTo>
                      <a:pt x="1231" y="133"/>
                      <a:pt x="1225" y="135"/>
                      <a:pt x="1217" y="138"/>
                    </a:cubicBezTo>
                    <a:cubicBezTo>
                      <a:pt x="1100" y="194"/>
                      <a:pt x="976" y="215"/>
                      <a:pt x="855" y="215"/>
                    </a:cubicBezTo>
                    <a:cubicBezTo>
                      <a:pt x="469" y="215"/>
                      <a:pt x="106" y="1"/>
                      <a:pt x="19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86"/>
              <p:cNvSpPr/>
              <p:nvPr/>
            </p:nvSpPr>
            <p:spPr>
              <a:xfrm>
                <a:off x="6074233" y="1651250"/>
                <a:ext cx="62875" cy="64500"/>
              </a:xfrm>
              <a:custGeom>
                <a:rect b="b" l="l" r="r" t="t"/>
                <a:pathLst>
                  <a:path extrusionOk="0" h="2580" w="2515">
                    <a:moveTo>
                      <a:pt x="1085" y="0"/>
                    </a:moveTo>
                    <a:cubicBezTo>
                      <a:pt x="963" y="0"/>
                      <a:pt x="850" y="20"/>
                      <a:pt x="756" y="60"/>
                    </a:cubicBezTo>
                    <a:cubicBezTo>
                      <a:pt x="6" y="386"/>
                      <a:pt x="0" y="2421"/>
                      <a:pt x="283" y="2574"/>
                    </a:cubicBezTo>
                    <a:cubicBezTo>
                      <a:pt x="289" y="2578"/>
                      <a:pt x="295" y="2580"/>
                      <a:pt x="300" y="2580"/>
                    </a:cubicBezTo>
                    <a:cubicBezTo>
                      <a:pt x="470" y="2580"/>
                      <a:pt x="330" y="881"/>
                      <a:pt x="1027" y="792"/>
                    </a:cubicBezTo>
                    <a:cubicBezTo>
                      <a:pt x="1076" y="786"/>
                      <a:pt x="1124" y="783"/>
                      <a:pt x="1171" y="783"/>
                    </a:cubicBezTo>
                    <a:cubicBezTo>
                      <a:pt x="1748" y="783"/>
                      <a:pt x="2230" y="1189"/>
                      <a:pt x="2380" y="1189"/>
                    </a:cubicBezTo>
                    <a:cubicBezTo>
                      <a:pt x="2408" y="1189"/>
                      <a:pt x="2425" y="1175"/>
                      <a:pt x="2428" y="1142"/>
                    </a:cubicBezTo>
                    <a:cubicBezTo>
                      <a:pt x="2515" y="463"/>
                      <a:pt x="1686" y="0"/>
                      <a:pt x="108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86"/>
              <p:cNvSpPr/>
              <p:nvPr/>
            </p:nvSpPr>
            <p:spPr>
              <a:xfrm>
                <a:off x="6081283" y="1678175"/>
                <a:ext cx="47875" cy="33150"/>
              </a:xfrm>
              <a:custGeom>
                <a:rect b="b" l="l" r="r" t="t"/>
                <a:pathLst>
                  <a:path extrusionOk="0" h="1326" w="1915">
                    <a:moveTo>
                      <a:pt x="1119" y="413"/>
                    </a:moveTo>
                    <a:cubicBezTo>
                      <a:pt x="1279" y="413"/>
                      <a:pt x="1434" y="481"/>
                      <a:pt x="1507" y="674"/>
                    </a:cubicBezTo>
                    <a:cubicBezTo>
                      <a:pt x="1561" y="811"/>
                      <a:pt x="1305" y="903"/>
                      <a:pt x="1056" y="903"/>
                    </a:cubicBezTo>
                    <a:cubicBezTo>
                      <a:pt x="850" y="903"/>
                      <a:pt x="648" y="839"/>
                      <a:pt x="634" y="686"/>
                    </a:cubicBezTo>
                    <a:cubicBezTo>
                      <a:pt x="623" y="571"/>
                      <a:pt x="876" y="413"/>
                      <a:pt x="1119" y="413"/>
                    </a:cubicBezTo>
                    <a:close/>
                    <a:moveTo>
                      <a:pt x="966" y="0"/>
                    </a:moveTo>
                    <a:cubicBezTo>
                      <a:pt x="866" y="0"/>
                      <a:pt x="759" y="11"/>
                      <a:pt x="646" y="34"/>
                    </a:cubicBezTo>
                    <a:cubicBezTo>
                      <a:pt x="308" y="108"/>
                      <a:pt x="1" y="1165"/>
                      <a:pt x="665" y="1294"/>
                    </a:cubicBezTo>
                    <a:cubicBezTo>
                      <a:pt x="774" y="1316"/>
                      <a:pt x="877" y="1325"/>
                      <a:pt x="974" y="1325"/>
                    </a:cubicBezTo>
                    <a:cubicBezTo>
                      <a:pt x="1471" y="1325"/>
                      <a:pt x="1806" y="1067"/>
                      <a:pt x="1857" y="723"/>
                    </a:cubicBezTo>
                    <a:cubicBezTo>
                      <a:pt x="1915" y="366"/>
                      <a:pt x="1552" y="0"/>
                      <a:pt x="966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86"/>
              <p:cNvSpPr/>
              <p:nvPr/>
            </p:nvSpPr>
            <p:spPr>
              <a:xfrm>
                <a:off x="6092650" y="1711375"/>
                <a:ext cx="33400" cy="26800"/>
              </a:xfrm>
              <a:custGeom>
                <a:rect b="b" l="l" r="r" t="t"/>
                <a:pathLst>
                  <a:path extrusionOk="0" h="1072" w="1336">
                    <a:moveTo>
                      <a:pt x="1316" y="1"/>
                    </a:moveTo>
                    <a:cubicBezTo>
                      <a:pt x="1230" y="1"/>
                      <a:pt x="867" y="215"/>
                      <a:pt x="483" y="215"/>
                    </a:cubicBezTo>
                    <a:cubicBezTo>
                      <a:pt x="363" y="215"/>
                      <a:pt x="241" y="194"/>
                      <a:pt x="124" y="138"/>
                    </a:cubicBezTo>
                    <a:cubicBezTo>
                      <a:pt x="117" y="135"/>
                      <a:pt x="111" y="133"/>
                      <a:pt x="106" y="133"/>
                    </a:cubicBezTo>
                    <a:cubicBezTo>
                      <a:pt x="1" y="133"/>
                      <a:pt x="593" y="943"/>
                      <a:pt x="764" y="1060"/>
                    </a:cubicBezTo>
                    <a:cubicBezTo>
                      <a:pt x="774" y="1068"/>
                      <a:pt x="785" y="1072"/>
                      <a:pt x="797" y="1072"/>
                    </a:cubicBezTo>
                    <a:cubicBezTo>
                      <a:pt x="982" y="1072"/>
                      <a:pt x="1335" y="160"/>
                      <a:pt x="1335" y="16"/>
                    </a:cubicBezTo>
                    <a:cubicBezTo>
                      <a:pt x="1335" y="5"/>
                      <a:pt x="1329" y="1"/>
                      <a:pt x="131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86"/>
              <p:cNvSpPr/>
              <p:nvPr/>
            </p:nvSpPr>
            <p:spPr>
              <a:xfrm>
                <a:off x="6048100" y="1722500"/>
                <a:ext cx="55825" cy="37375"/>
              </a:xfrm>
              <a:custGeom>
                <a:rect b="b" l="l" r="r" t="t"/>
                <a:pathLst>
                  <a:path extrusionOk="0" h="1495" w="2233">
                    <a:moveTo>
                      <a:pt x="1120" y="486"/>
                    </a:moveTo>
                    <a:cubicBezTo>
                      <a:pt x="1452" y="486"/>
                      <a:pt x="1728" y="640"/>
                      <a:pt x="1747" y="751"/>
                    </a:cubicBezTo>
                    <a:cubicBezTo>
                      <a:pt x="1765" y="855"/>
                      <a:pt x="1568" y="1009"/>
                      <a:pt x="1120" y="1009"/>
                    </a:cubicBezTo>
                    <a:cubicBezTo>
                      <a:pt x="665" y="1009"/>
                      <a:pt x="474" y="855"/>
                      <a:pt x="493" y="751"/>
                    </a:cubicBezTo>
                    <a:cubicBezTo>
                      <a:pt x="511" y="640"/>
                      <a:pt x="788" y="486"/>
                      <a:pt x="1120" y="486"/>
                    </a:cubicBezTo>
                    <a:close/>
                    <a:moveTo>
                      <a:pt x="1120" y="1"/>
                    </a:moveTo>
                    <a:cubicBezTo>
                      <a:pt x="542" y="1"/>
                      <a:pt x="69" y="450"/>
                      <a:pt x="38" y="751"/>
                    </a:cubicBezTo>
                    <a:cubicBezTo>
                      <a:pt x="1" y="1052"/>
                      <a:pt x="339" y="1494"/>
                      <a:pt x="1120" y="1494"/>
                    </a:cubicBezTo>
                    <a:cubicBezTo>
                      <a:pt x="1900" y="1494"/>
                      <a:pt x="2232" y="1046"/>
                      <a:pt x="2201" y="751"/>
                    </a:cubicBezTo>
                    <a:cubicBezTo>
                      <a:pt x="2171" y="450"/>
                      <a:pt x="1691" y="1"/>
                      <a:pt x="11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0" name="Google Shape;1940;p86"/>
          <p:cNvSpPr/>
          <p:nvPr/>
        </p:nvSpPr>
        <p:spPr>
          <a:xfrm>
            <a:off x="5970050" y="1548975"/>
            <a:ext cx="193800" cy="222875"/>
          </a:xfrm>
          <a:custGeom>
            <a:rect b="b" l="l" r="r" t="t"/>
            <a:pathLst>
              <a:path extrusionOk="0" h="8915" w="7752">
                <a:moveTo>
                  <a:pt x="3746" y="0"/>
                </a:moveTo>
                <a:cubicBezTo>
                  <a:pt x="3376" y="0"/>
                  <a:pt x="2959" y="59"/>
                  <a:pt x="2502" y="217"/>
                </a:cubicBezTo>
                <a:cubicBezTo>
                  <a:pt x="670" y="850"/>
                  <a:pt x="0" y="3457"/>
                  <a:pt x="738" y="5885"/>
                </a:cubicBezTo>
                <a:cubicBezTo>
                  <a:pt x="1482" y="8319"/>
                  <a:pt x="2889" y="8915"/>
                  <a:pt x="2889" y="8915"/>
                </a:cubicBezTo>
                <a:cubicBezTo>
                  <a:pt x="1869" y="7612"/>
                  <a:pt x="1832" y="5522"/>
                  <a:pt x="1832" y="5522"/>
                </a:cubicBezTo>
                <a:lnTo>
                  <a:pt x="1832" y="5522"/>
                </a:lnTo>
                <a:cubicBezTo>
                  <a:pt x="2047" y="6456"/>
                  <a:pt x="2643" y="6905"/>
                  <a:pt x="2643" y="6905"/>
                </a:cubicBezTo>
                <a:cubicBezTo>
                  <a:pt x="2182" y="6413"/>
                  <a:pt x="2115" y="4932"/>
                  <a:pt x="2643" y="4686"/>
                </a:cubicBezTo>
                <a:cubicBezTo>
                  <a:pt x="3172" y="4440"/>
                  <a:pt x="4229" y="3770"/>
                  <a:pt x="4229" y="3770"/>
                </a:cubicBezTo>
                <a:lnTo>
                  <a:pt x="4229" y="3770"/>
                </a:lnTo>
                <a:cubicBezTo>
                  <a:pt x="3947" y="4299"/>
                  <a:pt x="3277" y="4618"/>
                  <a:pt x="3277" y="4618"/>
                </a:cubicBezTo>
                <a:cubicBezTo>
                  <a:pt x="4832" y="4372"/>
                  <a:pt x="5287" y="3457"/>
                  <a:pt x="5287" y="3457"/>
                </a:cubicBezTo>
                <a:cubicBezTo>
                  <a:pt x="5287" y="3457"/>
                  <a:pt x="6381" y="4372"/>
                  <a:pt x="5993" y="6487"/>
                </a:cubicBezTo>
                <a:cubicBezTo>
                  <a:pt x="6270" y="6100"/>
                  <a:pt x="6436" y="5651"/>
                  <a:pt x="6479" y="5178"/>
                </a:cubicBezTo>
                <a:cubicBezTo>
                  <a:pt x="6479" y="5135"/>
                  <a:pt x="6485" y="5085"/>
                  <a:pt x="6485" y="5036"/>
                </a:cubicBezTo>
                <a:cubicBezTo>
                  <a:pt x="6485" y="4952"/>
                  <a:pt x="6489" y="4913"/>
                  <a:pt x="6493" y="4913"/>
                </a:cubicBezTo>
                <a:lnTo>
                  <a:pt x="6493" y="4913"/>
                </a:lnTo>
                <a:cubicBezTo>
                  <a:pt x="6534" y="4913"/>
                  <a:pt x="6671" y="7775"/>
                  <a:pt x="5569" y="8915"/>
                </a:cubicBezTo>
                <a:cubicBezTo>
                  <a:pt x="5569" y="8915"/>
                  <a:pt x="7610" y="7716"/>
                  <a:pt x="7684" y="5036"/>
                </a:cubicBezTo>
                <a:cubicBezTo>
                  <a:pt x="7751" y="2362"/>
                  <a:pt x="7186" y="605"/>
                  <a:pt x="5532" y="537"/>
                </a:cubicBezTo>
                <a:cubicBezTo>
                  <a:pt x="5532" y="537"/>
                  <a:pt x="4857" y="0"/>
                  <a:pt x="3746" y="0"/>
                </a:cubicBezTo>
                <a:close/>
              </a:path>
            </a:pathLst>
          </a:custGeom>
          <a:solidFill>
            <a:srgbClr val="E6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86"/>
          <p:cNvSpPr/>
          <p:nvPr/>
        </p:nvSpPr>
        <p:spPr>
          <a:xfrm>
            <a:off x="6763600" y="2567675"/>
            <a:ext cx="30300" cy="306750"/>
          </a:xfrm>
          <a:custGeom>
            <a:rect b="b" l="l" r="r" t="t"/>
            <a:pathLst>
              <a:path extrusionOk="0" h="12270" w="1212">
                <a:moveTo>
                  <a:pt x="103" y="0"/>
                </a:moveTo>
                <a:cubicBezTo>
                  <a:pt x="99" y="0"/>
                  <a:pt x="96" y="0"/>
                  <a:pt x="92" y="1"/>
                </a:cubicBezTo>
                <a:cubicBezTo>
                  <a:pt x="37" y="7"/>
                  <a:pt x="0" y="50"/>
                  <a:pt x="0" y="99"/>
                </a:cubicBezTo>
                <a:cubicBezTo>
                  <a:pt x="6" y="148"/>
                  <a:pt x="295" y="5336"/>
                  <a:pt x="578" y="7371"/>
                </a:cubicBezTo>
                <a:cubicBezTo>
                  <a:pt x="867" y="9442"/>
                  <a:pt x="1021" y="10966"/>
                  <a:pt x="910" y="12165"/>
                </a:cubicBezTo>
                <a:cubicBezTo>
                  <a:pt x="904" y="12214"/>
                  <a:pt x="941" y="12263"/>
                  <a:pt x="996" y="12270"/>
                </a:cubicBezTo>
                <a:lnTo>
                  <a:pt x="1008" y="12270"/>
                </a:lnTo>
                <a:cubicBezTo>
                  <a:pt x="1051" y="12270"/>
                  <a:pt x="1094" y="12233"/>
                  <a:pt x="1100" y="12184"/>
                </a:cubicBezTo>
                <a:cubicBezTo>
                  <a:pt x="1211" y="10966"/>
                  <a:pt x="1057" y="9430"/>
                  <a:pt x="762" y="7346"/>
                </a:cubicBezTo>
                <a:cubicBezTo>
                  <a:pt x="486" y="5318"/>
                  <a:pt x="191" y="142"/>
                  <a:pt x="191" y="93"/>
                </a:cubicBezTo>
                <a:cubicBezTo>
                  <a:pt x="191" y="41"/>
                  <a:pt x="153" y="0"/>
                  <a:pt x="103" y="0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86"/>
          <p:cNvSpPr/>
          <p:nvPr/>
        </p:nvSpPr>
        <p:spPr>
          <a:xfrm>
            <a:off x="6763450" y="2788650"/>
            <a:ext cx="24700" cy="100375"/>
          </a:xfrm>
          <a:custGeom>
            <a:rect b="b" l="l" r="r" t="t"/>
            <a:pathLst>
              <a:path extrusionOk="0" h="4015" w="988">
                <a:moveTo>
                  <a:pt x="884" y="0"/>
                </a:moveTo>
                <a:cubicBezTo>
                  <a:pt x="842" y="0"/>
                  <a:pt x="801" y="26"/>
                  <a:pt x="793" y="81"/>
                </a:cubicBezTo>
                <a:cubicBezTo>
                  <a:pt x="787" y="111"/>
                  <a:pt x="289" y="3351"/>
                  <a:pt x="25" y="3873"/>
                </a:cubicBezTo>
                <a:cubicBezTo>
                  <a:pt x="0" y="3916"/>
                  <a:pt x="18" y="3978"/>
                  <a:pt x="62" y="4002"/>
                </a:cubicBezTo>
                <a:cubicBezTo>
                  <a:pt x="74" y="4008"/>
                  <a:pt x="92" y="4015"/>
                  <a:pt x="105" y="4015"/>
                </a:cubicBezTo>
                <a:cubicBezTo>
                  <a:pt x="141" y="4015"/>
                  <a:pt x="178" y="3990"/>
                  <a:pt x="191" y="3959"/>
                </a:cubicBezTo>
                <a:cubicBezTo>
                  <a:pt x="473" y="3412"/>
                  <a:pt x="959" y="247"/>
                  <a:pt x="977" y="111"/>
                </a:cubicBezTo>
                <a:cubicBezTo>
                  <a:pt x="988" y="40"/>
                  <a:pt x="935" y="0"/>
                  <a:pt x="884" y="0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86"/>
          <p:cNvSpPr/>
          <p:nvPr/>
        </p:nvSpPr>
        <p:spPr>
          <a:xfrm>
            <a:off x="6887450" y="2573550"/>
            <a:ext cx="22075" cy="300725"/>
          </a:xfrm>
          <a:custGeom>
            <a:rect b="b" l="l" r="r" t="t"/>
            <a:pathLst>
              <a:path extrusionOk="0" h="12029" w="883">
                <a:moveTo>
                  <a:pt x="782" y="1"/>
                </a:moveTo>
                <a:cubicBezTo>
                  <a:pt x="737" y="1"/>
                  <a:pt x="692" y="30"/>
                  <a:pt x="689" y="92"/>
                </a:cubicBezTo>
                <a:cubicBezTo>
                  <a:pt x="683" y="171"/>
                  <a:pt x="308" y="7867"/>
                  <a:pt x="209" y="8967"/>
                </a:cubicBezTo>
                <a:cubicBezTo>
                  <a:pt x="111" y="10129"/>
                  <a:pt x="0" y="11592"/>
                  <a:pt x="31" y="11942"/>
                </a:cubicBezTo>
                <a:cubicBezTo>
                  <a:pt x="37" y="11992"/>
                  <a:pt x="80" y="12028"/>
                  <a:pt x="130" y="12028"/>
                </a:cubicBezTo>
                <a:lnTo>
                  <a:pt x="136" y="12028"/>
                </a:lnTo>
                <a:cubicBezTo>
                  <a:pt x="191" y="12022"/>
                  <a:pt x="228" y="11973"/>
                  <a:pt x="222" y="11924"/>
                </a:cubicBezTo>
                <a:cubicBezTo>
                  <a:pt x="197" y="11660"/>
                  <a:pt x="259" y="10615"/>
                  <a:pt x="400" y="8980"/>
                </a:cubicBezTo>
                <a:cubicBezTo>
                  <a:pt x="498" y="7879"/>
                  <a:pt x="873" y="178"/>
                  <a:pt x="879" y="104"/>
                </a:cubicBezTo>
                <a:cubicBezTo>
                  <a:pt x="883" y="36"/>
                  <a:pt x="832" y="1"/>
                  <a:pt x="782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86"/>
          <p:cNvSpPr/>
          <p:nvPr/>
        </p:nvSpPr>
        <p:spPr>
          <a:xfrm>
            <a:off x="6892675" y="2795550"/>
            <a:ext cx="23075" cy="88700"/>
          </a:xfrm>
          <a:custGeom>
            <a:rect b="b" l="l" r="r" t="t"/>
            <a:pathLst>
              <a:path extrusionOk="0" h="3548" w="923">
                <a:moveTo>
                  <a:pt x="99" y="1"/>
                </a:moveTo>
                <a:cubicBezTo>
                  <a:pt x="95" y="1"/>
                  <a:pt x="91" y="1"/>
                  <a:pt x="87" y="1"/>
                </a:cubicBezTo>
                <a:cubicBezTo>
                  <a:pt x="37" y="7"/>
                  <a:pt x="0" y="50"/>
                  <a:pt x="0" y="106"/>
                </a:cubicBezTo>
                <a:cubicBezTo>
                  <a:pt x="13" y="204"/>
                  <a:pt x="246" y="2478"/>
                  <a:pt x="726" y="3493"/>
                </a:cubicBezTo>
                <a:cubicBezTo>
                  <a:pt x="744" y="3523"/>
                  <a:pt x="775" y="3542"/>
                  <a:pt x="812" y="3548"/>
                </a:cubicBezTo>
                <a:cubicBezTo>
                  <a:pt x="830" y="3548"/>
                  <a:pt x="843" y="3542"/>
                  <a:pt x="855" y="3536"/>
                </a:cubicBezTo>
                <a:cubicBezTo>
                  <a:pt x="904" y="3511"/>
                  <a:pt x="922" y="3456"/>
                  <a:pt x="898" y="3407"/>
                </a:cubicBezTo>
                <a:cubicBezTo>
                  <a:pt x="437" y="2429"/>
                  <a:pt x="191" y="106"/>
                  <a:pt x="191" y="87"/>
                </a:cubicBezTo>
                <a:cubicBezTo>
                  <a:pt x="191" y="36"/>
                  <a:pt x="149" y="1"/>
                  <a:pt x="99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5" name="Google Shape;1945;p86"/>
          <p:cNvGrpSpPr/>
          <p:nvPr/>
        </p:nvGrpSpPr>
        <p:grpSpPr>
          <a:xfrm>
            <a:off x="5099200" y="3022588"/>
            <a:ext cx="435225" cy="1370250"/>
            <a:chOff x="5099200" y="2992450"/>
            <a:chExt cx="435225" cy="1370250"/>
          </a:xfrm>
        </p:grpSpPr>
        <p:grpSp>
          <p:nvGrpSpPr>
            <p:cNvPr id="1946" name="Google Shape;1946;p86"/>
            <p:cNvGrpSpPr/>
            <p:nvPr/>
          </p:nvGrpSpPr>
          <p:grpSpPr>
            <a:xfrm>
              <a:off x="5099200" y="3018075"/>
              <a:ext cx="435225" cy="1344625"/>
              <a:chOff x="5099200" y="3018075"/>
              <a:chExt cx="435225" cy="1344625"/>
            </a:xfrm>
          </p:grpSpPr>
          <p:sp>
            <p:nvSpPr>
              <p:cNvPr id="1947" name="Google Shape;1947;p86"/>
              <p:cNvSpPr/>
              <p:nvPr/>
            </p:nvSpPr>
            <p:spPr>
              <a:xfrm>
                <a:off x="5099200" y="3172825"/>
                <a:ext cx="435225" cy="1189875"/>
              </a:xfrm>
              <a:custGeom>
                <a:rect b="b" l="l" r="r" t="t"/>
                <a:pathLst>
                  <a:path extrusionOk="0" h="47595" w="17409">
                    <a:moveTo>
                      <a:pt x="7156" y="1"/>
                    </a:moveTo>
                    <a:cubicBezTo>
                      <a:pt x="7156" y="1"/>
                      <a:pt x="6910" y="1765"/>
                      <a:pt x="6842" y="2010"/>
                    </a:cubicBezTo>
                    <a:cubicBezTo>
                      <a:pt x="6774" y="2256"/>
                      <a:pt x="6326" y="2453"/>
                      <a:pt x="5674" y="2662"/>
                    </a:cubicBezTo>
                    <a:cubicBezTo>
                      <a:pt x="5017" y="2877"/>
                      <a:pt x="3412" y="2711"/>
                      <a:pt x="2619" y="3203"/>
                    </a:cubicBezTo>
                    <a:cubicBezTo>
                      <a:pt x="1820" y="3689"/>
                      <a:pt x="1931" y="5828"/>
                      <a:pt x="1931" y="7094"/>
                    </a:cubicBezTo>
                    <a:cubicBezTo>
                      <a:pt x="1931" y="8354"/>
                      <a:pt x="1396" y="10727"/>
                      <a:pt x="1156" y="11814"/>
                    </a:cubicBezTo>
                    <a:cubicBezTo>
                      <a:pt x="910" y="12902"/>
                      <a:pt x="867" y="16179"/>
                      <a:pt x="831" y="17058"/>
                    </a:cubicBezTo>
                    <a:cubicBezTo>
                      <a:pt x="800" y="17937"/>
                      <a:pt x="665" y="19172"/>
                      <a:pt x="597" y="19701"/>
                    </a:cubicBezTo>
                    <a:cubicBezTo>
                      <a:pt x="523" y="20229"/>
                      <a:pt x="1" y="21569"/>
                      <a:pt x="474" y="22387"/>
                    </a:cubicBezTo>
                    <a:cubicBezTo>
                      <a:pt x="1073" y="23418"/>
                      <a:pt x="1448" y="23751"/>
                      <a:pt x="1632" y="23751"/>
                    </a:cubicBezTo>
                    <a:cubicBezTo>
                      <a:pt x="1692" y="23751"/>
                      <a:pt x="1732" y="23716"/>
                      <a:pt x="1753" y="23659"/>
                    </a:cubicBezTo>
                    <a:cubicBezTo>
                      <a:pt x="1876" y="23333"/>
                      <a:pt x="1236" y="22700"/>
                      <a:pt x="1163" y="22209"/>
                    </a:cubicBezTo>
                    <a:cubicBezTo>
                      <a:pt x="1107" y="21806"/>
                      <a:pt x="1220" y="21170"/>
                      <a:pt x="1354" y="21170"/>
                    </a:cubicBezTo>
                    <a:cubicBezTo>
                      <a:pt x="1384" y="21170"/>
                      <a:pt x="1415" y="21202"/>
                      <a:pt x="1445" y="21274"/>
                    </a:cubicBezTo>
                    <a:cubicBezTo>
                      <a:pt x="1578" y="21599"/>
                      <a:pt x="1564" y="22299"/>
                      <a:pt x="1842" y="22299"/>
                    </a:cubicBezTo>
                    <a:cubicBezTo>
                      <a:pt x="1885" y="22299"/>
                      <a:pt x="1934" y="22282"/>
                      <a:pt x="1992" y="22245"/>
                    </a:cubicBezTo>
                    <a:cubicBezTo>
                      <a:pt x="2287" y="22061"/>
                      <a:pt x="2232" y="20881"/>
                      <a:pt x="2146" y="20322"/>
                    </a:cubicBezTo>
                    <a:cubicBezTo>
                      <a:pt x="2041" y="19602"/>
                      <a:pt x="2140" y="19301"/>
                      <a:pt x="2195" y="18717"/>
                    </a:cubicBezTo>
                    <a:cubicBezTo>
                      <a:pt x="2250" y="18158"/>
                      <a:pt x="3203" y="14992"/>
                      <a:pt x="3369" y="13572"/>
                    </a:cubicBezTo>
                    <a:cubicBezTo>
                      <a:pt x="3640" y="11243"/>
                      <a:pt x="4586" y="7118"/>
                      <a:pt x="4586" y="7118"/>
                    </a:cubicBezTo>
                    <a:cubicBezTo>
                      <a:pt x="4728" y="7997"/>
                      <a:pt x="4648" y="10665"/>
                      <a:pt x="4685" y="12319"/>
                    </a:cubicBezTo>
                    <a:cubicBezTo>
                      <a:pt x="4715" y="13966"/>
                      <a:pt x="4463" y="15798"/>
                      <a:pt x="4334" y="18521"/>
                    </a:cubicBezTo>
                    <a:cubicBezTo>
                      <a:pt x="4230" y="20813"/>
                      <a:pt x="3425" y="28527"/>
                      <a:pt x="3732" y="31091"/>
                    </a:cubicBezTo>
                    <a:cubicBezTo>
                      <a:pt x="4045" y="33654"/>
                      <a:pt x="4015" y="35738"/>
                      <a:pt x="4254" y="37280"/>
                    </a:cubicBezTo>
                    <a:cubicBezTo>
                      <a:pt x="4500" y="38823"/>
                      <a:pt x="5361" y="42118"/>
                      <a:pt x="5269" y="42634"/>
                    </a:cubicBezTo>
                    <a:cubicBezTo>
                      <a:pt x="5201" y="43126"/>
                      <a:pt x="5250" y="43624"/>
                      <a:pt x="5410" y="44091"/>
                    </a:cubicBezTo>
                    <a:cubicBezTo>
                      <a:pt x="5551" y="44441"/>
                      <a:pt x="5090" y="45652"/>
                      <a:pt x="4949" y="46248"/>
                    </a:cubicBezTo>
                    <a:cubicBezTo>
                      <a:pt x="4808" y="46845"/>
                      <a:pt x="5527" y="47595"/>
                      <a:pt x="6148" y="47595"/>
                    </a:cubicBezTo>
                    <a:cubicBezTo>
                      <a:pt x="6768" y="47595"/>
                      <a:pt x="7481" y="46605"/>
                      <a:pt x="7377" y="46144"/>
                    </a:cubicBezTo>
                    <a:cubicBezTo>
                      <a:pt x="7279" y="45689"/>
                      <a:pt x="7211" y="44300"/>
                      <a:pt x="7328" y="43611"/>
                    </a:cubicBezTo>
                    <a:cubicBezTo>
                      <a:pt x="7444" y="42917"/>
                      <a:pt x="7168" y="42862"/>
                      <a:pt x="7168" y="42302"/>
                    </a:cubicBezTo>
                    <a:cubicBezTo>
                      <a:pt x="7168" y="41749"/>
                      <a:pt x="7383" y="37969"/>
                      <a:pt x="7401" y="34656"/>
                    </a:cubicBezTo>
                    <a:cubicBezTo>
                      <a:pt x="7414" y="33254"/>
                      <a:pt x="7518" y="32043"/>
                      <a:pt x="7869" y="28865"/>
                    </a:cubicBezTo>
                    <a:cubicBezTo>
                      <a:pt x="8305" y="24882"/>
                      <a:pt x="8698" y="21096"/>
                      <a:pt x="8698" y="21096"/>
                    </a:cubicBezTo>
                    <a:cubicBezTo>
                      <a:pt x="8698" y="21096"/>
                      <a:pt x="9092" y="24882"/>
                      <a:pt x="9528" y="28865"/>
                    </a:cubicBezTo>
                    <a:cubicBezTo>
                      <a:pt x="9879" y="32049"/>
                      <a:pt x="9983" y="33254"/>
                      <a:pt x="9995" y="34656"/>
                    </a:cubicBezTo>
                    <a:cubicBezTo>
                      <a:pt x="10020" y="37969"/>
                      <a:pt x="10235" y="41743"/>
                      <a:pt x="10235" y="42302"/>
                    </a:cubicBezTo>
                    <a:cubicBezTo>
                      <a:pt x="10235" y="42868"/>
                      <a:pt x="9952" y="42923"/>
                      <a:pt x="10069" y="43611"/>
                    </a:cubicBezTo>
                    <a:cubicBezTo>
                      <a:pt x="10186" y="44300"/>
                      <a:pt x="10124" y="45695"/>
                      <a:pt x="10020" y="46144"/>
                    </a:cubicBezTo>
                    <a:cubicBezTo>
                      <a:pt x="9915" y="46599"/>
                      <a:pt x="10635" y="47595"/>
                      <a:pt x="11255" y="47595"/>
                    </a:cubicBezTo>
                    <a:cubicBezTo>
                      <a:pt x="11876" y="47595"/>
                      <a:pt x="12583" y="46845"/>
                      <a:pt x="12448" y="46248"/>
                    </a:cubicBezTo>
                    <a:cubicBezTo>
                      <a:pt x="12307" y="45652"/>
                      <a:pt x="11852" y="44441"/>
                      <a:pt x="11987" y="44091"/>
                    </a:cubicBezTo>
                    <a:cubicBezTo>
                      <a:pt x="12147" y="43624"/>
                      <a:pt x="12196" y="43126"/>
                      <a:pt x="12128" y="42634"/>
                    </a:cubicBezTo>
                    <a:cubicBezTo>
                      <a:pt x="12042" y="42118"/>
                      <a:pt x="12897" y="38823"/>
                      <a:pt x="13143" y="37280"/>
                    </a:cubicBezTo>
                    <a:cubicBezTo>
                      <a:pt x="13388" y="35738"/>
                      <a:pt x="13352" y="33654"/>
                      <a:pt x="13665" y="31091"/>
                    </a:cubicBezTo>
                    <a:cubicBezTo>
                      <a:pt x="13972" y="28527"/>
                      <a:pt x="13167" y="20813"/>
                      <a:pt x="13063" y="18521"/>
                    </a:cubicBezTo>
                    <a:cubicBezTo>
                      <a:pt x="12934" y="15798"/>
                      <a:pt x="12682" y="13966"/>
                      <a:pt x="12712" y="12319"/>
                    </a:cubicBezTo>
                    <a:cubicBezTo>
                      <a:pt x="12749" y="10665"/>
                      <a:pt x="12669" y="7997"/>
                      <a:pt x="12811" y="7118"/>
                    </a:cubicBezTo>
                    <a:cubicBezTo>
                      <a:pt x="12811" y="7118"/>
                      <a:pt x="13757" y="11243"/>
                      <a:pt x="14028" y="13572"/>
                    </a:cubicBezTo>
                    <a:cubicBezTo>
                      <a:pt x="14194" y="14992"/>
                      <a:pt x="15153" y="18158"/>
                      <a:pt x="15202" y="18717"/>
                    </a:cubicBezTo>
                    <a:cubicBezTo>
                      <a:pt x="15257" y="19301"/>
                      <a:pt x="15355" y="19602"/>
                      <a:pt x="15251" y="20322"/>
                    </a:cubicBezTo>
                    <a:cubicBezTo>
                      <a:pt x="15171" y="20881"/>
                      <a:pt x="15116" y="22055"/>
                      <a:pt x="15411" y="22245"/>
                    </a:cubicBezTo>
                    <a:cubicBezTo>
                      <a:pt x="15469" y="22282"/>
                      <a:pt x="15518" y="22299"/>
                      <a:pt x="15561" y="22299"/>
                    </a:cubicBezTo>
                    <a:cubicBezTo>
                      <a:pt x="15839" y="22299"/>
                      <a:pt x="15824" y="21599"/>
                      <a:pt x="15958" y="21274"/>
                    </a:cubicBezTo>
                    <a:cubicBezTo>
                      <a:pt x="15988" y="21202"/>
                      <a:pt x="16019" y="21170"/>
                      <a:pt x="16049" y="21170"/>
                    </a:cubicBezTo>
                    <a:cubicBezTo>
                      <a:pt x="16183" y="21170"/>
                      <a:pt x="16296" y="21806"/>
                      <a:pt x="16240" y="22209"/>
                    </a:cubicBezTo>
                    <a:cubicBezTo>
                      <a:pt x="16167" y="22700"/>
                      <a:pt x="15527" y="23327"/>
                      <a:pt x="15644" y="23659"/>
                    </a:cubicBezTo>
                    <a:cubicBezTo>
                      <a:pt x="15665" y="23714"/>
                      <a:pt x="15705" y="23748"/>
                      <a:pt x="15765" y="23748"/>
                    </a:cubicBezTo>
                    <a:cubicBezTo>
                      <a:pt x="15950" y="23748"/>
                      <a:pt x="16329" y="23420"/>
                      <a:pt x="16929" y="22387"/>
                    </a:cubicBezTo>
                    <a:cubicBezTo>
                      <a:pt x="17408" y="21575"/>
                      <a:pt x="16886" y="20229"/>
                      <a:pt x="16818" y="19701"/>
                    </a:cubicBezTo>
                    <a:cubicBezTo>
                      <a:pt x="16751" y="19178"/>
                      <a:pt x="16615" y="17937"/>
                      <a:pt x="16579" y="17058"/>
                    </a:cubicBezTo>
                    <a:cubicBezTo>
                      <a:pt x="16542" y="16185"/>
                      <a:pt x="16505" y="12902"/>
                      <a:pt x="16259" y="11814"/>
                    </a:cubicBezTo>
                    <a:cubicBezTo>
                      <a:pt x="16013" y="10727"/>
                      <a:pt x="15478" y="8354"/>
                      <a:pt x="15478" y="7094"/>
                    </a:cubicBezTo>
                    <a:cubicBezTo>
                      <a:pt x="15478" y="5828"/>
                      <a:pt x="15589" y="3695"/>
                      <a:pt x="14796" y="3203"/>
                    </a:cubicBezTo>
                    <a:cubicBezTo>
                      <a:pt x="14003" y="2711"/>
                      <a:pt x="12393" y="2871"/>
                      <a:pt x="11741" y="2662"/>
                    </a:cubicBezTo>
                    <a:cubicBezTo>
                      <a:pt x="11083" y="2453"/>
                      <a:pt x="10641" y="2256"/>
                      <a:pt x="10573" y="2010"/>
                    </a:cubicBezTo>
                    <a:cubicBezTo>
                      <a:pt x="10499" y="1765"/>
                      <a:pt x="10260" y="1"/>
                      <a:pt x="10260" y="1"/>
                    </a:cubicBezTo>
                    <a:lnTo>
                      <a:pt x="8705" y="37"/>
                    </a:lnTo>
                    <a:lnTo>
                      <a:pt x="7156" y="1"/>
                    </a:ln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86"/>
              <p:cNvSpPr/>
              <p:nvPr/>
            </p:nvSpPr>
            <p:spPr>
              <a:xfrm>
                <a:off x="5241650" y="3018075"/>
                <a:ext cx="150475" cy="201175"/>
              </a:xfrm>
              <a:custGeom>
                <a:rect b="b" l="l" r="r" t="t"/>
                <a:pathLst>
                  <a:path extrusionOk="0" h="8047" w="6019">
                    <a:moveTo>
                      <a:pt x="3007" y="1"/>
                    </a:moveTo>
                    <a:cubicBezTo>
                      <a:pt x="56" y="1"/>
                      <a:pt x="1" y="1316"/>
                      <a:pt x="216" y="3916"/>
                    </a:cubicBezTo>
                    <a:cubicBezTo>
                      <a:pt x="437" y="6510"/>
                      <a:pt x="1968" y="8047"/>
                      <a:pt x="3007" y="8047"/>
                    </a:cubicBezTo>
                    <a:cubicBezTo>
                      <a:pt x="4045" y="8047"/>
                      <a:pt x="5576" y="6510"/>
                      <a:pt x="5797" y="3916"/>
                    </a:cubicBezTo>
                    <a:cubicBezTo>
                      <a:pt x="6018" y="1316"/>
                      <a:pt x="5963" y="1"/>
                      <a:pt x="3007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9" name="Google Shape;1949;p86"/>
            <p:cNvGrpSpPr/>
            <p:nvPr/>
          </p:nvGrpSpPr>
          <p:grpSpPr>
            <a:xfrm>
              <a:off x="5110575" y="3060800"/>
              <a:ext cx="411850" cy="1291550"/>
              <a:chOff x="5110575" y="3060800"/>
              <a:chExt cx="411850" cy="1291550"/>
            </a:xfrm>
          </p:grpSpPr>
          <p:sp>
            <p:nvSpPr>
              <p:cNvPr id="1950" name="Google Shape;1950;p86"/>
              <p:cNvSpPr/>
              <p:nvPr/>
            </p:nvSpPr>
            <p:spPr>
              <a:xfrm>
                <a:off x="5216600" y="3670775"/>
                <a:ext cx="62725" cy="343700"/>
              </a:xfrm>
              <a:custGeom>
                <a:rect b="b" l="l" r="r" t="t"/>
                <a:pathLst>
                  <a:path extrusionOk="0" h="13748" w="2509">
                    <a:moveTo>
                      <a:pt x="574" y="1"/>
                    </a:moveTo>
                    <a:cubicBezTo>
                      <a:pt x="433" y="1"/>
                      <a:pt x="342" y="91"/>
                      <a:pt x="339" y="299"/>
                    </a:cubicBezTo>
                    <a:cubicBezTo>
                      <a:pt x="321" y="1805"/>
                      <a:pt x="689" y="7675"/>
                      <a:pt x="640" y="9015"/>
                    </a:cubicBezTo>
                    <a:cubicBezTo>
                      <a:pt x="591" y="10355"/>
                      <a:pt x="1" y="12340"/>
                      <a:pt x="118" y="12998"/>
                    </a:cubicBezTo>
                    <a:cubicBezTo>
                      <a:pt x="197" y="13425"/>
                      <a:pt x="862" y="13748"/>
                      <a:pt x="1421" y="13748"/>
                    </a:cubicBezTo>
                    <a:cubicBezTo>
                      <a:pt x="1724" y="13748"/>
                      <a:pt x="1996" y="13653"/>
                      <a:pt x="2128" y="13428"/>
                    </a:cubicBezTo>
                    <a:cubicBezTo>
                      <a:pt x="2509" y="12789"/>
                      <a:pt x="1802" y="8646"/>
                      <a:pt x="1679" y="7011"/>
                    </a:cubicBezTo>
                    <a:cubicBezTo>
                      <a:pt x="1562" y="5376"/>
                      <a:pt x="2374" y="2567"/>
                      <a:pt x="2257" y="1953"/>
                    </a:cubicBezTo>
                    <a:cubicBezTo>
                      <a:pt x="2072" y="1002"/>
                      <a:pt x="1044" y="1"/>
                      <a:pt x="57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86"/>
              <p:cNvSpPr/>
              <p:nvPr/>
            </p:nvSpPr>
            <p:spPr>
              <a:xfrm>
                <a:off x="5217525" y="4046725"/>
                <a:ext cx="53050" cy="217175"/>
              </a:xfrm>
              <a:custGeom>
                <a:rect b="b" l="l" r="r" t="t"/>
                <a:pathLst>
                  <a:path extrusionOk="0" h="8687" w="2122">
                    <a:moveTo>
                      <a:pt x="673" y="1579"/>
                    </a:moveTo>
                    <a:cubicBezTo>
                      <a:pt x="782" y="1579"/>
                      <a:pt x="1616" y="6491"/>
                      <a:pt x="1415" y="6645"/>
                    </a:cubicBezTo>
                    <a:lnTo>
                      <a:pt x="1415" y="6652"/>
                    </a:lnTo>
                    <a:cubicBezTo>
                      <a:pt x="1411" y="6654"/>
                      <a:pt x="1407" y="6656"/>
                      <a:pt x="1403" y="6656"/>
                    </a:cubicBezTo>
                    <a:cubicBezTo>
                      <a:pt x="1182" y="6656"/>
                      <a:pt x="544" y="2372"/>
                      <a:pt x="665" y="1599"/>
                    </a:cubicBezTo>
                    <a:cubicBezTo>
                      <a:pt x="667" y="1586"/>
                      <a:pt x="670" y="1579"/>
                      <a:pt x="673" y="1579"/>
                    </a:cubicBezTo>
                    <a:close/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241"/>
                      <a:pt x="173" y="984"/>
                      <a:pt x="161" y="1845"/>
                    </a:cubicBezTo>
                    <a:cubicBezTo>
                      <a:pt x="148" y="2705"/>
                      <a:pt x="1015" y="8336"/>
                      <a:pt x="1126" y="8563"/>
                    </a:cubicBezTo>
                    <a:cubicBezTo>
                      <a:pt x="1168" y="8648"/>
                      <a:pt x="1257" y="8686"/>
                      <a:pt x="1359" y="8686"/>
                    </a:cubicBezTo>
                    <a:cubicBezTo>
                      <a:pt x="1539" y="8686"/>
                      <a:pt x="1757" y="8565"/>
                      <a:pt x="1820" y="8360"/>
                    </a:cubicBezTo>
                    <a:cubicBezTo>
                      <a:pt x="1919" y="8047"/>
                      <a:pt x="1722" y="2742"/>
                      <a:pt x="1734" y="1962"/>
                    </a:cubicBezTo>
                    <a:cubicBezTo>
                      <a:pt x="1753" y="1181"/>
                      <a:pt x="2121" y="351"/>
                      <a:pt x="1974" y="155"/>
                    </a:cubicBezTo>
                    <a:cubicBezTo>
                      <a:pt x="1945" y="118"/>
                      <a:pt x="1916" y="103"/>
                      <a:pt x="1884" y="103"/>
                    </a:cubicBezTo>
                    <a:cubicBezTo>
                      <a:pt x="1749" y="103"/>
                      <a:pt x="1558" y="368"/>
                      <a:pt x="1126" y="413"/>
                    </a:cubicBezTo>
                    <a:cubicBezTo>
                      <a:pt x="1099" y="415"/>
                      <a:pt x="1072" y="416"/>
                      <a:pt x="1045" y="416"/>
                    </a:cubicBezTo>
                    <a:cubicBezTo>
                      <a:pt x="545" y="416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86"/>
              <p:cNvSpPr/>
              <p:nvPr/>
            </p:nvSpPr>
            <p:spPr>
              <a:xfrm>
                <a:off x="5242000" y="4261550"/>
                <a:ext cx="31650" cy="24500"/>
              </a:xfrm>
              <a:custGeom>
                <a:rect b="b" l="l" r="r" t="t"/>
                <a:pathLst>
                  <a:path extrusionOk="0" h="980" w="1266">
                    <a:moveTo>
                      <a:pt x="977" y="1"/>
                    </a:moveTo>
                    <a:cubicBezTo>
                      <a:pt x="873" y="1"/>
                      <a:pt x="617" y="265"/>
                      <a:pt x="413" y="265"/>
                    </a:cubicBezTo>
                    <a:cubicBezTo>
                      <a:pt x="389" y="265"/>
                      <a:pt x="366" y="261"/>
                      <a:pt x="343" y="253"/>
                    </a:cubicBezTo>
                    <a:cubicBezTo>
                      <a:pt x="281" y="230"/>
                      <a:pt x="236" y="221"/>
                      <a:pt x="203" y="221"/>
                    </a:cubicBezTo>
                    <a:cubicBezTo>
                      <a:pt x="117" y="221"/>
                      <a:pt x="105" y="284"/>
                      <a:pt x="61" y="364"/>
                    </a:cubicBezTo>
                    <a:cubicBezTo>
                      <a:pt x="1" y="471"/>
                      <a:pt x="5" y="980"/>
                      <a:pt x="180" y="980"/>
                    </a:cubicBezTo>
                    <a:cubicBezTo>
                      <a:pt x="185" y="980"/>
                      <a:pt x="190" y="979"/>
                      <a:pt x="196" y="978"/>
                    </a:cubicBezTo>
                    <a:cubicBezTo>
                      <a:pt x="365" y="950"/>
                      <a:pt x="556" y="740"/>
                      <a:pt x="772" y="740"/>
                    </a:cubicBezTo>
                    <a:cubicBezTo>
                      <a:pt x="791" y="740"/>
                      <a:pt x="810" y="741"/>
                      <a:pt x="829" y="745"/>
                    </a:cubicBezTo>
                    <a:cubicBezTo>
                      <a:pt x="895" y="757"/>
                      <a:pt x="948" y="764"/>
                      <a:pt x="992" y="764"/>
                    </a:cubicBezTo>
                    <a:cubicBezTo>
                      <a:pt x="1103" y="764"/>
                      <a:pt x="1154" y="720"/>
                      <a:pt x="1198" y="610"/>
                    </a:cubicBezTo>
                    <a:cubicBezTo>
                      <a:pt x="1265" y="450"/>
                      <a:pt x="1124" y="19"/>
                      <a:pt x="983" y="1"/>
                    </a:cubicBezTo>
                    <a:cubicBezTo>
                      <a:pt x="981" y="1"/>
                      <a:pt x="979" y="1"/>
                      <a:pt x="97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86"/>
              <p:cNvSpPr/>
              <p:nvPr/>
            </p:nvSpPr>
            <p:spPr>
              <a:xfrm>
                <a:off x="5263775" y="4283850"/>
                <a:ext cx="11400" cy="28100"/>
              </a:xfrm>
              <a:custGeom>
                <a:rect b="b" l="l" r="r" t="t"/>
                <a:pathLst>
                  <a:path extrusionOk="0" h="1124" w="456">
                    <a:moveTo>
                      <a:pt x="264" y="0"/>
                    </a:moveTo>
                    <a:cubicBezTo>
                      <a:pt x="200" y="0"/>
                      <a:pt x="120" y="19"/>
                      <a:pt x="75" y="43"/>
                    </a:cubicBezTo>
                    <a:cubicBezTo>
                      <a:pt x="1" y="92"/>
                      <a:pt x="99" y="332"/>
                      <a:pt x="112" y="394"/>
                    </a:cubicBezTo>
                    <a:cubicBezTo>
                      <a:pt x="124" y="461"/>
                      <a:pt x="148" y="996"/>
                      <a:pt x="148" y="1076"/>
                    </a:cubicBezTo>
                    <a:cubicBezTo>
                      <a:pt x="148" y="1109"/>
                      <a:pt x="181" y="1124"/>
                      <a:pt x="223" y="1124"/>
                    </a:cubicBezTo>
                    <a:cubicBezTo>
                      <a:pt x="282" y="1124"/>
                      <a:pt x="359" y="1097"/>
                      <a:pt x="394" y="1058"/>
                    </a:cubicBezTo>
                    <a:cubicBezTo>
                      <a:pt x="456" y="984"/>
                      <a:pt x="296" y="510"/>
                      <a:pt x="271" y="394"/>
                    </a:cubicBezTo>
                    <a:cubicBezTo>
                      <a:pt x="247" y="283"/>
                      <a:pt x="388" y="99"/>
                      <a:pt x="364" y="37"/>
                    </a:cubicBezTo>
                    <a:cubicBezTo>
                      <a:pt x="353" y="11"/>
                      <a:pt x="313" y="0"/>
                      <a:pt x="2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86"/>
              <p:cNvSpPr/>
              <p:nvPr/>
            </p:nvSpPr>
            <p:spPr>
              <a:xfrm>
                <a:off x="5257325" y="4284950"/>
                <a:ext cx="8800" cy="28100"/>
              </a:xfrm>
              <a:custGeom>
                <a:rect b="b" l="l" r="r" t="t"/>
                <a:pathLst>
                  <a:path extrusionOk="0" h="1124" w="352">
                    <a:moveTo>
                      <a:pt x="174" y="0"/>
                    </a:moveTo>
                    <a:cubicBezTo>
                      <a:pt x="130" y="0"/>
                      <a:pt x="61" y="35"/>
                      <a:pt x="44" y="79"/>
                    </a:cubicBezTo>
                    <a:cubicBezTo>
                      <a:pt x="13" y="141"/>
                      <a:pt x="105" y="448"/>
                      <a:pt x="87" y="626"/>
                    </a:cubicBezTo>
                    <a:cubicBezTo>
                      <a:pt x="75" y="805"/>
                      <a:pt x="1" y="1001"/>
                      <a:pt x="32" y="1069"/>
                    </a:cubicBezTo>
                    <a:cubicBezTo>
                      <a:pt x="48" y="1105"/>
                      <a:pt x="121" y="1124"/>
                      <a:pt x="190" y="1124"/>
                    </a:cubicBezTo>
                    <a:cubicBezTo>
                      <a:pt x="249" y="1124"/>
                      <a:pt x="306" y="1110"/>
                      <a:pt x="320" y="1081"/>
                    </a:cubicBezTo>
                    <a:cubicBezTo>
                      <a:pt x="351" y="1020"/>
                      <a:pt x="247" y="688"/>
                      <a:pt x="259" y="552"/>
                    </a:cubicBezTo>
                    <a:cubicBezTo>
                      <a:pt x="265" y="368"/>
                      <a:pt x="253" y="190"/>
                      <a:pt x="210" y="18"/>
                    </a:cubicBezTo>
                    <a:cubicBezTo>
                      <a:pt x="205" y="6"/>
                      <a:pt x="191" y="0"/>
                      <a:pt x="17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86"/>
              <p:cNvSpPr/>
              <p:nvPr/>
            </p:nvSpPr>
            <p:spPr>
              <a:xfrm>
                <a:off x="5249500" y="4286900"/>
                <a:ext cx="7400" cy="26500"/>
              </a:xfrm>
              <a:custGeom>
                <a:rect b="b" l="l" r="r" t="t"/>
                <a:pathLst>
                  <a:path extrusionOk="0" h="1060" w="296">
                    <a:moveTo>
                      <a:pt x="212" y="0"/>
                    </a:moveTo>
                    <a:cubicBezTo>
                      <a:pt x="172" y="0"/>
                      <a:pt x="129" y="14"/>
                      <a:pt x="129" y="38"/>
                    </a:cubicBezTo>
                    <a:cubicBezTo>
                      <a:pt x="129" y="81"/>
                      <a:pt x="203" y="419"/>
                      <a:pt x="142" y="585"/>
                    </a:cubicBezTo>
                    <a:cubicBezTo>
                      <a:pt x="80" y="751"/>
                      <a:pt x="0" y="929"/>
                      <a:pt x="31" y="1003"/>
                    </a:cubicBezTo>
                    <a:cubicBezTo>
                      <a:pt x="44" y="1039"/>
                      <a:pt x="101" y="1059"/>
                      <a:pt x="155" y="1059"/>
                    </a:cubicBezTo>
                    <a:cubicBezTo>
                      <a:pt x="202" y="1059"/>
                      <a:pt x="247" y="1044"/>
                      <a:pt x="258" y="1009"/>
                    </a:cubicBezTo>
                    <a:cubicBezTo>
                      <a:pt x="283" y="936"/>
                      <a:pt x="228" y="591"/>
                      <a:pt x="258" y="511"/>
                    </a:cubicBezTo>
                    <a:cubicBezTo>
                      <a:pt x="289" y="352"/>
                      <a:pt x="295" y="192"/>
                      <a:pt x="283" y="32"/>
                    </a:cubicBezTo>
                    <a:cubicBezTo>
                      <a:pt x="277" y="10"/>
                      <a:pt x="246" y="0"/>
                      <a:pt x="21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86"/>
              <p:cNvSpPr/>
              <p:nvPr/>
            </p:nvSpPr>
            <p:spPr>
              <a:xfrm>
                <a:off x="5268560" y="4334400"/>
                <a:ext cx="8025" cy="10275"/>
              </a:xfrm>
              <a:custGeom>
                <a:rect b="b" l="l" r="r" t="t"/>
                <a:pathLst>
                  <a:path extrusionOk="0" h="411" w="321">
                    <a:moveTo>
                      <a:pt x="256" y="0"/>
                    </a:moveTo>
                    <a:cubicBezTo>
                      <a:pt x="255" y="0"/>
                      <a:pt x="254" y="0"/>
                      <a:pt x="253" y="1"/>
                    </a:cubicBezTo>
                    <a:cubicBezTo>
                      <a:pt x="210" y="7"/>
                      <a:pt x="56" y="31"/>
                      <a:pt x="38" y="74"/>
                    </a:cubicBezTo>
                    <a:cubicBezTo>
                      <a:pt x="7" y="179"/>
                      <a:pt x="1" y="345"/>
                      <a:pt x="81" y="400"/>
                    </a:cubicBezTo>
                    <a:cubicBezTo>
                      <a:pt x="92" y="407"/>
                      <a:pt x="104" y="410"/>
                      <a:pt x="116" y="410"/>
                    </a:cubicBezTo>
                    <a:cubicBezTo>
                      <a:pt x="191" y="410"/>
                      <a:pt x="292" y="299"/>
                      <a:pt x="302" y="210"/>
                    </a:cubicBezTo>
                    <a:cubicBezTo>
                      <a:pt x="320" y="114"/>
                      <a:pt x="291" y="0"/>
                      <a:pt x="25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86"/>
              <p:cNvSpPr/>
              <p:nvPr/>
            </p:nvSpPr>
            <p:spPr>
              <a:xfrm>
                <a:off x="5257960" y="4337525"/>
                <a:ext cx="8475" cy="12675"/>
              </a:xfrm>
              <a:custGeom>
                <a:rect b="b" l="l" r="r" t="t"/>
                <a:pathLst>
                  <a:path extrusionOk="0" h="507" w="339">
                    <a:moveTo>
                      <a:pt x="189" y="0"/>
                    </a:moveTo>
                    <a:cubicBezTo>
                      <a:pt x="125" y="0"/>
                      <a:pt x="63" y="40"/>
                      <a:pt x="44" y="109"/>
                    </a:cubicBezTo>
                    <a:cubicBezTo>
                      <a:pt x="13" y="220"/>
                      <a:pt x="1" y="472"/>
                      <a:pt x="105" y="496"/>
                    </a:cubicBezTo>
                    <a:cubicBezTo>
                      <a:pt x="123" y="503"/>
                      <a:pt x="141" y="506"/>
                      <a:pt x="160" y="506"/>
                    </a:cubicBezTo>
                    <a:cubicBezTo>
                      <a:pt x="225" y="506"/>
                      <a:pt x="290" y="466"/>
                      <a:pt x="314" y="404"/>
                    </a:cubicBezTo>
                    <a:cubicBezTo>
                      <a:pt x="339" y="287"/>
                      <a:pt x="333" y="164"/>
                      <a:pt x="302" y="48"/>
                    </a:cubicBezTo>
                    <a:cubicBezTo>
                      <a:pt x="269" y="15"/>
                      <a:pt x="229" y="0"/>
                      <a:pt x="18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86"/>
              <p:cNvSpPr/>
              <p:nvPr/>
            </p:nvSpPr>
            <p:spPr>
              <a:xfrm>
                <a:off x="5248435" y="4338725"/>
                <a:ext cx="7400" cy="13625"/>
              </a:xfrm>
              <a:custGeom>
                <a:rect b="b" l="l" r="r" t="t"/>
                <a:pathLst>
                  <a:path extrusionOk="0" h="545" w="296">
                    <a:moveTo>
                      <a:pt x="137" y="1"/>
                    </a:moveTo>
                    <a:cubicBezTo>
                      <a:pt x="88" y="1"/>
                      <a:pt x="40" y="32"/>
                      <a:pt x="25" y="86"/>
                    </a:cubicBezTo>
                    <a:cubicBezTo>
                      <a:pt x="1" y="172"/>
                      <a:pt x="1" y="498"/>
                      <a:pt x="87" y="522"/>
                    </a:cubicBezTo>
                    <a:cubicBezTo>
                      <a:pt x="124" y="533"/>
                      <a:pt x="161" y="545"/>
                      <a:pt x="193" y="545"/>
                    </a:cubicBezTo>
                    <a:cubicBezTo>
                      <a:pt x="236" y="545"/>
                      <a:pt x="269" y="524"/>
                      <a:pt x="283" y="455"/>
                    </a:cubicBezTo>
                    <a:cubicBezTo>
                      <a:pt x="296" y="313"/>
                      <a:pt x="277" y="178"/>
                      <a:pt x="228" y="49"/>
                    </a:cubicBezTo>
                    <a:cubicBezTo>
                      <a:pt x="205" y="16"/>
                      <a:pt x="171" y="1"/>
                      <a:pt x="13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86"/>
              <p:cNvSpPr/>
              <p:nvPr/>
            </p:nvSpPr>
            <p:spPr>
              <a:xfrm>
                <a:off x="5239060" y="4337425"/>
                <a:ext cx="7250" cy="12650"/>
              </a:xfrm>
              <a:custGeom>
                <a:rect b="b" l="l" r="r" t="t"/>
                <a:pathLst>
                  <a:path extrusionOk="0" h="506" w="290">
                    <a:moveTo>
                      <a:pt x="150" y="1"/>
                    </a:moveTo>
                    <a:cubicBezTo>
                      <a:pt x="109" y="1"/>
                      <a:pt x="68" y="24"/>
                      <a:pt x="50" y="64"/>
                    </a:cubicBezTo>
                    <a:cubicBezTo>
                      <a:pt x="25" y="125"/>
                      <a:pt x="1" y="396"/>
                      <a:pt x="62" y="457"/>
                    </a:cubicBezTo>
                    <a:cubicBezTo>
                      <a:pt x="98" y="490"/>
                      <a:pt x="132" y="505"/>
                      <a:pt x="161" y="505"/>
                    </a:cubicBezTo>
                    <a:cubicBezTo>
                      <a:pt x="188" y="505"/>
                      <a:pt x="211" y="493"/>
                      <a:pt x="228" y="470"/>
                    </a:cubicBezTo>
                    <a:cubicBezTo>
                      <a:pt x="265" y="427"/>
                      <a:pt x="290" y="89"/>
                      <a:pt x="228" y="33"/>
                    </a:cubicBezTo>
                    <a:cubicBezTo>
                      <a:pt x="206" y="11"/>
                      <a:pt x="178" y="1"/>
                      <a:pt x="15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86"/>
              <p:cNvSpPr/>
              <p:nvPr/>
            </p:nvSpPr>
            <p:spPr>
              <a:xfrm>
                <a:off x="5232935" y="4334100"/>
                <a:ext cx="6250" cy="9100"/>
              </a:xfrm>
              <a:custGeom>
                <a:rect b="b" l="l" r="r" t="t"/>
                <a:pathLst>
                  <a:path extrusionOk="0" h="364" w="250">
                    <a:moveTo>
                      <a:pt x="93" y="0"/>
                    </a:moveTo>
                    <a:cubicBezTo>
                      <a:pt x="51" y="0"/>
                      <a:pt x="1" y="90"/>
                      <a:pt x="6" y="166"/>
                    </a:cubicBezTo>
                    <a:cubicBezTo>
                      <a:pt x="12" y="258"/>
                      <a:pt x="31" y="351"/>
                      <a:pt x="92" y="363"/>
                    </a:cubicBezTo>
                    <a:cubicBezTo>
                      <a:pt x="93" y="363"/>
                      <a:pt x="94" y="363"/>
                      <a:pt x="95" y="363"/>
                    </a:cubicBezTo>
                    <a:cubicBezTo>
                      <a:pt x="156" y="363"/>
                      <a:pt x="250" y="164"/>
                      <a:pt x="117" y="13"/>
                    </a:cubicBezTo>
                    <a:cubicBezTo>
                      <a:pt x="109" y="4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86"/>
              <p:cNvSpPr/>
              <p:nvPr/>
            </p:nvSpPr>
            <p:spPr>
              <a:xfrm>
                <a:off x="5243500" y="4289900"/>
                <a:ext cx="8325" cy="22800"/>
              </a:xfrm>
              <a:custGeom>
                <a:rect b="b" l="l" r="r" t="t"/>
                <a:pathLst>
                  <a:path extrusionOk="0" h="912" w="333">
                    <a:moveTo>
                      <a:pt x="276" y="1"/>
                    </a:moveTo>
                    <a:cubicBezTo>
                      <a:pt x="238" y="1"/>
                      <a:pt x="179" y="55"/>
                      <a:pt x="179" y="84"/>
                    </a:cubicBezTo>
                    <a:cubicBezTo>
                      <a:pt x="179" y="232"/>
                      <a:pt x="160" y="379"/>
                      <a:pt x="130" y="527"/>
                    </a:cubicBezTo>
                    <a:cubicBezTo>
                      <a:pt x="99" y="625"/>
                      <a:pt x="1" y="852"/>
                      <a:pt x="13" y="883"/>
                    </a:cubicBezTo>
                    <a:cubicBezTo>
                      <a:pt x="21" y="899"/>
                      <a:pt x="48" y="912"/>
                      <a:pt x="82" y="912"/>
                    </a:cubicBezTo>
                    <a:cubicBezTo>
                      <a:pt x="102" y="912"/>
                      <a:pt x="125" y="907"/>
                      <a:pt x="148" y="895"/>
                    </a:cubicBezTo>
                    <a:cubicBezTo>
                      <a:pt x="191" y="871"/>
                      <a:pt x="265" y="447"/>
                      <a:pt x="302" y="361"/>
                    </a:cubicBezTo>
                    <a:cubicBezTo>
                      <a:pt x="332" y="250"/>
                      <a:pt x="332" y="127"/>
                      <a:pt x="302" y="16"/>
                    </a:cubicBezTo>
                    <a:cubicBezTo>
                      <a:pt x="296" y="5"/>
                      <a:pt x="287" y="1"/>
                      <a:pt x="27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86"/>
              <p:cNvSpPr/>
              <p:nvPr/>
            </p:nvSpPr>
            <p:spPr>
              <a:xfrm>
                <a:off x="5262900" y="4293900"/>
                <a:ext cx="9600" cy="17075"/>
              </a:xfrm>
              <a:custGeom>
                <a:rect b="b" l="l" r="r" t="t"/>
                <a:pathLst>
                  <a:path extrusionOk="0" h="683" w="384">
                    <a:moveTo>
                      <a:pt x="339" y="0"/>
                    </a:moveTo>
                    <a:cubicBezTo>
                      <a:pt x="325" y="0"/>
                      <a:pt x="305" y="19"/>
                      <a:pt x="279" y="72"/>
                    </a:cubicBezTo>
                    <a:cubicBezTo>
                      <a:pt x="224" y="201"/>
                      <a:pt x="27" y="569"/>
                      <a:pt x="15" y="612"/>
                    </a:cubicBezTo>
                    <a:cubicBezTo>
                      <a:pt x="1" y="640"/>
                      <a:pt x="82" y="683"/>
                      <a:pt x="130" y="683"/>
                    </a:cubicBezTo>
                    <a:cubicBezTo>
                      <a:pt x="146" y="683"/>
                      <a:pt x="158" y="678"/>
                      <a:pt x="162" y="668"/>
                    </a:cubicBezTo>
                    <a:cubicBezTo>
                      <a:pt x="181" y="619"/>
                      <a:pt x="384" y="121"/>
                      <a:pt x="371" y="65"/>
                    </a:cubicBezTo>
                    <a:cubicBezTo>
                      <a:pt x="368" y="34"/>
                      <a:pt x="358" y="0"/>
                      <a:pt x="33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86"/>
              <p:cNvSpPr/>
              <p:nvPr/>
            </p:nvSpPr>
            <p:spPr>
              <a:xfrm>
                <a:off x="5268110" y="4313150"/>
                <a:ext cx="9250" cy="20275"/>
              </a:xfrm>
              <a:custGeom>
                <a:rect b="b" l="l" r="r" t="t"/>
                <a:pathLst>
                  <a:path extrusionOk="0" h="811" w="370">
                    <a:moveTo>
                      <a:pt x="152" y="0"/>
                    </a:moveTo>
                    <a:cubicBezTo>
                      <a:pt x="94" y="0"/>
                      <a:pt x="30" y="23"/>
                      <a:pt x="19" y="64"/>
                    </a:cubicBezTo>
                    <a:cubicBezTo>
                      <a:pt x="7" y="162"/>
                      <a:pt x="13" y="267"/>
                      <a:pt x="43" y="365"/>
                    </a:cubicBezTo>
                    <a:cubicBezTo>
                      <a:pt x="80" y="469"/>
                      <a:pt x="0" y="685"/>
                      <a:pt x="7" y="764"/>
                    </a:cubicBezTo>
                    <a:cubicBezTo>
                      <a:pt x="9" y="797"/>
                      <a:pt x="42" y="811"/>
                      <a:pt x="86" y="811"/>
                    </a:cubicBezTo>
                    <a:cubicBezTo>
                      <a:pt x="152" y="811"/>
                      <a:pt x="242" y="779"/>
                      <a:pt x="289" y="728"/>
                    </a:cubicBezTo>
                    <a:cubicBezTo>
                      <a:pt x="369" y="642"/>
                      <a:pt x="271" y="586"/>
                      <a:pt x="259" y="476"/>
                    </a:cubicBezTo>
                    <a:cubicBezTo>
                      <a:pt x="240" y="365"/>
                      <a:pt x="296" y="82"/>
                      <a:pt x="246" y="33"/>
                    </a:cubicBezTo>
                    <a:cubicBezTo>
                      <a:pt x="229" y="11"/>
                      <a:pt x="192" y="0"/>
                      <a:pt x="15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86"/>
              <p:cNvSpPr/>
              <p:nvPr/>
            </p:nvSpPr>
            <p:spPr>
              <a:xfrm>
                <a:off x="5258285" y="4314775"/>
                <a:ext cx="7400" cy="20900"/>
              </a:xfrm>
              <a:custGeom>
                <a:rect b="b" l="l" r="r" t="t"/>
                <a:pathLst>
                  <a:path extrusionOk="0" h="836" w="296">
                    <a:moveTo>
                      <a:pt x="179" y="0"/>
                    </a:moveTo>
                    <a:cubicBezTo>
                      <a:pt x="124" y="0"/>
                      <a:pt x="63" y="26"/>
                      <a:pt x="55" y="66"/>
                    </a:cubicBezTo>
                    <a:cubicBezTo>
                      <a:pt x="37" y="140"/>
                      <a:pt x="117" y="380"/>
                      <a:pt x="92" y="503"/>
                    </a:cubicBezTo>
                    <a:cubicBezTo>
                      <a:pt x="68" y="626"/>
                      <a:pt x="0" y="724"/>
                      <a:pt x="43" y="792"/>
                    </a:cubicBezTo>
                    <a:cubicBezTo>
                      <a:pt x="64" y="821"/>
                      <a:pt x="105" y="835"/>
                      <a:pt x="146" y="835"/>
                    </a:cubicBezTo>
                    <a:cubicBezTo>
                      <a:pt x="201" y="835"/>
                      <a:pt x="257" y="810"/>
                      <a:pt x="271" y="761"/>
                    </a:cubicBezTo>
                    <a:cubicBezTo>
                      <a:pt x="295" y="675"/>
                      <a:pt x="221" y="583"/>
                      <a:pt x="240" y="466"/>
                    </a:cubicBezTo>
                    <a:cubicBezTo>
                      <a:pt x="252" y="349"/>
                      <a:pt x="295" y="91"/>
                      <a:pt x="264" y="36"/>
                    </a:cubicBezTo>
                    <a:cubicBezTo>
                      <a:pt x="250" y="11"/>
                      <a:pt x="216" y="0"/>
                      <a:pt x="17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86"/>
              <p:cNvSpPr/>
              <p:nvPr/>
            </p:nvSpPr>
            <p:spPr>
              <a:xfrm>
                <a:off x="5249985" y="4316575"/>
                <a:ext cx="6150" cy="19075"/>
              </a:xfrm>
              <a:custGeom>
                <a:rect b="b" l="l" r="r" t="t"/>
                <a:pathLst>
                  <a:path extrusionOk="0" h="763" w="246">
                    <a:moveTo>
                      <a:pt x="129" y="1"/>
                    </a:moveTo>
                    <a:cubicBezTo>
                      <a:pt x="92" y="1"/>
                      <a:pt x="62" y="25"/>
                      <a:pt x="43" y="62"/>
                    </a:cubicBezTo>
                    <a:cubicBezTo>
                      <a:pt x="31" y="93"/>
                      <a:pt x="25" y="130"/>
                      <a:pt x="31" y="166"/>
                    </a:cubicBezTo>
                    <a:cubicBezTo>
                      <a:pt x="37" y="277"/>
                      <a:pt x="80" y="388"/>
                      <a:pt x="55" y="492"/>
                    </a:cubicBezTo>
                    <a:cubicBezTo>
                      <a:pt x="43" y="541"/>
                      <a:pt x="19" y="584"/>
                      <a:pt x="12" y="634"/>
                    </a:cubicBezTo>
                    <a:cubicBezTo>
                      <a:pt x="0" y="683"/>
                      <a:pt x="25" y="732"/>
                      <a:pt x="68" y="757"/>
                    </a:cubicBezTo>
                    <a:cubicBezTo>
                      <a:pt x="79" y="761"/>
                      <a:pt x="90" y="763"/>
                      <a:pt x="101" y="763"/>
                    </a:cubicBezTo>
                    <a:cubicBezTo>
                      <a:pt x="138" y="763"/>
                      <a:pt x="170" y="739"/>
                      <a:pt x="185" y="701"/>
                    </a:cubicBezTo>
                    <a:cubicBezTo>
                      <a:pt x="203" y="652"/>
                      <a:pt x="209" y="603"/>
                      <a:pt x="191" y="554"/>
                    </a:cubicBezTo>
                    <a:cubicBezTo>
                      <a:pt x="178" y="511"/>
                      <a:pt x="172" y="462"/>
                      <a:pt x="166" y="412"/>
                    </a:cubicBezTo>
                    <a:cubicBezTo>
                      <a:pt x="166" y="302"/>
                      <a:pt x="246" y="203"/>
                      <a:pt x="228" y="99"/>
                    </a:cubicBezTo>
                    <a:cubicBezTo>
                      <a:pt x="221" y="44"/>
                      <a:pt x="185" y="7"/>
                      <a:pt x="12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86"/>
              <p:cNvSpPr/>
              <p:nvPr/>
            </p:nvSpPr>
            <p:spPr>
              <a:xfrm>
                <a:off x="5241360" y="4316300"/>
                <a:ext cx="5875" cy="18300"/>
              </a:xfrm>
              <a:custGeom>
                <a:rect b="b" l="l" r="r" t="t"/>
                <a:pathLst>
                  <a:path extrusionOk="0" h="732" w="235">
                    <a:moveTo>
                      <a:pt x="116" y="0"/>
                    </a:moveTo>
                    <a:cubicBezTo>
                      <a:pt x="105" y="0"/>
                      <a:pt x="93" y="2"/>
                      <a:pt x="81" y="5"/>
                    </a:cubicBezTo>
                    <a:cubicBezTo>
                      <a:pt x="38" y="36"/>
                      <a:pt x="19" y="85"/>
                      <a:pt x="26" y="134"/>
                    </a:cubicBezTo>
                    <a:cubicBezTo>
                      <a:pt x="26" y="233"/>
                      <a:pt x="69" y="331"/>
                      <a:pt x="50" y="423"/>
                    </a:cubicBezTo>
                    <a:cubicBezTo>
                      <a:pt x="44" y="485"/>
                      <a:pt x="13" y="540"/>
                      <a:pt x="7" y="595"/>
                    </a:cubicBezTo>
                    <a:cubicBezTo>
                      <a:pt x="1" y="657"/>
                      <a:pt x="32" y="725"/>
                      <a:pt x="87" y="731"/>
                    </a:cubicBezTo>
                    <a:cubicBezTo>
                      <a:pt x="91" y="731"/>
                      <a:pt x="94" y="731"/>
                      <a:pt x="98" y="731"/>
                    </a:cubicBezTo>
                    <a:cubicBezTo>
                      <a:pt x="137" y="731"/>
                      <a:pt x="175" y="702"/>
                      <a:pt x="191" y="663"/>
                    </a:cubicBezTo>
                    <a:cubicBezTo>
                      <a:pt x="204" y="620"/>
                      <a:pt x="204" y="571"/>
                      <a:pt x="191" y="528"/>
                    </a:cubicBezTo>
                    <a:cubicBezTo>
                      <a:pt x="179" y="485"/>
                      <a:pt x="173" y="442"/>
                      <a:pt x="173" y="399"/>
                    </a:cubicBezTo>
                    <a:cubicBezTo>
                      <a:pt x="173" y="343"/>
                      <a:pt x="185" y="294"/>
                      <a:pt x="204" y="245"/>
                    </a:cubicBezTo>
                    <a:cubicBezTo>
                      <a:pt x="228" y="196"/>
                      <a:pt x="235" y="134"/>
                      <a:pt x="216" y="79"/>
                    </a:cubicBezTo>
                    <a:cubicBezTo>
                      <a:pt x="201" y="30"/>
                      <a:pt x="162" y="0"/>
                      <a:pt x="11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86"/>
              <p:cNvSpPr/>
              <p:nvPr/>
            </p:nvSpPr>
            <p:spPr>
              <a:xfrm>
                <a:off x="5233685" y="4315500"/>
                <a:ext cx="6625" cy="16125"/>
              </a:xfrm>
              <a:custGeom>
                <a:rect b="b" l="l" r="r" t="t"/>
                <a:pathLst>
                  <a:path extrusionOk="0" h="645" w="265">
                    <a:moveTo>
                      <a:pt x="197" y="0"/>
                    </a:moveTo>
                    <a:cubicBezTo>
                      <a:pt x="154" y="0"/>
                      <a:pt x="111" y="25"/>
                      <a:pt x="93" y="62"/>
                    </a:cubicBezTo>
                    <a:cubicBezTo>
                      <a:pt x="74" y="99"/>
                      <a:pt x="68" y="142"/>
                      <a:pt x="74" y="185"/>
                    </a:cubicBezTo>
                    <a:cubicBezTo>
                      <a:pt x="80" y="228"/>
                      <a:pt x="93" y="265"/>
                      <a:pt x="93" y="308"/>
                    </a:cubicBezTo>
                    <a:cubicBezTo>
                      <a:pt x="93" y="369"/>
                      <a:pt x="80" y="425"/>
                      <a:pt x="56" y="474"/>
                    </a:cubicBezTo>
                    <a:cubicBezTo>
                      <a:pt x="31" y="517"/>
                      <a:pt x="1" y="566"/>
                      <a:pt x="25" y="609"/>
                    </a:cubicBezTo>
                    <a:cubicBezTo>
                      <a:pt x="39" y="632"/>
                      <a:pt x="63" y="644"/>
                      <a:pt x="89" y="644"/>
                    </a:cubicBezTo>
                    <a:cubicBezTo>
                      <a:pt x="98" y="644"/>
                      <a:pt x="108" y="643"/>
                      <a:pt x="117" y="640"/>
                    </a:cubicBezTo>
                    <a:cubicBezTo>
                      <a:pt x="148" y="621"/>
                      <a:pt x="173" y="597"/>
                      <a:pt x="185" y="560"/>
                    </a:cubicBezTo>
                    <a:cubicBezTo>
                      <a:pt x="191" y="529"/>
                      <a:pt x="197" y="492"/>
                      <a:pt x="197" y="455"/>
                    </a:cubicBezTo>
                    <a:cubicBezTo>
                      <a:pt x="191" y="332"/>
                      <a:pt x="210" y="209"/>
                      <a:pt x="253" y="93"/>
                    </a:cubicBezTo>
                    <a:cubicBezTo>
                      <a:pt x="265" y="56"/>
                      <a:pt x="240" y="7"/>
                      <a:pt x="19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86"/>
              <p:cNvSpPr/>
              <p:nvPr/>
            </p:nvSpPr>
            <p:spPr>
              <a:xfrm>
                <a:off x="5218150" y="4017250"/>
                <a:ext cx="47200" cy="32750"/>
              </a:xfrm>
              <a:custGeom>
                <a:rect b="b" l="l" r="r" t="t"/>
                <a:pathLst>
                  <a:path extrusionOk="0" h="1310" w="1888">
                    <a:moveTo>
                      <a:pt x="532" y="0"/>
                    </a:moveTo>
                    <a:cubicBezTo>
                      <a:pt x="468" y="0"/>
                      <a:pt x="404" y="8"/>
                      <a:pt x="345" y="30"/>
                    </a:cubicBezTo>
                    <a:cubicBezTo>
                      <a:pt x="203" y="86"/>
                      <a:pt x="99" y="209"/>
                      <a:pt x="62" y="356"/>
                    </a:cubicBezTo>
                    <a:cubicBezTo>
                      <a:pt x="0" y="639"/>
                      <a:pt x="111" y="928"/>
                      <a:pt x="338" y="1094"/>
                    </a:cubicBezTo>
                    <a:cubicBezTo>
                      <a:pt x="531" y="1236"/>
                      <a:pt x="765" y="1310"/>
                      <a:pt x="1002" y="1310"/>
                    </a:cubicBezTo>
                    <a:cubicBezTo>
                      <a:pt x="1082" y="1310"/>
                      <a:pt x="1163" y="1301"/>
                      <a:pt x="1242" y="1284"/>
                    </a:cubicBezTo>
                    <a:cubicBezTo>
                      <a:pt x="1549" y="1204"/>
                      <a:pt x="1795" y="989"/>
                      <a:pt x="1857" y="731"/>
                    </a:cubicBezTo>
                    <a:cubicBezTo>
                      <a:pt x="1887" y="627"/>
                      <a:pt x="1875" y="516"/>
                      <a:pt x="1832" y="424"/>
                    </a:cubicBezTo>
                    <a:cubicBezTo>
                      <a:pt x="1758" y="295"/>
                      <a:pt x="1605" y="203"/>
                      <a:pt x="1439" y="153"/>
                    </a:cubicBezTo>
                    <a:cubicBezTo>
                      <a:pt x="1273" y="117"/>
                      <a:pt x="1107" y="80"/>
                      <a:pt x="941" y="61"/>
                    </a:cubicBezTo>
                    <a:cubicBezTo>
                      <a:pt x="808" y="36"/>
                      <a:pt x="667" y="0"/>
                      <a:pt x="53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86"/>
              <p:cNvSpPr/>
              <p:nvPr/>
            </p:nvSpPr>
            <p:spPr>
              <a:xfrm>
                <a:off x="5214600" y="3595400"/>
                <a:ext cx="203950" cy="107425"/>
              </a:xfrm>
              <a:custGeom>
                <a:rect b="b" l="l" r="r" t="t"/>
                <a:pathLst>
                  <a:path extrusionOk="0" h="4297" w="8158">
                    <a:moveTo>
                      <a:pt x="1562" y="1"/>
                    </a:moveTo>
                    <a:cubicBezTo>
                      <a:pt x="1311" y="1"/>
                      <a:pt x="1065" y="35"/>
                      <a:pt x="837" y="130"/>
                    </a:cubicBezTo>
                    <a:cubicBezTo>
                      <a:pt x="345" y="339"/>
                      <a:pt x="1" y="948"/>
                      <a:pt x="284" y="1378"/>
                    </a:cubicBezTo>
                    <a:cubicBezTo>
                      <a:pt x="462" y="1654"/>
                      <a:pt x="812" y="1765"/>
                      <a:pt x="1083" y="1962"/>
                    </a:cubicBezTo>
                    <a:cubicBezTo>
                      <a:pt x="1507" y="2269"/>
                      <a:pt x="1728" y="2761"/>
                      <a:pt x="1974" y="3210"/>
                    </a:cubicBezTo>
                    <a:cubicBezTo>
                      <a:pt x="2220" y="3664"/>
                      <a:pt x="2552" y="4132"/>
                      <a:pt x="3068" y="4267"/>
                    </a:cubicBezTo>
                    <a:cubicBezTo>
                      <a:pt x="3141" y="4287"/>
                      <a:pt x="3218" y="4297"/>
                      <a:pt x="3295" y="4297"/>
                    </a:cubicBezTo>
                    <a:cubicBezTo>
                      <a:pt x="3616" y="4297"/>
                      <a:pt x="3941" y="4128"/>
                      <a:pt x="3990" y="3830"/>
                    </a:cubicBezTo>
                    <a:cubicBezTo>
                      <a:pt x="4058" y="3468"/>
                      <a:pt x="3701" y="3179"/>
                      <a:pt x="3431" y="2921"/>
                    </a:cubicBezTo>
                    <a:cubicBezTo>
                      <a:pt x="3093" y="2601"/>
                      <a:pt x="2841" y="2202"/>
                      <a:pt x="2687" y="1759"/>
                    </a:cubicBezTo>
                    <a:cubicBezTo>
                      <a:pt x="2656" y="1667"/>
                      <a:pt x="2632" y="1550"/>
                      <a:pt x="2712" y="1482"/>
                    </a:cubicBezTo>
                    <a:cubicBezTo>
                      <a:pt x="2740" y="1457"/>
                      <a:pt x="2772" y="1446"/>
                      <a:pt x="2806" y="1446"/>
                    </a:cubicBezTo>
                    <a:cubicBezTo>
                      <a:pt x="2913" y="1446"/>
                      <a:pt x="3035" y="1552"/>
                      <a:pt x="3105" y="1654"/>
                    </a:cubicBezTo>
                    <a:cubicBezTo>
                      <a:pt x="3393" y="2077"/>
                      <a:pt x="3730" y="2964"/>
                      <a:pt x="4085" y="2964"/>
                    </a:cubicBezTo>
                    <a:cubicBezTo>
                      <a:pt x="4086" y="2964"/>
                      <a:pt x="4087" y="2964"/>
                      <a:pt x="4089" y="2964"/>
                    </a:cubicBezTo>
                    <a:cubicBezTo>
                      <a:pt x="4451" y="2958"/>
                      <a:pt x="4765" y="2079"/>
                      <a:pt x="5060" y="1654"/>
                    </a:cubicBezTo>
                    <a:cubicBezTo>
                      <a:pt x="5130" y="1552"/>
                      <a:pt x="5249" y="1446"/>
                      <a:pt x="5356" y="1446"/>
                    </a:cubicBezTo>
                    <a:cubicBezTo>
                      <a:pt x="5390" y="1446"/>
                      <a:pt x="5423" y="1457"/>
                      <a:pt x="5453" y="1482"/>
                    </a:cubicBezTo>
                    <a:cubicBezTo>
                      <a:pt x="5527" y="1550"/>
                      <a:pt x="5508" y="1667"/>
                      <a:pt x="5472" y="1759"/>
                    </a:cubicBezTo>
                    <a:cubicBezTo>
                      <a:pt x="5318" y="2202"/>
                      <a:pt x="5066" y="2601"/>
                      <a:pt x="4728" y="2921"/>
                    </a:cubicBezTo>
                    <a:cubicBezTo>
                      <a:pt x="4457" y="3185"/>
                      <a:pt x="4107" y="3468"/>
                      <a:pt x="4168" y="3830"/>
                    </a:cubicBezTo>
                    <a:cubicBezTo>
                      <a:pt x="4218" y="4124"/>
                      <a:pt x="4549" y="4296"/>
                      <a:pt x="4873" y="4296"/>
                    </a:cubicBezTo>
                    <a:cubicBezTo>
                      <a:pt x="4949" y="4296"/>
                      <a:pt x="5025" y="4287"/>
                      <a:pt x="5097" y="4267"/>
                    </a:cubicBezTo>
                    <a:cubicBezTo>
                      <a:pt x="5607" y="4132"/>
                      <a:pt x="5939" y="3664"/>
                      <a:pt x="6191" y="3210"/>
                    </a:cubicBezTo>
                    <a:cubicBezTo>
                      <a:pt x="6437" y="2761"/>
                      <a:pt x="6652" y="2263"/>
                      <a:pt x="7082" y="1962"/>
                    </a:cubicBezTo>
                    <a:cubicBezTo>
                      <a:pt x="7352" y="1765"/>
                      <a:pt x="7697" y="1654"/>
                      <a:pt x="7875" y="1378"/>
                    </a:cubicBezTo>
                    <a:cubicBezTo>
                      <a:pt x="8158" y="948"/>
                      <a:pt x="7813" y="339"/>
                      <a:pt x="7328" y="130"/>
                    </a:cubicBezTo>
                    <a:cubicBezTo>
                      <a:pt x="7097" y="35"/>
                      <a:pt x="6850" y="1"/>
                      <a:pt x="6598" y="1"/>
                    </a:cubicBezTo>
                    <a:cubicBezTo>
                      <a:pt x="6315" y="1"/>
                      <a:pt x="6025" y="44"/>
                      <a:pt x="5748" y="93"/>
                    </a:cubicBezTo>
                    <a:cubicBezTo>
                      <a:pt x="5189" y="185"/>
                      <a:pt x="4636" y="290"/>
                      <a:pt x="4082" y="401"/>
                    </a:cubicBezTo>
                    <a:cubicBezTo>
                      <a:pt x="3523" y="290"/>
                      <a:pt x="2970" y="185"/>
                      <a:pt x="2417" y="93"/>
                    </a:cubicBezTo>
                    <a:cubicBezTo>
                      <a:pt x="2136" y="44"/>
                      <a:pt x="1845" y="1"/>
                      <a:pt x="156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86"/>
              <p:cNvSpPr/>
              <p:nvPr/>
            </p:nvSpPr>
            <p:spPr>
              <a:xfrm>
                <a:off x="5147300" y="3277175"/>
                <a:ext cx="57200" cy="177000"/>
              </a:xfrm>
              <a:custGeom>
                <a:rect b="b" l="l" r="r" t="t"/>
                <a:pathLst>
                  <a:path extrusionOk="0" h="7080" w="2288">
                    <a:moveTo>
                      <a:pt x="1357" y="1"/>
                    </a:moveTo>
                    <a:cubicBezTo>
                      <a:pt x="1056" y="1"/>
                      <a:pt x="778" y="99"/>
                      <a:pt x="769" y="320"/>
                    </a:cubicBezTo>
                    <a:cubicBezTo>
                      <a:pt x="744" y="762"/>
                      <a:pt x="886" y="2176"/>
                      <a:pt x="861" y="3135"/>
                    </a:cubicBezTo>
                    <a:cubicBezTo>
                      <a:pt x="843" y="4100"/>
                      <a:pt x="480" y="5514"/>
                      <a:pt x="394" y="5919"/>
                    </a:cubicBezTo>
                    <a:cubicBezTo>
                      <a:pt x="308" y="6319"/>
                      <a:pt x="1" y="6583"/>
                      <a:pt x="50" y="6835"/>
                    </a:cubicBezTo>
                    <a:cubicBezTo>
                      <a:pt x="75" y="6978"/>
                      <a:pt x="453" y="7079"/>
                      <a:pt x="793" y="7079"/>
                    </a:cubicBezTo>
                    <a:cubicBezTo>
                      <a:pt x="1039" y="7079"/>
                      <a:pt x="1265" y="7026"/>
                      <a:pt x="1322" y="6897"/>
                    </a:cubicBezTo>
                    <a:cubicBezTo>
                      <a:pt x="1451" y="6589"/>
                      <a:pt x="1199" y="5766"/>
                      <a:pt x="1193" y="5249"/>
                    </a:cubicBezTo>
                    <a:cubicBezTo>
                      <a:pt x="1193" y="4733"/>
                      <a:pt x="1685" y="1660"/>
                      <a:pt x="1857" y="1395"/>
                    </a:cubicBezTo>
                    <a:cubicBezTo>
                      <a:pt x="1986" y="1199"/>
                      <a:pt x="2287" y="621"/>
                      <a:pt x="2091" y="277"/>
                    </a:cubicBezTo>
                    <a:cubicBezTo>
                      <a:pt x="1989" y="101"/>
                      <a:pt x="1661" y="1"/>
                      <a:pt x="135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86"/>
              <p:cNvSpPr/>
              <p:nvPr/>
            </p:nvSpPr>
            <p:spPr>
              <a:xfrm>
                <a:off x="5122100" y="3459325"/>
                <a:ext cx="59350" cy="189300"/>
              </a:xfrm>
              <a:custGeom>
                <a:rect b="b" l="l" r="r" t="t"/>
                <a:pathLst>
                  <a:path extrusionOk="0" h="7572" w="2374">
                    <a:moveTo>
                      <a:pt x="1433" y="749"/>
                    </a:moveTo>
                    <a:cubicBezTo>
                      <a:pt x="1568" y="749"/>
                      <a:pt x="1728" y="875"/>
                      <a:pt x="1716" y="1006"/>
                    </a:cubicBezTo>
                    <a:cubicBezTo>
                      <a:pt x="1697" y="1203"/>
                      <a:pt x="929" y="3791"/>
                      <a:pt x="849" y="4682"/>
                    </a:cubicBezTo>
                    <a:lnTo>
                      <a:pt x="843" y="4682"/>
                    </a:lnTo>
                    <a:cubicBezTo>
                      <a:pt x="843" y="4682"/>
                      <a:pt x="990" y="1578"/>
                      <a:pt x="1273" y="859"/>
                    </a:cubicBezTo>
                    <a:cubicBezTo>
                      <a:pt x="1304" y="781"/>
                      <a:pt x="1365" y="749"/>
                      <a:pt x="1433" y="749"/>
                    </a:cubicBezTo>
                    <a:close/>
                    <a:moveTo>
                      <a:pt x="1236" y="0"/>
                    </a:moveTo>
                    <a:cubicBezTo>
                      <a:pt x="1064" y="0"/>
                      <a:pt x="934" y="43"/>
                      <a:pt x="904" y="121"/>
                    </a:cubicBezTo>
                    <a:cubicBezTo>
                      <a:pt x="585" y="889"/>
                      <a:pt x="1" y="7220"/>
                      <a:pt x="68" y="7442"/>
                    </a:cubicBezTo>
                    <a:cubicBezTo>
                      <a:pt x="98" y="7533"/>
                      <a:pt x="197" y="7572"/>
                      <a:pt x="313" y="7572"/>
                    </a:cubicBezTo>
                    <a:cubicBezTo>
                      <a:pt x="485" y="7572"/>
                      <a:pt x="693" y="7487"/>
                      <a:pt x="763" y="7362"/>
                    </a:cubicBezTo>
                    <a:cubicBezTo>
                      <a:pt x="880" y="7153"/>
                      <a:pt x="1291" y="5100"/>
                      <a:pt x="1580" y="3588"/>
                    </a:cubicBezTo>
                    <a:cubicBezTo>
                      <a:pt x="1869" y="2076"/>
                      <a:pt x="2373" y="551"/>
                      <a:pt x="2072" y="299"/>
                    </a:cubicBezTo>
                    <a:cubicBezTo>
                      <a:pt x="1824" y="91"/>
                      <a:pt x="1486" y="0"/>
                      <a:pt x="123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86"/>
              <p:cNvSpPr/>
              <p:nvPr/>
            </p:nvSpPr>
            <p:spPr>
              <a:xfrm>
                <a:off x="5133025" y="3652625"/>
                <a:ext cx="16450" cy="38000"/>
              </a:xfrm>
              <a:custGeom>
                <a:rect b="b" l="l" r="r" t="t"/>
                <a:pathLst>
                  <a:path extrusionOk="0" h="1520" w="658">
                    <a:moveTo>
                      <a:pt x="218" y="0"/>
                    </a:moveTo>
                    <a:cubicBezTo>
                      <a:pt x="147" y="0"/>
                      <a:pt x="80" y="42"/>
                      <a:pt x="49" y="109"/>
                    </a:cubicBezTo>
                    <a:cubicBezTo>
                      <a:pt x="12" y="189"/>
                      <a:pt x="0" y="275"/>
                      <a:pt x="18" y="367"/>
                    </a:cubicBezTo>
                    <a:cubicBezTo>
                      <a:pt x="37" y="570"/>
                      <a:pt x="117" y="767"/>
                      <a:pt x="117" y="970"/>
                    </a:cubicBezTo>
                    <a:cubicBezTo>
                      <a:pt x="117" y="1056"/>
                      <a:pt x="98" y="1142"/>
                      <a:pt x="98" y="1228"/>
                    </a:cubicBezTo>
                    <a:cubicBezTo>
                      <a:pt x="98" y="1314"/>
                      <a:pt x="129" y="1394"/>
                      <a:pt x="184" y="1455"/>
                    </a:cubicBezTo>
                    <a:cubicBezTo>
                      <a:pt x="233" y="1498"/>
                      <a:pt x="292" y="1519"/>
                      <a:pt x="350" y="1519"/>
                    </a:cubicBezTo>
                    <a:cubicBezTo>
                      <a:pt x="411" y="1519"/>
                      <a:pt x="473" y="1496"/>
                      <a:pt x="523" y="1449"/>
                    </a:cubicBezTo>
                    <a:cubicBezTo>
                      <a:pt x="609" y="1363"/>
                      <a:pt x="658" y="1234"/>
                      <a:pt x="652" y="1111"/>
                    </a:cubicBezTo>
                    <a:cubicBezTo>
                      <a:pt x="645" y="982"/>
                      <a:pt x="621" y="853"/>
                      <a:pt x="578" y="736"/>
                    </a:cubicBezTo>
                    <a:cubicBezTo>
                      <a:pt x="523" y="564"/>
                      <a:pt x="473" y="398"/>
                      <a:pt x="424" y="232"/>
                    </a:cubicBezTo>
                    <a:cubicBezTo>
                      <a:pt x="393" y="140"/>
                      <a:pt x="350" y="29"/>
                      <a:pt x="258" y="5"/>
                    </a:cubicBezTo>
                    <a:cubicBezTo>
                      <a:pt x="245" y="2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86"/>
              <p:cNvSpPr/>
              <p:nvPr/>
            </p:nvSpPr>
            <p:spPr>
              <a:xfrm>
                <a:off x="5138400" y="3692475"/>
                <a:ext cx="9850" cy="15900"/>
              </a:xfrm>
              <a:custGeom>
                <a:rect b="b" l="l" r="r" t="t"/>
                <a:pathLst>
                  <a:path extrusionOk="0" h="636" w="394">
                    <a:moveTo>
                      <a:pt x="213" y="0"/>
                    </a:moveTo>
                    <a:cubicBezTo>
                      <a:pt x="197" y="0"/>
                      <a:pt x="181" y="3"/>
                      <a:pt x="166" y="9"/>
                    </a:cubicBezTo>
                    <a:cubicBezTo>
                      <a:pt x="111" y="21"/>
                      <a:pt x="68" y="46"/>
                      <a:pt x="25" y="83"/>
                    </a:cubicBezTo>
                    <a:cubicBezTo>
                      <a:pt x="0" y="267"/>
                      <a:pt x="92" y="587"/>
                      <a:pt x="258" y="636"/>
                    </a:cubicBezTo>
                    <a:cubicBezTo>
                      <a:pt x="357" y="501"/>
                      <a:pt x="394" y="322"/>
                      <a:pt x="363" y="156"/>
                    </a:cubicBezTo>
                    <a:cubicBezTo>
                      <a:pt x="363" y="113"/>
                      <a:pt x="338" y="70"/>
                      <a:pt x="314" y="40"/>
                    </a:cubicBezTo>
                    <a:cubicBezTo>
                      <a:pt x="284" y="14"/>
                      <a:pt x="248" y="0"/>
                      <a:pt x="213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86"/>
              <p:cNvSpPr/>
              <p:nvPr/>
            </p:nvSpPr>
            <p:spPr>
              <a:xfrm>
                <a:off x="5142075" y="3714950"/>
                <a:ext cx="5875" cy="10650"/>
              </a:xfrm>
              <a:custGeom>
                <a:rect b="b" l="l" r="r" t="t"/>
                <a:pathLst>
                  <a:path extrusionOk="0" h="426" w="235">
                    <a:moveTo>
                      <a:pt x="96" y="0"/>
                    </a:moveTo>
                    <a:cubicBezTo>
                      <a:pt x="68" y="0"/>
                      <a:pt x="40" y="11"/>
                      <a:pt x="19" y="32"/>
                    </a:cubicBezTo>
                    <a:cubicBezTo>
                      <a:pt x="1" y="142"/>
                      <a:pt x="7" y="259"/>
                      <a:pt x="44" y="364"/>
                    </a:cubicBezTo>
                    <a:cubicBezTo>
                      <a:pt x="50" y="395"/>
                      <a:pt x="81" y="425"/>
                      <a:pt x="99" y="425"/>
                    </a:cubicBezTo>
                    <a:cubicBezTo>
                      <a:pt x="118" y="425"/>
                      <a:pt x="136" y="401"/>
                      <a:pt x="142" y="382"/>
                    </a:cubicBezTo>
                    <a:cubicBezTo>
                      <a:pt x="179" y="333"/>
                      <a:pt x="204" y="272"/>
                      <a:pt x="216" y="210"/>
                    </a:cubicBezTo>
                    <a:cubicBezTo>
                      <a:pt x="234" y="149"/>
                      <a:pt x="222" y="87"/>
                      <a:pt x="179" y="38"/>
                    </a:cubicBezTo>
                    <a:cubicBezTo>
                      <a:pt x="157" y="13"/>
                      <a:pt x="126" y="0"/>
                      <a:pt x="9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86"/>
              <p:cNvSpPr/>
              <p:nvPr/>
            </p:nvSpPr>
            <p:spPr>
              <a:xfrm>
                <a:off x="5114425" y="3654700"/>
                <a:ext cx="14475" cy="37975"/>
              </a:xfrm>
              <a:custGeom>
                <a:rect b="b" l="l" r="r" t="t"/>
                <a:pathLst>
                  <a:path extrusionOk="0" h="1519" w="579">
                    <a:moveTo>
                      <a:pt x="370" y="1"/>
                    </a:moveTo>
                    <a:cubicBezTo>
                      <a:pt x="366" y="1"/>
                      <a:pt x="361" y="1"/>
                      <a:pt x="357" y="2"/>
                    </a:cubicBezTo>
                    <a:cubicBezTo>
                      <a:pt x="258" y="14"/>
                      <a:pt x="209" y="118"/>
                      <a:pt x="179" y="211"/>
                    </a:cubicBezTo>
                    <a:cubicBezTo>
                      <a:pt x="93" y="493"/>
                      <a:pt x="37" y="788"/>
                      <a:pt x="13" y="1083"/>
                    </a:cubicBezTo>
                    <a:cubicBezTo>
                      <a:pt x="0" y="1163"/>
                      <a:pt x="0" y="1249"/>
                      <a:pt x="19" y="1335"/>
                    </a:cubicBezTo>
                    <a:cubicBezTo>
                      <a:pt x="36" y="1454"/>
                      <a:pt x="131" y="1518"/>
                      <a:pt x="227" y="1518"/>
                    </a:cubicBezTo>
                    <a:cubicBezTo>
                      <a:pt x="304" y="1518"/>
                      <a:pt x="382" y="1476"/>
                      <a:pt x="418" y="1385"/>
                    </a:cubicBezTo>
                    <a:cubicBezTo>
                      <a:pt x="467" y="1299"/>
                      <a:pt x="492" y="1200"/>
                      <a:pt x="504" y="1102"/>
                    </a:cubicBezTo>
                    <a:cubicBezTo>
                      <a:pt x="554" y="831"/>
                      <a:pt x="578" y="561"/>
                      <a:pt x="566" y="284"/>
                    </a:cubicBezTo>
                    <a:cubicBezTo>
                      <a:pt x="560" y="217"/>
                      <a:pt x="547" y="149"/>
                      <a:pt x="517" y="94"/>
                    </a:cubicBezTo>
                    <a:cubicBezTo>
                      <a:pt x="488" y="37"/>
                      <a:pt x="428" y="1"/>
                      <a:pt x="37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86"/>
              <p:cNvSpPr/>
              <p:nvPr/>
            </p:nvSpPr>
            <p:spPr>
              <a:xfrm>
                <a:off x="5110575" y="3696375"/>
                <a:ext cx="12025" cy="27425"/>
              </a:xfrm>
              <a:custGeom>
                <a:rect b="b" l="l" r="r" t="t"/>
                <a:pathLst>
                  <a:path extrusionOk="0" h="1097" w="481">
                    <a:moveTo>
                      <a:pt x="253" y="0"/>
                    </a:moveTo>
                    <a:cubicBezTo>
                      <a:pt x="191" y="0"/>
                      <a:pt x="136" y="31"/>
                      <a:pt x="105" y="86"/>
                    </a:cubicBezTo>
                    <a:cubicBezTo>
                      <a:pt x="74" y="136"/>
                      <a:pt x="56" y="197"/>
                      <a:pt x="56" y="259"/>
                    </a:cubicBezTo>
                    <a:cubicBezTo>
                      <a:pt x="44" y="369"/>
                      <a:pt x="62" y="480"/>
                      <a:pt x="44" y="590"/>
                    </a:cubicBezTo>
                    <a:cubicBezTo>
                      <a:pt x="25" y="683"/>
                      <a:pt x="13" y="781"/>
                      <a:pt x="7" y="873"/>
                    </a:cubicBezTo>
                    <a:cubicBezTo>
                      <a:pt x="1" y="972"/>
                      <a:pt x="56" y="1058"/>
                      <a:pt x="142" y="1094"/>
                    </a:cubicBezTo>
                    <a:cubicBezTo>
                      <a:pt x="153" y="1096"/>
                      <a:pt x="164" y="1097"/>
                      <a:pt x="174" y="1097"/>
                    </a:cubicBezTo>
                    <a:cubicBezTo>
                      <a:pt x="248" y="1097"/>
                      <a:pt x="313" y="1061"/>
                      <a:pt x="345" y="996"/>
                    </a:cubicBezTo>
                    <a:cubicBezTo>
                      <a:pt x="382" y="922"/>
                      <a:pt x="406" y="849"/>
                      <a:pt x="419" y="769"/>
                    </a:cubicBezTo>
                    <a:cubicBezTo>
                      <a:pt x="449" y="578"/>
                      <a:pt x="480" y="381"/>
                      <a:pt x="431" y="203"/>
                    </a:cubicBezTo>
                    <a:cubicBezTo>
                      <a:pt x="406" y="105"/>
                      <a:pt x="345" y="7"/>
                      <a:pt x="253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86"/>
              <p:cNvSpPr/>
              <p:nvPr/>
            </p:nvSpPr>
            <p:spPr>
              <a:xfrm>
                <a:off x="5116275" y="3726575"/>
                <a:ext cx="12150" cy="19075"/>
              </a:xfrm>
              <a:custGeom>
                <a:rect b="b" l="l" r="r" t="t"/>
                <a:pathLst>
                  <a:path extrusionOk="0" h="763" w="486">
                    <a:moveTo>
                      <a:pt x="120" y="0"/>
                    </a:moveTo>
                    <a:cubicBezTo>
                      <a:pt x="65" y="0"/>
                      <a:pt x="12" y="60"/>
                      <a:pt x="6" y="120"/>
                    </a:cubicBezTo>
                    <a:cubicBezTo>
                      <a:pt x="0" y="188"/>
                      <a:pt x="25" y="255"/>
                      <a:pt x="74" y="311"/>
                    </a:cubicBezTo>
                    <a:cubicBezTo>
                      <a:pt x="117" y="360"/>
                      <a:pt x="154" y="421"/>
                      <a:pt x="191" y="483"/>
                    </a:cubicBezTo>
                    <a:cubicBezTo>
                      <a:pt x="221" y="544"/>
                      <a:pt x="227" y="624"/>
                      <a:pt x="271" y="686"/>
                    </a:cubicBezTo>
                    <a:cubicBezTo>
                      <a:pt x="296" y="728"/>
                      <a:pt x="346" y="762"/>
                      <a:pt x="392" y="762"/>
                    </a:cubicBezTo>
                    <a:cubicBezTo>
                      <a:pt x="412" y="762"/>
                      <a:pt x="432" y="756"/>
                      <a:pt x="449" y="741"/>
                    </a:cubicBezTo>
                    <a:cubicBezTo>
                      <a:pt x="473" y="710"/>
                      <a:pt x="486" y="667"/>
                      <a:pt x="473" y="624"/>
                    </a:cubicBezTo>
                    <a:cubicBezTo>
                      <a:pt x="461" y="587"/>
                      <a:pt x="443" y="550"/>
                      <a:pt x="424" y="513"/>
                    </a:cubicBezTo>
                    <a:cubicBezTo>
                      <a:pt x="357" y="397"/>
                      <a:pt x="295" y="274"/>
                      <a:pt x="252" y="145"/>
                    </a:cubicBezTo>
                    <a:cubicBezTo>
                      <a:pt x="227" y="89"/>
                      <a:pt x="203" y="16"/>
                      <a:pt x="141" y="3"/>
                    </a:cubicBezTo>
                    <a:cubicBezTo>
                      <a:pt x="134" y="1"/>
                      <a:pt x="127" y="0"/>
                      <a:pt x="12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86"/>
              <p:cNvSpPr/>
              <p:nvPr/>
            </p:nvSpPr>
            <p:spPr>
              <a:xfrm>
                <a:off x="5128550" y="3745675"/>
                <a:ext cx="7550" cy="13725"/>
              </a:xfrm>
              <a:custGeom>
                <a:rect b="b" l="l" r="r" t="t"/>
                <a:pathLst>
                  <a:path extrusionOk="0" h="549" w="302">
                    <a:moveTo>
                      <a:pt x="102" y="0"/>
                    </a:moveTo>
                    <a:cubicBezTo>
                      <a:pt x="97" y="0"/>
                      <a:pt x="92" y="1"/>
                      <a:pt x="87" y="1"/>
                    </a:cubicBezTo>
                    <a:cubicBezTo>
                      <a:pt x="1" y="198"/>
                      <a:pt x="99" y="487"/>
                      <a:pt x="271" y="549"/>
                    </a:cubicBezTo>
                    <a:cubicBezTo>
                      <a:pt x="296" y="432"/>
                      <a:pt x="302" y="321"/>
                      <a:pt x="284" y="204"/>
                    </a:cubicBezTo>
                    <a:cubicBezTo>
                      <a:pt x="260" y="100"/>
                      <a:pt x="188" y="0"/>
                      <a:pt x="10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86"/>
              <p:cNvSpPr/>
              <p:nvPr/>
            </p:nvSpPr>
            <p:spPr>
              <a:xfrm>
                <a:off x="5222800" y="3273175"/>
                <a:ext cx="93725" cy="201525"/>
              </a:xfrm>
              <a:custGeom>
                <a:rect b="b" l="l" r="r" t="t"/>
                <a:pathLst>
                  <a:path extrusionOk="0" h="8061" w="3749">
                    <a:moveTo>
                      <a:pt x="3127" y="0"/>
                    </a:moveTo>
                    <a:lnTo>
                      <a:pt x="3127" y="0"/>
                    </a:lnTo>
                    <a:cubicBezTo>
                      <a:pt x="3127" y="0"/>
                      <a:pt x="3201" y="4543"/>
                      <a:pt x="3127" y="4610"/>
                    </a:cubicBezTo>
                    <a:cubicBezTo>
                      <a:pt x="3048" y="4684"/>
                      <a:pt x="2654" y="4936"/>
                      <a:pt x="2150" y="5772"/>
                    </a:cubicBezTo>
                    <a:cubicBezTo>
                      <a:pt x="1665" y="6571"/>
                      <a:pt x="1492" y="7395"/>
                      <a:pt x="1210" y="7450"/>
                    </a:cubicBezTo>
                    <a:cubicBezTo>
                      <a:pt x="1200" y="7452"/>
                      <a:pt x="1190" y="7453"/>
                      <a:pt x="1180" y="7453"/>
                    </a:cubicBezTo>
                    <a:cubicBezTo>
                      <a:pt x="907" y="7453"/>
                      <a:pt x="313" y="6850"/>
                      <a:pt x="134" y="6850"/>
                    </a:cubicBezTo>
                    <a:cubicBezTo>
                      <a:pt x="114" y="6850"/>
                      <a:pt x="100" y="6857"/>
                      <a:pt x="91" y="6872"/>
                    </a:cubicBezTo>
                    <a:cubicBezTo>
                      <a:pt x="1" y="7029"/>
                      <a:pt x="669" y="8060"/>
                      <a:pt x="1215" y="8060"/>
                    </a:cubicBezTo>
                    <a:cubicBezTo>
                      <a:pt x="1228" y="8060"/>
                      <a:pt x="1240" y="8060"/>
                      <a:pt x="1253" y="8059"/>
                    </a:cubicBezTo>
                    <a:cubicBezTo>
                      <a:pt x="1806" y="8009"/>
                      <a:pt x="2150" y="7026"/>
                      <a:pt x="2451" y="6252"/>
                    </a:cubicBezTo>
                    <a:cubicBezTo>
                      <a:pt x="2753" y="5483"/>
                      <a:pt x="3748" y="5065"/>
                      <a:pt x="3748" y="5065"/>
                    </a:cubicBezTo>
                    <a:lnTo>
                      <a:pt x="3748" y="25"/>
                    </a:lnTo>
                    <a:cubicBezTo>
                      <a:pt x="3429" y="25"/>
                      <a:pt x="3128" y="0"/>
                      <a:pt x="312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86"/>
              <p:cNvSpPr/>
              <p:nvPr/>
            </p:nvSpPr>
            <p:spPr>
              <a:xfrm>
                <a:off x="5228100" y="3274500"/>
                <a:ext cx="76125" cy="17600"/>
              </a:xfrm>
              <a:custGeom>
                <a:rect b="b" l="l" r="r" t="t"/>
                <a:pathLst>
                  <a:path extrusionOk="0" h="704" w="3045">
                    <a:moveTo>
                      <a:pt x="502" y="0"/>
                    </a:moveTo>
                    <a:cubicBezTo>
                      <a:pt x="143" y="0"/>
                      <a:pt x="0" y="171"/>
                      <a:pt x="76" y="292"/>
                    </a:cubicBezTo>
                    <a:cubicBezTo>
                      <a:pt x="155" y="413"/>
                      <a:pt x="1637" y="703"/>
                      <a:pt x="2617" y="703"/>
                    </a:cubicBezTo>
                    <a:cubicBezTo>
                      <a:pt x="2775" y="703"/>
                      <a:pt x="2921" y="696"/>
                      <a:pt x="3045" y="679"/>
                    </a:cubicBezTo>
                    <a:lnTo>
                      <a:pt x="3002" y="230"/>
                    </a:lnTo>
                    <a:cubicBezTo>
                      <a:pt x="3002" y="230"/>
                      <a:pt x="1317" y="126"/>
                      <a:pt x="770" y="27"/>
                    </a:cubicBezTo>
                    <a:cubicBezTo>
                      <a:pt x="670" y="8"/>
                      <a:pt x="581" y="0"/>
                      <a:pt x="50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86"/>
              <p:cNvSpPr/>
              <p:nvPr/>
            </p:nvSpPr>
            <p:spPr>
              <a:xfrm>
                <a:off x="5277625" y="3243725"/>
                <a:ext cx="34750" cy="10350"/>
              </a:xfrm>
              <a:custGeom>
                <a:rect b="b" l="l" r="r" t="t"/>
                <a:pathLst>
                  <a:path extrusionOk="0" h="414" w="1390">
                    <a:moveTo>
                      <a:pt x="246" y="1"/>
                    </a:moveTo>
                    <a:cubicBezTo>
                      <a:pt x="64" y="1"/>
                      <a:pt x="1" y="127"/>
                      <a:pt x="43" y="207"/>
                    </a:cubicBezTo>
                    <a:cubicBezTo>
                      <a:pt x="82" y="284"/>
                      <a:pt x="642" y="413"/>
                      <a:pt x="1073" y="413"/>
                    </a:cubicBezTo>
                    <a:cubicBezTo>
                      <a:pt x="1193" y="413"/>
                      <a:pt x="1303" y="403"/>
                      <a:pt x="1389" y="379"/>
                    </a:cubicBezTo>
                    <a:lnTo>
                      <a:pt x="1340" y="72"/>
                    </a:lnTo>
                    <a:cubicBezTo>
                      <a:pt x="1340" y="72"/>
                      <a:pt x="590" y="60"/>
                      <a:pt x="338" y="10"/>
                    </a:cubicBezTo>
                    <a:cubicBezTo>
                      <a:pt x="305" y="4"/>
                      <a:pt x="274" y="1"/>
                      <a:pt x="24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86"/>
              <p:cNvSpPr/>
              <p:nvPr/>
            </p:nvSpPr>
            <p:spPr>
              <a:xfrm>
                <a:off x="5289300" y="3228050"/>
                <a:ext cx="27075" cy="9525"/>
              </a:xfrm>
              <a:custGeom>
                <a:rect b="b" l="l" r="r" t="t"/>
                <a:pathLst>
                  <a:path extrusionOk="0" h="381" w="1083">
                    <a:moveTo>
                      <a:pt x="182" y="0"/>
                    </a:moveTo>
                    <a:cubicBezTo>
                      <a:pt x="45" y="0"/>
                      <a:pt x="0" y="115"/>
                      <a:pt x="37" y="189"/>
                    </a:cubicBezTo>
                    <a:cubicBezTo>
                      <a:pt x="67" y="253"/>
                      <a:pt x="525" y="381"/>
                      <a:pt x="863" y="381"/>
                    </a:cubicBezTo>
                    <a:cubicBezTo>
                      <a:pt x="946" y="381"/>
                      <a:pt x="1022" y="373"/>
                      <a:pt x="1082" y="355"/>
                    </a:cubicBezTo>
                    <a:lnTo>
                      <a:pt x="1039" y="78"/>
                    </a:lnTo>
                    <a:cubicBezTo>
                      <a:pt x="1039" y="78"/>
                      <a:pt x="455" y="60"/>
                      <a:pt x="258" y="10"/>
                    </a:cubicBezTo>
                    <a:cubicBezTo>
                      <a:pt x="231" y="3"/>
                      <a:pt x="205" y="0"/>
                      <a:pt x="18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86"/>
              <p:cNvSpPr/>
              <p:nvPr/>
            </p:nvSpPr>
            <p:spPr>
              <a:xfrm>
                <a:off x="5289400" y="3427625"/>
                <a:ext cx="24975" cy="8775"/>
              </a:xfrm>
              <a:custGeom>
                <a:rect b="b" l="l" r="r" t="t"/>
                <a:pathLst>
                  <a:path extrusionOk="0" h="351" w="999">
                    <a:moveTo>
                      <a:pt x="166" y="0"/>
                    </a:moveTo>
                    <a:cubicBezTo>
                      <a:pt x="31" y="0"/>
                      <a:pt x="1" y="132"/>
                      <a:pt x="39" y="209"/>
                    </a:cubicBezTo>
                    <a:cubicBezTo>
                      <a:pt x="73" y="272"/>
                      <a:pt x="394" y="351"/>
                      <a:pt x="674" y="351"/>
                    </a:cubicBezTo>
                    <a:cubicBezTo>
                      <a:pt x="800" y="351"/>
                      <a:pt x="918" y="335"/>
                      <a:pt x="998" y="295"/>
                    </a:cubicBezTo>
                    <a:lnTo>
                      <a:pt x="931" y="12"/>
                    </a:lnTo>
                    <a:cubicBezTo>
                      <a:pt x="931" y="12"/>
                      <a:pt x="724" y="24"/>
                      <a:pt x="524" y="24"/>
                    </a:cubicBezTo>
                    <a:cubicBezTo>
                      <a:pt x="404" y="24"/>
                      <a:pt x="287" y="20"/>
                      <a:pt x="218" y="6"/>
                    </a:cubicBezTo>
                    <a:cubicBezTo>
                      <a:pt x="199" y="2"/>
                      <a:pt x="182" y="0"/>
                      <a:pt x="16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86"/>
              <p:cNvSpPr/>
              <p:nvPr/>
            </p:nvSpPr>
            <p:spPr>
              <a:xfrm>
                <a:off x="5289250" y="3446250"/>
                <a:ext cx="25125" cy="8800"/>
              </a:xfrm>
              <a:custGeom>
                <a:rect b="b" l="l" r="r" t="t"/>
                <a:pathLst>
                  <a:path extrusionOk="0" h="352" w="1005">
                    <a:moveTo>
                      <a:pt x="178" y="1"/>
                    </a:moveTo>
                    <a:cubicBezTo>
                      <a:pt x="32" y="1"/>
                      <a:pt x="1" y="135"/>
                      <a:pt x="45" y="214"/>
                    </a:cubicBezTo>
                    <a:cubicBezTo>
                      <a:pt x="75" y="274"/>
                      <a:pt x="404" y="352"/>
                      <a:pt x="688" y="352"/>
                    </a:cubicBezTo>
                    <a:cubicBezTo>
                      <a:pt x="811" y="352"/>
                      <a:pt x="926" y="337"/>
                      <a:pt x="1004" y="300"/>
                    </a:cubicBezTo>
                    <a:lnTo>
                      <a:pt x="937" y="11"/>
                    </a:lnTo>
                    <a:cubicBezTo>
                      <a:pt x="937" y="11"/>
                      <a:pt x="730" y="23"/>
                      <a:pt x="530" y="23"/>
                    </a:cubicBezTo>
                    <a:cubicBezTo>
                      <a:pt x="410" y="23"/>
                      <a:pt x="293" y="18"/>
                      <a:pt x="224" y="5"/>
                    </a:cubicBezTo>
                    <a:cubicBezTo>
                      <a:pt x="207" y="2"/>
                      <a:pt x="192" y="1"/>
                      <a:pt x="178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86"/>
              <p:cNvSpPr/>
              <p:nvPr/>
            </p:nvSpPr>
            <p:spPr>
              <a:xfrm>
                <a:off x="5289275" y="3464950"/>
                <a:ext cx="25100" cy="8775"/>
              </a:xfrm>
              <a:custGeom>
                <a:rect b="b" l="l" r="r" t="t"/>
                <a:pathLst>
                  <a:path extrusionOk="0" h="351" w="1004">
                    <a:moveTo>
                      <a:pt x="171" y="1"/>
                    </a:moveTo>
                    <a:cubicBezTo>
                      <a:pt x="35" y="1"/>
                      <a:pt x="0" y="132"/>
                      <a:pt x="44" y="209"/>
                    </a:cubicBezTo>
                    <a:cubicBezTo>
                      <a:pt x="74" y="269"/>
                      <a:pt x="402" y="350"/>
                      <a:pt x="686" y="350"/>
                    </a:cubicBezTo>
                    <a:cubicBezTo>
                      <a:pt x="809" y="350"/>
                      <a:pt x="925" y="335"/>
                      <a:pt x="1003" y="295"/>
                    </a:cubicBezTo>
                    <a:lnTo>
                      <a:pt x="929" y="13"/>
                    </a:lnTo>
                    <a:cubicBezTo>
                      <a:pt x="929" y="13"/>
                      <a:pt x="732" y="22"/>
                      <a:pt x="536" y="22"/>
                    </a:cubicBezTo>
                    <a:cubicBezTo>
                      <a:pt x="414" y="22"/>
                      <a:pt x="294" y="18"/>
                      <a:pt x="223" y="7"/>
                    </a:cubicBezTo>
                    <a:cubicBezTo>
                      <a:pt x="204" y="3"/>
                      <a:pt x="187" y="1"/>
                      <a:pt x="17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86"/>
              <p:cNvSpPr/>
              <p:nvPr/>
            </p:nvSpPr>
            <p:spPr>
              <a:xfrm>
                <a:off x="5289275" y="3483550"/>
                <a:ext cx="25100" cy="8750"/>
              </a:xfrm>
              <a:custGeom>
                <a:rect b="b" l="l" r="r" t="t"/>
                <a:pathLst>
                  <a:path extrusionOk="0" h="350" w="1004">
                    <a:moveTo>
                      <a:pt x="170" y="1"/>
                    </a:moveTo>
                    <a:cubicBezTo>
                      <a:pt x="30" y="1"/>
                      <a:pt x="0" y="132"/>
                      <a:pt x="44" y="209"/>
                    </a:cubicBezTo>
                    <a:cubicBezTo>
                      <a:pt x="74" y="269"/>
                      <a:pt x="402" y="350"/>
                      <a:pt x="686" y="350"/>
                    </a:cubicBezTo>
                    <a:cubicBezTo>
                      <a:pt x="809" y="350"/>
                      <a:pt x="925" y="334"/>
                      <a:pt x="1003" y="295"/>
                    </a:cubicBezTo>
                    <a:lnTo>
                      <a:pt x="929" y="12"/>
                    </a:lnTo>
                    <a:cubicBezTo>
                      <a:pt x="929" y="12"/>
                      <a:pt x="732" y="22"/>
                      <a:pt x="536" y="22"/>
                    </a:cubicBezTo>
                    <a:cubicBezTo>
                      <a:pt x="414" y="22"/>
                      <a:pt x="294" y="18"/>
                      <a:pt x="223" y="6"/>
                    </a:cubicBezTo>
                    <a:cubicBezTo>
                      <a:pt x="203" y="2"/>
                      <a:pt x="186" y="1"/>
                      <a:pt x="17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86"/>
              <p:cNvSpPr/>
              <p:nvPr/>
            </p:nvSpPr>
            <p:spPr>
              <a:xfrm>
                <a:off x="5289275" y="3502150"/>
                <a:ext cx="25100" cy="8750"/>
              </a:xfrm>
              <a:custGeom>
                <a:rect b="b" l="l" r="r" t="t"/>
                <a:pathLst>
                  <a:path extrusionOk="0" h="350" w="1004">
                    <a:moveTo>
                      <a:pt x="170" y="0"/>
                    </a:moveTo>
                    <a:cubicBezTo>
                      <a:pt x="30" y="0"/>
                      <a:pt x="0" y="132"/>
                      <a:pt x="44" y="209"/>
                    </a:cubicBezTo>
                    <a:cubicBezTo>
                      <a:pt x="74" y="269"/>
                      <a:pt x="399" y="350"/>
                      <a:pt x="683" y="350"/>
                    </a:cubicBezTo>
                    <a:cubicBezTo>
                      <a:pt x="807" y="350"/>
                      <a:pt x="923" y="334"/>
                      <a:pt x="1003" y="295"/>
                    </a:cubicBezTo>
                    <a:lnTo>
                      <a:pt x="929" y="12"/>
                    </a:lnTo>
                    <a:cubicBezTo>
                      <a:pt x="929" y="12"/>
                      <a:pt x="723" y="24"/>
                      <a:pt x="525" y="24"/>
                    </a:cubicBezTo>
                    <a:cubicBezTo>
                      <a:pt x="406" y="24"/>
                      <a:pt x="289" y="20"/>
                      <a:pt x="223" y="6"/>
                    </a:cubicBezTo>
                    <a:cubicBezTo>
                      <a:pt x="203" y="2"/>
                      <a:pt x="186" y="0"/>
                      <a:pt x="17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86"/>
              <p:cNvSpPr/>
              <p:nvPr/>
            </p:nvSpPr>
            <p:spPr>
              <a:xfrm>
                <a:off x="5289250" y="3520775"/>
                <a:ext cx="25125" cy="8800"/>
              </a:xfrm>
              <a:custGeom>
                <a:rect b="b" l="l" r="r" t="t"/>
                <a:pathLst>
                  <a:path extrusionOk="0" h="352" w="1005">
                    <a:moveTo>
                      <a:pt x="178" y="1"/>
                    </a:moveTo>
                    <a:cubicBezTo>
                      <a:pt x="32" y="1"/>
                      <a:pt x="1" y="135"/>
                      <a:pt x="45" y="214"/>
                    </a:cubicBezTo>
                    <a:cubicBezTo>
                      <a:pt x="75" y="274"/>
                      <a:pt x="401" y="352"/>
                      <a:pt x="685" y="352"/>
                    </a:cubicBezTo>
                    <a:cubicBezTo>
                      <a:pt x="809" y="352"/>
                      <a:pt x="924" y="337"/>
                      <a:pt x="1004" y="300"/>
                    </a:cubicBezTo>
                    <a:lnTo>
                      <a:pt x="930" y="11"/>
                    </a:lnTo>
                    <a:cubicBezTo>
                      <a:pt x="930" y="11"/>
                      <a:pt x="724" y="23"/>
                      <a:pt x="526" y="23"/>
                    </a:cubicBezTo>
                    <a:cubicBezTo>
                      <a:pt x="407" y="23"/>
                      <a:pt x="290" y="19"/>
                      <a:pt x="224" y="5"/>
                    </a:cubicBezTo>
                    <a:cubicBezTo>
                      <a:pt x="207" y="2"/>
                      <a:pt x="192" y="1"/>
                      <a:pt x="178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86"/>
              <p:cNvSpPr/>
              <p:nvPr/>
            </p:nvSpPr>
            <p:spPr>
              <a:xfrm>
                <a:off x="5289275" y="3539500"/>
                <a:ext cx="25100" cy="8750"/>
              </a:xfrm>
              <a:custGeom>
                <a:rect b="b" l="l" r="r" t="t"/>
                <a:pathLst>
                  <a:path extrusionOk="0" h="350" w="1004">
                    <a:moveTo>
                      <a:pt x="170" y="0"/>
                    </a:moveTo>
                    <a:cubicBezTo>
                      <a:pt x="30" y="0"/>
                      <a:pt x="0" y="131"/>
                      <a:pt x="44" y="209"/>
                    </a:cubicBezTo>
                    <a:cubicBezTo>
                      <a:pt x="74" y="268"/>
                      <a:pt x="399" y="349"/>
                      <a:pt x="683" y="349"/>
                    </a:cubicBezTo>
                    <a:cubicBezTo>
                      <a:pt x="807" y="349"/>
                      <a:pt x="923" y="334"/>
                      <a:pt x="1003" y="295"/>
                    </a:cubicBezTo>
                    <a:lnTo>
                      <a:pt x="929" y="12"/>
                    </a:lnTo>
                    <a:cubicBezTo>
                      <a:pt x="929" y="12"/>
                      <a:pt x="729" y="21"/>
                      <a:pt x="534" y="21"/>
                    </a:cubicBezTo>
                    <a:cubicBezTo>
                      <a:pt x="412" y="21"/>
                      <a:pt x="291" y="18"/>
                      <a:pt x="223" y="6"/>
                    </a:cubicBezTo>
                    <a:cubicBezTo>
                      <a:pt x="203" y="2"/>
                      <a:pt x="186" y="0"/>
                      <a:pt x="17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86"/>
              <p:cNvSpPr/>
              <p:nvPr/>
            </p:nvSpPr>
            <p:spPr>
              <a:xfrm>
                <a:off x="5289250" y="3558125"/>
                <a:ext cx="24975" cy="8700"/>
              </a:xfrm>
              <a:custGeom>
                <a:rect b="b" l="l" r="r" t="t"/>
                <a:pathLst>
                  <a:path extrusionOk="0" h="348" w="999">
                    <a:moveTo>
                      <a:pt x="176" y="0"/>
                    </a:moveTo>
                    <a:cubicBezTo>
                      <a:pt x="32" y="0"/>
                      <a:pt x="0" y="129"/>
                      <a:pt x="39" y="207"/>
                    </a:cubicBezTo>
                    <a:cubicBezTo>
                      <a:pt x="73" y="267"/>
                      <a:pt x="400" y="348"/>
                      <a:pt x="682" y="348"/>
                    </a:cubicBezTo>
                    <a:cubicBezTo>
                      <a:pt x="805" y="348"/>
                      <a:pt x="920" y="333"/>
                      <a:pt x="998" y="293"/>
                    </a:cubicBezTo>
                    <a:lnTo>
                      <a:pt x="930" y="11"/>
                    </a:lnTo>
                    <a:cubicBezTo>
                      <a:pt x="930" y="11"/>
                      <a:pt x="730" y="20"/>
                      <a:pt x="535" y="20"/>
                    </a:cubicBezTo>
                    <a:cubicBezTo>
                      <a:pt x="413" y="20"/>
                      <a:pt x="292" y="16"/>
                      <a:pt x="224" y="4"/>
                    </a:cubicBezTo>
                    <a:cubicBezTo>
                      <a:pt x="207" y="2"/>
                      <a:pt x="191" y="0"/>
                      <a:pt x="17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86"/>
              <p:cNvSpPr/>
              <p:nvPr/>
            </p:nvSpPr>
            <p:spPr>
              <a:xfrm>
                <a:off x="5289225" y="3576725"/>
                <a:ext cx="25000" cy="8800"/>
              </a:xfrm>
              <a:custGeom>
                <a:rect b="b" l="l" r="r" t="t"/>
                <a:pathLst>
                  <a:path extrusionOk="0" h="352" w="1000">
                    <a:moveTo>
                      <a:pt x="174" y="0"/>
                    </a:moveTo>
                    <a:cubicBezTo>
                      <a:pt x="33" y="0"/>
                      <a:pt x="1" y="135"/>
                      <a:pt x="40" y="213"/>
                    </a:cubicBezTo>
                    <a:cubicBezTo>
                      <a:pt x="74" y="273"/>
                      <a:pt x="402" y="351"/>
                      <a:pt x="684" y="351"/>
                    </a:cubicBezTo>
                    <a:cubicBezTo>
                      <a:pt x="807" y="351"/>
                      <a:pt x="921" y="336"/>
                      <a:pt x="999" y="299"/>
                    </a:cubicBezTo>
                    <a:lnTo>
                      <a:pt x="931" y="10"/>
                    </a:lnTo>
                    <a:cubicBezTo>
                      <a:pt x="931" y="10"/>
                      <a:pt x="731" y="20"/>
                      <a:pt x="534" y="20"/>
                    </a:cubicBezTo>
                    <a:cubicBezTo>
                      <a:pt x="411" y="20"/>
                      <a:pt x="289" y="16"/>
                      <a:pt x="218" y="4"/>
                    </a:cubicBezTo>
                    <a:cubicBezTo>
                      <a:pt x="203" y="1"/>
                      <a:pt x="188" y="0"/>
                      <a:pt x="17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86"/>
              <p:cNvSpPr/>
              <p:nvPr/>
            </p:nvSpPr>
            <p:spPr>
              <a:xfrm>
                <a:off x="5218050" y="3291300"/>
                <a:ext cx="87550" cy="17825"/>
              </a:xfrm>
              <a:custGeom>
                <a:rect b="b" l="l" r="r" t="t"/>
                <a:pathLst>
                  <a:path extrusionOk="0" h="713" w="3502">
                    <a:moveTo>
                      <a:pt x="319" y="0"/>
                    </a:moveTo>
                    <a:cubicBezTo>
                      <a:pt x="0" y="0"/>
                      <a:pt x="47" y="333"/>
                      <a:pt x="318" y="474"/>
                    </a:cubicBezTo>
                    <a:cubicBezTo>
                      <a:pt x="569" y="597"/>
                      <a:pt x="2156" y="712"/>
                      <a:pt x="3021" y="712"/>
                    </a:cubicBezTo>
                    <a:cubicBezTo>
                      <a:pt x="3237" y="712"/>
                      <a:pt x="3408" y="705"/>
                      <a:pt x="3502" y="689"/>
                    </a:cubicBezTo>
                    <a:lnTo>
                      <a:pt x="3447" y="302"/>
                    </a:lnTo>
                    <a:cubicBezTo>
                      <a:pt x="3447" y="302"/>
                      <a:pt x="1344" y="222"/>
                      <a:pt x="465" y="19"/>
                    </a:cubicBezTo>
                    <a:cubicBezTo>
                      <a:pt x="410" y="6"/>
                      <a:pt x="361" y="0"/>
                      <a:pt x="31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86"/>
              <p:cNvSpPr/>
              <p:nvPr/>
            </p:nvSpPr>
            <p:spPr>
              <a:xfrm>
                <a:off x="5216250" y="3341450"/>
                <a:ext cx="89975" cy="14725"/>
              </a:xfrm>
              <a:custGeom>
                <a:rect b="b" l="l" r="r" t="t"/>
                <a:pathLst>
                  <a:path extrusionOk="0" h="589" w="3599">
                    <a:moveTo>
                      <a:pt x="365" y="1"/>
                    </a:moveTo>
                    <a:cubicBezTo>
                      <a:pt x="0" y="1"/>
                      <a:pt x="67" y="373"/>
                      <a:pt x="365" y="502"/>
                    </a:cubicBezTo>
                    <a:cubicBezTo>
                      <a:pt x="504" y="563"/>
                      <a:pt x="1027" y="588"/>
                      <a:pt x="1618" y="588"/>
                    </a:cubicBezTo>
                    <a:cubicBezTo>
                      <a:pt x="2412" y="588"/>
                      <a:pt x="3327" y="542"/>
                      <a:pt x="3598" y="472"/>
                    </a:cubicBezTo>
                    <a:lnTo>
                      <a:pt x="3512" y="60"/>
                    </a:lnTo>
                    <a:cubicBezTo>
                      <a:pt x="3512" y="60"/>
                      <a:pt x="2829" y="89"/>
                      <a:pt x="2072" y="89"/>
                    </a:cubicBezTo>
                    <a:cubicBezTo>
                      <a:pt x="1492" y="89"/>
                      <a:pt x="868" y="72"/>
                      <a:pt x="476" y="11"/>
                    </a:cubicBezTo>
                    <a:cubicBezTo>
                      <a:pt x="435" y="4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86"/>
              <p:cNvSpPr/>
              <p:nvPr/>
            </p:nvSpPr>
            <p:spPr>
              <a:xfrm>
                <a:off x="5211750" y="3314650"/>
                <a:ext cx="96775" cy="20050"/>
              </a:xfrm>
              <a:custGeom>
                <a:rect b="b" l="l" r="r" t="t"/>
                <a:pathLst>
                  <a:path extrusionOk="0" h="802" w="3871">
                    <a:moveTo>
                      <a:pt x="396" y="0"/>
                    </a:moveTo>
                    <a:cubicBezTo>
                      <a:pt x="89" y="0"/>
                      <a:pt x="0" y="328"/>
                      <a:pt x="379" y="517"/>
                    </a:cubicBezTo>
                    <a:cubicBezTo>
                      <a:pt x="712" y="683"/>
                      <a:pt x="2324" y="802"/>
                      <a:pt x="3264" y="802"/>
                    </a:cubicBezTo>
                    <a:cubicBezTo>
                      <a:pt x="3541" y="802"/>
                      <a:pt x="3760" y="792"/>
                      <a:pt x="3871" y="769"/>
                    </a:cubicBezTo>
                    <a:lnTo>
                      <a:pt x="3797" y="290"/>
                    </a:lnTo>
                    <a:cubicBezTo>
                      <a:pt x="3797" y="290"/>
                      <a:pt x="3661" y="293"/>
                      <a:pt x="3439" y="293"/>
                    </a:cubicBezTo>
                    <a:cubicBezTo>
                      <a:pt x="2787" y="293"/>
                      <a:pt x="1391" y="263"/>
                      <a:pt x="533" y="19"/>
                    </a:cubicBezTo>
                    <a:cubicBezTo>
                      <a:pt x="484" y="6"/>
                      <a:pt x="438" y="0"/>
                      <a:pt x="39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86"/>
              <p:cNvSpPr/>
              <p:nvPr/>
            </p:nvSpPr>
            <p:spPr>
              <a:xfrm>
                <a:off x="5219300" y="3364600"/>
                <a:ext cx="90150" cy="14750"/>
              </a:xfrm>
              <a:custGeom>
                <a:rect b="b" l="l" r="r" t="t"/>
                <a:pathLst>
                  <a:path extrusionOk="0" h="590" w="3606">
                    <a:moveTo>
                      <a:pt x="3495" y="1"/>
                    </a:moveTo>
                    <a:cubicBezTo>
                      <a:pt x="3495" y="1"/>
                      <a:pt x="2474" y="131"/>
                      <a:pt x="1499" y="131"/>
                    </a:cubicBezTo>
                    <a:cubicBezTo>
                      <a:pt x="1133" y="131"/>
                      <a:pt x="774" y="112"/>
                      <a:pt x="477" y="62"/>
                    </a:cubicBezTo>
                    <a:cubicBezTo>
                      <a:pt x="445" y="56"/>
                      <a:pt x="416" y="54"/>
                      <a:pt x="388" y="54"/>
                    </a:cubicBezTo>
                    <a:cubicBezTo>
                      <a:pt x="78" y="54"/>
                      <a:pt x="1" y="376"/>
                      <a:pt x="378" y="517"/>
                    </a:cubicBezTo>
                    <a:cubicBezTo>
                      <a:pt x="517" y="569"/>
                      <a:pt x="879" y="590"/>
                      <a:pt x="1315" y="590"/>
                    </a:cubicBezTo>
                    <a:cubicBezTo>
                      <a:pt x="2173" y="590"/>
                      <a:pt x="3316" y="508"/>
                      <a:pt x="3606" y="419"/>
                    </a:cubicBezTo>
                    <a:lnTo>
                      <a:pt x="349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86"/>
              <p:cNvSpPr/>
              <p:nvPr/>
            </p:nvSpPr>
            <p:spPr>
              <a:xfrm>
                <a:off x="5220075" y="3384575"/>
                <a:ext cx="93075" cy="16425"/>
              </a:xfrm>
              <a:custGeom>
                <a:rect b="b" l="l" r="r" t="t"/>
                <a:pathLst>
                  <a:path extrusionOk="0" h="657" w="3723">
                    <a:moveTo>
                      <a:pt x="3599" y="1"/>
                    </a:moveTo>
                    <a:cubicBezTo>
                      <a:pt x="3599" y="1"/>
                      <a:pt x="2129" y="243"/>
                      <a:pt x="1003" y="243"/>
                    </a:cubicBezTo>
                    <a:cubicBezTo>
                      <a:pt x="822" y="243"/>
                      <a:pt x="650" y="236"/>
                      <a:pt x="495" y="222"/>
                    </a:cubicBezTo>
                    <a:cubicBezTo>
                      <a:pt x="474" y="220"/>
                      <a:pt x="454" y="219"/>
                      <a:pt x="435" y="219"/>
                    </a:cubicBezTo>
                    <a:cubicBezTo>
                      <a:pt x="85" y="219"/>
                      <a:pt x="1" y="523"/>
                      <a:pt x="403" y="628"/>
                    </a:cubicBezTo>
                    <a:cubicBezTo>
                      <a:pt x="481" y="648"/>
                      <a:pt x="625" y="656"/>
                      <a:pt x="812" y="656"/>
                    </a:cubicBezTo>
                    <a:cubicBezTo>
                      <a:pt x="1654" y="656"/>
                      <a:pt x="3355" y="479"/>
                      <a:pt x="3722" y="363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86"/>
              <p:cNvSpPr/>
              <p:nvPr/>
            </p:nvSpPr>
            <p:spPr>
              <a:xfrm>
                <a:off x="5223625" y="3408850"/>
                <a:ext cx="66300" cy="13425"/>
              </a:xfrm>
              <a:custGeom>
                <a:rect b="b" l="l" r="r" t="t"/>
                <a:pathLst>
                  <a:path extrusionOk="0" h="537" w="2652">
                    <a:moveTo>
                      <a:pt x="2560" y="1"/>
                    </a:moveTo>
                    <a:cubicBezTo>
                      <a:pt x="2560" y="1"/>
                      <a:pt x="1673" y="155"/>
                      <a:pt x="904" y="155"/>
                    </a:cubicBezTo>
                    <a:cubicBezTo>
                      <a:pt x="702" y="155"/>
                      <a:pt x="508" y="144"/>
                      <a:pt x="341" y="118"/>
                    </a:cubicBezTo>
                    <a:cubicBezTo>
                      <a:pt x="320" y="114"/>
                      <a:pt x="300" y="112"/>
                      <a:pt x="281" y="112"/>
                    </a:cubicBezTo>
                    <a:cubicBezTo>
                      <a:pt x="43" y="112"/>
                      <a:pt x="1" y="384"/>
                      <a:pt x="285" y="493"/>
                    </a:cubicBezTo>
                    <a:cubicBezTo>
                      <a:pt x="367" y="523"/>
                      <a:pt x="549" y="536"/>
                      <a:pt x="778" y="536"/>
                    </a:cubicBezTo>
                    <a:cubicBezTo>
                      <a:pt x="1416" y="536"/>
                      <a:pt x="2421" y="437"/>
                      <a:pt x="2652" y="351"/>
                    </a:cubicBez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86"/>
              <p:cNvSpPr/>
              <p:nvPr/>
            </p:nvSpPr>
            <p:spPr>
              <a:xfrm>
                <a:off x="5227675" y="3429900"/>
                <a:ext cx="49350" cy="11475"/>
              </a:xfrm>
              <a:custGeom>
                <a:rect b="b" l="l" r="r" t="t"/>
                <a:pathLst>
                  <a:path extrusionOk="0" h="459" w="1974">
                    <a:moveTo>
                      <a:pt x="1894" y="1"/>
                    </a:moveTo>
                    <a:cubicBezTo>
                      <a:pt x="1894" y="1"/>
                      <a:pt x="1363" y="98"/>
                      <a:pt x="840" y="98"/>
                    </a:cubicBezTo>
                    <a:cubicBezTo>
                      <a:pt x="629" y="98"/>
                      <a:pt x="419" y="82"/>
                      <a:pt x="246" y="38"/>
                    </a:cubicBezTo>
                    <a:cubicBezTo>
                      <a:pt x="230" y="34"/>
                      <a:pt x="214" y="32"/>
                      <a:pt x="200" y="32"/>
                    </a:cubicBezTo>
                    <a:cubicBezTo>
                      <a:pt x="25" y="32"/>
                      <a:pt x="0" y="287"/>
                      <a:pt x="216" y="401"/>
                    </a:cubicBezTo>
                    <a:cubicBezTo>
                      <a:pt x="297" y="441"/>
                      <a:pt x="509" y="458"/>
                      <a:pt x="760" y="458"/>
                    </a:cubicBezTo>
                    <a:cubicBezTo>
                      <a:pt x="1224" y="458"/>
                      <a:pt x="1822" y="401"/>
                      <a:pt x="1974" y="333"/>
                    </a:cubicBezTo>
                    <a:lnTo>
                      <a:pt x="189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86"/>
              <p:cNvSpPr/>
              <p:nvPr/>
            </p:nvSpPr>
            <p:spPr>
              <a:xfrm>
                <a:off x="5300975" y="3223375"/>
                <a:ext cx="15550" cy="51050"/>
              </a:xfrm>
              <a:custGeom>
                <a:rect b="b" l="l" r="r" t="t"/>
                <a:pathLst>
                  <a:path extrusionOk="0" h="2042" w="622">
                    <a:moveTo>
                      <a:pt x="222" y="1"/>
                    </a:moveTo>
                    <a:cubicBezTo>
                      <a:pt x="222" y="1"/>
                      <a:pt x="0" y="1187"/>
                      <a:pt x="0" y="1992"/>
                    </a:cubicBezTo>
                    <a:cubicBezTo>
                      <a:pt x="0" y="1992"/>
                      <a:pt x="270" y="2042"/>
                      <a:pt x="461" y="2042"/>
                    </a:cubicBezTo>
                    <a:cubicBezTo>
                      <a:pt x="531" y="2042"/>
                      <a:pt x="590" y="2035"/>
                      <a:pt x="621" y="2017"/>
                    </a:cubicBezTo>
                    <a:lnTo>
                      <a:pt x="621" y="99"/>
                    </a:lnTo>
                    <a:cubicBezTo>
                      <a:pt x="621" y="99"/>
                      <a:pt x="320" y="62"/>
                      <a:pt x="22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86"/>
              <p:cNvSpPr/>
              <p:nvPr/>
            </p:nvSpPr>
            <p:spPr>
              <a:xfrm>
                <a:off x="5165450" y="3253825"/>
                <a:ext cx="49025" cy="26900"/>
              </a:xfrm>
              <a:custGeom>
                <a:rect b="b" l="l" r="r" t="t"/>
                <a:pathLst>
                  <a:path extrusionOk="0" h="1076" w="1961">
                    <a:moveTo>
                      <a:pt x="1050" y="0"/>
                    </a:moveTo>
                    <a:cubicBezTo>
                      <a:pt x="747" y="0"/>
                      <a:pt x="446" y="143"/>
                      <a:pt x="221" y="362"/>
                    </a:cubicBezTo>
                    <a:cubicBezTo>
                      <a:pt x="92" y="479"/>
                      <a:pt x="12" y="639"/>
                      <a:pt x="0" y="811"/>
                    </a:cubicBezTo>
                    <a:cubicBezTo>
                      <a:pt x="221" y="674"/>
                      <a:pt x="469" y="606"/>
                      <a:pt x="715" y="606"/>
                    </a:cubicBezTo>
                    <a:cubicBezTo>
                      <a:pt x="1052" y="606"/>
                      <a:pt x="1386" y="732"/>
                      <a:pt x="1641" y="977"/>
                    </a:cubicBezTo>
                    <a:cubicBezTo>
                      <a:pt x="1688" y="1024"/>
                      <a:pt x="1746" y="1076"/>
                      <a:pt x="1809" y="1076"/>
                    </a:cubicBezTo>
                    <a:cubicBezTo>
                      <a:pt x="1813" y="1076"/>
                      <a:pt x="1816" y="1076"/>
                      <a:pt x="1819" y="1075"/>
                    </a:cubicBezTo>
                    <a:cubicBezTo>
                      <a:pt x="1918" y="1069"/>
                      <a:pt x="1961" y="940"/>
                      <a:pt x="1955" y="836"/>
                    </a:cubicBezTo>
                    <a:cubicBezTo>
                      <a:pt x="1930" y="442"/>
                      <a:pt x="1647" y="110"/>
                      <a:pt x="1260" y="24"/>
                    </a:cubicBezTo>
                    <a:cubicBezTo>
                      <a:pt x="1191" y="8"/>
                      <a:pt x="1120" y="0"/>
                      <a:pt x="105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86"/>
              <p:cNvSpPr/>
              <p:nvPr/>
            </p:nvSpPr>
            <p:spPr>
              <a:xfrm>
                <a:off x="5209375" y="3247925"/>
                <a:ext cx="96225" cy="29275"/>
              </a:xfrm>
              <a:custGeom>
                <a:rect b="b" l="l" r="r" t="t"/>
                <a:pathLst>
                  <a:path extrusionOk="0" h="1171" w="3849">
                    <a:moveTo>
                      <a:pt x="442" y="1"/>
                    </a:moveTo>
                    <a:cubicBezTo>
                      <a:pt x="344" y="1"/>
                      <a:pt x="259" y="14"/>
                      <a:pt x="192" y="45"/>
                    </a:cubicBezTo>
                    <a:cubicBezTo>
                      <a:pt x="1" y="131"/>
                      <a:pt x="155" y="500"/>
                      <a:pt x="782" y="611"/>
                    </a:cubicBezTo>
                    <a:cubicBezTo>
                      <a:pt x="1409" y="728"/>
                      <a:pt x="2730" y="1121"/>
                      <a:pt x="3849" y="1170"/>
                    </a:cubicBezTo>
                    <a:lnTo>
                      <a:pt x="3794" y="346"/>
                    </a:lnTo>
                    <a:cubicBezTo>
                      <a:pt x="3794" y="346"/>
                      <a:pt x="3557" y="453"/>
                      <a:pt x="3050" y="453"/>
                    </a:cubicBezTo>
                    <a:cubicBezTo>
                      <a:pt x="2879" y="453"/>
                      <a:pt x="2676" y="441"/>
                      <a:pt x="2441" y="408"/>
                    </a:cubicBezTo>
                    <a:cubicBezTo>
                      <a:pt x="1670" y="296"/>
                      <a:pt x="904" y="1"/>
                      <a:pt x="44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86"/>
              <p:cNvSpPr/>
              <p:nvPr/>
            </p:nvSpPr>
            <p:spPr>
              <a:xfrm>
                <a:off x="5303575" y="3408850"/>
                <a:ext cx="12950" cy="181050"/>
              </a:xfrm>
              <a:custGeom>
                <a:rect b="b" l="l" r="r" t="t"/>
                <a:pathLst>
                  <a:path extrusionOk="0" h="7242" w="518">
                    <a:moveTo>
                      <a:pt x="1" y="345"/>
                    </a:moveTo>
                    <a:lnTo>
                      <a:pt x="1" y="345"/>
                    </a:lnTo>
                    <a:cubicBezTo>
                      <a:pt x="1" y="345"/>
                      <a:pt x="1" y="345"/>
                      <a:pt x="1" y="345"/>
                    </a:cubicBezTo>
                    <a:lnTo>
                      <a:pt x="1" y="345"/>
                    </a:lnTo>
                    <a:cubicBezTo>
                      <a:pt x="1" y="345"/>
                      <a:pt x="1" y="345"/>
                      <a:pt x="1" y="345"/>
                    </a:cubicBezTo>
                    <a:close/>
                    <a:moveTo>
                      <a:pt x="517" y="1"/>
                    </a:moveTo>
                    <a:cubicBezTo>
                      <a:pt x="207" y="1"/>
                      <a:pt x="4" y="345"/>
                      <a:pt x="1" y="345"/>
                    </a:cubicBezTo>
                    <a:cubicBezTo>
                      <a:pt x="1" y="345"/>
                      <a:pt x="1" y="345"/>
                      <a:pt x="1" y="345"/>
                    </a:cubicBezTo>
                    <a:lnTo>
                      <a:pt x="1" y="345"/>
                    </a:lnTo>
                    <a:cubicBezTo>
                      <a:pt x="50" y="985"/>
                      <a:pt x="1" y="7106"/>
                      <a:pt x="1" y="7106"/>
                    </a:cubicBezTo>
                    <a:cubicBezTo>
                      <a:pt x="8" y="7106"/>
                      <a:pt x="15" y="7106"/>
                      <a:pt x="22" y="7106"/>
                    </a:cubicBezTo>
                    <a:cubicBezTo>
                      <a:pt x="194" y="7106"/>
                      <a:pt x="517" y="7242"/>
                      <a:pt x="517" y="7242"/>
                    </a:cubicBez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86"/>
              <p:cNvSpPr/>
              <p:nvPr/>
            </p:nvSpPr>
            <p:spPr>
              <a:xfrm>
                <a:off x="5353675" y="3670775"/>
                <a:ext cx="62725" cy="343700"/>
              </a:xfrm>
              <a:custGeom>
                <a:rect b="b" l="l" r="r" t="t"/>
                <a:pathLst>
                  <a:path extrusionOk="0" h="13748" w="2509">
                    <a:moveTo>
                      <a:pt x="1931" y="1"/>
                    </a:moveTo>
                    <a:cubicBezTo>
                      <a:pt x="1462" y="1"/>
                      <a:pt x="437" y="1002"/>
                      <a:pt x="253" y="1953"/>
                    </a:cubicBezTo>
                    <a:cubicBezTo>
                      <a:pt x="130" y="2567"/>
                      <a:pt x="941" y="5376"/>
                      <a:pt x="824" y="7011"/>
                    </a:cubicBezTo>
                    <a:cubicBezTo>
                      <a:pt x="708" y="8646"/>
                      <a:pt x="1" y="12789"/>
                      <a:pt x="376" y="13428"/>
                    </a:cubicBezTo>
                    <a:cubicBezTo>
                      <a:pt x="510" y="13653"/>
                      <a:pt x="783" y="13748"/>
                      <a:pt x="1087" y="13748"/>
                    </a:cubicBezTo>
                    <a:cubicBezTo>
                      <a:pt x="1647" y="13748"/>
                      <a:pt x="2310" y="13425"/>
                      <a:pt x="2386" y="12998"/>
                    </a:cubicBezTo>
                    <a:cubicBezTo>
                      <a:pt x="2509" y="12340"/>
                      <a:pt x="1912" y="10355"/>
                      <a:pt x="1863" y="9015"/>
                    </a:cubicBezTo>
                    <a:cubicBezTo>
                      <a:pt x="1820" y="7675"/>
                      <a:pt x="2183" y="1805"/>
                      <a:pt x="2164" y="299"/>
                    </a:cubicBezTo>
                    <a:cubicBezTo>
                      <a:pt x="2162" y="91"/>
                      <a:pt x="2071" y="1"/>
                      <a:pt x="193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86"/>
              <p:cNvSpPr/>
              <p:nvPr/>
            </p:nvSpPr>
            <p:spPr>
              <a:xfrm>
                <a:off x="5362300" y="4046725"/>
                <a:ext cx="53025" cy="217175"/>
              </a:xfrm>
              <a:custGeom>
                <a:rect b="b" l="l" r="r" t="t"/>
                <a:pathLst>
                  <a:path extrusionOk="0" h="8687" w="2121">
                    <a:moveTo>
                      <a:pt x="1454" y="1579"/>
                    </a:moveTo>
                    <a:cubicBezTo>
                      <a:pt x="1458" y="1579"/>
                      <a:pt x="1461" y="1586"/>
                      <a:pt x="1463" y="1599"/>
                    </a:cubicBezTo>
                    <a:cubicBezTo>
                      <a:pt x="1578" y="2371"/>
                      <a:pt x="940" y="6650"/>
                      <a:pt x="719" y="6650"/>
                    </a:cubicBezTo>
                    <a:cubicBezTo>
                      <a:pt x="715" y="6650"/>
                      <a:pt x="711" y="6649"/>
                      <a:pt x="707" y="6645"/>
                    </a:cubicBezTo>
                    <a:cubicBezTo>
                      <a:pt x="505" y="6491"/>
                      <a:pt x="1340" y="1579"/>
                      <a:pt x="1454" y="1579"/>
                    </a:cubicBezTo>
                    <a:close/>
                    <a:moveTo>
                      <a:pt x="2059" y="1"/>
                    </a:moveTo>
                    <a:cubicBezTo>
                      <a:pt x="2059" y="1"/>
                      <a:pt x="1577" y="416"/>
                      <a:pt x="1076" y="416"/>
                    </a:cubicBezTo>
                    <a:cubicBezTo>
                      <a:pt x="1049" y="416"/>
                      <a:pt x="1023" y="415"/>
                      <a:pt x="996" y="413"/>
                    </a:cubicBezTo>
                    <a:cubicBezTo>
                      <a:pt x="568" y="373"/>
                      <a:pt x="378" y="103"/>
                      <a:pt x="242" y="103"/>
                    </a:cubicBezTo>
                    <a:cubicBezTo>
                      <a:pt x="210" y="103"/>
                      <a:pt x="182" y="118"/>
                      <a:pt x="154" y="155"/>
                    </a:cubicBezTo>
                    <a:cubicBezTo>
                      <a:pt x="0" y="345"/>
                      <a:pt x="375" y="1181"/>
                      <a:pt x="387" y="1962"/>
                    </a:cubicBezTo>
                    <a:cubicBezTo>
                      <a:pt x="400" y="2748"/>
                      <a:pt x="203" y="8047"/>
                      <a:pt x="301" y="8360"/>
                    </a:cubicBezTo>
                    <a:cubicBezTo>
                      <a:pt x="364" y="8565"/>
                      <a:pt x="585" y="8686"/>
                      <a:pt x="765" y="8686"/>
                    </a:cubicBezTo>
                    <a:cubicBezTo>
                      <a:pt x="867" y="8686"/>
                      <a:pt x="956" y="8648"/>
                      <a:pt x="996" y="8563"/>
                    </a:cubicBezTo>
                    <a:cubicBezTo>
                      <a:pt x="1106" y="8336"/>
                      <a:pt x="1973" y="2705"/>
                      <a:pt x="1961" y="1845"/>
                    </a:cubicBezTo>
                    <a:cubicBezTo>
                      <a:pt x="1949" y="984"/>
                      <a:pt x="2121" y="241"/>
                      <a:pt x="205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86"/>
              <p:cNvSpPr/>
              <p:nvPr/>
            </p:nvSpPr>
            <p:spPr>
              <a:xfrm>
                <a:off x="5359375" y="4261550"/>
                <a:ext cx="31475" cy="24500"/>
              </a:xfrm>
              <a:custGeom>
                <a:rect b="b" l="l" r="r" t="t"/>
                <a:pathLst>
                  <a:path extrusionOk="0" h="980" w="1259">
                    <a:moveTo>
                      <a:pt x="283" y="1"/>
                    </a:moveTo>
                    <a:cubicBezTo>
                      <a:pt x="281" y="1"/>
                      <a:pt x="279" y="1"/>
                      <a:pt x="277" y="1"/>
                    </a:cubicBezTo>
                    <a:cubicBezTo>
                      <a:pt x="135" y="19"/>
                      <a:pt x="0" y="450"/>
                      <a:pt x="62" y="610"/>
                    </a:cubicBezTo>
                    <a:cubicBezTo>
                      <a:pt x="106" y="720"/>
                      <a:pt x="159" y="764"/>
                      <a:pt x="273" y="764"/>
                    </a:cubicBezTo>
                    <a:cubicBezTo>
                      <a:pt x="317" y="764"/>
                      <a:pt x="371" y="757"/>
                      <a:pt x="437" y="745"/>
                    </a:cubicBezTo>
                    <a:cubicBezTo>
                      <a:pt x="455" y="741"/>
                      <a:pt x="474" y="740"/>
                      <a:pt x="492" y="740"/>
                    </a:cubicBezTo>
                    <a:cubicBezTo>
                      <a:pt x="704" y="740"/>
                      <a:pt x="894" y="950"/>
                      <a:pt x="1070" y="978"/>
                    </a:cubicBezTo>
                    <a:cubicBezTo>
                      <a:pt x="1075" y="979"/>
                      <a:pt x="1080" y="980"/>
                      <a:pt x="1085" y="980"/>
                    </a:cubicBezTo>
                    <a:cubicBezTo>
                      <a:pt x="1254" y="980"/>
                      <a:pt x="1259" y="471"/>
                      <a:pt x="1199" y="364"/>
                    </a:cubicBezTo>
                    <a:cubicBezTo>
                      <a:pt x="1155" y="284"/>
                      <a:pt x="1142" y="221"/>
                      <a:pt x="1059" y="221"/>
                    </a:cubicBezTo>
                    <a:cubicBezTo>
                      <a:pt x="1027" y="221"/>
                      <a:pt x="983" y="230"/>
                      <a:pt x="922" y="253"/>
                    </a:cubicBezTo>
                    <a:cubicBezTo>
                      <a:pt x="899" y="261"/>
                      <a:pt x="875" y="265"/>
                      <a:pt x="851" y="265"/>
                    </a:cubicBezTo>
                    <a:cubicBezTo>
                      <a:pt x="643" y="265"/>
                      <a:pt x="392" y="1"/>
                      <a:pt x="28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86"/>
              <p:cNvSpPr/>
              <p:nvPr/>
            </p:nvSpPr>
            <p:spPr>
              <a:xfrm>
                <a:off x="5357825" y="4283850"/>
                <a:ext cx="11400" cy="28100"/>
              </a:xfrm>
              <a:custGeom>
                <a:rect b="b" l="l" r="r" t="t"/>
                <a:pathLst>
                  <a:path extrusionOk="0" h="1124" w="456">
                    <a:moveTo>
                      <a:pt x="188" y="0"/>
                    </a:moveTo>
                    <a:cubicBezTo>
                      <a:pt x="139" y="0"/>
                      <a:pt x="97" y="11"/>
                      <a:pt x="87" y="37"/>
                    </a:cubicBezTo>
                    <a:cubicBezTo>
                      <a:pt x="62" y="99"/>
                      <a:pt x="210" y="283"/>
                      <a:pt x="185" y="394"/>
                    </a:cubicBezTo>
                    <a:cubicBezTo>
                      <a:pt x="154" y="510"/>
                      <a:pt x="1" y="984"/>
                      <a:pt x="56" y="1058"/>
                    </a:cubicBezTo>
                    <a:cubicBezTo>
                      <a:pt x="92" y="1097"/>
                      <a:pt x="171" y="1124"/>
                      <a:pt x="231" y="1124"/>
                    </a:cubicBezTo>
                    <a:cubicBezTo>
                      <a:pt x="274" y="1124"/>
                      <a:pt x="308" y="1109"/>
                      <a:pt x="308" y="1076"/>
                    </a:cubicBezTo>
                    <a:cubicBezTo>
                      <a:pt x="308" y="996"/>
                      <a:pt x="333" y="461"/>
                      <a:pt x="345" y="394"/>
                    </a:cubicBezTo>
                    <a:cubicBezTo>
                      <a:pt x="357" y="332"/>
                      <a:pt x="456" y="92"/>
                      <a:pt x="382" y="43"/>
                    </a:cubicBezTo>
                    <a:cubicBezTo>
                      <a:pt x="336" y="19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86"/>
              <p:cNvSpPr/>
              <p:nvPr/>
            </p:nvSpPr>
            <p:spPr>
              <a:xfrm>
                <a:off x="5366900" y="4284950"/>
                <a:ext cx="8625" cy="28100"/>
              </a:xfrm>
              <a:custGeom>
                <a:rect b="b" l="l" r="r" t="t"/>
                <a:pathLst>
                  <a:path extrusionOk="0" h="1124" w="345">
                    <a:moveTo>
                      <a:pt x="174" y="0"/>
                    </a:moveTo>
                    <a:cubicBezTo>
                      <a:pt x="157" y="0"/>
                      <a:pt x="143" y="6"/>
                      <a:pt x="136" y="18"/>
                    </a:cubicBezTo>
                    <a:cubicBezTo>
                      <a:pt x="99" y="190"/>
                      <a:pt x="80" y="368"/>
                      <a:pt x="93" y="552"/>
                    </a:cubicBezTo>
                    <a:cubicBezTo>
                      <a:pt x="105" y="688"/>
                      <a:pt x="0" y="1020"/>
                      <a:pt x="25" y="1081"/>
                    </a:cubicBezTo>
                    <a:cubicBezTo>
                      <a:pt x="39" y="1110"/>
                      <a:pt x="97" y="1124"/>
                      <a:pt x="158" y="1124"/>
                    </a:cubicBezTo>
                    <a:cubicBezTo>
                      <a:pt x="228" y="1124"/>
                      <a:pt x="301" y="1105"/>
                      <a:pt x="314" y="1069"/>
                    </a:cubicBezTo>
                    <a:cubicBezTo>
                      <a:pt x="345" y="1001"/>
                      <a:pt x="277" y="805"/>
                      <a:pt x="259" y="626"/>
                    </a:cubicBezTo>
                    <a:cubicBezTo>
                      <a:pt x="246" y="448"/>
                      <a:pt x="332" y="141"/>
                      <a:pt x="308" y="79"/>
                    </a:cubicBezTo>
                    <a:cubicBezTo>
                      <a:pt x="286" y="35"/>
                      <a:pt x="219" y="0"/>
                      <a:pt x="17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86"/>
              <p:cNvSpPr/>
              <p:nvPr/>
            </p:nvSpPr>
            <p:spPr>
              <a:xfrm>
                <a:off x="5376125" y="4286900"/>
                <a:ext cx="7250" cy="26500"/>
              </a:xfrm>
              <a:custGeom>
                <a:rect b="b" l="l" r="r" t="t"/>
                <a:pathLst>
                  <a:path extrusionOk="0" h="1060" w="290">
                    <a:moveTo>
                      <a:pt x="83" y="0"/>
                    </a:moveTo>
                    <a:cubicBezTo>
                      <a:pt x="50" y="0"/>
                      <a:pt x="18" y="10"/>
                      <a:pt x="13" y="32"/>
                    </a:cubicBezTo>
                    <a:cubicBezTo>
                      <a:pt x="0" y="192"/>
                      <a:pt x="6" y="352"/>
                      <a:pt x="31" y="511"/>
                    </a:cubicBezTo>
                    <a:cubicBezTo>
                      <a:pt x="62" y="591"/>
                      <a:pt x="6" y="936"/>
                      <a:pt x="31" y="1009"/>
                    </a:cubicBezTo>
                    <a:cubicBezTo>
                      <a:pt x="45" y="1044"/>
                      <a:pt x="91" y="1059"/>
                      <a:pt x="138" y="1059"/>
                    </a:cubicBezTo>
                    <a:cubicBezTo>
                      <a:pt x="192" y="1059"/>
                      <a:pt x="248" y="1039"/>
                      <a:pt x="265" y="1003"/>
                    </a:cubicBezTo>
                    <a:cubicBezTo>
                      <a:pt x="289" y="929"/>
                      <a:pt x="215" y="751"/>
                      <a:pt x="154" y="585"/>
                    </a:cubicBezTo>
                    <a:cubicBezTo>
                      <a:pt x="86" y="419"/>
                      <a:pt x="166" y="81"/>
                      <a:pt x="166" y="38"/>
                    </a:cubicBezTo>
                    <a:cubicBezTo>
                      <a:pt x="166" y="14"/>
                      <a:pt x="124" y="0"/>
                      <a:pt x="83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86"/>
              <p:cNvSpPr/>
              <p:nvPr/>
            </p:nvSpPr>
            <p:spPr>
              <a:xfrm>
                <a:off x="5357710" y="4334400"/>
                <a:ext cx="8000" cy="10275"/>
              </a:xfrm>
              <a:custGeom>
                <a:rect b="b" l="l" r="r" t="t"/>
                <a:pathLst>
                  <a:path extrusionOk="0" h="411" w="320">
                    <a:moveTo>
                      <a:pt x="65" y="0"/>
                    </a:moveTo>
                    <a:cubicBezTo>
                      <a:pt x="29" y="0"/>
                      <a:pt x="0" y="114"/>
                      <a:pt x="12" y="210"/>
                    </a:cubicBezTo>
                    <a:cubicBezTo>
                      <a:pt x="28" y="299"/>
                      <a:pt x="125" y="410"/>
                      <a:pt x="202" y="410"/>
                    </a:cubicBezTo>
                    <a:cubicBezTo>
                      <a:pt x="215" y="410"/>
                      <a:pt x="228" y="407"/>
                      <a:pt x="240" y="400"/>
                    </a:cubicBezTo>
                    <a:cubicBezTo>
                      <a:pt x="320" y="345"/>
                      <a:pt x="307" y="179"/>
                      <a:pt x="277" y="74"/>
                    </a:cubicBezTo>
                    <a:cubicBezTo>
                      <a:pt x="264" y="31"/>
                      <a:pt x="105" y="7"/>
                      <a:pt x="68" y="1"/>
                    </a:cubicBezTo>
                    <a:cubicBezTo>
                      <a:pt x="67" y="0"/>
                      <a:pt x="66" y="0"/>
                      <a:pt x="65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86"/>
              <p:cNvSpPr/>
              <p:nvPr/>
            </p:nvSpPr>
            <p:spPr>
              <a:xfrm>
                <a:off x="5367685" y="4337525"/>
                <a:ext cx="8475" cy="12675"/>
              </a:xfrm>
              <a:custGeom>
                <a:rect b="b" l="l" r="r" t="t"/>
                <a:pathLst>
                  <a:path extrusionOk="0" h="507" w="339">
                    <a:moveTo>
                      <a:pt x="152" y="0"/>
                    </a:moveTo>
                    <a:cubicBezTo>
                      <a:pt x="113" y="0"/>
                      <a:pt x="74" y="15"/>
                      <a:pt x="44" y="48"/>
                    </a:cubicBezTo>
                    <a:cubicBezTo>
                      <a:pt x="7" y="164"/>
                      <a:pt x="1" y="287"/>
                      <a:pt x="25" y="404"/>
                    </a:cubicBezTo>
                    <a:cubicBezTo>
                      <a:pt x="54" y="466"/>
                      <a:pt x="116" y="506"/>
                      <a:pt x="180" y="506"/>
                    </a:cubicBezTo>
                    <a:cubicBezTo>
                      <a:pt x="198" y="506"/>
                      <a:pt x="217" y="503"/>
                      <a:pt x="234" y="496"/>
                    </a:cubicBezTo>
                    <a:cubicBezTo>
                      <a:pt x="339" y="472"/>
                      <a:pt x="332" y="220"/>
                      <a:pt x="302" y="109"/>
                    </a:cubicBezTo>
                    <a:cubicBezTo>
                      <a:pt x="279" y="40"/>
                      <a:pt x="216" y="0"/>
                      <a:pt x="15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86"/>
              <p:cNvSpPr/>
              <p:nvPr/>
            </p:nvSpPr>
            <p:spPr>
              <a:xfrm>
                <a:off x="5378435" y="4338725"/>
                <a:ext cx="7250" cy="13625"/>
              </a:xfrm>
              <a:custGeom>
                <a:rect b="b" l="l" r="r" t="t"/>
                <a:pathLst>
                  <a:path extrusionOk="0" h="545" w="290">
                    <a:moveTo>
                      <a:pt x="160" y="1"/>
                    </a:moveTo>
                    <a:cubicBezTo>
                      <a:pt x="126" y="1"/>
                      <a:pt x="91" y="16"/>
                      <a:pt x="68" y="49"/>
                    </a:cubicBezTo>
                    <a:cubicBezTo>
                      <a:pt x="19" y="178"/>
                      <a:pt x="1" y="313"/>
                      <a:pt x="13" y="455"/>
                    </a:cubicBezTo>
                    <a:cubicBezTo>
                      <a:pt x="24" y="524"/>
                      <a:pt x="56" y="545"/>
                      <a:pt x="97" y="545"/>
                    </a:cubicBezTo>
                    <a:cubicBezTo>
                      <a:pt x="129" y="545"/>
                      <a:pt x="166" y="533"/>
                      <a:pt x="204" y="522"/>
                    </a:cubicBezTo>
                    <a:cubicBezTo>
                      <a:pt x="290" y="498"/>
                      <a:pt x="290" y="172"/>
                      <a:pt x="271" y="86"/>
                    </a:cubicBezTo>
                    <a:cubicBezTo>
                      <a:pt x="257" y="32"/>
                      <a:pt x="208" y="1"/>
                      <a:pt x="16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86"/>
              <p:cNvSpPr/>
              <p:nvPr/>
            </p:nvSpPr>
            <p:spPr>
              <a:xfrm>
                <a:off x="5387810" y="4337425"/>
                <a:ext cx="7250" cy="12650"/>
              </a:xfrm>
              <a:custGeom>
                <a:rect b="b" l="l" r="r" t="t"/>
                <a:pathLst>
                  <a:path extrusionOk="0" h="506" w="290">
                    <a:moveTo>
                      <a:pt x="141" y="1"/>
                    </a:moveTo>
                    <a:cubicBezTo>
                      <a:pt x="113" y="1"/>
                      <a:pt x="84" y="11"/>
                      <a:pt x="62" y="33"/>
                    </a:cubicBezTo>
                    <a:cubicBezTo>
                      <a:pt x="1" y="89"/>
                      <a:pt x="25" y="427"/>
                      <a:pt x="62" y="470"/>
                    </a:cubicBezTo>
                    <a:cubicBezTo>
                      <a:pt x="83" y="493"/>
                      <a:pt x="107" y="505"/>
                      <a:pt x="134" y="505"/>
                    </a:cubicBezTo>
                    <a:cubicBezTo>
                      <a:pt x="163" y="505"/>
                      <a:pt x="196" y="490"/>
                      <a:pt x="228" y="457"/>
                    </a:cubicBezTo>
                    <a:cubicBezTo>
                      <a:pt x="290" y="396"/>
                      <a:pt x="265" y="125"/>
                      <a:pt x="247" y="64"/>
                    </a:cubicBezTo>
                    <a:cubicBezTo>
                      <a:pt x="225" y="24"/>
                      <a:pt x="183" y="1"/>
                      <a:pt x="14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86"/>
              <p:cNvSpPr/>
              <p:nvPr/>
            </p:nvSpPr>
            <p:spPr>
              <a:xfrm>
                <a:off x="5394935" y="4334100"/>
                <a:ext cx="6400" cy="9100"/>
              </a:xfrm>
              <a:custGeom>
                <a:rect b="b" l="l" r="r" t="t"/>
                <a:pathLst>
                  <a:path extrusionOk="0" h="364" w="256">
                    <a:moveTo>
                      <a:pt x="164" y="0"/>
                    </a:moveTo>
                    <a:cubicBezTo>
                      <a:pt x="155" y="0"/>
                      <a:pt x="147" y="4"/>
                      <a:pt x="140" y="13"/>
                    </a:cubicBezTo>
                    <a:cubicBezTo>
                      <a:pt x="1" y="164"/>
                      <a:pt x="94" y="363"/>
                      <a:pt x="161" y="363"/>
                    </a:cubicBezTo>
                    <a:cubicBezTo>
                      <a:pt x="162" y="363"/>
                      <a:pt x="163" y="363"/>
                      <a:pt x="164" y="363"/>
                    </a:cubicBezTo>
                    <a:cubicBezTo>
                      <a:pt x="226" y="351"/>
                      <a:pt x="238" y="258"/>
                      <a:pt x="251" y="166"/>
                    </a:cubicBezTo>
                    <a:cubicBezTo>
                      <a:pt x="256" y="90"/>
                      <a:pt x="206" y="0"/>
                      <a:pt x="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86"/>
              <p:cNvSpPr/>
              <p:nvPr/>
            </p:nvSpPr>
            <p:spPr>
              <a:xfrm>
                <a:off x="5381200" y="4289900"/>
                <a:ext cx="8300" cy="22800"/>
              </a:xfrm>
              <a:custGeom>
                <a:rect b="b" l="l" r="r" t="t"/>
                <a:pathLst>
                  <a:path extrusionOk="0" h="912" w="332">
                    <a:moveTo>
                      <a:pt x="53" y="1"/>
                    </a:moveTo>
                    <a:cubicBezTo>
                      <a:pt x="43" y="1"/>
                      <a:pt x="35" y="5"/>
                      <a:pt x="31" y="16"/>
                    </a:cubicBezTo>
                    <a:cubicBezTo>
                      <a:pt x="0" y="127"/>
                      <a:pt x="0" y="250"/>
                      <a:pt x="31" y="361"/>
                    </a:cubicBezTo>
                    <a:cubicBezTo>
                      <a:pt x="62" y="447"/>
                      <a:pt x="135" y="871"/>
                      <a:pt x="184" y="895"/>
                    </a:cubicBezTo>
                    <a:cubicBezTo>
                      <a:pt x="207" y="907"/>
                      <a:pt x="230" y="912"/>
                      <a:pt x="249" y="912"/>
                    </a:cubicBezTo>
                    <a:cubicBezTo>
                      <a:pt x="281" y="912"/>
                      <a:pt x="306" y="899"/>
                      <a:pt x="314" y="883"/>
                    </a:cubicBezTo>
                    <a:cubicBezTo>
                      <a:pt x="332" y="852"/>
                      <a:pt x="234" y="625"/>
                      <a:pt x="197" y="527"/>
                    </a:cubicBezTo>
                    <a:cubicBezTo>
                      <a:pt x="166" y="379"/>
                      <a:pt x="148" y="232"/>
                      <a:pt x="148" y="84"/>
                    </a:cubicBezTo>
                    <a:cubicBezTo>
                      <a:pt x="148" y="55"/>
                      <a:pt x="88" y="1"/>
                      <a:pt x="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86"/>
              <p:cNvSpPr/>
              <p:nvPr/>
            </p:nvSpPr>
            <p:spPr>
              <a:xfrm>
                <a:off x="5386885" y="4293900"/>
                <a:ext cx="9500" cy="17075"/>
              </a:xfrm>
              <a:custGeom>
                <a:rect b="b" l="l" r="r" t="t"/>
                <a:pathLst>
                  <a:path extrusionOk="0" h="683" w="380">
                    <a:moveTo>
                      <a:pt x="42" y="0"/>
                    </a:moveTo>
                    <a:cubicBezTo>
                      <a:pt x="22" y="0"/>
                      <a:pt x="11" y="34"/>
                      <a:pt x="7" y="65"/>
                    </a:cubicBezTo>
                    <a:cubicBezTo>
                      <a:pt x="1" y="121"/>
                      <a:pt x="198" y="619"/>
                      <a:pt x="216" y="668"/>
                    </a:cubicBezTo>
                    <a:cubicBezTo>
                      <a:pt x="220" y="678"/>
                      <a:pt x="233" y="683"/>
                      <a:pt x="248" y="683"/>
                    </a:cubicBezTo>
                    <a:cubicBezTo>
                      <a:pt x="297" y="683"/>
                      <a:pt x="379" y="640"/>
                      <a:pt x="370" y="612"/>
                    </a:cubicBezTo>
                    <a:cubicBezTo>
                      <a:pt x="351" y="569"/>
                      <a:pt x="155" y="201"/>
                      <a:pt x="99" y="72"/>
                    </a:cubicBezTo>
                    <a:cubicBezTo>
                      <a:pt x="76" y="19"/>
                      <a:pt x="56" y="0"/>
                      <a:pt x="4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86"/>
              <p:cNvSpPr/>
              <p:nvPr/>
            </p:nvSpPr>
            <p:spPr>
              <a:xfrm>
                <a:off x="5356935" y="4313150"/>
                <a:ext cx="9250" cy="20275"/>
              </a:xfrm>
              <a:custGeom>
                <a:rect b="b" l="l" r="r" t="t"/>
                <a:pathLst>
                  <a:path extrusionOk="0" h="811" w="370">
                    <a:moveTo>
                      <a:pt x="211" y="0"/>
                    </a:moveTo>
                    <a:cubicBezTo>
                      <a:pt x="172" y="0"/>
                      <a:pt x="134" y="11"/>
                      <a:pt x="117" y="33"/>
                    </a:cubicBezTo>
                    <a:cubicBezTo>
                      <a:pt x="74" y="82"/>
                      <a:pt x="123" y="365"/>
                      <a:pt x="111" y="476"/>
                    </a:cubicBezTo>
                    <a:cubicBezTo>
                      <a:pt x="92" y="586"/>
                      <a:pt x="0" y="642"/>
                      <a:pt x="80" y="728"/>
                    </a:cubicBezTo>
                    <a:cubicBezTo>
                      <a:pt x="124" y="779"/>
                      <a:pt x="213" y="811"/>
                      <a:pt x="278" y="811"/>
                    </a:cubicBezTo>
                    <a:cubicBezTo>
                      <a:pt x="321" y="811"/>
                      <a:pt x="354" y="797"/>
                      <a:pt x="357" y="764"/>
                    </a:cubicBezTo>
                    <a:cubicBezTo>
                      <a:pt x="369" y="685"/>
                      <a:pt x="289" y="469"/>
                      <a:pt x="320" y="365"/>
                    </a:cubicBezTo>
                    <a:cubicBezTo>
                      <a:pt x="351" y="267"/>
                      <a:pt x="357" y="162"/>
                      <a:pt x="351" y="64"/>
                    </a:cubicBezTo>
                    <a:cubicBezTo>
                      <a:pt x="336" y="23"/>
                      <a:pt x="271" y="0"/>
                      <a:pt x="21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86"/>
              <p:cNvSpPr/>
              <p:nvPr/>
            </p:nvSpPr>
            <p:spPr>
              <a:xfrm>
                <a:off x="5368610" y="4314775"/>
                <a:ext cx="7400" cy="20900"/>
              </a:xfrm>
              <a:custGeom>
                <a:rect b="b" l="l" r="r" t="t"/>
                <a:pathLst>
                  <a:path extrusionOk="0" h="836" w="296">
                    <a:moveTo>
                      <a:pt x="112" y="0"/>
                    </a:moveTo>
                    <a:cubicBezTo>
                      <a:pt x="76" y="0"/>
                      <a:pt x="43" y="11"/>
                      <a:pt x="31" y="36"/>
                    </a:cubicBezTo>
                    <a:cubicBezTo>
                      <a:pt x="0" y="91"/>
                      <a:pt x="37" y="349"/>
                      <a:pt x="50" y="466"/>
                    </a:cubicBezTo>
                    <a:cubicBezTo>
                      <a:pt x="68" y="583"/>
                      <a:pt x="0" y="675"/>
                      <a:pt x="19" y="761"/>
                    </a:cubicBezTo>
                    <a:cubicBezTo>
                      <a:pt x="33" y="810"/>
                      <a:pt x="91" y="835"/>
                      <a:pt x="146" y="835"/>
                    </a:cubicBezTo>
                    <a:cubicBezTo>
                      <a:pt x="188" y="835"/>
                      <a:pt x="228" y="821"/>
                      <a:pt x="246" y="792"/>
                    </a:cubicBezTo>
                    <a:cubicBezTo>
                      <a:pt x="295" y="724"/>
                      <a:pt x="222" y="626"/>
                      <a:pt x="197" y="503"/>
                    </a:cubicBezTo>
                    <a:cubicBezTo>
                      <a:pt x="179" y="380"/>
                      <a:pt x="252" y="140"/>
                      <a:pt x="240" y="66"/>
                    </a:cubicBezTo>
                    <a:cubicBezTo>
                      <a:pt x="229" y="26"/>
                      <a:pt x="166" y="0"/>
                      <a:pt x="11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86"/>
              <p:cNvSpPr/>
              <p:nvPr/>
            </p:nvSpPr>
            <p:spPr>
              <a:xfrm>
                <a:off x="5378135" y="4316575"/>
                <a:ext cx="6175" cy="19075"/>
              </a:xfrm>
              <a:custGeom>
                <a:rect b="b" l="l" r="r" t="t"/>
                <a:pathLst>
                  <a:path extrusionOk="0" h="763" w="247">
                    <a:moveTo>
                      <a:pt x="117" y="1"/>
                    </a:moveTo>
                    <a:cubicBezTo>
                      <a:pt x="62" y="7"/>
                      <a:pt x="25" y="44"/>
                      <a:pt x="19" y="99"/>
                    </a:cubicBezTo>
                    <a:cubicBezTo>
                      <a:pt x="1" y="203"/>
                      <a:pt x="80" y="302"/>
                      <a:pt x="80" y="412"/>
                    </a:cubicBezTo>
                    <a:cubicBezTo>
                      <a:pt x="74" y="462"/>
                      <a:pt x="68" y="511"/>
                      <a:pt x="50" y="554"/>
                    </a:cubicBezTo>
                    <a:cubicBezTo>
                      <a:pt x="37" y="603"/>
                      <a:pt x="44" y="652"/>
                      <a:pt x="62" y="701"/>
                    </a:cubicBezTo>
                    <a:cubicBezTo>
                      <a:pt x="76" y="739"/>
                      <a:pt x="109" y="763"/>
                      <a:pt x="146" y="763"/>
                    </a:cubicBezTo>
                    <a:cubicBezTo>
                      <a:pt x="157" y="763"/>
                      <a:pt x="168" y="761"/>
                      <a:pt x="179" y="757"/>
                    </a:cubicBezTo>
                    <a:cubicBezTo>
                      <a:pt x="222" y="732"/>
                      <a:pt x="246" y="683"/>
                      <a:pt x="234" y="634"/>
                    </a:cubicBezTo>
                    <a:cubicBezTo>
                      <a:pt x="228" y="584"/>
                      <a:pt x="203" y="541"/>
                      <a:pt x="191" y="492"/>
                    </a:cubicBezTo>
                    <a:cubicBezTo>
                      <a:pt x="166" y="388"/>
                      <a:pt x="210" y="277"/>
                      <a:pt x="216" y="166"/>
                    </a:cubicBezTo>
                    <a:cubicBezTo>
                      <a:pt x="222" y="130"/>
                      <a:pt x="216" y="93"/>
                      <a:pt x="203" y="62"/>
                    </a:cubicBezTo>
                    <a:cubicBezTo>
                      <a:pt x="185" y="25"/>
                      <a:pt x="154" y="1"/>
                      <a:pt x="11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86"/>
              <p:cNvSpPr/>
              <p:nvPr/>
            </p:nvSpPr>
            <p:spPr>
              <a:xfrm>
                <a:off x="5387060" y="4316300"/>
                <a:ext cx="5850" cy="18300"/>
              </a:xfrm>
              <a:custGeom>
                <a:rect b="b" l="l" r="r" t="t"/>
                <a:pathLst>
                  <a:path extrusionOk="0" h="732" w="234">
                    <a:moveTo>
                      <a:pt x="115" y="0"/>
                    </a:moveTo>
                    <a:cubicBezTo>
                      <a:pt x="70" y="0"/>
                      <a:pt x="27" y="30"/>
                      <a:pt x="12" y="79"/>
                    </a:cubicBezTo>
                    <a:cubicBezTo>
                      <a:pt x="0" y="134"/>
                      <a:pt x="0" y="196"/>
                      <a:pt x="25" y="245"/>
                    </a:cubicBezTo>
                    <a:cubicBezTo>
                      <a:pt x="43" y="294"/>
                      <a:pt x="55" y="343"/>
                      <a:pt x="62" y="399"/>
                    </a:cubicBezTo>
                    <a:cubicBezTo>
                      <a:pt x="55" y="442"/>
                      <a:pt x="49" y="485"/>
                      <a:pt x="43" y="528"/>
                    </a:cubicBezTo>
                    <a:cubicBezTo>
                      <a:pt x="25" y="571"/>
                      <a:pt x="25" y="620"/>
                      <a:pt x="43" y="663"/>
                    </a:cubicBezTo>
                    <a:cubicBezTo>
                      <a:pt x="54" y="702"/>
                      <a:pt x="91" y="731"/>
                      <a:pt x="130" y="731"/>
                    </a:cubicBezTo>
                    <a:cubicBezTo>
                      <a:pt x="134" y="731"/>
                      <a:pt x="138" y="731"/>
                      <a:pt x="141" y="731"/>
                    </a:cubicBezTo>
                    <a:cubicBezTo>
                      <a:pt x="203" y="725"/>
                      <a:pt x="234" y="657"/>
                      <a:pt x="227" y="595"/>
                    </a:cubicBezTo>
                    <a:cubicBezTo>
                      <a:pt x="221" y="540"/>
                      <a:pt x="191" y="485"/>
                      <a:pt x="178" y="423"/>
                    </a:cubicBezTo>
                    <a:cubicBezTo>
                      <a:pt x="166" y="331"/>
                      <a:pt x="203" y="233"/>
                      <a:pt x="203" y="134"/>
                    </a:cubicBezTo>
                    <a:cubicBezTo>
                      <a:pt x="215" y="85"/>
                      <a:pt x="191" y="36"/>
                      <a:pt x="148" y="5"/>
                    </a:cubicBezTo>
                    <a:cubicBezTo>
                      <a:pt x="137" y="2"/>
                      <a:pt x="126" y="0"/>
                      <a:pt x="115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86"/>
              <p:cNvSpPr/>
              <p:nvPr/>
            </p:nvSpPr>
            <p:spPr>
              <a:xfrm>
                <a:off x="5393810" y="4315500"/>
                <a:ext cx="6625" cy="16125"/>
              </a:xfrm>
              <a:custGeom>
                <a:rect b="b" l="l" r="r" t="t"/>
                <a:pathLst>
                  <a:path extrusionOk="0" h="645" w="265">
                    <a:moveTo>
                      <a:pt x="74" y="0"/>
                    </a:moveTo>
                    <a:cubicBezTo>
                      <a:pt x="31" y="7"/>
                      <a:pt x="1" y="56"/>
                      <a:pt x="19" y="93"/>
                    </a:cubicBezTo>
                    <a:cubicBezTo>
                      <a:pt x="56" y="209"/>
                      <a:pt x="74" y="332"/>
                      <a:pt x="74" y="455"/>
                    </a:cubicBezTo>
                    <a:cubicBezTo>
                      <a:pt x="74" y="492"/>
                      <a:pt x="74" y="529"/>
                      <a:pt x="87" y="560"/>
                    </a:cubicBezTo>
                    <a:cubicBezTo>
                      <a:pt x="93" y="597"/>
                      <a:pt x="117" y="621"/>
                      <a:pt x="154" y="640"/>
                    </a:cubicBezTo>
                    <a:cubicBezTo>
                      <a:pt x="162" y="643"/>
                      <a:pt x="170" y="644"/>
                      <a:pt x="179" y="644"/>
                    </a:cubicBezTo>
                    <a:cubicBezTo>
                      <a:pt x="203" y="644"/>
                      <a:pt x="228" y="632"/>
                      <a:pt x="246" y="609"/>
                    </a:cubicBezTo>
                    <a:cubicBezTo>
                      <a:pt x="265" y="566"/>
                      <a:pt x="234" y="517"/>
                      <a:pt x="209" y="474"/>
                    </a:cubicBezTo>
                    <a:cubicBezTo>
                      <a:pt x="185" y="425"/>
                      <a:pt x="173" y="369"/>
                      <a:pt x="173" y="308"/>
                    </a:cubicBezTo>
                    <a:cubicBezTo>
                      <a:pt x="179" y="265"/>
                      <a:pt x="185" y="228"/>
                      <a:pt x="191" y="185"/>
                    </a:cubicBezTo>
                    <a:cubicBezTo>
                      <a:pt x="197" y="142"/>
                      <a:pt x="191" y="99"/>
                      <a:pt x="173" y="62"/>
                    </a:cubicBezTo>
                    <a:cubicBezTo>
                      <a:pt x="154" y="25"/>
                      <a:pt x="117" y="0"/>
                      <a:pt x="7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86"/>
              <p:cNvSpPr/>
              <p:nvPr/>
            </p:nvSpPr>
            <p:spPr>
              <a:xfrm>
                <a:off x="5367500" y="4017250"/>
                <a:ext cx="47375" cy="32750"/>
              </a:xfrm>
              <a:custGeom>
                <a:rect b="b" l="l" r="r" t="t"/>
                <a:pathLst>
                  <a:path extrusionOk="0" h="1310" w="1895">
                    <a:moveTo>
                      <a:pt x="1358" y="0"/>
                    </a:moveTo>
                    <a:cubicBezTo>
                      <a:pt x="1225" y="0"/>
                      <a:pt x="1087" y="36"/>
                      <a:pt x="954" y="61"/>
                    </a:cubicBezTo>
                    <a:cubicBezTo>
                      <a:pt x="782" y="80"/>
                      <a:pt x="616" y="117"/>
                      <a:pt x="450" y="153"/>
                    </a:cubicBezTo>
                    <a:cubicBezTo>
                      <a:pt x="290" y="203"/>
                      <a:pt x="130" y="295"/>
                      <a:pt x="62" y="424"/>
                    </a:cubicBezTo>
                    <a:cubicBezTo>
                      <a:pt x="13" y="516"/>
                      <a:pt x="1" y="627"/>
                      <a:pt x="32" y="731"/>
                    </a:cubicBezTo>
                    <a:cubicBezTo>
                      <a:pt x="99" y="989"/>
                      <a:pt x="339" y="1204"/>
                      <a:pt x="646" y="1284"/>
                    </a:cubicBezTo>
                    <a:cubicBezTo>
                      <a:pt x="726" y="1301"/>
                      <a:pt x="806" y="1310"/>
                      <a:pt x="886" y="1310"/>
                    </a:cubicBezTo>
                    <a:cubicBezTo>
                      <a:pt x="1123" y="1310"/>
                      <a:pt x="1357" y="1236"/>
                      <a:pt x="1550" y="1094"/>
                    </a:cubicBezTo>
                    <a:cubicBezTo>
                      <a:pt x="1784" y="928"/>
                      <a:pt x="1894" y="639"/>
                      <a:pt x="1833" y="356"/>
                    </a:cubicBezTo>
                    <a:cubicBezTo>
                      <a:pt x="1796" y="209"/>
                      <a:pt x="1685" y="86"/>
                      <a:pt x="1544" y="30"/>
                    </a:cubicBezTo>
                    <a:cubicBezTo>
                      <a:pt x="1484" y="8"/>
                      <a:pt x="1422" y="0"/>
                      <a:pt x="135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86"/>
              <p:cNvSpPr/>
              <p:nvPr/>
            </p:nvSpPr>
            <p:spPr>
              <a:xfrm>
                <a:off x="5428525" y="3277175"/>
                <a:ext cx="57025" cy="177000"/>
              </a:xfrm>
              <a:custGeom>
                <a:rect b="b" l="l" r="r" t="t"/>
                <a:pathLst>
                  <a:path extrusionOk="0" h="7080" w="2281">
                    <a:moveTo>
                      <a:pt x="926" y="1"/>
                    </a:moveTo>
                    <a:cubicBezTo>
                      <a:pt x="622" y="1"/>
                      <a:pt x="296" y="101"/>
                      <a:pt x="197" y="277"/>
                    </a:cubicBezTo>
                    <a:cubicBezTo>
                      <a:pt x="0" y="621"/>
                      <a:pt x="301" y="1199"/>
                      <a:pt x="424" y="1395"/>
                    </a:cubicBezTo>
                    <a:cubicBezTo>
                      <a:pt x="603" y="1660"/>
                      <a:pt x="1094" y="4733"/>
                      <a:pt x="1088" y="5249"/>
                    </a:cubicBezTo>
                    <a:cubicBezTo>
                      <a:pt x="1082" y="5766"/>
                      <a:pt x="830" y="6589"/>
                      <a:pt x="965" y="6897"/>
                    </a:cubicBezTo>
                    <a:cubicBezTo>
                      <a:pt x="1020" y="7026"/>
                      <a:pt x="1245" y="7079"/>
                      <a:pt x="1492" y="7079"/>
                    </a:cubicBezTo>
                    <a:cubicBezTo>
                      <a:pt x="1832" y="7079"/>
                      <a:pt x="2213" y="6978"/>
                      <a:pt x="2238" y="6835"/>
                    </a:cubicBezTo>
                    <a:cubicBezTo>
                      <a:pt x="2281" y="6583"/>
                      <a:pt x="1980" y="6319"/>
                      <a:pt x="1887" y="5919"/>
                    </a:cubicBezTo>
                    <a:cubicBezTo>
                      <a:pt x="1801" y="5514"/>
                      <a:pt x="1445" y="4100"/>
                      <a:pt x="1420" y="3135"/>
                    </a:cubicBezTo>
                    <a:cubicBezTo>
                      <a:pt x="1402" y="2176"/>
                      <a:pt x="1537" y="762"/>
                      <a:pt x="1518" y="320"/>
                    </a:cubicBezTo>
                    <a:cubicBezTo>
                      <a:pt x="1506" y="99"/>
                      <a:pt x="1227" y="1"/>
                      <a:pt x="92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86"/>
              <p:cNvSpPr/>
              <p:nvPr/>
            </p:nvSpPr>
            <p:spPr>
              <a:xfrm>
                <a:off x="5451425" y="3459325"/>
                <a:ext cx="59325" cy="189300"/>
              </a:xfrm>
              <a:custGeom>
                <a:rect b="b" l="l" r="r" t="t"/>
                <a:pathLst>
                  <a:path extrusionOk="0" h="7572" w="2373">
                    <a:moveTo>
                      <a:pt x="946" y="749"/>
                    </a:moveTo>
                    <a:cubicBezTo>
                      <a:pt x="1014" y="749"/>
                      <a:pt x="1076" y="781"/>
                      <a:pt x="1107" y="859"/>
                    </a:cubicBezTo>
                    <a:cubicBezTo>
                      <a:pt x="1383" y="1578"/>
                      <a:pt x="1531" y="4682"/>
                      <a:pt x="1531" y="4682"/>
                    </a:cubicBezTo>
                    <a:cubicBezTo>
                      <a:pt x="1451" y="3791"/>
                      <a:pt x="670" y="1203"/>
                      <a:pt x="658" y="1006"/>
                    </a:cubicBezTo>
                    <a:cubicBezTo>
                      <a:pt x="650" y="875"/>
                      <a:pt x="811" y="749"/>
                      <a:pt x="946" y="749"/>
                    </a:cubicBezTo>
                    <a:close/>
                    <a:moveTo>
                      <a:pt x="1138" y="0"/>
                    </a:moveTo>
                    <a:cubicBezTo>
                      <a:pt x="888" y="0"/>
                      <a:pt x="549" y="91"/>
                      <a:pt x="301" y="299"/>
                    </a:cubicBezTo>
                    <a:cubicBezTo>
                      <a:pt x="0" y="551"/>
                      <a:pt x="504" y="2076"/>
                      <a:pt x="793" y="3588"/>
                    </a:cubicBezTo>
                    <a:cubicBezTo>
                      <a:pt x="1082" y="5100"/>
                      <a:pt x="1494" y="7153"/>
                      <a:pt x="1611" y="7362"/>
                    </a:cubicBezTo>
                    <a:cubicBezTo>
                      <a:pt x="1684" y="7487"/>
                      <a:pt x="1893" y="7572"/>
                      <a:pt x="2065" y="7572"/>
                    </a:cubicBezTo>
                    <a:cubicBezTo>
                      <a:pt x="2180" y="7572"/>
                      <a:pt x="2278" y="7533"/>
                      <a:pt x="2305" y="7442"/>
                    </a:cubicBezTo>
                    <a:cubicBezTo>
                      <a:pt x="2373" y="7220"/>
                      <a:pt x="1789" y="889"/>
                      <a:pt x="1469" y="121"/>
                    </a:cubicBezTo>
                    <a:cubicBezTo>
                      <a:pt x="1439" y="43"/>
                      <a:pt x="1309" y="0"/>
                      <a:pt x="113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86"/>
              <p:cNvSpPr/>
              <p:nvPr/>
            </p:nvSpPr>
            <p:spPr>
              <a:xfrm>
                <a:off x="5483375" y="3652625"/>
                <a:ext cx="16475" cy="38000"/>
              </a:xfrm>
              <a:custGeom>
                <a:rect b="b" l="l" r="r" t="t"/>
                <a:pathLst>
                  <a:path extrusionOk="0" h="1520" w="659">
                    <a:moveTo>
                      <a:pt x="440" y="0"/>
                    </a:moveTo>
                    <a:cubicBezTo>
                      <a:pt x="427" y="0"/>
                      <a:pt x="414" y="2"/>
                      <a:pt x="400" y="5"/>
                    </a:cubicBezTo>
                    <a:cubicBezTo>
                      <a:pt x="308" y="29"/>
                      <a:pt x="271" y="140"/>
                      <a:pt x="240" y="232"/>
                    </a:cubicBezTo>
                    <a:cubicBezTo>
                      <a:pt x="191" y="398"/>
                      <a:pt x="136" y="564"/>
                      <a:pt x="87" y="736"/>
                    </a:cubicBezTo>
                    <a:cubicBezTo>
                      <a:pt x="44" y="853"/>
                      <a:pt x="19" y="982"/>
                      <a:pt x="7" y="1111"/>
                    </a:cubicBezTo>
                    <a:cubicBezTo>
                      <a:pt x="1" y="1234"/>
                      <a:pt x="50" y="1363"/>
                      <a:pt x="142" y="1449"/>
                    </a:cubicBezTo>
                    <a:cubicBezTo>
                      <a:pt x="189" y="1496"/>
                      <a:pt x="250" y="1519"/>
                      <a:pt x="312" y="1519"/>
                    </a:cubicBezTo>
                    <a:cubicBezTo>
                      <a:pt x="372" y="1519"/>
                      <a:pt x="432" y="1498"/>
                      <a:pt x="480" y="1455"/>
                    </a:cubicBezTo>
                    <a:cubicBezTo>
                      <a:pt x="535" y="1394"/>
                      <a:pt x="560" y="1314"/>
                      <a:pt x="560" y="1228"/>
                    </a:cubicBezTo>
                    <a:cubicBezTo>
                      <a:pt x="560" y="1142"/>
                      <a:pt x="548" y="1056"/>
                      <a:pt x="548" y="970"/>
                    </a:cubicBezTo>
                    <a:cubicBezTo>
                      <a:pt x="548" y="767"/>
                      <a:pt x="621" y="570"/>
                      <a:pt x="646" y="367"/>
                    </a:cubicBezTo>
                    <a:cubicBezTo>
                      <a:pt x="658" y="275"/>
                      <a:pt x="646" y="189"/>
                      <a:pt x="609" y="109"/>
                    </a:cubicBezTo>
                    <a:cubicBezTo>
                      <a:pt x="578" y="42"/>
                      <a:pt x="512" y="0"/>
                      <a:pt x="44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86"/>
              <p:cNvSpPr/>
              <p:nvPr/>
            </p:nvSpPr>
            <p:spPr>
              <a:xfrm>
                <a:off x="5484600" y="3692475"/>
                <a:ext cx="9875" cy="15900"/>
              </a:xfrm>
              <a:custGeom>
                <a:rect b="b" l="l" r="r" t="t"/>
                <a:pathLst>
                  <a:path extrusionOk="0" h="636" w="395">
                    <a:moveTo>
                      <a:pt x="186" y="0"/>
                    </a:moveTo>
                    <a:cubicBezTo>
                      <a:pt x="150" y="0"/>
                      <a:pt x="112" y="14"/>
                      <a:pt x="87" y="40"/>
                    </a:cubicBezTo>
                    <a:cubicBezTo>
                      <a:pt x="56" y="70"/>
                      <a:pt x="38" y="113"/>
                      <a:pt x="32" y="156"/>
                    </a:cubicBezTo>
                    <a:cubicBezTo>
                      <a:pt x="1" y="322"/>
                      <a:pt x="38" y="501"/>
                      <a:pt x="142" y="636"/>
                    </a:cubicBezTo>
                    <a:cubicBezTo>
                      <a:pt x="314" y="587"/>
                      <a:pt x="394" y="267"/>
                      <a:pt x="376" y="83"/>
                    </a:cubicBezTo>
                    <a:cubicBezTo>
                      <a:pt x="333" y="46"/>
                      <a:pt x="284" y="21"/>
                      <a:pt x="234" y="9"/>
                    </a:cubicBezTo>
                    <a:cubicBezTo>
                      <a:pt x="219" y="3"/>
                      <a:pt x="203" y="0"/>
                      <a:pt x="18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86"/>
              <p:cNvSpPr/>
              <p:nvPr/>
            </p:nvSpPr>
            <p:spPr>
              <a:xfrm>
                <a:off x="5484925" y="3714950"/>
                <a:ext cx="5850" cy="10650"/>
              </a:xfrm>
              <a:custGeom>
                <a:rect b="b" l="l" r="r" t="t"/>
                <a:pathLst>
                  <a:path extrusionOk="0" h="426" w="234">
                    <a:moveTo>
                      <a:pt x="138" y="0"/>
                    </a:moveTo>
                    <a:cubicBezTo>
                      <a:pt x="108" y="0"/>
                      <a:pt x="78" y="13"/>
                      <a:pt x="55" y="38"/>
                    </a:cubicBezTo>
                    <a:cubicBezTo>
                      <a:pt x="19" y="87"/>
                      <a:pt x="0" y="149"/>
                      <a:pt x="19" y="210"/>
                    </a:cubicBezTo>
                    <a:cubicBezTo>
                      <a:pt x="37" y="272"/>
                      <a:pt x="62" y="333"/>
                      <a:pt x="92" y="382"/>
                    </a:cubicBezTo>
                    <a:cubicBezTo>
                      <a:pt x="105" y="401"/>
                      <a:pt x="117" y="425"/>
                      <a:pt x="135" y="425"/>
                    </a:cubicBezTo>
                    <a:cubicBezTo>
                      <a:pt x="160" y="425"/>
                      <a:pt x="185" y="395"/>
                      <a:pt x="197" y="364"/>
                    </a:cubicBezTo>
                    <a:cubicBezTo>
                      <a:pt x="228" y="259"/>
                      <a:pt x="234" y="142"/>
                      <a:pt x="215" y="32"/>
                    </a:cubicBezTo>
                    <a:cubicBezTo>
                      <a:pt x="194" y="11"/>
                      <a:pt x="166" y="0"/>
                      <a:pt x="13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86"/>
              <p:cNvSpPr/>
              <p:nvPr/>
            </p:nvSpPr>
            <p:spPr>
              <a:xfrm>
                <a:off x="5504125" y="3654700"/>
                <a:ext cx="14475" cy="37975"/>
              </a:xfrm>
              <a:custGeom>
                <a:rect b="b" l="l" r="r" t="t"/>
                <a:pathLst>
                  <a:path extrusionOk="0" h="1519" w="579">
                    <a:moveTo>
                      <a:pt x="207" y="1"/>
                    </a:moveTo>
                    <a:cubicBezTo>
                      <a:pt x="145" y="1"/>
                      <a:pt x="90" y="37"/>
                      <a:pt x="62" y="94"/>
                    </a:cubicBezTo>
                    <a:cubicBezTo>
                      <a:pt x="31" y="149"/>
                      <a:pt x="13" y="217"/>
                      <a:pt x="13" y="284"/>
                    </a:cubicBezTo>
                    <a:cubicBezTo>
                      <a:pt x="0" y="561"/>
                      <a:pt x="19" y="831"/>
                      <a:pt x="74" y="1102"/>
                    </a:cubicBezTo>
                    <a:cubicBezTo>
                      <a:pt x="80" y="1200"/>
                      <a:pt x="111" y="1299"/>
                      <a:pt x="154" y="1385"/>
                    </a:cubicBezTo>
                    <a:cubicBezTo>
                      <a:pt x="190" y="1476"/>
                      <a:pt x="269" y="1518"/>
                      <a:pt x="348" y="1518"/>
                    </a:cubicBezTo>
                    <a:cubicBezTo>
                      <a:pt x="444" y="1518"/>
                      <a:pt x="540" y="1454"/>
                      <a:pt x="554" y="1335"/>
                    </a:cubicBezTo>
                    <a:cubicBezTo>
                      <a:pt x="572" y="1249"/>
                      <a:pt x="578" y="1163"/>
                      <a:pt x="566" y="1083"/>
                    </a:cubicBezTo>
                    <a:cubicBezTo>
                      <a:pt x="541" y="788"/>
                      <a:pt x="480" y="493"/>
                      <a:pt x="394" y="211"/>
                    </a:cubicBezTo>
                    <a:cubicBezTo>
                      <a:pt x="363" y="118"/>
                      <a:pt x="314" y="14"/>
                      <a:pt x="222" y="2"/>
                    </a:cubicBezTo>
                    <a:cubicBezTo>
                      <a:pt x="217" y="1"/>
                      <a:pt x="212" y="1"/>
                      <a:pt x="20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86"/>
              <p:cNvSpPr/>
              <p:nvPr/>
            </p:nvSpPr>
            <p:spPr>
              <a:xfrm>
                <a:off x="5510425" y="3696375"/>
                <a:ext cx="12000" cy="27425"/>
              </a:xfrm>
              <a:custGeom>
                <a:rect b="b" l="l" r="r" t="t"/>
                <a:pathLst>
                  <a:path extrusionOk="0" h="1097" w="480">
                    <a:moveTo>
                      <a:pt x="228" y="0"/>
                    </a:moveTo>
                    <a:cubicBezTo>
                      <a:pt x="130" y="7"/>
                      <a:pt x="68" y="105"/>
                      <a:pt x="43" y="203"/>
                    </a:cubicBezTo>
                    <a:cubicBezTo>
                      <a:pt x="0" y="381"/>
                      <a:pt x="31" y="578"/>
                      <a:pt x="62" y="769"/>
                    </a:cubicBezTo>
                    <a:cubicBezTo>
                      <a:pt x="68" y="849"/>
                      <a:pt x="93" y="922"/>
                      <a:pt x="130" y="996"/>
                    </a:cubicBezTo>
                    <a:cubicBezTo>
                      <a:pt x="167" y="1061"/>
                      <a:pt x="233" y="1097"/>
                      <a:pt x="302" y="1097"/>
                    </a:cubicBezTo>
                    <a:cubicBezTo>
                      <a:pt x="312" y="1097"/>
                      <a:pt x="322" y="1096"/>
                      <a:pt x="332" y="1094"/>
                    </a:cubicBezTo>
                    <a:cubicBezTo>
                      <a:pt x="418" y="1058"/>
                      <a:pt x="480" y="972"/>
                      <a:pt x="474" y="873"/>
                    </a:cubicBezTo>
                    <a:cubicBezTo>
                      <a:pt x="468" y="781"/>
                      <a:pt x="449" y="683"/>
                      <a:pt x="431" y="590"/>
                    </a:cubicBezTo>
                    <a:cubicBezTo>
                      <a:pt x="418" y="480"/>
                      <a:pt x="431" y="369"/>
                      <a:pt x="425" y="259"/>
                    </a:cubicBezTo>
                    <a:cubicBezTo>
                      <a:pt x="418" y="197"/>
                      <a:pt x="400" y="136"/>
                      <a:pt x="369" y="86"/>
                    </a:cubicBezTo>
                    <a:cubicBezTo>
                      <a:pt x="339" y="31"/>
                      <a:pt x="283" y="0"/>
                      <a:pt x="22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86"/>
              <p:cNvSpPr/>
              <p:nvPr/>
            </p:nvSpPr>
            <p:spPr>
              <a:xfrm>
                <a:off x="5504425" y="3726575"/>
                <a:ext cx="12175" cy="19075"/>
              </a:xfrm>
              <a:custGeom>
                <a:rect b="b" l="l" r="r" t="t"/>
                <a:pathLst>
                  <a:path extrusionOk="0" h="763" w="487">
                    <a:moveTo>
                      <a:pt x="371" y="0"/>
                    </a:moveTo>
                    <a:cubicBezTo>
                      <a:pt x="364" y="0"/>
                      <a:pt x="357" y="1"/>
                      <a:pt x="351" y="3"/>
                    </a:cubicBezTo>
                    <a:cubicBezTo>
                      <a:pt x="290" y="16"/>
                      <a:pt x="259" y="89"/>
                      <a:pt x="240" y="145"/>
                    </a:cubicBezTo>
                    <a:cubicBezTo>
                      <a:pt x="191" y="274"/>
                      <a:pt x="136" y="397"/>
                      <a:pt x="68" y="513"/>
                    </a:cubicBezTo>
                    <a:cubicBezTo>
                      <a:pt x="44" y="550"/>
                      <a:pt x="25" y="587"/>
                      <a:pt x="13" y="624"/>
                    </a:cubicBezTo>
                    <a:cubicBezTo>
                      <a:pt x="1" y="667"/>
                      <a:pt x="13" y="710"/>
                      <a:pt x="44" y="741"/>
                    </a:cubicBezTo>
                    <a:cubicBezTo>
                      <a:pt x="59" y="756"/>
                      <a:pt x="78" y="762"/>
                      <a:pt x="98" y="762"/>
                    </a:cubicBezTo>
                    <a:cubicBezTo>
                      <a:pt x="144" y="762"/>
                      <a:pt x="196" y="728"/>
                      <a:pt x="222" y="686"/>
                    </a:cubicBezTo>
                    <a:cubicBezTo>
                      <a:pt x="259" y="624"/>
                      <a:pt x="265" y="544"/>
                      <a:pt x="296" y="483"/>
                    </a:cubicBezTo>
                    <a:cubicBezTo>
                      <a:pt x="333" y="421"/>
                      <a:pt x="370" y="366"/>
                      <a:pt x="419" y="311"/>
                    </a:cubicBezTo>
                    <a:cubicBezTo>
                      <a:pt x="462" y="255"/>
                      <a:pt x="486" y="188"/>
                      <a:pt x="486" y="120"/>
                    </a:cubicBezTo>
                    <a:cubicBezTo>
                      <a:pt x="481" y="60"/>
                      <a:pt x="422" y="0"/>
                      <a:pt x="37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86"/>
              <p:cNvSpPr/>
              <p:nvPr/>
            </p:nvSpPr>
            <p:spPr>
              <a:xfrm>
                <a:off x="5496900" y="3745675"/>
                <a:ext cx="7400" cy="13725"/>
              </a:xfrm>
              <a:custGeom>
                <a:rect b="b" l="l" r="r" t="t"/>
                <a:pathLst>
                  <a:path extrusionOk="0" h="549" w="296">
                    <a:moveTo>
                      <a:pt x="195" y="0"/>
                    </a:moveTo>
                    <a:cubicBezTo>
                      <a:pt x="109" y="0"/>
                      <a:pt x="36" y="100"/>
                      <a:pt x="13" y="204"/>
                    </a:cubicBezTo>
                    <a:cubicBezTo>
                      <a:pt x="1" y="321"/>
                      <a:pt x="1" y="432"/>
                      <a:pt x="25" y="549"/>
                    </a:cubicBezTo>
                    <a:cubicBezTo>
                      <a:pt x="197" y="487"/>
                      <a:pt x="296" y="198"/>
                      <a:pt x="210" y="1"/>
                    </a:cubicBezTo>
                    <a:cubicBezTo>
                      <a:pt x="205" y="1"/>
                      <a:pt x="200" y="0"/>
                      <a:pt x="195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86"/>
              <p:cNvSpPr/>
              <p:nvPr/>
            </p:nvSpPr>
            <p:spPr>
              <a:xfrm>
                <a:off x="5316350" y="3273175"/>
                <a:ext cx="93850" cy="201525"/>
              </a:xfrm>
              <a:custGeom>
                <a:rect b="b" l="l" r="r" t="t"/>
                <a:pathLst>
                  <a:path extrusionOk="0" h="8061" w="3754">
                    <a:moveTo>
                      <a:pt x="627" y="0"/>
                    </a:moveTo>
                    <a:cubicBezTo>
                      <a:pt x="627" y="0"/>
                      <a:pt x="320" y="25"/>
                      <a:pt x="0" y="25"/>
                    </a:cubicBezTo>
                    <a:lnTo>
                      <a:pt x="0" y="5065"/>
                    </a:lnTo>
                    <a:cubicBezTo>
                      <a:pt x="0" y="5065"/>
                      <a:pt x="1002" y="5483"/>
                      <a:pt x="1303" y="6252"/>
                    </a:cubicBezTo>
                    <a:cubicBezTo>
                      <a:pt x="1598" y="7026"/>
                      <a:pt x="1942" y="8009"/>
                      <a:pt x="2496" y="8059"/>
                    </a:cubicBezTo>
                    <a:cubicBezTo>
                      <a:pt x="2508" y="8060"/>
                      <a:pt x="2520" y="8060"/>
                      <a:pt x="2533" y="8060"/>
                    </a:cubicBezTo>
                    <a:cubicBezTo>
                      <a:pt x="3080" y="8060"/>
                      <a:pt x="3754" y="7029"/>
                      <a:pt x="3657" y="6872"/>
                    </a:cubicBezTo>
                    <a:cubicBezTo>
                      <a:pt x="3649" y="6857"/>
                      <a:pt x="3634" y="6850"/>
                      <a:pt x="3615" y="6850"/>
                    </a:cubicBezTo>
                    <a:cubicBezTo>
                      <a:pt x="3437" y="6850"/>
                      <a:pt x="2847" y="7453"/>
                      <a:pt x="2575" y="7453"/>
                    </a:cubicBezTo>
                    <a:cubicBezTo>
                      <a:pt x="2564" y="7453"/>
                      <a:pt x="2554" y="7452"/>
                      <a:pt x="2545" y="7450"/>
                    </a:cubicBezTo>
                    <a:cubicBezTo>
                      <a:pt x="2256" y="7395"/>
                      <a:pt x="2090" y="6571"/>
                      <a:pt x="1604" y="5772"/>
                    </a:cubicBezTo>
                    <a:cubicBezTo>
                      <a:pt x="1100" y="4936"/>
                      <a:pt x="701" y="4684"/>
                      <a:pt x="627" y="4610"/>
                    </a:cubicBezTo>
                    <a:cubicBezTo>
                      <a:pt x="547" y="4543"/>
                      <a:pt x="627" y="0"/>
                      <a:pt x="62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86"/>
              <p:cNvSpPr/>
              <p:nvPr/>
            </p:nvSpPr>
            <p:spPr>
              <a:xfrm>
                <a:off x="5328625" y="3274500"/>
                <a:ext cx="76150" cy="17600"/>
              </a:xfrm>
              <a:custGeom>
                <a:rect b="b" l="l" r="r" t="t"/>
                <a:pathLst>
                  <a:path extrusionOk="0" h="704" w="3046">
                    <a:moveTo>
                      <a:pt x="2549" y="0"/>
                    </a:moveTo>
                    <a:cubicBezTo>
                      <a:pt x="2470" y="0"/>
                      <a:pt x="2381" y="8"/>
                      <a:pt x="2281" y="27"/>
                    </a:cubicBezTo>
                    <a:cubicBezTo>
                      <a:pt x="1728" y="126"/>
                      <a:pt x="50" y="230"/>
                      <a:pt x="50" y="230"/>
                    </a:cubicBezTo>
                    <a:lnTo>
                      <a:pt x="1" y="679"/>
                    </a:lnTo>
                    <a:cubicBezTo>
                      <a:pt x="126" y="696"/>
                      <a:pt x="272" y="703"/>
                      <a:pt x="431" y="703"/>
                    </a:cubicBezTo>
                    <a:cubicBezTo>
                      <a:pt x="1414" y="703"/>
                      <a:pt x="2896" y="413"/>
                      <a:pt x="2970" y="292"/>
                    </a:cubicBezTo>
                    <a:cubicBezTo>
                      <a:pt x="3045" y="171"/>
                      <a:pt x="2906" y="0"/>
                      <a:pt x="254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86"/>
              <p:cNvSpPr/>
              <p:nvPr/>
            </p:nvSpPr>
            <p:spPr>
              <a:xfrm>
                <a:off x="5320500" y="3243725"/>
                <a:ext cx="34725" cy="10350"/>
              </a:xfrm>
              <a:custGeom>
                <a:rect b="b" l="l" r="r" t="t"/>
                <a:pathLst>
                  <a:path extrusionOk="0" h="414" w="1389">
                    <a:moveTo>
                      <a:pt x="1149" y="1"/>
                    </a:moveTo>
                    <a:cubicBezTo>
                      <a:pt x="1121" y="1"/>
                      <a:pt x="1091" y="4"/>
                      <a:pt x="1057" y="10"/>
                    </a:cubicBezTo>
                    <a:cubicBezTo>
                      <a:pt x="805" y="60"/>
                      <a:pt x="49" y="72"/>
                      <a:pt x="49" y="72"/>
                    </a:cubicBezTo>
                    <a:lnTo>
                      <a:pt x="0" y="379"/>
                    </a:lnTo>
                    <a:cubicBezTo>
                      <a:pt x="86" y="403"/>
                      <a:pt x="196" y="413"/>
                      <a:pt x="316" y="413"/>
                    </a:cubicBezTo>
                    <a:cubicBezTo>
                      <a:pt x="747" y="413"/>
                      <a:pt x="1308" y="284"/>
                      <a:pt x="1346" y="207"/>
                    </a:cubicBezTo>
                    <a:cubicBezTo>
                      <a:pt x="1389" y="127"/>
                      <a:pt x="1330" y="1"/>
                      <a:pt x="114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86"/>
              <p:cNvSpPr/>
              <p:nvPr/>
            </p:nvSpPr>
            <p:spPr>
              <a:xfrm>
                <a:off x="5316650" y="3228050"/>
                <a:ext cx="26925" cy="9525"/>
              </a:xfrm>
              <a:custGeom>
                <a:rect b="b" l="l" r="r" t="t"/>
                <a:pathLst>
                  <a:path extrusionOk="0" h="381" w="1077">
                    <a:moveTo>
                      <a:pt x="894" y="0"/>
                    </a:moveTo>
                    <a:cubicBezTo>
                      <a:pt x="871" y="0"/>
                      <a:pt x="846" y="3"/>
                      <a:pt x="818" y="10"/>
                    </a:cubicBezTo>
                    <a:cubicBezTo>
                      <a:pt x="627" y="60"/>
                      <a:pt x="37" y="78"/>
                      <a:pt x="37" y="78"/>
                    </a:cubicBezTo>
                    <a:lnTo>
                      <a:pt x="0" y="355"/>
                    </a:lnTo>
                    <a:cubicBezTo>
                      <a:pt x="60" y="373"/>
                      <a:pt x="135" y="381"/>
                      <a:pt x="217" y="381"/>
                    </a:cubicBezTo>
                    <a:cubicBezTo>
                      <a:pt x="552" y="381"/>
                      <a:pt x="1011" y="253"/>
                      <a:pt x="1045" y="189"/>
                    </a:cubicBezTo>
                    <a:cubicBezTo>
                      <a:pt x="1077" y="115"/>
                      <a:pt x="1032" y="0"/>
                      <a:pt x="89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86"/>
              <p:cNvSpPr/>
              <p:nvPr/>
            </p:nvSpPr>
            <p:spPr>
              <a:xfrm>
                <a:off x="5318500" y="3427625"/>
                <a:ext cx="25100" cy="8775"/>
              </a:xfrm>
              <a:custGeom>
                <a:rect b="b" l="l" r="r" t="t"/>
                <a:pathLst>
                  <a:path extrusionOk="0" h="351" w="1004">
                    <a:moveTo>
                      <a:pt x="834" y="0"/>
                    </a:moveTo>
                    <a:cubicBezTo>
                      <a:pt x="818" y="0"/>
                      <a:pt x="800" y="2"/>
                      <a:pt x="781" y="6"/>
                    </a:cubicBezTo>
                    <a:cubicBezTo>
                      <a:pt x="714" y="20"/>
                      <a:pt x="598" y="24"/>
                      <a:pt x="479" y="24"/>
                    </a:cubicBezTo>
                    <a:cubicBezTo>
                      <a:pt x="280" y="24"/>
                      <a:pt x="74" y="12"/>
                      <a:pt x="74" y="12"/>
                    </a:cubicBezTo>
                    <a:lnTo>
                      <a:pt x="0" y="295"/>
                    </a:lnTo>
                    <a:cubicBezTo>
                      <a:pt x="82" y="335"/>
                      <a:pt x="201" y="351"/>
                      <a:pt x="328" y="351"/>
                    </a:cubicBezTo>
                    <a:cubicBezTo>
                      <a:pt x="610" y="351"/>
                      <a:pt x="929" y="272"/>
                      <a:pt x="959" y="209"/>
                    </a:cubicBezTo>
                    <a:cubicBezTo>
                      <a:pt x="1003" y="132"/>
                      <a:pt x="973" y="0"/>
                      <a:pt x="83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86"/>
              <p:cNvSpPr/>
              <p:nvPr/>
            </p:nvSpPr>
            <p:spPr>
              <a:xfrm>
                <a:off x="5318650" y="3446250"/>
                <a:ext cx="24950" cy="8800"/>
              </a:xfrm>
              <a:custGeom>
                <a:rect b="b" l="l" r="r" t="t"/>
                <a:pathLst>
                  <a:path extrusionOk="0" h="352" w="998">
                    <a:moveTo>
                      <a:pt x="821" y="1"/>
                    </a:moveTo>
                    <a:cubicBezTo>
                      <a:pt x="806" y="1"/>
                      <a:pt x="791" y="2"/>
                      <a:pt x="775" y="5"/>
                    </a:cubicBezTo>
                    <a:cubicBezTo>
                      <a:pt x="708" y="18"/>
                      <a:pt x="592" y="23"/>
                      <a:pt x="473" y="23"/>
                    </a:cubicBezTo>
                    <a:cubicBezTo>
                      <a:pt x="274" y="23"/>
                      <a:pt x="68" y="11"/>
                      <a:pt x="68" y="11"/>
                    </a:cubicBezTo>
                    <a:lnTo>
                      <a:pt x="0" y="300"/>
                    </a:lnTo>
                    <a:cubicBezTo>
                      <a:pt x="78" y="337"/>
                      <a:pt x="193" y="352"/>
                      <a:pt x="315" y="352"/>
                    </a:cubicBezTo>
                    <a:cubicBezTo>
                      <a:pt x="597" y="352"/>
                      <a:pt x="923" y="274"/>
                      <a:pt x="953" y="214"/>
                    </a:cubicBezTo>
                    <a:cubicBezTo>
                      <a:pt x="998" y="135"/>
                      <a:pt x="966" y="1"/>
                      <a:pt x="82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86"/>
              <p:cNvSpPr/>
              <p:nvPr/>
            </p:nvSpPr>
            <p:spPr>
              <a:xfrm>
                <a:off x="5318650" y="3464950"/>
                <a:ext cx="24950" cy="8775"/>
              </a:xfrm>
              <a:custGeom>
                <a:rect b="b" l="l" r="r" t="t"/>
                <a:pathLst>
                  <a:path extrusionOk="0" h="351" w="998">
                    <a:moveTo>
                      <a:pt x="828" y="1"/>
                    </a:moveTo>
                    <a:cubicBezTo>
                      <a:pt x="812" y="1"/>
                      <a:pt x="794" y="3"/>
                      <a:pt x="775" y="7"/>
                    </a:cubicBezTo>
                    <a:cubicBezTo>
                      <a:pt x="706" y="18"/>
                      <a:pt x="586" y="22"/>
                      <a:pt x="464" y="22"/>
                    </a:cubicBezTo>
                    <a:cubicBezTo>
                      <a:pt x="268" y="22"/>
                      <a:pt x="68" y="13"/>
                      <a:pt x="68" y="13"/>
                    </a:cubicBezTo>
                    <a:lnTo>
                      <a:pt x="0" y="295"/>
                    </a:lnTo>
                    <a:cubicBezTo>
                      <a:pt x="79" y="335"/>
                      <a:pt x="194" y="350"/>
                      <a:pt x="317" y="350"/>
                    </a:cubicBezTo>
                    <a:cubicBezTo>
                      <a:pt x="599" y="350"/>
                      <a:pt x="925" y="269"/>
                      <a:pt x="959" y="209"/>
                    </a:cubicBezTo>
                    <a:cubicBezTo>
                      <a:pt x="998" y="132"/>
                      <a:pt x="967" y="1"/>
                      <a:pt x="828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86"/>
              <p:cNvSpPr/>
              <p:nvPr/>
            </p:nvSpPr>
            <p:spPr>
              <a:xfrm>
                <a:off x="5318650" y="3483550"/>
                <a:ext cx="24950" cy="8750"/>
              </a:xfrm>
              <a:custGeom>
                <a:rect b="b" l="l" r="r" t="t"/>
                <a:pathLst>
                  <a:path extrusionOk="0" h="350" w="998">
                    <a:moveTo>
                      <a:pt x="828" y="1"/>
                    </a:moveTo>
                    <a:cubicBezTo>
                      <a:pt x="812" y="1"/>
                      <a:pt x="794" y="2"/>
                      <a:pt x="775" y="6"/>
                    </a:cubicBezTo>
                    <a:cubicBezTo>
                      <a:pt x="706" y="18"/>
                      <a:pt x="586" y="22"/>
                      <a:pt x="464" y="22"/>
                    </a:cubicBezTo>
                    <a:cubicBezTo>
                      <a:pt x="268" y="22"/>
                      <a:pt x="68" y="12"/>
                      <a:pt x="68" y="12"/>
                    </a:cubicBezTo>
                    <a:lnTo>
                      <a:pt x="0" y="295"/>
                    </a:lnTo>
                    <a:cubicBezTo>
                      <a:pt x="79" y="334"/>
                      <a:pt x="194" y="350"/>
                      <a:pt x="317" y="350"/>
                    </a:cubicBezTo>
                    <a:cubicBezTo>
                      <a:pt x="599" y="350"/>
                      <a:pt x="925" y="269"/>
                      <a:pt x="959" y="209"/>
                    </a:cubicBezTo>
                    <a:cubicBezTo>
                      <a:pt x="998" y="132"/>
                      <a:pt x="967" y="1"/>
                      <a:pt x="828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86"/>
              <p:cNvSpPr/>
              <p:nvPr/>
            </p:nvSpPr>
            <p:spPr>
              <a:xfrm>
                <a:off x="5318650" y="3502150"/>
                <a:ext cx="24950" cy="8750"/>
              </a:xfrm>
              <a:custGeom>
                <a:rect b="b" l="l" r="r" t="t"/>
                <a:pathLst>
                  <a:path extrusionOk="0" h="350" w="998">
                    <a:moveTo>
                      <a:pt x="832" y="0"/>
                    </a:moveTo>
                    <a:cubicBezTo>
                      <a:pt x="817" y="0"/>
                      <a:pt x="800" y="2"/>
                      <a:pt x="781" y="6"/>
                    </a:cubicBezTo>
                    <a:cubicBezTo>
                      <a:pt x="712" y="20"/>
                      <a:pt x="594" y="24"/>
                      <a:pt x="474" y="24"/>
                    </a:cubicBezTo>
                    <a:cubicBezTo>
                      <a:pt x="274" y="24"/>
                      <a:pt x="68" y="12"/>
                      <a:pt x="68" y="12"/>
                    </a:cubicBezTo>
                    <a:lnTo>
                      <a:pt x="0" y="295"/>
                    </a:lnTo>
                    <a:cubicBezTo>
                      <a:pt x="79" y="334"/>
                      <a:pt x="194" y="350"/>
                      <a:pt x="317" y="350"/>
                    </a:cubicBezTo>
                    <a:cubicBezTo>
                      <a:pt x="599" y="350"/>
                      <a:pt x="925" y="269"/>
                      <a:pt x="959" y="209"/>
                    </a:cubicBezTo>
                    <a:cubicBezTo>
                      <a:pt x="998" y="132"/>
                      <a:pt x="967" y="0"/>
                      <a:pt x="83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86"/>
              <p:cNvSpPr/>
              <p:nvPr/>
            </p:nvSpPr>
            <p:spPr>
              <a:xfrm>
                <a:off x="5318650" y="3520775"/>
                <a:ext cx="24975" cy="8800"/>
              </a:xfrm>
              <a:custGeom>
                <a:rect b="b" l="l" r="r" t="t"/>
                <a:pathLst>
                  <a:path extrusionOk="0" h="352" w="999">
                    <a:moveTo>
                      <a:pt x="825" y="1"/>
                    </a:moveTo>
                    <a:cubicBezTo>
                      <a:pt x="812" y="1"/>
                      <a:pt x="797" y="2"/>
                      <a:pt x="781" y="5"/>
                    </a:cubicBezTo>
                    <a:cubicBezTo>
                      <a:pt x="712" y="19"/>
                      <a:pt x="594" y="23"/>
                      <a:pt x="474" y="23"/>
                    </a:cubicBezTo>
                    <a:cubicBezTo>
                      <a:pt x="274" y="23"/>
                      <a:pt x="68" y="11"/>
                      <a:pt x="68" y="11"/>
                    </a:cubicBezTo>
                    <a:lnTo>
                      <a:pt x="0" y="300"/>
                    </a:lnTo>
                    <a:cubicBezTo>
                      <a:pt x="78" y="337"/>
                      <a:pt x="193" y="352"/>
                      <a:pt x="315" y="352"/>
                    </a:cubicBezTo>
                    <a:cubicBezTo>
                      <a:pt x="598" y="352"/>
                      <a:pt x="925" y="274"/>
                      <a:pt x="959" y="214"/>
                    </a:cubicBezTo>
                    <a:cubicBezTo>
                      <a:pt x="998" y="135"/>
                      <a:pt x="966" y="1"/>
                      <a:pt x="82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86"/>
              <p:cNvSpPr/>
              <p:nvPr/>
            </p:nvSpPr>
            <p:spPr>
              <a:xfrm>
                <a:off x="5318650" y="3539500"/>
                <a:ext cx="24950" cy="8750"/>
              </a:xfrm>
              <a:custGeom>
                <a:rect b="b" l="l" r="r" t="t"/>
                <a:pathLst>
                  <a:path extrusionOk="0" h="350" w="998">
                    <a:moveTo>
                      <a:pt x="832" y="0"/>
                    </a:moveTo>
                    <a:cubicBezTo>
                      <a:pt x="817" y="0"/>
                      <a:pt x="800" y="2"/>
                      <a:pt x="781" y="6"/>
                    </a:cubicBezTo>
                    <a:cubicBezTo>
                      <a:pt x="710" y="18"/>
                      <a:pt x="588" y="21"/>
                      <a:pt x="465" y="21"/>
                    </a:cubicBezTo>
                    <a:cubicBezTo>
                      <a:pt x="268" y="21"/>
                      <a:pt x="68" y="12"/>
                      <a:pt x="68" y="12"/>
                    </a:cubicBezTo>
                    <a:lnTo>
                      <a:pt x="0" y="295"/>
                    </a:lnTo>
                    <a:cubicBezTo>
                      <a:pt x="79" y="334"/>
                      <a:pt x="194" y="349"/>
                      <a:pt x="317" y="349"/>
                    </a:cubicBezTo>
                    <a:cubicBezTo>
                      <a:pt x="599" y="349"/>
                      <a:pt x="925" y="268"/>
                      <a:pt x="959" y="209"/>
                    </a:cubicBezTo>
                    <a:cubicBezTo>
                      <a:pt x="998" y="131"/>
                      <a:pt x="967" y="0"/>
                      <a:pt x="83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86"/>
              <p:cNvSpPr/>
              <p:nvPr/>
            </p:nvSpPr>
            <p:spPr>
              <a:xfrm>
                <a:off x="5318650" y="3558125"/>
                <a:ext cx="24975" cy="8700"/>
              </a:xfrm>
              <a:custGeom>
                <a:rect b="b" l="l" r="r" t="t"/>
                <a:pathLst>
                  <a:path extrusionOk="0" h="348" w="999">
                    <a:moveTo>
                      <a:pt x="827" y="0"/>
                    </a:moveTo>
                    <a:cubicBezTo>
                      <a:pt x="813" y="0"/>
                      <a:pt x="797" y="2"/>
                      <a:pt x="781" y="4"/>
                    </a:cubicBezTo>
                    <a:cubicBezTo>
                      <a:pt x="710" y="16"/>
                      <a:pt x="588" y="20"/>
                      <a:pt x="465" y="20"/>
                    </a:cubicBezTo>
                    <a:cubicBezTo>
                      <a:pt x="268" y="20"/>
                      <a:pt x="68" y="11"/>
                      <a:pt x="68" y="11"/>
                    </a:cubicBezTo>
                    <a:lnTo>
                      <a:pt x="0" y="293"/>
                    </a:lnTo>
                    <a:cubicBezTo>
                      <a:pt x="79" y="333"/>
                      <a:pt x="194" y="348"/>
                      <a:pt x="317" y="348"/>
                    </a:cubicBezTo>
                    <a:cubicBezTo>
                      <a:pt x="599" y="348"/>
                      <a:pt x="925" y="267"/>
                      <a:pt x="959" y="207"/>
                    </a:cubicBezTo>
                    <a:cubicBezTo>
                      <a:pt x="998" y="129"/>
                      <a:pt x="966" y="0"/>
                      <a:pt x="82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86"/>
              <p:cNvSpPr/>
              <p:nvPr/>
            </p:nvSpPr>
            <p:spPr>
              <a:xfrm>
                <a:off x="5318650" y="3576725"/>
                <a:ext cx="24975" cy="8800"/>
              </a:xfrm>
              <a:custGeom>
                <a:rect b="b" l="l" r="r" t="t"/>
                <a:pathLst>
                  <a:path extrusionOk="0" h="352" w="999">
                    <a:moveTo>
                      <a:pt x="825" y="0"/>
                    </a:moveTo>
                    <a:cubicBezTo>
                      <a:pt x="812" y="0"/>
                      <a:pt x="797" y="1"/>
                      <a:pt x="781" y="4"/>
                    </a:cubicBezTo>
                    <a:cubicBezTo>
                      <a:pt x="710" y="16"/>
                      <a:pt x="589" y="20"/>
                      <a:pt x="467" y="20"/>
                    </a:cubicBezTo>
                    <a:cubicBezTo>
                      <a:pt x="272" y="20"/>
                      <a:pt x="74" y="10"/>
                      <a:pt x="74" y="10"/>
                    </a:cubicBezTo>
                    <a:lnTo>
                      <a:pt x="0" y="299"/>
                    </a:lnTo>
                    <a:cubicBezTo>
                      <a:pt x="78" y="336"/>
                      <a:pt x="193" y="351"/>
                      <a:pt x="316" y="351"/>
                    </a:cubicBezTo>
                    <a:cubicBezTo>
                      <a:pt x="600" y="351"/>
                      <a:pt x="929" y="273"/>
                      <a:pt x="959" y="213"/>
                    </a:cubicBezTo>
                    <a:cubicBezTo>
                      <a:pt x="998" y="135"/>
                      <a:pt x="966" y="0"/>
                      <a:pt x="825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86"/>
              <p:cNvSpPr/>
              <p:nvPr/>
            </p:nvSpPr>
            <p:spPr>
              <a:xfrm>
                <a:off x="5327250" y="3291300"/>
                <a:ext cx="87575" cy="17825"/>
              </a:xfrm>
              <a:custGeom>
                <a:rect b="b" l="l" r="r" t="t"/>
                <a:pathLst>
                  <a:path extrusionOk="0" h="713" w="3503">
                    <a:moveTo>
                      <a:pt x="3184" y="0"/>
                    </a:moveTo>
                    <a:cubicBezTo>
                      <a:pt x="3141" y="0"/>
                      <a:pt x="3093" y="6"/>
                      <a:pt x="3037" y="19"/>
                    </a:cubicBezTo>
                    <a:cubicBezTo>
                      <a:pt x="2158" y="222"/>
                      <a:pt x="56" y="302"/>
                      <a:pt x="56" y="302"/>
                    </a:cubicBezTo>
                    <a:lnTo>
                      <a:pt x="1" y="689"/>
                    </a:lnTo>
                    <a:cubicBezTo>
                      <a:pt x="95" y="705"/>
                      <a:pt x="266" y="712"/>
                      <a:pt x="482" y="712"/>
                    </a:cubicBezTo>
                    <a:cubicBezTo>
                      <a:pt x="1349" y="712"/>
                      <a:pt x="2938" y="597"/>
                      <a:pt x="3185" y="474"/>
                    </a:cubicBezTo>
                    <a:cubicBezTo>
                      <a:pt x="3456" y="333"/>
                      <a:pt x="3502" y="0"/>
                      <a:pt x="318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86"/>
              <p:cNvSpPr/>
              <p:nvPr/>
            </p:nvSpPr>
            <p:spPr>
              <a:xfrm>
                <a:off x="5326625" y="3341450"/>
                <a:ext cx="90125" cy="14725"/>
              </a:xfrm>
              <a:custGeom>
                <a:rect b="b" l="l" r="r" t="t"/>
                <a:pathLst>
                  <a:path extrusionOk="0" h="589" w="3605">
                    <a:moveTo>
                      <a:pt x="3241" y="1"/>
                    </a:moveTo>
                    <a:cubicBezTo>
                      <a:pt x="3207" y="1"/>
                      <a:pt x="3170" y="4"/>
                      <a:pt x="3130" y="11"/>
                    </a:cubicBezTo>
                    <a:cubicBezTo>
                      <a:pt x="2735" y="72"/>
                      <a:pt x="2111" y="89"/>
                      <a:pt x="1531" y="89"/>
                    </a:cubicBezTo>
                    <a:cubicBezTo>
                      <a:pt x="775" y="89"/>
                      <a:pt x="93" y="60"/>
                      <a:pt x="93" y="60"/>
                    </a:cubicBezTo>
                    <a:lnTo>
                      <a:pt x="1" y="472"/>
                    </a:lnTo>
                    <a:cubicBezTo>
                      <a:pt x="272" y="542"/>
                      <a:pt x="1188" y="588"/>
                      <a:pt x="1981" y="588"/>
                    </a:cubicBezTo>
                    <a:cubicBezTo>
                      <a:pt x="2572" y="588"/>
                      <a:pt x="3095" y="563"/>
                      <a:pt x="3234" y="502"/>
                    </a:cubicBezTo>
                    <a:cubicBezTo>
                      <a:pt x="3533" y="373"/>
                      <a:pt x="3604" y="1"/>
                      <a:pt x="324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86"/>
              <p:cNvSpPr/>
              <p:nvPr/>
            </p:nvSpPr>
            <p:spPr>
              <a:xfrm>
                <a:off x="5324325" y="3314650"/>
                <a:ext cx="96775" cy="20050"/>
              </a:xfrm>
              <a:custGeom>
                <a:rect b="b" l="l" r="r" t="t"/>
                <a:pathLst>
                  <a:path extrusionOk="0" h="802" w="3871">
                    <a:moveTo>
                      <a:pt x="3481" y="0"/>
                    </a:moveTo>
                    <a:cubicBezTo>
                      <a:pt x="3439" y="0"/>
                      <a:pt x="3394" y="6"/>
                      <a:pt x="3345" y="19"/>
                    </a:cubicBezTo>
                    <a:cubicBezTo>
                      <a:pt x="2482" y="263"/>
                      <a:pt x="1085" y="293"/>
                      <a:pt x="432" y="293"/>
                    </a:cubicBezTo>
                    <a:cubicBezTo>
                      <a:pt x="210" y="293"/>
                      <a:pt x="75" y="290"/>
                      <a:pt x="75" y="290"/>
                    </a:cubicBezTo>
                    <a:lnTo>
                      <a:pt x="1" y="769"/>
                    </a:lnTo>
                    <a:cubicBezTo>
                      <a:pt x="111" y="792"/>
                      <a:pt x="330" y="802"/>
                      <a:pt x="607" y="802"/>
                    </a:cubicBezTo>
                    <a:cubicBezTo>
                      <a:pt x="1547" y="802"/>
                      <a:pt x="3160" y="683"/>
                      <a:pt x="3492" y="517"/>
                    </a:cubicBezTo>
                    <a:cubicBezTo>
                      <a:pt x="3871" y="328"/>
                      <a:pt x="3788" y="0"/>
                      <a:pt x="348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86"/>
              <p:cNvSpPr/>
              <p:nvPr/>
            </p:nvSpPr>
            <p:spPr>
              <a:xfrm>
                <a:off x="5323400" y="3364600"/>
                <a:ext cx="90150" cy="14750"/>
              </a:xfrm>
              <a:custGeom>
                <a:rect b="b" l="l" r="r" t="t"/>
                <a:pathLst>
                  <a:path extrusionOk="0" h="590" w="3606">
                    <a:moveTo>
                      <a:pt x="112" y="1"/>
                    </a:moveTo>
                    <a:lnTo>
                      <a:pt x="1" y="419"/>
                    </a:lnTo>
                    <a:cubicBezTo>
                      <a:pt x="294" y="508"/>
                      <a:pt x="1436" y="590"/>
                      <a:pt x="2292" y="590"/>
                    </a:cubicBezTo>
                    <a:cubicBezTo>
                      <a:pt x="2728" y="590"/>
                      <a:pt x="3089" y="569"/>
                      <a:pt x="3228" y="517"/>
                    </a:cubicBezTo>
                    <a:cubicBezTo>
                      <a:pt x="3606" y="376"/>
                      <a:pt x="3533" y="54"/>
                      <a:pt x="3220" y="54"/>
                    </a:cubicBezTo>
                    <a:cubicBezTo>
                      <a:pt x="3192" y="54"/>
                      <a:pt x="3162" y="56"/>
                      <a:pt x="3130" y="62"/>
                    </a:cubicBezTo>
                    <a:cubicBezTo>
                      <a:pt x="2835" y="112"/>
                      <a:pt x="2476" y="131"/>
                      <a:pt x="2110" y="131"/>
                    </a:cubicBezTo>
                    <a:cubicBezTo>
                      <a:pt x="1136" y="131"/>
                      <a:pt x="112" y="1"/>
                      <a:pt x="11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86"/>
              <p:cNvSpPr/>
              <p:nvPr/>
            </p:nvSpPr>
            <p:spPr>
              <a:xfrm>
                <a:off x="5319875" y="3384575"/>
                <a:ext cx="92900" cy="16425"/>
              </a:xfrm>
              <a:custGeom>
                <a:rect b="b" l="l" r="r" t="t"/>
                <a:pathLst>
                  <a:path extrusionOk="0" h="657" w="3716">
                    <a:moveTo>
                      <a:pt x="117" y="1"/>
                    </a:moveTo>
                    <a:lnTo>
                      <a:pt x="1" y="363"/>
                    </a:lnTo>
                    <a:cubicBezTo>
                      <a:pt x="368" y="479"/>
                      <a:pt x="2069" y="656"/>
                      <a:pt x="2907" y="656"/>
                    </a:cubicBezTo>
                    <a:cubicBezTo>
                      <a:pt x="3093" y="656"/>
                      <a:pt x="3237" y="648"/>
                      <a:pt x="3314" y="628"/>
                    </a:cubicBezTo>
                    <a:cubicBezTo>
                      <a:pt x="3716" y="523"/>
                      <a:pt x="3632" y="219"/>
                      <a:pt x="3282" y="219"/>
                    </a:cubicBezTo>
                    <a:cubicBezTo>
                      <a:pt x="3262" y="219"/>
                      <a:pt x="3242" y="220"/>
                      <a:pt x="3221" y="222"/>
                    </a:cubicBezTo>
                    <a:cubicBezTo>
                      <a:pt x="3067" y="236"/>
                      <a:pt x="2896" y="243"/>
                      <a:pt x="2715" y="243"/>
                    </a:cubicBezTo>
                    <a:cubicBezTo>
                      <a:pt x="1592" y="243"/>
                      <a:pt x="117" y="1"/>
                      <a:pt x="11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86"/>
              <p:cNvSpPr/>
              <p:nvPr/>
            </p:nvSpPr>
            <p:spPr>
              <a:xfrm>
                <a:off x="5342925" y="3408850"/>
                <a:ext cx="66450" cy="13425"/>
              </a:xfrm>
              <a:custGeom>
                <a:rect b="b" l="l" r="r" t="t"/>
                <a:pathLst>
                  <a:path extrusionOk="0" h="537" w="2658">
                    <a:moveTo>
                      <a:pt x="99" y="1"/>
                    </a:moveTo>
                    <a:lnTo>
                      <a:pt x="1" y="351"/>
                    </a:lnTo>
                    <a:cubicBezTo>
                      <a:pt x="236" y="437"/>
                      <a:pt x="1239" y="536"/>
                      <a:pt x="1875" y="536"/>
                    </a:cubicBezTo>
                    <a:cubicBezTo>
                      <a:pt x="2104" y="536"/>
                      <a:pt x="2286" y="523"/>
                      <a:pt x="2367" y="493"/>
                    </a:cubicBezTo>
                    <a:cubicBezTo>
                      <a:pt x="2658" y="384"/>
                      <a:pt x="2610" y="112"/>
                      <a:pt x="2376" y="112"/>
                    </a:cubicBezTo>
                    <a:cubicBezTo>
                      <a:pt x="2358" y="112"/>
                      <a:pt x="2338" y="114"/>
                      <a:pt x="2318" y="118"/>
                    </a:cubicBezTo>
                    <a:cubicBezTo>
                      <a:pt x="2150" y="144"/>
                      <a:pt x="1957" y="155"/>
                      <a:pt x="1755" y="155"/>
                    </a:cubicBezTo>
                    <a:cubicBezTo>
                      <a:pt x="986" y="155"/>
                      <a:pt x="99" y="1"/>
                      <a:pt x="9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86"/>
              <p:cNvSpPr/>
              <p:nvPr/>
            </p:nvSpPr>
            <p:spPr>
              <a:xfrm>
                <a:off x="5355975" y="3429900"/>
                <a:ext cx="49225" cy="11475"/>
              </a:xfrm>
              <a:custGeom>
                <a:rect b="b" l="l" r="r" t="t"/>
                <a:pathLst>
                  <a:path extrusionOk="0" h="459" w="1969">
                    <a:moveTo>
                      <a:pt x="81" y="1"/>
                    </a:moveTo>
                    <a:lnTo>
                      <a:pt x="1" y="333"/>
                    </a:lnTo>
                    <a:cubicBezTo>
                      <a:pt x="153" y="401"/>
                      <a:pt x="750" y="458"/>
                      <a:pt x="1214" y="458"/>
                    </a:cubicBezTo>
                    <a:cubicBezTo>
                      <a:pt x="1465" y="458"/>
                      <a:pt x="1677" y="441"/>
                      <a:pt x="1759" y="401"/>
                    </a:cubicBezTo>
                    <a:cubicBezTo>
                      <a:pt x="1969" y="287"/>
                      <a:pt x="1948" y="32"/>
                      <a:pt x="1775" y="32"/>
                    </a:cubicBezTo>
                    <a:cubicBezTo>
                      <a:pt x="1760" y="32"/>
                      <a:pt x="1745" y="34"/>
                      <a:pt x="1728" y="38"/>
                    </a:cubicBezTo>
                    <a:cubicBezTo>
                      <a:pt x="1555" y="82"/>
                      <a:pt x="1345" y="98"/>
                      <a:pt x="1135" y="98"/>
                    </a:cubicBezTo>
                    <a:cubicBezTo>
                      <a:pt x="612" y="98"/>
                      <a:pt x="81" y="1"/>
                      <a:pt x="8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86"/>
              <p:cNvSpPr/>
              <p:nvPr/>
            </p:nvSpPr>
            <p:spPr>
              <a:xfrm>
                <a:off x="5316350" y="3223375"/>
                <a:ext cx="15700" cy="51050"/>
              </a:xfrm>
              <a:custGeom>
                <a:rect b="b" l="l" r="r" t="t"/>
                <a:pathLst>
                  <a:path extrusionOk="0" h="2042" w="628">
                    <a:moveTo>
                      <a:pt x="400" y="1"/>
                    </a:moveTo>
                    <a:cubicBezTo>
                      <a:pt x="301" y="62"/>
                      <a:pt x="0" y="99"/>
                      <a:pt x="0" y="99"/>
                    </a:cubicBezTo>
                    <a:lnTo>
                      <a:pt x="0" y="2017"/>
                    </a:lnTo>
                    <a:cubicBezTo>
                      <a:pt x="31" y="2035"/>
                      <a:pt x="91" y="2042"/>
                      <a:pt x="162" y="2042"/>
                    </a:cubicBezTo>
                    <a:cubicBezTo>
                      <a:pt x="354" y="2042"/>
                      <a:pt x="627" y="1992"/>
                      <a:pt x="627" y="1992"/>
                    </a:cubicBezTo>
                    <a:cubicBezTo>
                      <a:pt x="627" y="1187"/>
                      <a:pt x="400" y="1"/>
                      <a:pt x="40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86"/>
              <p:cNvSpPr/>
              <p:nvPr/>
            </p:nvSpPr>
            <p:spPr>
              <a:xfrm>
                <a:off x="5418525" y="3253825"/>
                <a:ext cx="48900" cy="26900"/>
              </a:xfrm>
              <a:custGeom>
                <a:rect b="b" l="l" r="r" t="t"/>
                <a:pathLst>
                  <a:path extrusionOk="0" h="1076" w="1956">
                    <a:moveTo>
                      <a:pt x="912" y="0"/>
                    </a:moveTo>
                    <a:cubicBezTo>
                      <a:pt x="841" y="0"/>
                      <a:pt x="771" y="8"/>
                      <a:pt x="701" y="24"/>
                    </a:cubicBezTo>
                    <a:cubicBezTo>
                      <a:pt x="314" y="110"/>
                      <a:pt x="31" y="442"/>
                      <a:pt x="1" y="836"/>
                    </a:cubicBezTo>
                    <a:cubicBezTo>
                      <a:pt x="1" y="940"/>
                      <a:pt x="38" y="1069"/>
                      <a:pt x="136" y="1075"/>
                    </a:cubicBezTo>
                    <a:cubicBezTo>
                      <a:pt x="140" y="1076"/>
                      <a:pt x="143" y="1076"/>
                      <a:pt x="147" y="1076"/>
                    </a:cubicBezTo>
                    <a:cubicBezTo>
                      <a:pt x="215" y="1076"/>
                      <a:pt x="268" y="1024"/>
                      <a:pt x="314" y="977"/>
                    </a:cubicBezTo>
                    <a:cubicBezTo>
                      <a:pt x="573" y="732"/>
                      <a:pt x="908" y="606"/>
                      <a:pt x="1245" y="606"/>
                    </a:cubicBezTo>
                    <a:cubicBezTo>
                      <a:pt x="1491" y="606"/>
                      <a:pt x="1737" y="674"/>
                      <a:pt x="1955" y="811"/>
                    </a:cubicBezTo>
                    <a:cubicBezTo>
                      <a:pt x="1943" y="639"/>
                      <a:pt x="1863" y="479"/>
                      <a:pt x="1734" y="362"/>
                    </a:cubicBezTo>
                    <a:cubicBezTo>
                      <a:pt x="1515" y="143"/>
                      <a:pt x="1214" y="0"/>
                      <a:pt x="91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86"/>
              <p:cNvSpPr/>
              <p:nvPr/>
            </p:nvSpPr>
            <p:spPr>
              <a:xfrm>
                <a:off x="5327100" y="3247925"/>
                <a:ext cx="96375" cy="29275"/>
              </a:xfrm>
              <a:custGeom>
                <a:rect b="b" l="l" r="r" t="t"/>
                <a:pathLst>
                  <a:path extrusionOk="0" h="1171" w="3855">
                    <a:moveTo>
                      <a:pt x="3414" y="1"/>
                    </a:moveTo>
                    <a:cubicBezTo>
                      <a:pt x="2952" y="1"/>
                      <a:pt x="2186" y="296"/>
                      <a:pt x="1420" y="408"/>
                    </a:cubicBezTo>
                    <a:cubicBezTo>
                      <a:pt x="1184" y="441"/>
                      <a:pt x="980" y="453"/>
                      <a:pt x="808" y="453"/>
                    </a:cubicBezTo>
                    <a:cubicBezTo>
                      <a:pt x="299" y="453"/>
                      <a:pt x="62" y="346"/>
                      <a:pt x="62" y="346"/>
                    </a:cubicBezTo>
                    <a:lnTo>
                      <a:pt x="0" y="1170"/>
                    </a:lnTo>
                    <a:cubicBezTo>
                      <a:pt x="1125" y="1121"/>
                      <a:pt x="2447" y="728"/>
                      <a:pt x="3074" y="611"/>
                    </a:cubicBezTo>
                    <a:cubicBezTo>
                      <a:pt x="3701" y="500"/>
                      <a:pt x="3854" y="131"/>
                      <a:pt x="3664" y="45"/>
                    </a:cubicBezTo>
                    <a:cubicBezTo>
                      <a:pt x="3596" y="14"/>
                      <a:pt x="3512" y="1"/>
                      <a:pt x="341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86"/>
              <p:cNvSpPr/>
              <p:nvPr/>
            </p:nvSpPr>
            <p:spPr>
              <a:xfrm>
                <a:off x="5316350" y="3408850"/>
                <a:ext cx="12925" cy="181050"/>
              </a:xfrm>
              <a:custGeom>
                <a:rect b="b" l="l" r="r" t="t"/>
                <a:pathLst>
                  <a:path extrusionOk="0" h="7242" w="517">
                    <a:moveTo>
                      <a:pt x="516" y="345"/>
                    </a:moveTo>
                    <a:cubicBezTo>
                      <a:pt x="516" y="345"/>
                      <a:pt x="516" y="345"/>
                      <a:pt x="516" y="345"/>
                    </a:cubicBezTo>
                    <a:lnTo>
                      <a:pt x="516" y="345"/>
                    </a:lnTo>
                    <a:cubicBezTo>
                      <a:pt x="516" y="345"/>
                      <a:pt x="516" y="345"/>
                      <a:pt x="516" y="345"/>
                    </a:cubicBezTo>
                    <a:close/>
                    <a:moveTo>
                      <a:pt x="0" y="1"/>
                    </a:moveTo>
                    <a:lnTo>
                      <a:pt x="0" y="7242"/>
                    </a:lnTo>
                    <a:cubicBezTo>
                      <a:pt x="0" y="7242"/>
                      <a:pt x="323" y="7106"/>
                      <a:pt x="496" y="7106"/>
                    </a:cubicBezTo>
                    <a:cubicBezTo>
                      <a:pt x="503" y="7106"/>
                      <a:pt x="510" y="7106"/>
                      <a:pt x="516" y="7106"/>
                    </a:cubicBezTo>
                    <a:cubicBezTo>
                      <a:pt x="516" y="7106"/>
                      <a:pt x="467" y="985"/>
                      <a:pt x="516" y="345"/>
                    </a:cubicBezTo>
                    <a:lnTo>
                      <a:pt x="516" y="345"/>
                    </a:lnTo>
                    <a:cubicBezTo>
                      <a:pt x="516" y="345"/>
                      <a:pt x="516" y="345"/>
                      <a:pt x="516" y="345"/>
                    </a:cubicBezTo>
                    <a:cubicBezTo>
                      <a:pt x="513" y="345"/>
                      <a:pt x="311" y="1"/>
                      <a:pt x="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86"/>
              <p:cNvSpPr/>
              <p:nvPr/>
            </p:nvSpPr>
            <p:spPr>
              <a:xfrm>
                <a:off x="5253800" y="3060800"/>
                <a:ext cx="126025" cy="150325"/>
              </a:xfrm>
              <a:custGeom>
                <a:rect b="b" l="l" r="r" t="t"/>
                <a:pathLst>
                  <a:path extrusionOk="0" h="6013" w="5041">
                    <a:moveTo>
                      <a:pt x="1426" y="2085"/>
                    </a:moveTo>
                    <a:cubicBezTo>
                      <a:pt x="1521" y="2085"/>
                      <a:pt x="1616" y="2099"/>
                      <a:pt x="1703" y="2127"/>
                    </a:cubicBezTo>
                    <a:cubicBezTo>
                      <a:pt x="1949" y="2213"/>
                      <a:pt x="2152" y="2392"/>
                      <a:pt x="2281" y="2625"/>
                    </a:cubicBezTo>
                    <a:cubicBezTo>
                      <a:pt x="2355" y="2760"/>
                      <a:pt x="2398" y="2914"/>
                      <a:pt x="2342" y="3055"/>
                    </a:cubicBezTo>
                    <a:cubicBezTo>
                      <a:pt x="2275" y="3215"/>
                      <a:pt x="2090" y="3314"/>
                      <a:pt x="1906" y="3387"/>
                    </a:cubicBezTo>
                    <a:cubicBezTo>
                      <a:pt x="1752" y="3461"/>
                      <a:pt x="1586" y="3504"/>
                      <a:pt x="1414" y="3523"/>
                    </a:cubicBezTo>
                    <a:cubicBezTo>
                      <a:pt x="1388" y="3525"/>
                      <a:pt x="1363" y="3527"/>
                      <a:pt x="1337" y="3527"/>
                    </a:cubicBezTo>
                    <a:cubicBezTo>
                      <a:pt x="1191" y="3527"/>
                      <a:pt x="1050" y="3482"/>
                      <a:pt x="935" y="3394"/>
                    </a:cubicBezTo>
                    <a:cubicBezTo>
                      <a:pt x="775" y="3258"/>
                      <a:pt x="744" y="3049"/>
                      <a:pt x="744" y="2859"/>
                    </a:cubicBezTo>
                    <a:cubicBezTo>
                      <a:pt x="744" y="2650"/>
                      <a:pt x="763" y="2422"/>
                      <a:pt x="922" y="2263"/>
                    </a:cubicBezTo>
                    <a:cubicBezTo>
                      <a:pt x="1046" y="2143"/>
                      <a:pt x="1235" y="2085"/>
                      <a:pt x="1426" y="2085"/>
                    </a:cubicBezTo>
                    <a:close/>
                    <a:moveTo>
                      <a:pt x="3664" y="2085"/>
                    </a:moveTo>
                    <a:cubicBezTo>
                      <a:pt x="3854" y="2085"/>
                      <a:pt x="4042" y="2143"/>
                      <a:pt x="4162" y="2263"/>
                    </a:cubicBezTo>
                    <a:cubicBezTo>
                      <a:pt x="4328" y="2422"/>
                      <a:pt x="4346" y="2650"/>
                      <a:pt x="4346" y="2859"/>
                    </a:cubicBezTo>
                    <a:cubicBezTo>
                      <a:pt x="4340" y="3049"/>
                      <a:pt x="4309" y="3258"/>
                      <a:pt x="4149" y="3394"/>
                    </a:cubicBezTo>
                    <a:lnTo>
                      <a:pt x="4156" y="3394"/>
                    </a:lnTo>
                    <a:cubicBezTo>
                      <a:pt x="4035" y="3482"/>
                      <a:pt x="3893" y="3527"/>
                      <a:pt x="3747" y="3527"/>
                    </a:cubicBezTo>
                    <a:cubicBezTo>
                      <a:pt x="3722" y="3527"/>
                      <a:pt x="3696" y="3525"/>
                      <a:pt x="3670" y="3523"/>
                    </a:cubicBezTo>
                    <a:cubicBezTo>
                      <a:pt x="3504" y="3504"/>
                      <a:pt x="3338" y="3461"/>
                      <a:pt x="3178" y="3387"/>
                    </a:cubicBezTo>
                    <a:cubicBezTo>
                      <a:pt x="3000" y="3314"/>
                      <a:pt x="2816" y="3215"/>
                      <a:pt x="2748" y="3055"/>
                    </a:cubicBezTo>
                    <a:cubicBezTo>
                      <a:pt x="2693" y="2914"/>
                      <a:pt x="2736" y="2760"/>
                      <a:pt x="2809" y="2625"/>
                    </a:cubicBezTo>
                    <a:cubicBezTo>
                      <a:pt x="2932" y="2392"/>
                      <a:pt x="3141" y="2213"/>
                      <a:pt x="3387" y="2127"/>
                    </a:cubicBezTo>
                    <a:cubicBezTo>
                      <a:pt x="3475" y="2099"/>
                      <a:pt x="3569" y="2085"/>
                      <a:pt x="3664" y="2085"/>
                    </a:cubicBezTo>
                    <a:close/>
                    <a:moveTo>
                      <a:pt x="2521" y="3406"/>
                    </a:moveTo>
                    <a:cubicBezTo>
                      <a:pt x="2668" y="3406"/>
                      <a:pt x="2920" y="3781"/>
                      <a:pt x="2951" y="3984"/>
                    </a:cubicBezTo>
                    <a:cubicBezTo>
                      <a:pt x="2982" y="4153"/>
                      <a:pt x="2948" y="4254"/>
                      <a:pt x="2840" y="4254"/>
                    </a:cubicBezTo>
                    <a:cubicBezTo>
                      <a:pt x="2818" y="4254"/>
                      <a:pt x="2794" y="4250"/>
                      <a:pt x="2766" y="4242"/>
                    </a:cubicBezTo>
                    <a:cubicBezTo>
                      <a:pt x="2600" y="4199"/>
                      <a:pt x="2613" y="3984"/>
                      <a:pt x="2521" y="3984"/>
                    </a:cubicBezTo>
                    <a:cubicBezTo>
                      <a:pt x="2435" y="3984"/>
                      <a:pt x="2447" y="4199"/>
                      <a:pt x="2281" y="4242"/>
                    </a:cubicBezTo>
                    <a:cubicBezTo>
                      <a:pt x="2253" y="4250"/>
                      <a:pt x="2229" y="4254"/>
                      <a:pt x="2208" y="4254"/>
                    </a:cubicBezTo>
                    <a:cubicBezTo>
                      <a:pt x="2099" y="4254"/>
                      <a:pt x="2066" y="4153"/>
                      <a:pt x="2096" y="3984"/>
                    </a:cubicBezTo>
                    <a:cubicBezTo>
                      <a:pt x="2127" y="3781"/>
                      <a:pt x="2373" y="3406"/>
                      <a:pt x="2521" y="3406"/>
                    </a:cubicBezTo>
                    <a:close/>
                    <a:moveTo>
                      <a:pt x="1099" y="4308"/>
                    </a:moveTo>
                    <a:cubicBezTo>
                      <a:pt x="1109" y="4308"/>
                      <a:pt x="1120" y="4312"/>
                      <a:pt x="1131" y="4322"/>
                    </a:cubicBezTo>
                    <a:cubicBezTo>
                      <a:pt x="1254" y="4432"/>
                      <a:pt x="1832" y="4690"/>
                      <a:pt x="2527" y="4690"/>
                    </a:cubicBezTo>
                    <a:cubicBezTo>
                      <a:pt x="3221" y="4690"/>
                      <a:pt x="3799" y="4432"/>
                      <a:pt x="3928" y="4322"/>
                    </a:cubicBezTo>
                    <a:cubicBezTo>
                      <a:pt x="3939" y="4312"/>
                      <a:pt x="3950" y="4308"/>
                      <a:pt x="3959" y="4308"/>
                    </a:cubicBezTo>
                    <a:cubicBezTo>
                      <a:pt x="4058" y="4308"/>
                      <a:pt x="4085" y="4759"/>
                      <a:pt x="3928" y="4955"/>
                    </a:cubicBezTo>
                    <a:cubicBezTo>
                      <a:pt x="3744" y="5164"/>
                      <a:pt x="3068" y="5643"/>
                      <a:pt x="2527" y="5643"/>
                    </a:cubicBezTo>
                    <a:cubicBezTo>
                      <a:pt x="1986" y="5643"/>
                      <a:pt x="1310" y="5170"/>
                      <a:pt x="1131" y="4955"/>
                    </a:cubicBezTo>
                    <a:cubicBezTo>
                      <a:pt x="969" y="4753"/>
                      <a:pt x="995" y="4308"/>
                      <a:pt x="1099" y="4308"/>
                    </a:cubicBezTo>
                    <a:close/>
                    <a:moveTo>
                      <a:pt x="2521" y="1"/>
                    </a:moveTo>
                    <a:cubicBezTo>
                      <a:pt x="50" y="1"/>
                      <a:pt x="0" y="984"/>
                      <a:pt x="185" y="2920"/>
                    </a:cubicBezTo>
                    <a:cubicBezTo>
                      <a:pt x="369" y="4863"/>
                      <a:pt x="1654" y="6012"/>
                      <a:pt x="2521" y="6012"/>
                    </a:cubicBezTo>
                    <a:cubicBezTo>
                      <a:pt x="3393" y="6012"/>
                      <a:pt x="4678" y="4863"/>
                      <a:pt x="4862" y="2920"/>
                    </a:cubicBezTo>
                    <a:cubicBezTo>
                      <a:pt x="5041" y="978"/>
                      <a:pt x="5004" y="1"/>
                      <a:pt x="252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86"/>
              <p:cNvSpPr/>
              <p:nvPr/>
            </p:nvSpPr>
            <p:spPr>
              <a:xfrm>
                <a:off x="5307425" y="3178825"/>
                <a:ext cx="8950" cy="10800"/>
              </a:xfrm>
              <a:custGeom>
                <a:rect b="b" l="l" r="r" t="t"/>
                <a:pathLst>
                  <a:path extrusionOk="0" h="432" w="358">
                    <a:moveTo>
                      <a:pt x="201" y="0"/>
                    </a:moveTo>
                    <a:cubicBezTo>
                      <a:pt x="156" y="0"/>
                      <a:pt x="111" y="11"/>
                      <a:pt x="93" y="37"/>
                    </a:cubicBezTo>
                    <a:cubicBezTo>
                      <a:pt x="50" y="99"/>
                      <a:pt x="1" y="283"/>
                      <a:pt x="50" y="351"/>
                    </a:cubicBezTo>
                    <a:cubicBezTo>
                      <a:pt x="88" y="401"/>
                      <a:pt x="175" y="432"/>
                      <a:pt x="240" y="432"/>
                    </a:cubicBezTo>
                    <a:cubicBezTo>
                      <a:pt x="270" y="432"/>
                      <a:pt x="295" y="425"/>
                      <a:pt x="308" y="412"/>
                    </a:cubicBezTo>
                    <a:cubicBezTo>
                      <a:pt x="357" y="375"/>
                      <a:pt x="339" y="86"/>
                      <a:pt x="326" y="43"/>
                    </a:cubicBezTo>
                    <a:cubicBezTo>
                      <a:pt x="323" y="19"/>
                      <a:pt x="261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86"/>
              <p:cNvSpPr/>
              <p:nvPr/>
            </p:nvSpPr>
            <p:spPr>
              <a:xfrm>
                <a:off x="5306500" y="3190200"/>
                <a:ext cx="9400" cy="10600"/>
              </a:xfrm>
              <a:custGeom>
                <a:rect b="b" l="l" r="r" t="t"/>
                <a:pathLst>
                  <a:path extrusionOk="0" h="424" w="376">
                    <a:moveTo>
                      <a:pt x="130" y="0"/>
                    </a:moveTo>
                    <a:cubicBezTo>
                      <a:pt x="102" y="0"/>
                      <a:pt x="80" y="5"/>
                      <a:pt x="68" y="19"/>
                    </a:cubicBezTo>
                    <a:cubicBezTo>
                      <a:pt x="25" y="68"/>
                      <a:pt x="1" y="338"/>
                      <a:pt x="38" y="363"/>
                    </a:cubicBezTo>
                    <a:cubicBezTo>
                      <a:pt x="65" y="381"/>
                      <a:pt x="191" y="423"/>
                      <a:pt x="272" y="423"/>
                    </a:cubicBezTo>
                    <a:cubicBezTo>
                      <a:pt x="300" y="423"/>
                      <a:pt x="322" y="418"/>
                      <a:pt x="333" y="406"/>
                    </a:cubicBezTo>
                    <a:cubicBezTo>
                      <a:pt x="376" y="357"/>
                      <a:pt x="351" y="86"/>
                      <a:pt x="333" y="62"/>
                    </a:cubicBezTo>
                    <a:cubicBezTo>
                      <a:pt x="315" y="39"/>
                      <a:pt x="204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86"/>
              <p:cNvSpPr/>
              <p:nvPr/>
            </p:nvSpPr>
            <p:spPr>
              <a:xfrm>
                <a:off x="5301425" y="3178325"/>
                <a:ext cx="6325" cy="8975"/>
              </a:xfrm>
              <a:custGeom>
                <a:rect b="b" l="l" r="r" t="t"/>
                <a:pathLst>
                  <a:path extrusionOk="0" h="359" w="253">
                    <a:moveTo>
                      <a:pt x="134" y="0"/>
                    </a:moveTo>
                    <a:cubicBezTo>
                      <a:pt x="103" y="0"/>
                      <a:pt x="72" y="9"/>
                      <a:pt x="56" y="33"/>
                    </a:cubicBezTo>
                    <a:cubicBezTo>
                      <a:pt x="25" y="88"/>
                      <a:pt x="1" y="254"/>
                      <a:pt x="32" y="297"/>
                    </a:cubicBezTo>
                    <a:cubicBezTo>
                      <a:pt x="69" y="340"/>
                      <a:pt x="130" y="358"/>
                      <a:pt x="185" y="358"/>
                    </a:cubicBezTo>
                    <a:cubicBezTo>
                      <a:pt x="234" y="352"/>
                      <a:pt x="253" y="94"/>
                      <a:pt x="234" y="39"/>
                    </a:cubicBezTo>
                    <a:cubicBezTo>
                      <a:pt x="224" y="17"/>
                      <a:pt x="178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86"/>
              <p:cNvSpPr/>
              <p:nvPr/>
            </p:nvSpPr>
            <p:spPr>
              <a:xfrm>
                <a:off x="5300350" y="3188425"/>
                <a:ext cx="6025" cy="8575"/>
              </a:xfrm>
              <a:custGeom>
                <a:rect b="b" l="l" r="r" t="t"/>
                <a:pathLst>
                  <a:path extrusionOk="0" h="343" w="241">
                    <a:moveTo>
                      <a:pt x="105" y="0"/>
                    </a:moveTo>
                    <a:cubicBezTo>
                      <a:pt x="79" y="0"/>
                      <a:pt x="53" y="7"/>
                      <a:pt x="32" y="22"/>
                    </a:cubicBezTo>
                    <a:cubicBezTo>
                      <a:pt x="1" y="53"/>
                      <a:pt x="1" y="219"/>
                      <a:pt x="13" y="262"/>
                    </a:cubicBezTo>
                    <a:cubicBezTo>
                      <a:pt x="47" y="312"/>
                      <a:pt x="106" y="342"/>
                      <a:pt x="168" y="342"/>
                    </a:cubicBezTo>
                    <a:cubicBezTo>
                      <a:pt x="174" y="342"/>
                      <a:pt x="180" y="342"/>
                      <a:pt x="185" y="342"/>
                    </a:cubicBezTo>
                    <a:cubicBezTo>
                      <a:pt x="234" y="323"/>
                      <a:pt x="241" y="108"/>
                      <a:pt x="210" y="46"/>
                    </a:cubicBezTo>
                    <a:cubicBezTo>
                      <a:pt x="184" y="17"/>
                      <a:pt x="144" y="0"/>
                      <a:pt x="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86"/>
              <p:cNvSpPr/>
              <p:nvPr/>
            </p:nvSpPr>
            <p:spPr>
              <a:xfrm>
                <a:off x="5295300" y="3177425"/>
                <a:ext cx="8000" cy="9100"/>
              </a:xfrm>
              <a:custGeom>
                <a:rect b="b" l="l" r="r" t="t"/>
                <a:pathLst>
                  <a:path extrusionOk="0" h="364" w="320">
                    <a:moveTo>
                      <a:pt x="86" y="1"/>
                    </a:moveTo>
                    <a:cubicBezTo>
                      <a:pt x="31" y="1"/>
                      <a:pt x="0" y="265"/>
                      <a:pt x="135" y="364"/>
                    </a:cubicBezTo>
                    <a:cubicBezTo>
                      <a:pt x="172" y="321"/>
                      <a:pt x="197" y="259"/>
                      <a:pt x="209" y="198"/>
                    </a:cubicBezTo>
                    <a:cubicBezTo>
                      <a:pt x="215" y="112"/>
                      <a:pt x="320" y="13"/>
                      <a:pt x="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86"/>
              <p:cNvSpPr/>
              <p:nvPr/>
            </p:nvSpPr>
            <p:spPr>
              <a:xfrm>
                <a:off x="5293600" y="3186050"/>
                <a:ext cx="5700" cy="7875"/>
              </a:xfrm>
              <a:custGeom>
                <a:rect b="b" l="l" r="r" t="t"/>
                <a:pathLst>
                  <a:path extrusionOk="0" h="315" w="228">
                    <a:moveTo>
                      <a:pt x="123" y="0"/>
                    </a:moveTo>
                    <a:cubicBezTo>
                      <a:pt x="43" y="37"/>
                      <a:pt x="0" y="135"/>
                      <a:pt x="19" y="221"/>
                    </a:cubicBezTo>
                    <a:cubicBezTo>
                      <a:pt x="23" y="277"/>
                      <a:pt x="97" y="315"/>
                      <a:pt x="142" y="315"/>
                    </a:cubicBezTo>
                    <a:cubicBezTo>
                      <a:pt x="156" y="315"/>
                      <a:pt x="168" y="311"/>
                      <a:pt x="173" y="301"/>
                    </a:cubicBezTo>
                    <a:cubicBezTo>
                      <a:pt x="228" y="185"/>
                      <a:pt x="123" y="0"/>
                      <a:pt x="1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86"/>
              <p:cNvSpPr/>
              <p:nvPr/>
            </p:nvSpPr>
            <p:spPr>
              <a:xfrm>
                <a:off x="5290075" y="3174900"/>
                <a:ext cx="5850" cy="8700"/>
              </a:xfrm>
              <a:custGeom>
                <a:rect b="b" l="l" r="r" t="t"/>
                <a:pathLst>
                  <a:path extrusionOk="0" h="348" w="234">
                    <a:moveTo>
                      <a:pt x="64" y="1"/>
                    </a:moveTo>
                    <a:cubicBezTo>
                      <a:pt x="53" y="1"/>
                      <a:pt x="43" y="3"/>
                      <a:pt x="37" y="10"/>
                    </a:cubicBezTo>
                    <a:cubicBezTo>
                      <a:pt x="0" y="40"/>
                      <a:pt x="0" y="206"/>
                      <a:pt x="6" y="256"/>
                    </a:cubicBezTo>
                    <a:cubicBezTo>
                      <a:pt x="12" y="305"/>
                      <a:pt x="111" y="348"/>
                      <a:pt x="160" y="348"/>
                    </a:cubicBezTo>
                    <a:cubicBezTo>
                      <a:pt x="209" y="348"/>
                      <a:pt x="234" y="90"/>
                      <a:pt x="197" y="59"/>
                    </a:cubicBezTo>
                    <a:cubicBezTo>
                      <a:pt x="172" y="39"/>
                      <a:pt x="106" y="1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86"/>
              <p:cNvSpPr/>
              <p:nvPr/>
            </p:nvSpPr>
            <p:spPr>
              <a:xfrm>
                <a:off x="5288675" y="3183800"/>
                <a:ext cx="5250" cy="6925"/>
              </a:xfrm>
              <a:custGeom>
                <a:rect b="b" l="l" r="r" t="t"/>
                <a:pathLst>
                  <a:path extrusionOk="0" h="277" w="210">
                    <a:moveTo>
                      <a:pt x="69" y="0"/>
                    </a:moveTo>
                    <a:cubicBezTo>
                      <a:pt x="61" y="0"/>
                      <a:pt x="55" y="1"/>
                      <a:pt x="50" y="4"/>
                    </a:cubicBezTo>
                    <a:cubicBezTo>
                      <a:pt x="13" y="59"/>
                      <a:pt x="1" y="127"/>
                      <a:pt x="13" y="188"/>
                    </a:cubicBezTo>
                    <a:cubicBezTo>
                      <a:pt x="24" y="227"/>
                      <a:pt x="90" y="276"/>
                      <a:pt x="130" y="276"/>
                    </a:cubicBezTo>
                    <a:cubicBezTo>
                      <a:pt x="135" y="276"/>
                      <a:pt x="139" y="276"/>
                      <a:pt x="142" y="275"/>
                    </a:cubicBezTo>
                    <a:cubicBezTo>
                      <a:pt x="179" y="262"/>
                      <a:pt x="210" y="90"/>
                      <a:pt x="204" y="59"/>
                    </a:cubicBezTo>
                    <a:cubicBezTo>
                      <a:pt x="193" y="39"/>
                      <a:pt x="112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86"/>
              <p:cNvSpPr/>
              <p:nvPr/>
            </p:nvSpPr>
            <p:spPr>
              <a:xfrm>
                <a:off x="5285150" y="3173800"/>
                <a:ext cx="4025" cy="6800"/>
              </a:xfrm>
              <a:custGeom>
                <a:rect b="b" l="l" r="r" t="t"/>
                <a:pathLst>
                  <a:path extrusionOk="0" h="272" w="161">
                    <a:moveTo>
                      <a:pt x="78" y="1"/>
                    </a:moveTo>
                    <a:cubicBezTo>
                      <a:pt x="58" y="1"/>
                      <a:pt x="40" y="4"/>
                      <a:pt x="31" y="11"/>
                    </a:cubicBezTo>
                    <a:cubicBezTo>
                      <a:pt x="0" y="35"/>
                      <a:pt x="19" y="177"/>
                      <a:pt x="31" y="226"/>
                    </a:cubicBezTo>
                    <a:cubicBezTo>
                      <a:pt x="36" y="262"/>
                      <a:pt x="80" y="272"/>
                      <a:pt x="113" y="272"/>
                    </a:cubicBezTo>
                    <a:cubicBezTo>
                      <a:pt x="125" y="272"/>
                      <a:pt x="135" y="270"/>
                      <a:pt x="142" y="269"/>
                    </a:cubicBezTo>
                    <a:cubicBezTo>
                      <a:pt x="160" y="263"/>
                      <a:pt x="154" y="54"/>
                      <a:pt x="154" y="35"/>
                    </a:cubicBezTo>
                    <a:cubicBezTo>
                      <a:pt x="154" y="12"/>
                      <a:pt x="114" y="1"/>
                      <a:pt x="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86"/>
              <p:cNvSpPr/>
              <p:nvPr/>
            </p:nvSpPr>
            <p:spPr>
              <a:xfrm>
                <a:off x="5280850" y="3171125"/>
                <a:ext cx="3700" cy="7100"/>
              </a:xfrm>
              <a:custGeom>
                <a:rect b="b" l="l" r="r" t="t"/>
                <a:pathLst>
                  <a:path extrusionOk="0" h="284" w="148">
                    <a:moveTo>
                      <a:pt x="42" y="0"/>
                    </a:moveTo>
                    <a:cubicBezTo>
                      <a:pt x="41" y="0"/>
                      <a:pt x="39" y="1"/>
                      <a:pt x="37" y="1"/>
                    </a:cubicBezTo>
                    <a:cubicBezTo>
                      <a:pt x="6" y="7"/>
                      <a:pt x="0" y="155"/>
                      <a:pt x="13" y="198"/>
                    </a:cubicBezTo>
                    <a:cubicBezTo>
                      <a:pt x="31" y="234"/>
                      <a:pt x="68" y="271"/>
                      <a:pt x="111" y="284"/>
                    </a:cubicBezTo>
                    <a:cubicBezTo>
                      <a:pt x="112" y="284"/>
                      <a:pt x="112" y="284"/>
                      <a:pt x="113" y="284"/>
                    </a:cubicBezTo>
                    <a:cubicBezTo>
                      <a:pt x="148" y="284"/>
                      <a:pt x="148" y="117"/>
                      <a:pt x="142" y="87"/>
                    </a:cubicBezTo>
                    <a:cubicBezTo>
                      <a:pt x="136" y="58"/>
                      <a:pt x="80" y="0"/>
                      <a:pt x="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86"/>
              <p:cNvSpPr/>
              <p:nvPr/>
            </p:nvSpPr>
            <p:spPr>
              <a:xfrm>
                <a:off x="5283600" y="3180900"/>
                <a:ext cx="4950" cy="6250"/>
              </a:xfrm>
              <a:custGeom>
                <a:rect b="b" l="l" r="r" t="t"/>
                <a:pathLst>
                  <a:path extrusionOk="0" h="250" w="198">
                    <a:moveTo>
                      <a:pt x="42" y="0"/>
                    </a:moveTo>
                    <a:cubicBezTo>
                      <a:pt x="37" y="0"/>
                      <a:pt x="34" y="1"/>
                      <a:pt x="32" y="3"/>
                    </a:cubicBezTo>
                    <a:cubicBezTo>
                      <a:pt x="7" y="59"/>
                      <a:pt x="1" y="120"/>
                      <a:pt x="19" y="182"/>
                    </a:cubicBezTo>
                    <a:cubicBezTo>
                      <a:pt x="43" y="199"/>
                      <a:pt x="110" y="250"/>
                      <a:pt x="143" y="250"/>
                    </a:cubicBezTo>
                    <a:cubicBezTo>
                      <a:pt x="145" y="250"/>
                      <a:pt x="147" y="249"/>
                      <a:pt x="148" y="249"/>
                    </a:cubicBezTo>
                    <a:cubicBezTo>
                      <a:pt x="179" y="237"/>
                      <a:pt x="198" y="95"/>
                      <a:pt x="185" y="71"/>
                    </a:cubicBezTo>
                    <a:cubicBezTo>
                      <a:pt x="174" y="55"/>
                      <a:pt x="78" y="0"/>
                      <a:pt x="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86"/>
              <p:cNvSpPr/>
              <p:nvPr/>
            </p:nvSpPr>
            <p:spPr>
              <a:xfrm>
                <a:off x="5280525" y="3178150"/>
                <a:ext cx="2800" cy="5175"/>
              </a:xfrm>
              <a:custGeom>
                <a:rect b="b" l="l" r="r" t="t"/>
                <a:pathLst>
                  <a:path extrusionOk="0" h="207" w="112">
                    <a:moveTo>
                      <a:pt x="33" y="1"/>
                    </a:moveTo>
                    <a:cubicBezTo>
                      <a:pt x="30" y="1"/>
                      <a:pt x="28" y="1"/>
                      <a:pt x="26" y="3"/>
                    </a:cubicBezTo>
                    <a:cubicBezTo>
                      <a:pt x="7" y="9"/>
                      <a:pt x="1" y="169"/>
                      <a:pt x="87" y="205"/>
                    </a:cubicBezTo>
                    <a:cubicBezTo>
                      <a:pt x="88" y="206"/>
                      <a:pt x="89" y="206"/>
                      <a:pt x="90" y="206"/>
                    </a:cubicBezTo>
                    <a:cubicBezTo>
                      <a:pt x="111" y="206"/>
                      <a:pt x="105" y="81"/>
                      <a:pt x="105" y="58"/>
                    </a:cubicBezTo>
                    <a:cubicBezTo>
                      <a:pt x="105" y="42"/>
                      <a:pt x="57" y="1"/>
                      <a:pt x="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86"/>
              <p:cNvSpPr/>
              <p:nvPr/>
            </p:nvSpPr>
            <p:spPr>
              <a:xfrm>
                <a:off x="5317425" y="3178900"/>
                <a:ext cx="8925" cy="10650"/>
              </a:xfrm>
              <a:custGeom>
                <a:rect b="b" l="l" r="r" t="t"/>
                <a:pathLst>
                  <a:path extrusionOk="0" h="426" w="357">
                    <a:moveTo>
                      <a:pt x="165" y="1"/>
                    </a:moveTo>
                    <a:cubicBezTo>
                      <a:pt x="100" y="1"/>
                      <a:pt x="31" y="22"/>
                      <a:pt x="31" y="40"/>
                    </a:cubicBezTo>
                    <a:cubicBezTo>
                      <a:pt x="31" y="77"/>
                      <a:pt x="0" y="372"/>
                      <a:pt x="49" y="409"/>
                    </a:cubicBezTo>
                    <a:cubicBezTo>
                      <a:pt x="63" y="420"/>
                      <a:pt x="87" y="426"/>
                      <a:pt x="116" y="426"/>
                    </a:cubicBezTo>
                    <a:cubicBezTo>
                      <a:pt x="181" y="426"/>
                      <a:pt x="269" y="399"/>
                      <a:pt x="307" y="348"/>
                    </a:cubicBezTo>
                    <a:cubicBezTo>
                      <a:pt x="357" y="280"/>
                      <a:pt x="307" y="96"/>
                      <a:pt x="264" y="34"/>
                    </a:cubicBezTo>
                    <a:cubicBezTo>
                      <a:pt x="247" y="10"/>
                      <a:pt x="207" y="1"/>
                      <a:pt x="1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86"/>
              <p:cNvSpPr/>
              <p:nvPr/>
            </p:nvSpPr>
            <p:spPr>
              <a:xfrm>
                <a:off x="5317875" y="3190175"/>
                <a:ext cx="9400" cy="10550"/>
              </a:xfrm>
              <a:custGeom>
                <a:rect b="b" l="l" r="r" t="t"/>
                <a:pathLst>
                  <a:path extrusionOk="0" h="422" w="376">
                    <a:moveTo>
                      <a:pt x="242" y="0"/>
                    </a:moveTo>
                    <a:cubicBezTo>
                      <a:pt x="168" y="0"/>
                      <a:pt x="61" y="36"/>
                      <a:pt x="44" y="63"/>
                    </a:cubicBezTo>
                    <a:cubicBezTo>
                      <a:pt x="25" y="87"/>
                      <a:pt x="1" y="358"/>
                      <a:pt x="44" y="407"/>
                    </a:cubicBezTo>
                    <a:cubicBezTo>
                      <a:pt x="54" y="417"/>
                      <a:pt x="75" y="422"/>
                      <a:pt x="102" y="422"/>
                    </a:cubicBezTo>
                    <a:cubicBezTo>
                      <a:pt x="182" y="422"/>
                      <a:pt x="311" y="382"/>
                      <a:pt x="339" y="364"/>
                    </a:cubicBezTo>
                    <a:cubicBezTo>
                      <a:pt x="376" y="339"/>
                      <a:pt x="351" y="69"/>
                      <a:pt x="308" y="20"/>
                    </a:cubicBezTo>
                    <a:cubicBezTo>
                      <a:pt x="296" y="6"/>
                      <a:pt x="271" y="0"/>
                      <a:pt x="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86"/>
              <p:cNvSpPr/>
              <p:nvPr/>
            </p:nvSpPr>
            <p:spPr>
              <a:xfrm>
                <a:off x="5326025" y="3178325"/>
                <a:ext cx="6325" cy="9000"/>
              </a:xfrm>
              <a:custGeom>
                <a:rect b="b" l="l" r="r" t="t"/>
                <a:pathLst>
                  <a:path extrusionOk="0" h="360" w="253">
                    <a:moveTo>
                      <a:pt x="119" y="0"/>
                    </a:moveTo>
                    <a:cubicBezTo>
                      <a:pt x="75" y="0"/>
                      <a:pt x="29" y="17"/>
                      <a:pt x="19" y="39"/>
                    </a:cubicBezTo>
                    <a:cubicBezTo>
                      <a:pt x="0" y="94"/>
                      <a:pt x="19" y="346"/>
                      <a:pt x="62" y="358"/>
                    </a:cubicBezTo>
                    <a:cubicBezTo>
                      <a:pt x="68" y="359"/>
                      <a:pt x="74" y="359"/>
                      <a:pt x="80" y="359"/>
                    </a:cubicBezTo>
                    <a:cubicBezTo>
                      <a:pt x="134" y="359"/>
                      <a:pt x="183" y="335"/>
                      <a:pt x="222" y="297"/>
                    </a:cubicBezTo>
                    <a:cubicBezTo>
                      <a:pt x="252" y="254"/>
                      <a:pt x="228" y="88"/>
                      <a:pt x="197" y="33"/>
                    </a:cubicBezTo>
                    <a:cubicBezTo>
                      <a:pt x="182" y="9"/>
                      <a:pt x="151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86"/>
              <p:cNvSpPr/>
              <p:nvPr/>
            </p:nvSpPr>
            <p:spPr>
              <a:xfrm>
                <a:off x="5327400" y="3188425"/>
                <a:ext cx="6025" cy="8575"/>
              </a:xfrm>
              <a:custGeom>
                <a:rect b="b" l="l" r="r" t="t"/>
                <a:pathLst>
                  <a:path extrusionOk="0" h="343" w="241">
                    <a:moveTo>
                      <a:pt x="134" y="0"/>
                    </a:moveTo>
                    <a:cubicBezTo>
                      <a:pt x="95" y="0"/>
                      <a:pt x="57" y="17"/>
                      <a:pt x="31" y="46"/>
                    </a:cubicBezTo>
                    <a:cubicBezTo>
                      <a:pt x="1" y="108"/>
                      <a:pt x="1" y="323"/>
                      <a:pt x="56" y="342"/>
                    </a:cubicBezTo>
                    <a:cubicBezTo>
                      <a:pt x="62" y="342"/>
                      <a:pt x="67" y="342"/>
                      <a:pt x="73" y="342"/>
                    </a:cubicBezTo>
                    <a:cubicBezTo>
                      <a:pt x="135" y="342"/>
                      <a:pt x="194" y="312"/>
                      <a:pt x="228" y="262"/>
                    </a:cubicBezTo>
                    <a:cubicBezTo>
                      <a:pt x="240" y="219"/>
                      <a:pt x="240" y="53"/>
                      <a:pt x="210" y="22"/>
                    </a:cubicBezTo>
                    <a:cubicBezTo>
                      <a:pt x="185" y="7"/>
                      <a:pt x="159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86"/>
              <p:cNvSpPr/>
              <p:nvPr/>
            </p:nvSpPr>
            <p:spPr>
              <a:xfrm>
                <a:off x="5330475" y="3177425"/>
                <a:ext cx="7975" cy="9100"/>
              </a:xfrm>
              <a:custGeom>
                <a:rect b="b" l="l" r="r" t="t"/>
                <a:pathLst>
                  <a:path extrusionOk="0" h="364" w="319">
                    <a:moveTo>
                      <a:pt x="236" y="1"/>
                    </a:moveTo>
                    <a:cubicBezTo>
                      <a:pt x="235" y="1"/>
                      <a:pt x="235" y="1"/>
                      <a:pt x="234" y="1"/>
                    </a:cubicBezTo>
                    <a:cubicBezTo>
                      <a:pt x="1" y="13"/>
                      <a:pt x="99" y="112"/>
                      <a:pt x="111" y="198"/>
                    </a:cubicBezTo>
                    <a:cubicBezTo>
                      <a:pt x="117" y="259"/>
                      <a:pt x="142" y="321"/>
                      <a:pt x="179" y="364"/>
                    </a:cubicBezTo>
                    <a:cubicBezTo>
                      <a:pt x="319" y="266"/>
                      <a:pt x="290" y="1"/>
                      <a:pt x="2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86"/>
              <p:cNvSpPr/>
              <p:nvPr/>
            </p:nvSpPr>
            <p:spPr>
              <a:xfrm>
                <a:off x="5334475" y="3186050"/>
                <a:ext cx="5700" cy="7875"/>
              </a:xfrm>
              <a:custGeom>
                <a:rect b="b" l="l" r="r" t="t"/>
                <a:pathLst>
                  <a:path extrusionOk="0" h="315" w="228">
                    <a:moveTo>
                      <a:pt x="105" y="0"/>
                    </a:moveTo>
                    <a:cubicBezTo>
                      <a:pt x="105" y="0"/>
                      <a:pt x="0" y="185"/>
                      <a:pt x="56" y="301"/>
                    </a:cubicBezTo>
                    <a:cubicBezTo>
                      <a:pt x="60" y="311"/>
                      <a:pt x="72" y="315"/>
                      <a:pt x="87" y="315"/>
                    </a:cubicBezTo>
                    <a:cubicBezTo>
                      <a:pt x="132" y="315"/>
                      <a:pt x="205" y="278"/>
                      <a:pt x="209" y="228"/>
                    </a:cubicBezTo>
                    <a:cubicBezTo>
                      <a:pt x="228" y="135"/>
                      <a:pt x="185" y="43"/>
                      <a:pt x="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86"/>
              <p:cNvSpPr/>
              <p:nvPr/>
            </p:nvSpPr>
            <p:spPr>
              <a:xfrm>
                <a:off x="5338000" y="3174925"/>
                <a:ext cx="5725" cy="8675"/>
              </a:xfrm>
              <a:custGeom>
                <a:rect b="b" l="l" r="r" t="t"/>
                <a:pathLst>
                  <a:path extrusionOk="0" h="347" w="229">
                    <a:moveTo>
                      <a:pt x="166" y="0"/>
                    </a:moveTo>
                    <a:cubicBezTo>
                      <a:pt x="123" y="0"/>
                      <a:pt x="51" y="43"/>
                      <a:pt x="32" y="58"/>
                    </a:cubicBezTo>
                    <a:cubicBezTo>
                      <a:pt x="1" y="82"/>
                      <a:pt x="19" y="347"/>
                      <a:pt x="68" y="347"/>
                    </a:cubicBezTo>
                    <a:cubicBezTo>
                      <a:pt x="118" y="347"/>
                      <a:pt x="216" y="304"/>
                      <a:pt x="222" y="255"/>
                    </a:cubicBezTo>
                    <a:cubicBezTo>
                      <a:pt x="228" y="205"/>
                      <a:pt x="228" y="39"/>
                      <a:pt x="191" y="9"/>
                    </a:cubicBezTo>
                    <a:cubicBezTo>
                      <a:pt x="185" y="3"/>
                      <a:pt x="177" y="0"/>
                      <a:pt x="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86"/>
              <p:cNvSpPr/>
              <p:nvPr/>
            </p:nvSpPr>
            <p:spPr>
              <a:xfrm>
                <a:off x="5339850" y="3183775"/>
                <a:ext cx="5250" cy="6950"/>
              </a:xfrm>
              <a:custGeom>
                <a:rect b="b" l="l" r="r" t="t"/>
                <a:pathLst>
                  <a:path extrusionOk="0" h="278" w="210">
                    <a:moveTo>
                      <a:pt x="139" y="1"/>
                    </a:moveTo>
                    <a:cubicBezTo>
                      <a:pt x="96" y="1"/>
                      <a:pt x="17" y="35"/>
                      <a:pt x="7" y="60"/>
                    </a:cubicBezTo>
                    <a:cubicBezTo>
                      <a:pt x="1" y="91"/>
                      <a:pt x="31" y="263"/>
                      <a:pt x="68" y="276"/>
                    </a:cubicBezTo>
                    <a:cubicBezTo>
                      <a:pt x="72" y="277"/>
                      <a:pt x="76" y="277"/>
                      <a:pt x="80" y="277"/>
                    </a:cubicBezTo>
                    <a:cubicBezTo>
                      <a:pt x="120" y="277"/>
                      <a:pt x="186" y="228"/>
                      <a:pt x="197" y="189"/>
                    </a:cubicBezTo>
                    <a:cubicBezTo>
                      <a:pt x="210" y="128"/>
                      <a:pt x="197" y="60"/>
                      <a:pt x="160" y="5"/>
                    </a:cubicBezTo>
                    <a:cubicBezTo>
                      <a:pt x="155" y="2"/>
                      <a:pt x="148" y="1"/>
                      <a:pt x="1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86"/>
              <p:cNvSpPr/>
              <p:nvPr/>
            </p:nvSpPr>
            <p:spPr>
              <a:xfrm>
                <a:off x="5344625" y="3173800"/>
                <a:ext cx="3850" cy="6800"/>
              </a:xfrm>
              <a:custGeom>
                <a:rect b="b" l="l" r="r" t="t"/>
                <a:pathLst>
                  <a:path extrusionOk="0" h="272" w="154">
                    <a:moveTo>
                      <a:pt x="82" y="1"/>
                    </a:moveTo>
                    <a:cubicBezTo>
                      <a:pt x="47" y="1"/>
                      <a:pt x="6" y="12"/>
                      <a:pt x="6" y="35"/>
                    </a:cubicBezTo>
                    <a:cubicBezTo>
                      <a:pt x="6" y="54"/>
                      <a:pt x="0" y="263"/>
                      <a:pt x="19" y="269"/>
                    </a:cubicBezTo>
                    <a:cubicBezTo>
                      <a:pt x="25" y="270"/>
                      <a:pt x="35" y="272"/>
                      <a:pt x="46" y="272"/>
                    </a:cubicBezTo>
                    <a:cubicBezTo>
                      <a:pt x="77" y="272"/>
                      <a:pt x="120" y="262"/>
                      <a:pt x="129" y="226"/>
                    </a:cubicBezTo>
                    <a:cubicBezTo>
                      <a:pt x="142" y="177"/>
                      <a:pt x="154" y="35"/>
                      <a:pt x="129" y="11"/>
                    </a:cubicBezTo>
                    <a:cubicBezTo>
                      <a:pt x="120" y="4"/>
                      <a:pt x="102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86"/>
              <p:cNvSpPr/>
              <p:nvPr/>
            </p:nvSpPr>
            <p:spPr>
              <a:xfrm>
                <a:off x="5349225" y="3171100"/>
                <a:ext cx="3875" cy="7125"/>
              </a:xfrm>
              <a:custGeom>
                <a:rect b="b" l="l" r="r" t="t"/>
                <a:pathLst>
                  <a:path extrusionOk="0" h="285" w="155">
                    <a:moveTo>
                      <a:pt x="100" y="0"/>
                    </a:moveTo>
                    <a:cubicBezTo>
                      <a:pt x="59" y="0"/>
                      <a:pt x="12" y="60"/>
                      <a:pt x="7" y="88"/>
                    </a:cubicBezTo>
                    <a:cubicBezTo>
                      <a:pt x="1" y="118"/>
                      <a:pt x="1" y="285"/>
                      <a:pt x="36" y="285"/>
                    </a:cubicBezTo>
                    <a:cubicBezTo>
                      <a:pt x="36" y="285"/>
                      <a:pt x="37" y="285"/>
                      <a:pt x="37" y="285"/>
                    </a:cubicBezTo>
                    <a:cubicBezTo>
                      <a:pt x="80" y="272"/>
                      <a:pt x="117" y="235"/>
                      <a:pt x="136" y="199"/>
                    </a:cubicBezTo>
                    <a:cubicBezTo>
                      <a:pt x="148" y="156"/>
                      <a:pt x="154" y="14"/>
                      <a:pt x="111" y="2"/>
                    </a:cubicBezTo>
                    <a:cubicBezTo>
                      <a:pt x="108" y="1"/>
                      <a:pt x="104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86"/>
              <p:cNvSpPr/>
              <p:nvPr/>
            </p:nvSpPr>
            <p:spPr>
              <a:xfrm>
                <a:off x="5345075" y="3180900"/>
                <a:ext cx="5100" cy="6275"/>
              </a:xfrm>
              <a:custGeom>
                <a:rect b="b" l="l" r="r" t="t"/>
                <a:pathLst>
                  <a:path extrusionOk="0" h="251" w="204">
                    <a:moveTo>
                      <a:pt x="162" y="0"/>
                    </a:moveTo>
                    <a:cubicBezTo>
                      <a:pt x="127" y="0"/>
                      <a:pt x="29" y="55"/>
                      <a:pt x="13" y="71"/>
                    </a:cubicBezTo>
                    <a:cubicBezTo>
                      <a:pt x="1" y="95"/>
                      <a:pt x="25" y="237"/>
                      <a:pt x="56" y="249"/>
                    </a:cubicBezTo>
                    <a:cubicBezTo>
                      <a:pt x="59" y="250"/>
                      <a:pt x="62" y="251"/>
                      <a:pt x="66" y="251"/>
                    </a:cubicBezTo>
                    <a:cubicBezTo>
                      <a:pt x="101" y="251"/>
                      <a:pt x="162" y="204"/>
                      <a:pt x="179" y="182"/>
                    </a:cubicBezTo>
                    <a:cubicBezTo>
                      <a:pt x="203" y="120"/>
                      <a:pt x="197" y="59"/>
                      <a:pt x="173" y="3"/>
                    </a:cubicBezTo>
                    <a:cubicBezTo>
                      <a:pt x="170" y="1"/>
                      <a:pt x="167" y="0"/>
                      <a:pt x="1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86"/>
              <p:cNvSpPr/>
              <p:nvPr/>
            </p:nvSpPr>
            <p:spPr>
              <a:xfrm>
                <a:off x="5350475" y="3178175"/>
                <a:ext cx="2775" cy="5150"/>
              </a:xfrm>
              <a:custGeom>
                <a:rect b="b" l="l" r="r" t="t"/>
                <a:pathLst>
                  <a:path extrusionOk="0" h="206" w="111">
                    <a:moveTo>
                      <a:pt x="81" y="1"/>
                    </a:moveTo>
                    <a:cubicBezTo>
                      <a:pt x="58" y="1"/>
                      <a:pt x="6" y="35"/>
                      <a:pt x="6" y="63"/>
                    </a:cubicBezTo>
                    <a:cubicBezTo>
                      <a:pt x="6" y="81"/>
                      <a:pt x="0" y="205"/>
                      <a:pt x="21" y="205"/>
                    </a:cubicBezTo>
                    <a:cubicBezTo>
                      <a:pt x="22" y="205"/>
                      <a:pt x="23" y="205"/>
                      <a:pt x="24" y="204"/>
                    </a:cubicBezTo>
                    <a:cubicBezTo>
                      <a:pt x="110" y="168"/>
                      <a:pt x="104" y="8"/>
                      <a:pt x="86" y="2"/>
                    </a:cubicBezTo>
                    <a:cubicBezTo>
                      <a:pt x="84" y="1"/>
                      <a:pt x="83" y="1"/>
                      <a:pt x="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0" name="Google Shape;2080;p86"/>
            <p:cNvSpPr/>
            <p:nvPr/>
          </p:nvSpPr>
          <p:spPr>
            <a:xfrm>
              <a:off x="5233150" y="2992450"/>
              <a:ext cx="201550" cy="156325"/>
            </a:xfrm>
            <a:custGeom>
              <a:rect b="b" l="l" r="r" t="t"/>
              <a:pathLst>
                <a:path extrusionOk="0" h="6253" w="8062">
                  <a:moveTo>
                    <a:pt x="3154" y="0"/>
                  </a:moveTo>
                  <a:cubicBezTo>
                    <a:pt x="1492" y="0"/>
                    <a:pt x="326" y="1278"/>
                    <a:pt x="187" y="2513"/>
                  </a:cubicBezTo>
                  <a:cubicBezTo>
                    <a:pt x="1" y="4124"/>
                    <a:pt x="396" y="6229"/>
                    <a:pt x="765" y="6229"/>
                  </a:cubicBezTo>
                  <a:cubicBezTo>
                    <a:pt x="773" y="6229"/>
                    <a:pt x="781" y="6228"/>
                    <a:pt x="790" y="6226"/>
                  </a:cubicBezTo>
                  <a:cubicBezTo>
                    <a:pt x="1125" y="6136"/>
                    <a:pt x="514" y="3966"/>
                    <a:pt x="1179" y="3966"/>
                  </a:cubicBezTo>
                  <a:cubicBezTo>
                    <a:pt x="1196" y="3966"/>
                    <a:pt x="1213" y="3967"/>
                    <a:pt x="1232" y="3970"/>
                  </a:cubicBezTo>
                  <a:cubicBezTo>
                    <a:pt x="1480" y="4008"/>
                    <a:pt x="1714" y="4025"/>
                    <a:pt x="1935" y="4025"/>
                  </a:cubicBezTo>
                  <a:cubicBezTo>
                    <a:pt x="3635" y="4025"/>
                    <a:pt x="4521" y="3023"/>
                    <a:pt x="4521" y="3023"/>
                  </a:cubicBezTo>
                  <a:cubicBezTo>
                    <a:pt x="4521" y="3023"/>
                    <a:pt x="5184" y="3810"/>
                    <a:pt x="5664" y="4001"/>
                  </a:cubicBezTo>
                  <a:cubicBezTo>
                    <a:pt x="6137" y="4197"/>
                    <a:pt x="5461" y="6121"/>
                    <a:pt x="5897" y="6250"/>
                  </a:cubicBezTo>
                  <a:cubicBezTo>
                    <a:pt x="5902" y="6252"/>
                    <a:pt x="5907" y="6253"/>
                    <a:pt x="5912" y="6253"/>
                  </a:cubicBezTo>
                  <a:cubicBezTo>
                    <a:pt x="6355" y="6253"/>
                    <a:pt x="8062" y="788"/>
                    <a:pt x="4932" y="460"/>
                  </a:cubicBezTo>
                  <a:cubicBezTo>
                    <a:pt x="4299" y="138"/>
                    <a:pt x="3700" y="0"/>
                    <a:pt x="3154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1" name="Google Shape;2081;p86"/>
          <p:cNvGrpSpPr/>
          <p:nvPr/>
        </p:nvGrpSpPr>
        <p:grpSpPr>
          <a:xfrm>
            <a:off x="5866925" y="3022588"/>
            <a:ext cx="435225" cy="1370250"/>
            <a:chOff x="5866925" y="2992450"/>
            <a:chExt cx="435225" cy="1370250"/>
          </a:xfrm>
        </p:grpSpPr>
        <p:grpSp>
          <p:nvGrpSpPr>
            <p:cNvPr id="2082" name="Google Shape;2082;p86"/>
            <p:cNvGrpSpPr/>
            <p:nvPr/>
          </p:nvGrpSpPr>
          <p:grpSpPr>
            <a:xfrm>
              <a:off x="5866925" y="3018075"/>
              <a:ext cx="435225" cy="1344625"/>
              <a:chOff x="5866925" y="3018075"/>
              <a:chExt cx="435225" cy="1344625"/>
            </a:xfrm>
          </p:grpSpPr>
          <p:sp>
            <p:nvSpPr>
              <p:cNvPr id="2083" name="Google Shape;2083;p86"/>
              <p:cNvSpPr/>
              <p:nvPr/>
            </p:nvSpPr>
            <p:spPr>
              <a:xfrm>
                <a:off x="5866925" y="3172825"/>
                <a:ext cx="435225" cy="1189875"/>
              </a:xfrm>
              <a:custGeom>
                <a:rect b="b" l="l" r="r" t="t"/>
                <a:pathLst>
                  <a:path extrusionOk="0" h="47595" w="17409">
                    <a:moveTo>
                      <a:pt x="7150" y="1"/>
                    </a:moveTo>
                    <a:cubicBezTo>
                      <a:pt x="7150" y="1"/>
                      <a:pt x="6904" y="1765"/>
                      <a:pt x="6836" y="2010"/>
                    </a:cubicBezTo>
                    <a:cubicBezTo>
                      <a:pt x="6768" y="2256"/>
                      <a:pt x="6326" y="2453"/>
                      <a:pt x="5668" y="2662"/>
                    </a:cubicBezTo>
                    <a:cubicBezTo>
                      <a:pt x="5011" y="2877"/>
                      <a:pt x="3406" y="2711"/>
                      <a:pt x="2613" y="3203"/>
                    </a:cubicBezTo>
                    <a:cubicBezTo>
                      <a:pt x="1820" y="3689"/>
                      <a:pt x="1931" y="5828"/>
                      <a:pt x="1931" y="7094"/>
                    </a:cubicBezTo>
                    <a:cubicBezTo>
                      <a:pt x="1931" y="8354"/>
                      <a:pt x="1390" y="10727"/>
                      <a:pt x="1150" y="11814"/>
                    </a:cubicBezTo>
                    <a:cubicBezTo>
                      <a:pt x="911" y="12902"/>
                      <a:pt x="861" y="16179"/>
                      <a:pt x="831" y="17058"/>
                    </a:cubicBezTo>
                    <a:cubicBezTo>
                      <a:pt x="794" y="17937"/>
                      <a:pt x="659" y="19172"/>
                      <a:pt x="591" y="19701"/>
                    </a:cubicBezTo>
                    <a:cubicBezTo>
                      <a:pt x="523" y="20229"/>
                      <a:pt x="1" y="21569"/>
                      <a:pt x="468" y="22387"/>
                    </a:cubicBezTo>
                    <a:cubicBezTo>
                      <a:pt x="1072" y="23418"/>
                      <a:pt x="1448" y="23751"/>
                      <a:pt x="1632" y="23751"/>
                    </a:cubicBezTo>
                    <a:cubicBezTo>
                      <a:pt x="1692" y="23751"/>
                      <a:pt x="1732" y="23716"/>
                      <a:pt x="1753" y="23659"/>
                    </a:cubicBezTo>
                    <a:cubicBezTo>
                      <a:pt x="1876" y="23333"/>
                      <a:pt x="1230" y="22700"/>
                      <a:pt x="1163" y="22209"/>
                    </a:cubicBezTo>
                    <a:cubicBezTo>
                      <a:pt x="1102" y="21806"/>
                      <a:pt x="1219" y="21170"/>
                      <a:pt x="1354" y="21170"/>
                    </a:cubicBezTo>
                    <a:cubicBezTo>
                      <a:pt x="1384" y="21170"/>
                      <a:pt x="1415" y="21202"/>
                      <a:pt x="1445" y="21274"/>
                    </a:cubicBezTo>
                    <a:cubicBezTo>
                      <a:pt x="1579" y="21599"/>
                      <a:pt x="1559" y="22299"/>
                      <a:pt x="1840" y="22299"/>
                    </a:cubicBezTo>
                    <a:cubicBezTo>
                      <a:pt x="1883" y="22299"/>
                      <a:pt x="1934" y="22282"/>
                      <a:pt x="1992" y="22245"/>
                    </a:cubicBezTo>
                    <a:cubicBezTo>
                      <a:pt x="2281" y="22061"/>
                      <a:pt x="2226" y="20881"/>
                      <a:pt x="2146" y="20322"/>
                    </a:cubicBezTo>
                    <a:cubicBezTo>
                      <a:pt x="2042" y="19602"/>
                      <a:pt x="2140" y="19301"/>
                      <a:pt x="2195" y="18717"/>
                    </a:cubicBezTo>
                    <a:cubicBezTo>
                      <a:pt x="2251" y="18158"/>
                      <a:pt x="3203" y="14992"/>
                      <a:pt x="3369" y="13572"/>
                    </a:cubicBezTo>
                    <a:cubicBezTo>
                      <a:pt x="3640" y="11243"/>
                      <a:pt x="4586" y="7118"/>
                      <a:pt x="4586" y="7118"/>
                    </a:cubicBezTo>
                    <a:cubicBezTo>
                      <a:pt x="4728" y="7997"/>
                      <a:pt x="4648" y="10665"/>
                      <a:pt x="4685" y="12319"/>
                    </a:cubicBezTo>
                    <a:cubicBezTo>
                      <a:pt x="4715" y="13966"/>
                      <a:pt x="4463" y="15798"/>
                      <a:pt x="4334" y="18521"/>
                    </a:cubicBezTo>
                    <a:cubicBezTo>
                      <a:pt x="4230" y="20813"/>
                      <a:pt x="3425" y="28527"/>
                      <a:pt x="3732" y="31091"/>
                    </a:cubicBezTo>
                    <a:cubicBezTo>
                      <a:pt x="4045" y="33654"/>
                      <a:pt x="4015" y="35738"/>
                      <a:pt x="4254" y="37280"/>
                    </a:cubicBezTo>
                    <a:cubicBezTo>
                      <a:pt x="4500" y="38823"/>
                      <a:pt x="5361" y="42118"/>
                      <a:pt x="5269" y="42634"/>
                    </a:cubicBezTo>
                    <a:cubicBezTo>
                      <a:pt x="5201" y="43126"/>
                      <a:pt x="5250" y="43624"/>
                      <a:pt x="5410" y="44091"/>
                    </a:cubicBezTo>
                    <a:cubicBezTo>
                      <a:pt x="5551" y="44441"/>
                      <a:pt x="5090" y="45652"/>
                      <a:pt x="4949" y="46248"/>
                    </a:cubicBezTo>
                    <a:cubicBezTo>
                      <a:pt x="4808" y="46845"/>
                      <a:pt x="5527" y="47595"/>
                      <a:pt x="6148" y="47595"/>
                    </a:cubicBezTo>
                    <a:cubicBezTo>
                      <a:pt x="6768" y="47595"/>
                      <a:pt x="7482" y="46605"/>
                      <a:pt x="7383" y="46144"/>
                    </a:cubicBezTo>
                    <a:cubicBezTo>
                      <a:pt x="7279" y="45689"/>
                      <a:pt x="7211" y="44300"/>
                      <a:pt x="7334" y="43611"/>
                    </a:cubicBezTo>
                    <a:cubicBezTo>
                      <a:pt x="7451" y="42917"/>
                      <a:pt x="7168" y="42862"/>
                      <a:pt x="7168" y="42302"/>
                    </a:cubicBezTo>
                    <a:cubicBezTo>
                      <a:pt x="7168" y="41749"/>
                      <a:pt x="7383" y="37969"/>
                      <a:pt x="7402" y="34656"/>
                    </a:cubicBezTo>
                    <a:cubicBezTo>
                      <a:pt x="7414" y="33254"/>
                      <a:pt x="7525" y="32043"/>
                      <a:pt x="7869" y="28865"/>
                    </a:cubicBezTo>
                    <a:cubicBezTo>
                      <a:pt x="8305" y="24882"/>
                      <a:pt x="8699" y="21096"/>
                      <a:pt x="8699" y="21096"/>
                    </a:cubicBezTo>
                    <a:cubicBezTo>
                      <a:pt x="8699" y="21096"/>
                      <a:pt x="9092" y="24882"/>
                      <a:pt x="9528" y="28865"/>
                    </a:cubicBezTo>
                    <a:cubicBezTo>
                      <a:pt x="9879" y="32049"/>
                      <a:pt x="9983" y="33254"/>
                      <a:pt x="9996" y="34656"/>
                    </a:cubicBezTo>
                    <a:cubicBezTo>
                      <a:pt x="10020" y="37969"/>
                      <a:pt x="10235" y="41743"/>
                      <a:pt x="10235" y="42302"/>
                    </a:cubicBezTo>
                    <a:cubicBezTo>
                      <a:pt x="10235" y="42868"/>
                      <a:pt x="9953" y="42923"/>
                      <a:pt x="10069" y="43611"/>
                    </a:cubicBezTo>
                    <a:cubicBezTo>
                      <a:pt x="10186" y="44300"/>
                      <a:pt x="10125" y="45695"/>
                      <a:pt x="10020" y="46144"/>
                    </a:cubicBezTo>
                    <a:cubicBezTo>
                      <a:pt x="9916" y="46599"/>
                      <a:pt x="10635" y="47595"/>
                      <a:pt x="11256" y="47595"/>
                    </a:cubicBezTo>
                    <a:cubicBezTo>
                      <a:pt x="11876" y="47595"/>
                      <a:pt x="12583" y="46845"/>
                      <a:pt x="12448" y="46248"/>
                    </a:cubicBezTo>
                    <a:cubicBezTo>
                      <a:pt x="12307" y="45652"/>
                      <a:pt x="11852" y="44441"/>
                      <a:pt x="11987" y="44091"/>
                    </a:cubicBezTo>
                    <a:cubicBezTo>
                      <a:pt x="12147" y="43624"/>
                      <a:pt x="12196" y="43126"/>
                      <a:pt x="12128" y="42634"/>
                    </a:cubicBezTo>
                    <a:cubicBezTo>
                      <a:pt x="12042" y="42118"/>
                      <a:pt x="12903" y="38823"/>
                      <a:pt x="13143" y="37280"/>
                    </a:cubicBezTo>
                    <a:cubicBezTo>
                      <a:pt x="13382" y="35738"/>
                      <a:pt x="13352" y="33654"/>
                      <a:pt x="13665" y="31091"/>
                    </a:cubicBezTo>
                    <a:cubicBezTo>
                      <a:pt x="13972" y="28527"/>
                      <a:pt x="13167" y="20813"/>
                      <a:pt x="13063" y="18521"/>
                    </a:cubicBezTo>
                    <a:cubicBezTo>
                      <a:pt x="12934" y="15798"/>
                      <a:pt x="12682" y="13966"/>
                      <a:pt x="12712" y="12319"/>
                    </a:cubicBezTo>
                    <a:cubicBezTo>
                      <a:pt x="12749" y="10665"/>
                      <a:pt x="12669" y="7997"/>
                      <a:pt x="12811" y="7118"/>
                    </a:cubicBezTo>
                    <a:cubicBezTo>
                      <a:pt x="12811" y="7118"/>
                      <a:pt x="13757" y="11243"/>
                      <a:pt x="14028" y="13572"/>
                    </a:cubicBezTo>
                    <a:cubicBezTo>
                      <a:pt x="14194" y="14992"/>
                      <a:pt x="15153" y="18158"/>
                      <a:pt x="15202" y="18717"/>
                    </a:cubicBezTo>
                    <a:cubicBezTo>
                      <a:pt x="15257" y="19301"/>
                      <a:pt x="15355" y="19602"/>
                      <a:pt x="15251" y="20322"/>
                    </a:cubicBezTo>
                    <a:cubicBezTo>
                      <a:pt x="15171" y="20881"/>
                      <a:pt x="15116" y="22055"/>
                      <a:pt x="15405" y="22245"/>
                    </a:cubicBezTo>
                    <a:cubicBezTo>
                      <a:pt x="15464" y="22282"/>
                      <a:pt x="15514" y="22299"/>
                      <a:pt x="15557" y="22299"/>
                    </a:cubicBezTo>
                    <a:cubicBezTo>
                      <a:pt x="15838" y="22299"/>
                      <a:pt x="15819" y="21599"/>
                      <a:pt x="15952" y="21274"/>
                    </a:cubicBezTo>
                    <a:cubicBezTo>
                      <a:pt x="15982" y="21202"/>
                      <a:pt x="16013" y="21170"/>
                      <a:pt x="16043" y="21170"/>
                    </a:cubicBezTo>
                    <a:cubicBezTo>
                      <a:pt x="16177" y="21170"/>
                      <a:pt x="16290" y="21806"/>
                      <a:pt x="16234" y="22209"/>
                    </a:cubicBezTo>
                    <a:cubicBezTo>
                      <a:pt x="16167" y="22700"/>
                      <a:pt x="15521" y="23327"/>
                      <a:pt x="15644" y="23659"/>
                    </a:cubicBezTo>
                    <a:cubicBezTo>
                      <a:pt x="15665" y="23714"/>
                      <a:pt x="15705" y="23748"/>
                      <a:pt x="15764" y="23748"/>
                    </a:cubicBezTo>
                    <a:cubicBezTo>
                      <a:pt x="15948" y="23748"/>
                      <a:pt x="16323" y="23420"/>
                      <a:pt x="16923" y="22387"/>
                    </a:cubicBezTo>
                    <a:cubicBezTo>
                      <a:pt x="17409" y="21575"/>
                      <a:pt x="16880" y="20229"/>
                      <a:pt x="16812" y="19701"/>
                    </a:cubicBezTo>
                    <a:cubicBezTo>
                      <a:pt x="16745" y="19178"/>
                      <a:pt x="16609" y="17937"/>
                      <a:pt x="16573" y="17058"/>
                    </a:cubicBezTo>
                    <a:cubicBezTo>
                      <a:pt x="16542" y="16185"/>
                      <a:pt x="16499" y="12902"/>
                      <a:pt x="16253" y="11814"/>
                    </a:cubicBezTo>
                    <a:cubicBezTo>
                      <a:pt x="16013" y="10727"/>
                      <a:pt x="15478" y="8354"/>
                      <a:pt x="15478" y="7094"/>
                    </a:cubicBezTo>
                    <a:cubicBezTo>
                      <a:pt x="15478" y="5828"/>
                      <a:pt x="15589" y="3695"/>
                      <a:pt x="14790" y="3203"/>
                    </a:cubicBezTo>
                    <a:cubicBezTo>
                      <a:pt x="13997" y="2711"/>
                      <a:pt x="12393" y="2871"/>
                      <a:pt x="11735" y="2662"/>
                    </a:cubicBezTo>
                    <a:cubicBezTo>
                      <a:pt x="11077" y="2453"/>
                      <a:pt x="10635" y="2256"/>
                      <a:pt x="10567" y="2010"/>
                    </a:cubicBezTo>
                    <a:cubicBezTo>
                      <a:pt x="10500" y="1765"/>
                      <a:pt x="10254" y="1"/>
                      <a:pt x="10254" y="1"/>
                    </a:cubicBezTo>
                    <a:lnTo>
                      <a:pt x="8705" y="37"/>
                    </a:lnTo>
                    <a:lnTo>
                      <a:pt x="7150" y="1"/>
                    </a:ln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86"/>
              <p:cNvSpPr/>
              <p:nvPr/>
            </p:nvSpPr>
            <p:spPr>
              <a:xfrm>
                <a:off x="6009225" y="3018075"/>
                <a:ext cx="150475" cy="201175"/>
              </a:xfrm>
              <a:custGeom>
                <a:rect b="b" l="l" r="r" t="t"/>
                <a:pathLst>
                  <a:path extrusionOk="0" h="8047" w="6019">
                    <a:moveTo>
                      <a:pt x="3013" y="1"/>
                    </a:moveTo>
                    <a:cubicBezTo>
                      <a:pt x="56" y="1"/>
                      <a:pt x="1" y="1316"/>
                      <a:pt x="222" y="3916"/>
                    </a:cubicBezTo>
                    <a:cubicBezTo>
                      <a:pt x="437" y="6510"/>
                      <a:pt x="1968" y="8047"/>
                      <a:pt x="3013" y="8047"/>
                    </a:cubicBezTo>
                    <a:cubicBezTo>
                      <a:pt x="4052" y="8047"/>
                      <a:pt x="5582" y="6510"/>
                      <a:pt x="5803" y="3916"/>
                    </a:cubicBezTo>
                    <a:cubicBezTo>
                      <a:pt x="6018" y="1316"/>
                      <a:pt x="5963" y="1"/>
                      <a:pt x="3013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86"/>
            <p:cNvGrpSpPr/>
            <p:nvPr/>
          </p:nvGrpSpPr>
          <p:grpSpPr>
            <a:xfrm>
              <a:off x="5879375" y="3075750"/>
              <a:ext cx="407400" cy="1278050"/>
              <a:chOff x="5879375" y="3075750"/>
              <a:chExt cx="407400" cy="1278050"/>
            </a:xfrm>
          </p:grpSpPr>
          <p:sp>
            <p:nvSpPr>
              <p:cNvPr id="2086" name="Google Shape;2086;p86"/>
              <p:cNvSpPr/>
              <p:nvPr/>
            </p:nvSpPr>
            <p:spPr>
              <a:xfrm>
                <a:off x="5880175" y="3646700"/>
                <a:ext cx="37350" cy="53575"/>
              </a:xfrm>
              <a:custGeom>
                <a:rect b="b" l="l" r="r" t="t"/>
                <a:pathLst>
                  <a:path extrusionOk="0" h="2143" w="1494">
                    <a:moveTo>
                      <a:pt x="732" y="1"/>
                    </a:moveTo>
                    <a:cubicBezTo>
                      <a:pt x="700" y="1"/>
                      <a:pt x="669" y="13"/>
                      <a:pt x="639" y="39"/>
                    </a:cubicBezTo>
                    <a:cubicBezTo>
                      <a:pt x="343" y="300"/>
                      <a:pt x="1" y="2143"/>
                      <a:pt x="227" y="2143"/>
                    </a:cubicBezTo>
                    <a:cubicBezTo>
                      <a:pt x="246" y="2143"/>
                      <a:pt x="268" y="2131"/>
                      <a:pt x="295" y="2104"/>
                    </a:cubicBezTo>
                    <a:cubicBezTo>
                      <a:pt x="805" y="1582"/>
                      <a:pt x="1493" y="1735"/>
                      <a:pt x="1475" y="1563"/>
                    </a:cubicBezTo>
                    <a:cubicBezTo>
                      <a:pt x="1419" y="1118"/>
                      <a:pt x="1040" y="1"/>
                      <a:pt x="73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86"/>
              <p:cNvSpPr/>
              <p:nvPr/>
            </p:nvSpPr>
            <p:spPr>
              <a:xfrm>
                <a:off x="5879375" y="3707225"/>
                <a:ext cx="28550" cy="47100"/>
              </a:xfrm>
              <a:custGeom>
                <a:rect b="b" l="l" r="r" t="t"/>
                <a:pathLst>
                  <a:path extrusionOk="0" h="1884" w="1142">
                    <a:moveTo>
                      <a:pt x="312" y="1"/>
                    </a:moveTo>
                    <a:cubicBezTo>
                      <a:pt x="301" y="1"/>
                      <a:pt x="289" y="1"/>
                      <a:pt x="277" y="3"/>
                    </a:cubicBezTo>
                    <a:cubicBezTo>
                      <a:pt x="1" y="40"/>
                      <a:pt x="99" y="568"/>
                      <a:pt x="161" y="851"/>
                    </a:cubicBezTo>
                    <a:cubicBezTo>
                      <a:pt x="216" y="1134"/>
                      <a:pt x="566" y="1859"/>
                      <a:pt x="861" y="1884"/>
                    </a:cubicBezTo>
                    <a:cubicBezTo>
                      <a:pt x="865" y="1884"/>
                      <a:pt x="868" y="1884"/>
                      <a:pt x="871" y="1884"/>
                    </a:cubicBezTo>
                    <a:cubicBezTo>
                      <a:pt x="1142" y="1884"/>
                      <a:pt x="541" y="1131"/>
                      <a:pt x="511" y="876"/>
                    </a:cubicBezTo>
                    <a:cubicBezTo>
                      <a:pt x="481" y="626"/>
                      <a:pt x="647" y="1"/>
                      <a:pt x="31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86"/>
              <p:cNvSpPr/>
              <p:nvPr/>
            </p:nvSpPr>
            <p:spPr>
              <a:xfrm>
                <a:off x="5988800" y="3665425"/>
                <a:ext cx="85100" cy="242725"/>
              </a:xfrm>
              <a:custGeom>
                <a:rect b="b" l="l" r="r" t="t"/>
                <a:pathLst>
                  <a:path extrusionOk="0" h="9709" w="3404">
                    <a:moveTo>
                      <a:pt x="501" y="1"/>
                    </a:moveTo>
                    <a:cubicBezTo>
                      <a:pt x="451" y="1"/>
                      <a:pt x="410" y="9"/>
                      <a:pt x="381" y="27"/>
                    </a:cubicBezTo>
                    <a:cubicBezTo>
                      <a:pt x="0" y="279"/>
                      <a:pt x="1955" y="9352"/>
                      <a:pt x="2281" y="9696"/>
                    </a:cubicBezTo>
                    <a:cubicBezTo>
                      <a:pt x="2288" y="9704"/>
                      <a:pt x="2296" y="9708"/>
                      <a:pt x="2304" y="9708"/>
                    </a:cubicBezTo>
                    <a:cubicBezTo>
                      <a:pt x="2639" y="9708"/>
                      <a:pt x="3321" y="2817"/>
                      <a:pt x="3381" y="1749"/>
                    </a:cubicBezTo>
                    <a:cubicBezTo>
                      <a:pt x="3404" y="1344"/>
                      <a:pt x="1142" y="1"/>
                      <a:pt x="501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86"/>
              <p:cNvSpPr/>
              <p:nvPr/>
            </p:nvSpPr>
            <p:spPr>
              <a:xfrm>
                <a:off x="5974650" y="3674325"/>
                <a:ext cx="71325" cy="317875"/>
              </a:xfrm>
              <a:custGeom>
                <a:rect b="b" l="l" r="r" t="t"/>
                <a:pathLst>
                  <a:path extrusionOk="0" h="12715" w="2853">
                    <a:moveTo>
                      <a:pt x="448" y="1"/>
                    </a:moveTo>
                    <a:cubicBezTo>
                      <a:pt x="377" y="1"/>
                      <a:pt x="270" y="757"/>
                      <a:pt x="296" y="1024"/>
                    </a:cubicBezTo>
                    <a:cubicBezTo>
                      <a:pt x="333" y="1337"/>
                      <a:pt x="1" y="12242"/>
                      <a:pt x="339" y="12592"/>
                    </a:cubicBezTo>
                    <a:cubicBezTo>
                      <a:pt x="394" y="12647"/>
                      <a:pt x="455" y="12670"/>
                      <a:pt x="521" y="12670"/>
                    </a:cubicBezTo>
                    <a:cubicBezTo>
                      <a:pt x="786" y="12670"/>
                      <a:pt x="1129" y="12307"/>
                      <a:pt x="1500" y="12307"/>
                    </a:cubicBezTo>
                    <a:cubicBezTo>
                      <a:pt x="1607" y="12307"/>
                      <a:pt x="1716" y="12337"/>
                      <a:pt x="1826" y="12414"/>
                    </a:cubicBezTo>
                    <a:cubicBezTo>
                      <a:pt x="2067" y="12585"/>
                      <a:pt x="2136" y="12715"/>
                      <a:pt x="2273" y="12715"/>
                    </a:cubicBezTo>
                    <a:cubicBezTo>
                      <a:pt x="2333" y="12715"/>
                      <a:pt x="2405" y="12691"/>
                      <a:pt x="2509" y="12635"/>
                    </a:cubicBezTo>
                    <a:cubicBezTo>
                      <a:pt x="2853" y="12444"/>
                      <a:pt x="2294" y="9353"/>
                      <a:pt x="2042" y="8357"/>
                    </a:cubicBezTo>
                    <a:cubicBezTo>
                      <a:pt x="1796" y="7355"/>
                      <a:pt x="572" y="612"/>
                      <a:pt x="480" y="77"/>
                    </a:cubicBezTo>
                    <a:cubicBezTo>
                      <a:pt x="471" y="24"/>
                      <a:pt x="460" y="1"/>
                      <a:pt x="44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86"/>
              <p:cNvSpPr/>
              <p:nvPr/>
            </p:nvSpPr>
            <p:spPr>
              <a:xfrm>
                <a:off x="5980950" y="4010450"/>
                <a:ext cx="52575" cy="241400"/>
              </a:xfrm>
              <a:custGeom>
                <a:rect b="b" l="l" r="r" t="t"/>
                <a:pathLst>
                  <a:path extrusionOk="0" h="9656" w="2103">
                    <a:moveTo>
                      <a:pt x="452" y="1"/>
                    </a:moveTo>
                    <a:cubicBezTo>
                      <a:pt x="451" y="1"/>
                      <a:pt x="450" y="1"/>
                      <a:pt x="450" y="1"/>
                    </a:cubicBezTo>
                    <a:cubicBezTo>
                      <a:pt x="1" y="284"/>
                      <a:pt x="1" y="2017"/>
                      <a:pt x="284" y="3616"/>
                    </a:cubicBezTo>
                    <a:cubicBezTo>
                      <a:pt x="566" y="5208"/>
                      <a:pt x="1169" y="9000"/>
                      <a:pt x="1261" y="9344"/>
                    </a:cubicBezTo>
                    <a:cubicBezTo>
                      <a:pt x="1313" y="9534"/>
                      <a:pt x="1533" y="9656"/>
                      <a:pt x="1727" y="9656"/>
                    </a:cubicBezTo>
                    <a:cubicBezTo>
                      <a:pt x="1879" y="9656"/>
                      <a:pt x="2015" y="9581"/>
                      <a:pt x="2042" y="9406"/>
                    </a:cubicBezTo>
                    <a:cubicBezTo>
                      <a:pt x="2103" y="9000"/>
                      <a:pt x="2103" y="7623"/>
                      <a:pt x="1980" y="7310"/>
                    </a:cubicBezTo>
                    <a:cubicBezTo>
                      <a:pt x="1852" y="6998"/>
                      <a:pt x="593" y="1"/>
                      <a:pt x="45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86"/>
              <p:cNvSpPr/>
              <p:nvPr/>
            </p:nvSpPr>
            <p:spPr>
              <a:xfrm>
                <a:off x="6009350" y="4010450"/>
                <a:ext cx="37775" cy="158800"/>
              </a:xfrm>
              <a:custGeom>
                <a:rect b="b" l="l" r="r" t="t"/>
                <a:pathLst>
                  <a:path extrusionOk="0" h="6352" w="1511">
                    <a:moveTo>
                      <a:pt x="1236" y="1"/>
                    </a:moveTo>
                    <a:cubicBezTo>
                      <a:pt x="1234" y="1"/>
                      <a:pt x="1233" y="1"/>
                      <a:pt x="1231" y="1"/>
                    </a:cubicBezTo>
                    <a:cubicBezTo>
                      <a:pt x="949" y="63"/>
                      <a:pt x="137" y="1175"/>
                      <a:pt x="94" y="1593"/>
                    </a:cubicBezTo>
                    <a:cubicBezTo>
                      <a:pt x="1" y="2429"/>
                      <a:pt x="897" y="6352"/>
                      <a:pt x="1064" y="6352"/>
                    </a:cubicBezTo>
                    <a:cubicBezTo>
                      <a:pt x="1073" y="6352"/>
                      <a:pt x="1079" y="6342"/>
                      <a:pt x="1084" y="6320"/>
                    </a:cubicBezTo>
                    <a:cubicBezTo>
                      <a:pt x="1176" y="5886"/>
                      <a:pt x="1511" y="1"/>
                      <a:pt x="123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86"/>
              <p:cNvSpPr/>
              <p:nvPr/>
            </p:nvSpPr>
            <p:spPr>
              <a:xfrm>
                <a:off x="5985175" y="3419325"/>
                <a:ext cx="94775" cy="272775"/>
              </a:xfrm>
              <a:custGeom>
                <a:rect b="b" l="l" r="r" t="t"/>
                <a:pathLst>
                  <a:path extrusionOk="0" h="10911" w="3791">
                    <a:moveTo>
                      <a:pt x="539" y="1"/>
                    </a:moveTo>
                    <a:cubicBezTo>
                      <a:pt x="256" y="1"/>
                      <a:pt x="541" y="2143"/>
                      <a:pt x="465" y="3540"/>
                    </a:cubicBezTo>
                    <a:cubicBezTo>
                      <a:pt x="379" y="4997"/>
                      <a:pt x="53" y="8562"/>
                      <a:pt x="16" y="9036"/>
                    </a:cubicBezTo>
                    <a:cubicBezTo>
                      <a:pt x="0" y="9276"/>
                      <a:pt x="95" y="9316"/>
                      <a:pt x="255" y="9316"/>
                    </a:cubicBezTo>
                    <a:cubicBezTo>
                      <a:pt x="335" y="9316"/>
                      <a:pt x="432" y="9306"/>
                      <a:pt x="539" y="9306"/>
                    </a:cubicBezTo>
                    <a:cubicBezTo>
                      <a:pt x="632" y="9306"/>
                      <a:pt x="734" y="9314"/>
                      <a:pt x="840" y="9343"/>
                    </a:cubicBezTo>
                    <a:cubicBezTo>
                      <a:pt x="1289" y="9461"/>
                      <a:pt x="3042" y="10911"/>
                      <a:pt x="3535" y="10911"/>
                    </a:cubicBezTo>
                    <a:cubicBezTo>
                      <a:pt x="3555" y="10911"/>
                      <a:pt x="3572" y="10909"/>
                      <a:pt x="3587" y="10904"/>
                    </a:cubicBezTo>
                    <a:cubicBezTo>
                      <a:pt x="3790" y="10843"/>
                      <a:pt x="2118" y="9091"/>
                      <a:pt x="1682" y="8531"/>
                    </a:cubicBezTo>
                    <a:cubicBezTo>
                      <a:pt x="1246" y="7966"/>
                      <a:pt x="1590" y="2784"/>
                      <a:pt x="1774" y="2188"/>
                    </a:cubicBezTo>
                    <a:cubicBezTo>
                      <a:pt x="1965" y="1598"/>
                      <a:pt x="2948" y="860"/>
                      <a:pt x="3010" y="731"/>
                    </a:cubicBezTo>
                    <a:cubicBezTo>
                      <a:pt x="3077" y="602"/>
                      <a:pt x="1215" y="424"/>
                      <a:pt x="588" y="18"/>
                    </a:cubicBezTo>
                    <a:cubicBezTo>
                      <a:pt x="570" y="7"/>
                      <a:pt x="554" y="1"/>
                      <a:pt x="539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86"/>
              <p:cNvSpPr/>
              <p:nvPr/>
            </p:nvSpPr>
            <p:spPr>
              <a:xfrm>
                <a:off x="6027050" y="3583950"/>
                <a:ext cx="54900" cy="84475"/>
              </a:xfrm>
              <a:custGeom>
                <a:rect b="b" l="l" r="r" t="t"/>
                <a:pathLst>
                  <a:path extrusionOk="0" h="3379" w="2196">
                    <a:moveTo>
                      <a:pt x="287" y="0"/>
                    </a:moveTo>
                    <a:cubicBezTo>
                      <a:pt x="191" y="0"/>
                      <a:pt x="125" y="31"/>
                      <a:pt x="105" y="102"/>
                    </a:cubicBezTo>
                    <a:cubicBezTo>
                      <a:pt x="1" y="477"/>
                      <a:pt x="173" y="1320"/>
                      <a:pt x="345" y="1694"/>
                    </a:cubicBezTo>
                    <a:cubicBezTo>
                      <a:pt x="505" y="2043"/>
                      <a:pt x="1864" y="3378"/>
                      <a:pt x="2066" y="3378"/>
                    </a:cubicBezTo>
                    <a:cubicBezTo>
                      <a:pt x="2081" y="3378"/>
                      <a:pt x="2090" y="3371"/>
                      <a:pt x="2091" y="3354"/>
                    </a:cubicBezTo>
                    <a:cubicBezTo>
                      <a:pt x="2195" y="1381"/>
                      <a:pt x="1986" y="1227"/>
                      <a:pt x="1783" y="852"/>
                    </a:cubicBezTo>
                    <a:cubicBezTo>
                      <a:pt x="1619" y="549"/>
                      <a:pt x="691" y="0"/>
                      <a:pt x="28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86"/>
              <p:cNvSpPr/>
              <p:nvPr/>
            </p:nvSpPr>
            <p:spPr>
              <a:xfrm>
                <a:off x="6030450" y="3530650"/>
                <a:ext cx="49025" cy="64700"/>
              </a:xfrm>
              <a:custGeom>
                <a:rect b="b" l="l" r="r" t="t"/>
                <a:pathLst>
                  <a:path extrusionOk="0" h="2588" w="1961">
                    <a:moveTo>
                      <a:pt x="357" y="0"/>
                    </a:moveTo>
                    <a:cubicBezTo>
                      <a:pt x="243" y="0"/>
                      <a:pt x="163" y="23"/>
                      <a:pt x="141" y="77"/>
                    </a:cubicBezTo>
                    <a:cubicBezTo>
                      <a:pt x="37" y="329"/>
                      <a:pt x="0" y="1644"/>
                      <a:pt x="209" y="1644"/>
                    </a:cubicBezTo>
                    <a:cubicBezTo>
                      <a:pt x="401" y="1644"/>
                      <a:pt x="1553" y="2588"/>
                      <a:pt x="1732" y="2588"/>
                    </a:cubicBezTo>
                    <a:cubicBezTo>
                      <a:pt x="1741" y="2588"/>
                      <a:pt x="1748" y="2585"/>
                      <a:pt x="1752" y="2579"/>
                    </a:cubicBezTo>
                    <a:cubicBezTo>
                      <a:pt x="1887" y="2327"/>
                      <a:pt x="1961" y="741"/>
                      <a:pt x="1752" y="489"/>
                    </a:cubicBezTo>
                    <a:cubicBezTo>
                      <a:pt x="1589" y="287"/>
                      <a:pt x="760" y="0"/>
                      <a:pt x="35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86"/>
              <p:cNvSpPr/>
              <p:nvPr/>
            </p:nvSpPr>
            <p:spPr>
              <a:xfrm>
                <a:off x="5988175" y="3313675"/>
                <a:ext cx="92075" cy="113100"/>
              </a:xfrm>
              <a:custGeom>
                <a:rect b="b" l="l" r="r" t="t"/>
                <a:pathLst>
                  <a:path extrusionOk="0" h="4524" w="3683">
                    <a:moveTo>
                      <a:pt x="2410" y="0"/>
                    </a:moveTo>
                    <a:cubicBezTo>
                      <a:pt x="1811" y="0"/>
                      <a:pt x="638" y="85"/>
                      <a:pt x="345" y="1232"/>
                    </a:cubicBezTo>
                    <a:cubicBezTo>
                      <a:pt x="1" y="2579"/>
                      <a:pt x="99" y="3955"/>
                      <a:pt x="1814" y="4435"/>
                    </a:cubicBezTo>
                    <a:cubicBezTo>
                      <a:pt x="2031" y="4495"/>
                      <a:pt x="2222" y="4523"/>
                      <a:pt x="2392" y="4523"/>
                    </a:cubicBezTo>
                    <a:cubicBezTo>
                      <a:pt x="3565" y="4523"/>
                      <a:pt x="3683" y="3178"/>
                      <a:pt x="3683" y="1921"/>
                    </a:cubicBezTo>
                    <a:cubicBezTo>
                      <a:pt x="3683" y="482"/>
                      <a:pt x="3597" y="3"/>
                      <a:pt x="2662" y="3"/>
                    </a:cubicBezTo>
                    <a:cubicBezTo>
                      <a:pt x="2600" y="3"/>
                      <a:pt x="2514" y="0"/>
                      <a:pt x="241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86"/>
              <p:cNvSpPr/>
              <p:nvPr/>
            </p:nvSpPr>
            <p:spPr>
              <a:xfrm>
                <a:off x="6034750" y="3486250"/>
                <a:ext cx="42900" cy="43250"/>
              </a:xfrm>
              <a:custGeom>
                <a:rect b="b" l="l" r="r" t="t"/>
                <a:pathLst>
                  <a:path extrusionOk="0" h="1730" w="1716">
                    <a:moveTo>
                      <a:pt x="711" y="1"/>
                    </a:moveTo>
                    <a:cubicBezTo>
                      <a:pt x="482" y="1"/>
                      <a:pt x="279" y="44"/>
                      <a:pt x="209" y="169"/>
                    </a:cubicBezTo>
                    <a:cubicBezTo>
                      <a:pt x="37" y="476"/>
                      <a:pt x="0" y="1232"/>
                      <a:pt x="209" y="1324"/>
                    </a:cubicBezTo>
                    <a:cubicBezTo>
                      <a:pt x="374" y="1399"/>
                      <a:pt x="1016" y="1729"/>
                      <a:pt x="1361" y="1729"/>
                    </a:cubicBezTo>
                    <a:cubicBezTo>
                      <a:pt x="1441" y="1729"/>
                      <a:pt x="1505" y="1711"/>
                      <a:pt x="1543" y="1669"/>
                    </a:cubicBezTo>
                    <a:cubicBezTo>
                      <a:pt x="1678" y="1515"/>
                      <a:pt x="1715" y="298"/>
                      <a:pt x="1543" y="169"/>
                    </a:cubicBezTo>
                    <a:cubicBezTo>
                      <a:pt x="1441" y="96"/>
                      <a:pt x="1048" y="1"/>
                      <a:pt x="711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86"/>
              <p:cNvSpPr/>
              <p:nvPr/>
            </p:nvSpPr>
            <p:spPr>
              <a:xfrm>
                <a:off x="6038275" y="3448550"/>
                <a:ext cx="36425" cy="32550"/>
              </a:xfrm>
              <a:custGeom>
                <a:rect b="b" l="l" r="r" t="t"/>
                <a:pathLst>
                  <a:path extrusionOk="0" h="1302" w="1457">
                    <a:moveTo>
                      <a:pt x="1084" y="1"/>
                    </a:moveTo>
                    <a:cubicBezTo>
                      <a:pt x="866" y="1"/>
                      <a:pt x="440" y="422"/>
                      <a:pt x="277" y="644"/>
                    </a:cubicBezTo>
                    <a:cubicBezTo>
                      <a:pt x="74" y="927"/>
                      <a:pt x="1" y="1302"/>
                      <a:pt x="240" y="1302"/>
                    </a:cubicBezTo>
                    <a:cubicBezTo>
                      <a:pt x="412" y="1302"/>
                      <a:pt x="758" y="1223"/>
                      <a:pt x="1016" y="1223"/>
                    </a:cubicBezTo>
                    <a:cubicBezTo>
                      <a:pt x="1120" y="1223"/>
                      <a:pt x="1209" y="1236"/>
                      <a:pt x="1267" y="1271"/>
                    </a:cubicBezTo>
                    <a:cubicBezTo>
                      <a:pt x="1278" y="1278"/>
                      <a:pt x="1289" y="1281"/>
                      <a:pt x="1298" y="1281"/>
                    </a:cubicBezTo>
                    <a:cubicBezTo>
                      <a:pt x="1456" y="1281"/>
                      <a:pt x="1292" y="352"/>
                      <a:pt x="1199" y="85"/>
                    </a:cubicBezTo>
                    <a:cubicBezTo>
                      <a:pt x="1177" y="26"/>
                      <a:pt x="1137" y="1"/>
                      <a:pt x="108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86"/>
              <p:cNvSpPr/>
              <p:nvPr/>
            </p:nvSpPr>
            <p:spPr>
              <a:xfrm>
                <a:off x="5931775" y="3248250"/>
                <a:ext cx="152625" cy="51500"/>
              </a:xfrm>
              <a:custGeom>
                <a:rect b="b" l="l" r="r" t="t"/>
                <a:pathLst>
                  <a:path extrusionOk="0" h="2060" w="6105">
                    <a:moveTo>
                      <a:pt x="3239" y="1"/>
                    </a:moveTo>
                    <a:cubicBezTo>
                      <a:pt x="2521" y="1"/>
                      <a:pt x="568" y="370"/>
                      <a:pt x="124" y="770"/>
                    </a:cubicBezTo>
                    <a:cubicBezTo>
                      <a:pt x="0" y="881"/>
                      <a:pt x="144" y="909"/>
                      <a:pt x="431" y="909"/>
                    </a:cubicBezTo>
                    <a:cubicBezTo>
                      <a:pt x="724" y="909"/>
                      <a:pt x="1166" y="880"/>
                      <a:pt x="1623" y="880"/>
                    </a:cubicBezTo>
                    <a:cubicBezTo>
                      <a:pt x="2251" y="880"/>
                      <a:pt x="2907" y="935"/>
                      <a:pt x="3240" y="1200"/>
                    </a:cubicBezTo>
                    <a:cubicBezTo>
                      <a:pt x="3922" y="1737"/>
                      <a:pt x="4668" y="2060"/>
                      <a:pt x="5210" y="2060"/>
                    </a:cubicBezTo>
                    <a:cubicBezTo>
                      <a:pt x="5425" y="2060"/>
                      <a:pt x="5608" y="2009"/>
                      <a:pt x="5742" y="1901"/>
                    </a:cubicBezTo>
                    <a:cubicBezTo>
                      <a:pt x="6105" y="1612"/>
                      <a:pt x="3898" y="112"/>
                      <a:pt x="3425" y="14"/>
                    </a:cubicBezTo>
                    <a:cubicBezTo>
                      <a:pt x="3379" y="5"/>
                      <a:pt x="3316" y="1"/>
                      <a:pt x="3239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86"/>
              <p:cNvSpPr/>
              <p:nvPr/>
            </p:nvSpPr>
            <p:spPr>
              <a:xfrm>
                <a:off x="5918875" y="3281725"/>
                <a:ext cx="104725" cy="142325"/>
              </a:xfrm>
              <a:custGeom>
                <a:rect b="b" l="l" r="r" t="t"/>
                <a:pathLst>
                  <a:path extrusionOk="0" h="5693" w="4189">
                    <a:moveTo>
                      <a:pt x="1908" y="1"/>
                    </a:moveTo>
                    <a:cubicBezTo>
                      <a:pt x="1501" y="1"/>
                      <a:pt x="1118" y="124"/>
                      <a:pt x="843" y="457"/>
                    </a:cubicBezTo>
                    <a:cubicBezTo>
                      <a:pt x="332" y="1072"/>
                      <a:pt x="1" y="5461"/>
                      <a:pt x="1" y="5682"/>
                    </a:cubicBezTo>
                    <a:cubicBezTo>
                      <a:pt x="1" y="5689"/>
                      <a:pt x="1" y="5692"/>
                      <a:pt x="3" y="5692"/>
                    </a:cubicBezTo>
                    <a:cubicBezTo>
                      <a:pt x="61" y="5692"/>
                      <a:pt x="996" y="2445"/>
                      <a:pt x="1746" y="1551"/>
                    </a:cubicBezTo>
                    <a:cubicBezTo>
                      <a:pt x="2102" y="1129"/>
                      <a:pt x="2715" y="1055"/>
                      <a:pt x="3236" y="1055"/>
                    </a:cubicBezTo>
                    <a:cubicBezTo>
                      <a:pt x="3515" y="1055"/>
                      <a:pt x="3768" y="1076"/>
                      <a:pt x="3940" y="1076"/>
                    </a:cubicBezTo>
                    <a:cubicBezTo>
                      <a:pt x="4098" y="1076"/>
                      <a:pt x="4189" y="1059"/>
                      <a:pt x="4174" y="992"/>
                    </a:cubicBezTo>
                    <a:cubicBezTo>
                      <a:pt x="4130" y="790"/>
                      <a:pt x="2938" y="1"/>
                      <a:pt x="19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86"/>
              <p:cNvSpPr/>
              <p:nvPr/>
            </p:nvSpPr>
            <p:spPr>
              <a:xfrm>
                <a:off x="5883400" y="3331225"/>
                <a:ext cx="95575" cy="159800"/>
              </a:xfrm>
              <a:custGeom>
                <a:rect b="b" l="l" r="r" t="t"/>
                <a:pathLst>
                  <a:path extrusionOk="0" h="6392" w="3823">
                    <a:moveTo>
                      <a:pt x="3506" y="0"/>
                    </a:moveTo>
                    <a:cubicBezTo>
                      <a:pt x="3427" y="0"/>
                      <a:pt x="3302" y="80"/>
                      <a:pt x="3116" y="266"/>
                    </a:cubicBezTo>
                    <a:cubicBezTo>
                      <a:pt x="2852" y="537"/>
                      <a:pt x="2686" y="1729"/>
                      <a:pt x="2176" y="2983"/>
                    </a:cubicBezTo>
                    <a:cubicBezTo>
                      <a:pt x="1647" y="4299"/>
                      <a:pt x="1" y="6391"/>
                      <a:pt x="1946" y="6391"/>
                    </a:cubicBezTo>
                    <a:cubicBezTo>
                      <a:pt x="1990" y="6391"/>
                      <a:pt x="2036" y="6390"/>
                      <a:pt x="2083" y="6388"/>
                    </a:cubicBezTo>
                    <a:cubicBezTo>
                      <a:pt x="2667" y="6364"/>
                      <a:pt x="3300" y="3081"/>
                      <a:pt x="3362" y="2079"/>
                    </a:cubicBezTo>
                    <a:cubicBezTo>
                      <a:pt x="3411" y="1282"/>
                      <a:pt x="3823" y="0"/>
                      <a:pt x="3506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86"/>
              <p:cNvSpPr/>
              <p:nvPr/>
            </p:nvSpPr>
            <p:spPr>
              <a:xfrm>
                <a:off x="5904275" y="3498075"/>
                <a:ext cx="42750" cy="145300"/>
              </a:xfrm>
              <a:custGeom>
                <a:rect b="b" l="l" r="r" t="t"/>
                <a:pathLst>
                  <a:path extrusionOk="0" h="5812" w="1710">
                    <a:moveTo>
                      <a:pt x="1448" y="0"/>
                    </a:moveTo>
                    <a:cubicBezTo>
                      <a:pt x="739" y="0"/>
                      <a:pt x="0" y="5812"/>
                      <a:pt x="214" y="5812"/>
                    </a:cubicBezTo>
                    <a:cubicBezTo>
                      <a:pt x="215" y="5812"/>
                      <a:pt x="215" y="5812"/>
                      <a:pt x="216" y="5812"/>
                    </a:cubicBezTo>
                    <a:cubicBezTo>
                      <a:pt x="578" y="5775"/>
                      <a:pt x="1445" y="1411"/>
                      <a:pt x="1476" y="1036"/>
                    </a:cubicBezTo>
                    <a:cubicBezTo>
                      <a:pt x="1507" y="661"/>
                      <a:pt x="1709" y="52"/>
                      <a:pt x="1476" y="3"/>
                    </a:cubicBezTo>
                    <a:cubicBezTo>
                      <a:pt x="1467" y="1"/>
                      <a:pt x="1458" y="0"/>
                      <a:pt x="144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86"/>
              <p:cNvSpPr/>
              <p:nvPr/>
            </p:nvSpPr>
            <p:spPr>
              <a:xfrm>
                <a:off x="5894300" y="3493300"/>
                <a:ext cx="24450" cy="148325"/>
              </a:xfrm>
              <a:custGeom>
                <a:rect b="b" l="l" r="r" t="t"/>
                <a:pathLst>
                  <a:path extrusionOk="0" h="5933" w="978">
                    <a:moveTo>
                      <a:pt x="369" y="1"/>
                    </a:moveTo>
                    <a:cubicBezTo>
                      <a:pt x="302" y="1"/>
                      <a:pt x="257" y="21"/>
                      <a:pt x="252" y="65"/>
                    </a:cubicBezTo>
                    <a:cubicBezTo>
                      <a:pt x="154" y="815"/>
                      <a:pt x="0" y="5382"/>
                      <a:pt x="0" y="5597"/>
                    </a:cubicBezTo>
                    <a:cubicBezTo>
                      <a:pt x="0" y="5758"/>
                      <a:pt x="65" y="5932"/>
                      <a:pt x="150" y="5932"/>
                    </a:cubicBezTo>
                    <a:cubicBezTo>
                      <a:pt x="182" y="5932"/>
                      <a:pt x="217" y="5908"/>
                      <a:pt x="252" y="5849"/>
                    </a:cubicBezTo>
                    <a:cubicBezTo>
                      <a:pt x="375" y="5628"/>
                      <a:pt x="977" y="907"/>
                      <a:pt x="977" y="501"/>
                    </a:cubicBezTo>
                    <a:cubicBezTo>
                      <a:pt x="977" y="195"/>
                      <a:pt x="574" y="1"/>
                      <a:pt x="369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86"/>
              <p:cNvSpPr/>
              <p:nvPr/>
            </p:nvSpPr>
            <p:spPr>
              <a:xfrm>
                <a:off x="5906800" y="3694050"/>
                <a:ext cx="13250" cy="26100"/>
              </a:xfrm>
              <a:custGeom>
                <a:rect b="b" l="l" r="r" t="t"/>
                <a:pathLst>
                  <a:path extrusionOk="0" h="1044" w="530">
                    <a:moveTo>
                      <a:pt x="183" y="0"/>
                    </a:moveTo>
                    <a:cubicBezTo>
                      <a:pt x="167" y="0"/>
                      <a:pt x="153" y="8"/>
                      <a:pt x="139" y="26"/>
                    </a:cubicBezTo>
                    <a:cubicBezTo>
                      <a:pt x="1" y="212"/>
                      <a:pt x="84" y="1044"/>
                      <a:pt x="252" y="1044"/>
                    </a:cubicBezTo>
                    <a:cubicBezTo>
                      <a:pt x="278" y="1044"/>
                      <a:pt x="306" y="1024"/>
                      <a:pt x="336" y="978"/>
                    </a:cubicBezTo>
                    <a:cubicBezTo>
                      <a:pt x="530" y="679"/>
                      <a:pt x="324" y="0"/>
                      <a:pt x="183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86"/>
              <p:cNvSpPr/>
              <p:nvPr/>
            </p:nvSpPr>
            <p:spPr>
              <a:xfrm>
                <a:off x="6041850" y="3219600"/>
                <a:ext cx="41175" cy="26700"/>
              </a:xfrm>
              <a:custGeom>
                <a:rect b="b" l="l" r="r" t="t"/>
                <a:pathLst>
                  <a:path extrusionOk="0" h="1068" w="1647">
                    <a:moveTo>
                      <a:pt x="198" y="0"/>
                    </a:moveTo>
                    <a:cubicBezTo>
                      <a:pt x="61" y="0"/>
                      <a:pt x="1" y="53"/>
                      <a:pt x="54" y="213"/>
                    </a:cubicBezTo>
                    <a:cubicBezTo>
                      <a:pt x="153" y="502"/>
                      <a:pt x="1646" y="1068"/>
                      <a:pt x="1646" y="1068"/>
                    </a:cubicBezTo>
                    <a:lnTo>
                      <a:pt x="1646" y="213"/>
                    </a:lnTo>
                    <a:cubicBezTo>
                      <a:pt x="1052" y="213"/>
                      <a:pt x="472" y="0"/>
                      <a:pt x="19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86"/>
              <p:cNvSpPr/>
              <p:nvPr/>
            </p:nvSpPr>
            <p:spPr>
              <a:xfrm>
                <a:off x="6029850" y="3233525"/>
                <a:ext cx="58850" cy="35050"/>
              </a:xfrm>
              <a:custGeom>
                <a:rect b="b" l="l" r="r" t="t"/>
                <a:pathLst>
                  <a:path extrusionOk="0" h="1402" w="2354">
                    <a:moveTo>
                      <a:pt x="251" y="1"/>
                    </a:moveTo>
                    <a:cubicBezTo>
                      <a:pt x="1" y="1"/>
                      <a:pt x="346" y="338"/>
                      <a:pt x="688" y="609"/>
                    </a:cubicBezTo>
                    <a:cubicBezTo>
                      <a:pt x="1078" y="914"/>
                      <a:pt x="1515" y="1401"/>
                      <a:pt x="1912" y="1401"/>
                    </a:cubicBezTo>
                    <a:cubicBezTo>
                      <a:pt x="1947" y="1401"/>
                      <a:pt x="1981" y="1398"/>
                      <a:pt x="2016" y="1390"/>
                    </a:cubicBezTo>
                    <a:cubicBezTo>
                      <a:pt x="2354" y="1310"/>
                      <a:pt x="1395" y="339"/>
                      <a:pt x="516" y="56"/>
                    </a:cubicBezTo>
                    <a:cubicBezTo>
                      <a:pt x="393" y="18"/>
                      <a:pt x="307" y="1"/>
                      <a:pt x="251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86"/>
              <p:cNvSpPr/>
              <p:nvPr/>
            </p:nvSpPr>
            <p:spPr>
              <a:xfrm>
                <a:off x="6005225" y="4254425"/>
                <a:ext cx="33225" cy="22050"/>
              </a:xfrm>
              <a:custGeom>
                <a:rect b="b" l="l" r="r" t="t"/>
                <a:pathLst>
                  <a:path extrusionOk="0" h="882" w="1329">
                    <a:moveTo>
                      <a:pt x="1015" y="1"/>
                    </a:moveTo>
                    <a:cubicBezTo>
                      <a:pt x="805" y="1"/>
                      <a:pt x="505" y="49"/>
                      <a:pt x="308" y="65"/>
                    </a:cubicBezTo>
                    <a:cubicBezTo>
                      <a:pt x="1" y="89"/>
                      <a:pt x="222" y="747"/>
                      <a:pt x="480" y="858"/>
                    </a:cubicBezTo>
                    <a:cubicBezTo>
                      <a:pt x="520" y="874"/>
                      <a:pt x="562" y="882"/>
                      <a:pt x="604" y="882"/>
                    </a:cubicBezTo>
                    <a:cubicBezTo>
                      <a:pt x="839" y="882"/>
                      <a:pt x="1090" y="646"/>
                      <a:pt x="1200" y="495"/>
                    </a:cubicBezTo>
                    <a:cubicBezTo>
                      <a:pt x="1329" y="317"/>
                      <a:pt x="1310" y="132"/>
                      <a:pt x="1243" y="52"/>
                    </a:cubicBezTo>
                    <a:cubicBezTo>
                      <a:pt x="1211" y="14"/>
                      <a:pt x="1125" y="1"/>
                      <a:pt x="10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86"/>
              <p:cNvSpPr/>
              <p:nvPr/>
            </p:nvSpPr>
            <p:spPr>
              <a:xfrm>
                <a:off x="6032325" y="4268200"/>
                <a:ext cx="12725" cy="66575"/>
              </a:xfrm>
              <a:custGeom>
                <a:rect b="b" l="l" r="r" t="t"/>
                <a:pathLst>
                  <a:path extrusionOk="0" h="2663" w="509">
                    <a:moveTo>
                      <a:pt x="333" y="1"/>
                    </a:moveTo>
                    <a:cubicBezTo>
                      <a:pt x="331" y="1"/>
                      <a:pt x="328" y="2"/>
                      <a:pt x="325" y="5"/>
                    </a:cubicBezTo>
                    <a:cubicBezTo>
                      <a:pt x="1" y="341"/>
                      <a:pt x="128" y="2662"/>
                      <a:pt x="302" y="2662"/>
                    </a:cubicBezTo>
                    <a:cubicBezTo>
                      <a:pt x="309" y="2662"/>
                      <a:pt x="317" y="2658"/>
                      <a:pt x="325" y="2649"/>
                    </a:cubicBezTo>
                    <a:cubicBezTo>
                      <a:pt x="509" y="2421"/>
                      <a:pt x="497" y="2286"/>
                      <a:pt x="405" y="1751"/>
                    </a:cubicBezTo>
                    <a:cubicBezTo>
                      <a:pt x="309" y="1234"/>
                      <a:pt x="410" y="1"/>
                      <a:pt x="33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86"/>
              <p:cNvSpPr/>
              <p:nvPr/>
            </p:nvSpPr>
            <p:spPr>
              <a:xfrm>
                <a:off x="6023825" y="4278425"/>
                <a:ext cx="11250" cy="67050"/>
              </a:xfrm>
              <a:custGeom>
                <a:rect b="b" l="l" r="r" t="t"/>
                <a:pathLst>
                  <a:path extrusionOk="0" h="2682" w="450">
                    <a:moveTo>
                      <a:pt x="225" y="0"/>
                    </a:moveTo>
                    <a:cubicBezTo>
                      <a:pt x="224" y="0"/>
                      <a:pt x="223" y="1"/>
                      <a:pt x="222" y="2"/>
                    </a:cubicBezTo>
                    <a:cubicBezTo>
                      <a:pt x="1" y="265"/>
                      <a:pt x="146" y="2682"/>
                      <a:pt x="290" y="2682"/>
                    </a:cubicBezTo>
                    <a:cubicBezTo>
                      <a:pt x="294" y="2682"/>
                      <a:pt x="298" y="2680"/>
                      <a:pt x="302" y="2676"/>
                    </a:cubicBezTo>
                    <a:cubicBezTo>
                      <a:pt x="443" y="2528"/>
                      <a:pt x="449" y="2412"/>
                      <a:pt x="351" y="1852"/>
                    </a:cubicBezTo>
                    <a:cubicBezTo>
                      <a:pt x="255" y="1311"/>
                      <a:pt x="265" y="0"/>
                      <a:pt x="22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86"/>
              <p:cNvSpPr/>
              <p:nvPr/>
            </p:nvSpPr>
            <p:spPr>
              <a:xfrm>
                <a:off x="6016150" y="4282925"/>
                <a:ext cx="11850" cy="69550"/>
              </a:xfrm>
              <a:custGeom>
                <a:rect b="b" l="l" r="r" t="t"/>
                <a:pathLst>
                  <a:path extrusionOk="0" h="2782" w="474">
                    <a:moveTo>
                      <a:pt x="271" y="0"/>
                    </a:moveTo>
                    <a:cubicBezTo>
                      <a:pt x="99" y="62"/>
                      <a:pt x="0" y="1076"/>
                      <a:pt x="148" y="2133"/>
                    </a:cubicBezTo>
                    <a:cubicBezTo>
                      <a:pt x="234" y="2728"/>
                      <a:pt x="307" y="2781"/>
                      <a:pt x="368" y="2781"/>
                    </a:cubicBezTo>
                    <a:cubicBezTo>
                      <a:pt x="381" y="2781"/>
                      <a:pt x="394" y="2779"/>
                      <a:pt x="406" y="2779"/>
                    </a:cubicBezTo>
                    <a:cubicBezTo>
                      <a:pt x="474" y="2779"/>
                      <a:pt x="271" y="1857"/>
                      <a:pt x="271" y="1217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86"/>
              <p:cNvSpPr/>
              <p:nvPr/>
            </p:nvSpPr>
            <p:spPr>
              <a:xfrm>
                <a:off x="6004461" y="4291675"/>
                <a:ext cx="10650" cy="62125"/>
              </a:xfrm>
              <a:custGeom>
                <a:rect b="b" l="l" r="r" t="t"/>
                <a:pathLst>
                  <a:path extrusionOk="0" h="2485" w="426">
                    <a:moveTo>
                      <a:pt x="355" y="0"/>
                    </a:moveTo>
                    <a:cubicBezTo>
                      <a:pt x="315" y="0"/>
                      <a:pt x="0" y="1490"/>
                      <a:pt x="101" y="2177"/>
                    </a:cubicBezTo>
                    <a:cubicBezTo>
                      <a:pt x="133" y="2389"/>
                      <a:pt x="214" y="2484"/>
                      <a:pt x="284" y="2484"/>
                    </a:cubicBezTo>
                    <a:cubicBezTo>
                      <a:pt x="362" y="2484"/>
                      <a:pt x="425" y="2366"/>
                      <a:pt x="390" y="2158"/>
                    </a:cubicBezTo>
                    <a:cubicBezTo>
                      <a:pt x="322" y="1765"/>
                      <a:pt x="371" y="142"/>
                      <a:pt x="359" y="7"/>
                    </a:cubicBezTo>
                    <a:cubicBezTo>
                      <a:pt x="358" y="2"/>
                      <a:pt x="357" y="0"/>
                      <a:pt x="35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86"/>
              <p:cNvSpPr/>
              <p:nvPr/>
            </p:nvSpPr>
            <p:spPr>
              <a:xfrm>
                <a:off x="5998861" y="4304925"/>
                <a:ext cx="6900" cy="35750"/>
              </a:xfrm>
              <a:custGeom>
                <a:rect b="b" l="l" r="r" t="t"/>
                <a:pathLst>
                  <a:path extrusionOk="0" h="1430" w="276">
                    <a:moveTo>
                      <a:pt x="274" y="0"/>
                    </a:moveTo>
                    <a:cubicBezTo>
                      <a:pt x="254" y="0"/>
                      <a:pt x="29" y="814"/>
                      <a:pt x="5" y="1296"/>
                    </a:cubicBezTo>
                    <a:cubicBezTo>
                      <a:pt x="0" y="1383"/>
                      <a:pt x="15" y="1429"/>
                      <a:pt x="39" y="1429"/>
                    </a:cubicBezTo>
                    <a:cubicBezTo>
                      <a:pt x="112" y="1429"/>
                      <a:pt x="275" y="1004"/>
                      <a:pt x="275" y="6"/>
                    </a:cubicBezTo>
                    <a:cubicBezTo>
                      <a:pt x="275" y="2"/>
                      <a:pt x="275" y="0"/>
                      <a:pt x="274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86"/>
              <p:cNvSpPr/>
              <p:nvPr/>
            </p:nvSpPr>
            <p:spPr>
              <a:xfrm>
                <a:off x="5982800" y="3312525"/>
                <a:ext cx="26150" cy="33875"/>
              </a:xfrm>
              <a:custGeom>
                <a:rect b="b" l="l" r="r" t="t"/>
                <a:pathLst>
                  <a:path extrusionOk="0" h="1355" w="1046">
                    <a:moveTo>
                      <a:pt x="930" y="0"/>
                    </a:moveTo>
                    <a:cubicBezTo>
                      <a:pt x="728" y="0"/>
                      <a:pt x="220" y="321"/>
                      <a:pt x="117" y="449"/>
                    </a:cubicBezTo>
                    <a:cubicBezTo>
                      <a:pt x="1" y="602"/>
                      <a:pt x="93" y="1303"/>
                      <a:pt x="203" y="1352"/>
                    </a:cubicBezTo>
                    <a:cubicBezTo>
                      <a:pt x="207" y="1354"/>
                      <a:pt x="211" y="1355"/>
                      <a:pt x="215" y="1355"/>
                    </a:cubicBezTo>
                    <a:cubicBezTo>
                      <a:pt x="316" y="1355"/>
                      <a:pt x="425" y="760"/>
                      <a:pt x="603" y="535"/>
                    </a:cubicBezTo>
                    <a:cubicBezTo>
                      <a:pt x="794" y="295"/>
                      <a:pt x="1046" y="154"/>
                      <a:pt x="1009" y="43"/>
                    </a:cubicBezTo>
                    <a:cubicBezTo>
                      <a:pt x="998" y="13"/>
                      <a:pt x="970" y="0"/>
                      <a:pt x="93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86"/>
              <p:cNvSpPr/>
              <p:nvPr/>
            </p:nvSpPr>
            <p:spPr>
              <a:xfrm>
                <a:off x="6092250" y="3665425"/>
                <a:ext cx="85125" cy="242725"/>
              </a:xfrm>
              <a:custGeom>
                <a:rect b="b" l="l" r="r" t="t"/>
                <a:pathLst>
                  <a:path extrusionOk="0" h="9709" w="3405">
                    <a:moveTo>
                      <a:pt x="2898" y="1"/>
                    </a:moveTo>
                    <a:cubicBezTo>
                      <a:pt x="2262" y="1"/>
                      <a:pt x="1" y="1344"/>
                      <a:pt x="24" y="1749"/>
                    </a:cubicBezTo>
                    <a:cubicBezTo>
                      <a:pt x="84" y="2817"/>
                      <a:pt x="759" y="9708"/>
                      <a:pt x="1094" y="9708"/>
                    </a:cubicBezTo>
                    <a:cubicBezTo>
                      <a:pt x="1102" y="9708"/>
                      <a:pt x="1110" y="9704"/>
                      <a:pt x="1118" y="9696"/>
                    </a:cubicBezTo>
                    <a:cubicBezTo>
                      <a:pt x="1444" y="9352"/>
                      <a:pt x="3404" y="279"/>
                      <a:pt x="3017" y="27"/>
                    </a:cubicBezTo>
                    <a:cubicBezTo>
                      <a:pt x="2989" y="9"/>
                      <a:pt x="2949" y="1"/>
                      <a:pt x="289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86"/>
              <p:cNvSpPr/>
              <p:nvPr/>
            </p:nvSpPr>
            <p:spPr>
              <a:xfrm>
                <a:off x="6120175" y="3674325"/>
                <a:ext cx="71325" cy="317875"/>
              </a:xfrm>
              <a:custGeom>
                <a:rect b="b" l="l" r="r" t="t"/>
                <a:pathLst>
                  <a:path extrusionOk="0" h="12715" w="2853">
                    <a:moveTo>
                      <a:pt x="2406" y="1"/>
                    </a:moveTo>
                    <a:cubicBezTo>
                      <a:pt x="2394" y="1"/>
                      <a:pt x="2383" y="24"/>
                      <a:pt x="2373" y="77"/>
                    </a:cubicBezTo>
                    <a:cubicBezTo>
                      <a:pt x="2275" y="612"/>
                      <a:pt x="1058" y="7355"/>
                      <a:pt x="812" y="8357"/>
                    </a:cubicBezTo>
                    <a:cubicBezTo>
                      <a:pt x="560" y="9353"/>
                      <a:pt x="1" y="12444"/>
                      <a:pt x="345" y="12635"/>
                    </a:cubicBezTo>
                    <a:cubicBezTo>
                      <a:pt x="447" y="12691"/>
                      <a:pt x="518" y="12715"/>
                      <a:pt x="578" y="12715"/>
                    </a:cubicBezTo>
                    <a:cubicBezTo>
                      <a:pt x="714" y="12715"/>
                      <a:pt x="787" y="12585"/>
                      <a:pt x="1027" y="12414"/>
                    </a:cubicBezTo>
                    <a:cubicBezTo>
                      <a:pt x="1138" y="12337"/>
                      <a:pt x="1247" y="12307"/>
                      <a:pt x="1353" y="12307"/>
                    </a:cubicBezTo>
                    <a:cubicBezTo>
                      <a:pt x="1725" y="12307"/>
                      <a:pt x="2066" y="12670"/>
                      <a:pt x="2329" y="12670"/>
                    </a:cubicBezTo>
                    <a:cubicBezTo>
                      <a:pt x="2394" y="12670"/>
                      <a:pt x="2454" y="12647"/>
                      <a:pt x="2509" y="12592"/>
                    </a:cubicBezTo>
                    <a:cubicBezTo>
                      <a:pt x="2853" y="12242"/>
                      <a:pt x="2521" y="1337"/>
                      <a:pt x="2552" y="1024"/>
                    </a:cubicBezTo>
                    <a:cubicBezTo>
                      <a:pt x="2578" y="757"/>
                      <a:pt x="2475" y="1"/>
                      <a:pt x="240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86"/>
              <p:cNvSpPr/>
              <p:nvPr/>
            </p:nvSpPr>
            <p:spPr>
              <a:xfrm>
                <a:off x="6132625" y="4010450"/>
                <a:ext cx="52575" cy="241400"/>
              </a:xfrm>
              <a:custGeom>
                <a:rect b="b" l="l" r="r" t="t"/>
                <a:pathLst>
                  <a:path extrusionOk="0" h="9656" w="2103">
                    <a:moveTo>
                      <a:pt x="1658" y="1"/>
                    </a:moveTo>
                    <a:cubicBezTo>
                      <a:pt x="1511" y="1"/>
                      <a:pt x="252" y="6998"/>
                      <a:pt x="130" y="7310"/>
                    </a:cubicBezTo>
                    <a:cubicBezTo>
                      <a:pt x="1" y="7623"/>
                      <a:pt x="7" y="9000"/>
                      <a:pt x="68" y="9406"/>
                    </a:cubicBezTo>
                    <a:cubicBezTo>
                      <a:pt x="95" y="9581"/>
                      <a:pt x="230" y="9656"/>
                      <a:pt x="381" y="9656"/>
                    </a:cubicBezTo>
                    <a:cubicBezTo>
                      <a:pt x="574" y="9656"/>
                      <a:pt x="794" y="9534"/>
                      <a:pt x="849" y="9344"/>
                    </a:cubicBezTo>
                    <a:cubicBezTo>
                      <a:pt x="941" y="9000"/>
                      <a:pt x="1543" y="5208"/>
                      <a:pt x="1820" y="3616"/>
                    </a:cubicBezTo>
                    <a:cubicBezTo>
                      <a:pt x="2103" y="2017"/>
                      <a:pt x="2103" y="284"/>
                      <a:pt x="1660" y="1"/>
                    </a:cubicBezTo>
                    <a:cubicBezTo>
                      <a:pt x="1660" y="1"/>
                      <a:pt x="1659" y="1"/>
                      <a:pt x="165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86"/>
              <p:cNvSpPr/>
              <p:nvPr/>
            </p:nvSpPr>
            <p:spPr>
              <a:xfrm>
                <a:off x="6119050" y="4010450"/>
                <a:ext cx="37625" cy="158800"/>
              </a:xfrm>
              <a:custGeom>
                <a:rect b="b" l="l" r="r" t="t"/>
                <a:pathLst>
                  <a:path extrusionOk="0" h="6352" w="1505">
                    <a:moveTo>
                      <a:pt x="275" y="1"/>
                    </a:moveTo>
                    <a:cubicBezTo>
                      <a:pt x="0" y="1"/>
                      <a:pt x="335" y="5886"/>
                      <a:pt x="427" y="6320"/>
                    </a:cubicBezTo>
                    <a:cubicBezTo>
                      <a:pt x="431" y="6342"/>
                      <a:pt x="438" y="6352"/>
                      <a:pt x="447" y="6352"/>
                    </a:cubicBezTo>
                    <a:cubicBezTo>
                      <a:pt x="613" y="6352"/>
                      <a:pt x="1504" y="2429"/>
                      <a:pt x="1416" y="1593"/>
                    </a:cubicBezTo>
                    <a:cubicBezTo>
                      <a:pt x="1373" y="1175"/>
                      <a:pt x="562" y="63"/>
                      <a:pt x="279" y="1"/>
                    </a:cubicBezTo>
                    <a:cubicBezTo>
                      <a:pt x="278" y="1"/>
                      <a:pt x="276" y="1"/>
                      <a:pt x="27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86"/>
              <p:cNvSpPr/>
              <p:nvPr/>
            </p:nvSpPr>
            <p:spPr>
              <a:xfrm>
                <a:off x="6086225" y="3419325"/>
                <a:ext cx="94625" cy="272775"/>
              </a:xfrm>
              <a:custGeom>
                <a:rect b="b" l="l" r="r" t="t"/>
                <a:pathLst>
                  <a:path extrusionOk="0" h="10911" w="3785">
                    <a:moveTo>
                      <a:pt x="3246" y="1"/>
                    </a:moveTo>
                    <a:cubicBezTo>
                      <a:pt x="3231" y="1"/>
                      <a:pt x="3215" y="7"/>
                      <a:pt x="3197" y="18"/>
                    </a:cubicBezTo>
                    <a:cubicBezTo>
                      <a:pt x="2576" y="424"/>
                      <a:pt x="713" y="602"/>
                      <a:pt x="775" y="731"/>
                    </a:cubicBezTo>
                    <a:cubicBezTo>
                      <a:pt x="842" y="860"/>
                      <a:pt x="1826" y="1598"/>
                      <a:pt x="2010" y="2188"/>
                    </a:cubicBezTo>
                    <a:cubicBezTo>
                      <a:pt x="2201" y="2784"/>
                      <a:pt x="2545" y="7966"/>
                      <a:pt x="2109" y="8531"/>
                    </a:cubicBezTo>
                    <a:cubicBezTo>
                      <a:pt x="1666" y="9091"/>
                      <a:pt x="0" y="10843"/>
                      <a:pt x="203" y="10904"/>
                    </a:cubicBezTo>
                    <a:cubicBezTo>
                      <a:pt x="219" y="10909"/>
                      <a:pt x="236" y="10911"/>
                      <a:pt x="255" y="10911"/>
                    </a:cubicBezTo>
                    <a:cubicBezTo>
                      <a:pt x="748" y="10911"/>
                      <a:pt x="2495" y="9461"/>
                      <a:pt x="2951" y="9343"/>
                    </a:cubicBezTo>
                    <a:cubicBezTo>
                      <a:pt x="3057" y="9314"/>
                      <a:pt x="3158" y="9306"/>
                      <a:pt x="3251" y="9306"/>
                    </a:cubicBezTo>
                    <a:cubicBezTo>
                      <a:pt x="3358" y="9306"/>
                      <a:pt x="3454" y="9316"/>
                      <a:pt x="3533" y="9316"/>
                    </a:cubicBezTo>
                    <a:cubicBezTo>
                      <a:pt x="3691" y="9316"/>
                      <a:pt x="3784" y="9276"/>
                      <a:pt x="3768" y="9036"/>
                    </a:cubicBezTo>
                    <a:cubicBezTo>
                      <a:pt x="3738" y="8562"/>
                      <a:pt x="3406" y="4997"/>
                      <a:pt x="3326" y="3540"/>
                    </a:cubicBezTo>
                    <a:cubicBezTo>
                      <a:pt x="3250" y="2143"/>
                      <a:pt x="3535" y="1"/>
                      <a:pt x="324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86"/>
              <p:cNvSpPr/>
              <p:nvPr/>
            </p:nvSpPr>
            <p:spPr>
              <a:xfrm>
                <a:off x="6084225" y="3583950"/>
                <a:ext cx="54875" cy="84475"/>
              </a:xfrm>
              <a:custGeom>
                <a:rect b="b" l="l" r="r" t="t"/>
                <a:pathLst>
                  <a:path extrusionOk="0" h="3379" w="2195">
                    <a:moveTo>
                      <a:pt x="1909" y="0"/>
                    </a:moveTo>
                    <a:cubicBezTo>
                      <a:pt x="1505" y="0"/>
                      <a:pt x="576" y="549"/>
                      <a:pt x="412" y="852"/>
                    </a:cubicBezTo>
                    <a:cubicBezTo>
                      <a:pt x="203" y="1227"/>
                      <a:pt x="0" y="1381"/>
                      <a:pt x="105" y="3354"/>
                    </a:cubicBezTo>
                    <a:cubicBezTo>
                      <a:pt x="106" y="3371"/>
                      <a:pt x="114" y="3378"/>
                      <a:pt x="130" y="3378"/>
                    </a:cubicBezTo>
                    <a:cubicBezTo>
                      <a:pt x="331" y="3378"/>
                      <a:pt x="1691" y="2043"/>
                      <a:pt x="1851" y="1694"/>
                    </a:cubicBezTo>
                    <a:cubicBezTo>
                      <a:pt x="2023" y="1320"/>
                      <a:pt x="2195" y="477"/>
                      <a:pt x="2090" y="102"/>
                    </a:cubicBezTo>
                    <a:cubicBezTo>
                      <a:pt x="2070" y="31"/>
                      <a:pt x="2004" y="0"/>
                      <a:pt x="1909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86"/>
              <p:cNvSpPr/>
              <p:nvPr/>
            </p:nvSpPr>
            <p:spPr>
              <a:xfrm>
                <a:off x="6086825" y="3530650"/>
                <a:ext cx="48750" cy="64700"/>
              </a:xfrm>
              <a:custGeom>
                <a:rect b="b" l="l" r="r" t="t"/>
                <a:pathLst>
                  <a:path extrusionOk="0" h="2588" w="1950">
                    <a:moveTo>
                      <a:pt x="1596" y="0"/>
                    </a:moveTo>
                    <a:cubicBezTo>
                      <a:pt x="1192" y="0"/>
                      <a:pt x="367" y="287"/>
                      <a:pt x="204" y="489"/>
                    </a:cubicBezTo>
                    <a:cubicBezTo>
                      <a:pt x="1" y="741"/>
                      <a:pt x="69" y="2327"/>
                      <a:pt x="204" y="2579"/>
                    </a:cubicBezTo>
                    <a:cubicBezTo>
                      <a:pt x="207" y="2585"/>
                      <a:pt x="214" y="2588"/>
                      <a:pt x="223" y="2588"/>
                    </a:cubicBezTo>
                    <a:cubicBezTo>
                      <a:pt x="396" y="2588"/>
                      <a:pt x="1549" y="1644"/>
                      <a:pt x="1747" y="1644"/>
                    </a:cubicBezTo>
                    <a:cubicBezTo>
                      <a:pt x="1949" y="1644"/>
                      <a:pt x="1919" y="329"/>
                      <a:pt x="1814" y="77"/>
                    </a:cubicBezTo>
                    <a:cubicBezTo>
                      <a:pt x="1791" y="23"/>
                      <a:pt x="1711" y="0"/>
                      <a:pt x="1596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86"/>
              <p:cNvSpPr/>
              <p:nvPr/>
            </p:nvSpPr>
            <p:spPr>
              <a:xfrm>
                <a:off x="6085750" y="3313675"/>
                <a:ext cx="92075" cy="113100"/>
              </a:xfrm>
              <a:custGeom>
                <a:rect b="b" l="l" r="r" t="t"/>
                <a:pathLst>
                  <a:path extrusionOk="0" h="4524" w="3683">
                    <a:moveTo>
                      <a:pt x="1280" y="0"/>
                    </a:moveTo>
                    <a:cubicBezTo>
                      <a:pt x="1176" y="0"/>
                      <a:pt x="1089" y="3"/>
                      <a:pt x="1027" y="3"/>
                    </a:cubicBezTo>
                    <a:cubicBezTo>
                      <a:pt x="93" y="3"/>
                      <a:pt x="1" y="482"/>
                      <a:pt x="1" y="1921"/>
                    </a:cubicBezTo>
                    <a:cubicBezTo>
                      <a:pt x="1" y="3178"/>
                      <a:pt x="123" y="4523"/>
                      <a:pt x="1298" y="4523"/>
                    </a:cubicBezTo>
                    <a:cubicBezTo>
                      <a:pt x="1467" y="4523"/>
                      <a:pt x="1659" y="4495"/>
                      <a:pt x="1876" y="4435"/>
                    </a:cubicBezTo>
                    <a:cubicBezTo>
                      <a:pt x="3591" y="3955"/>
                      <a:pt x="3683" y="2579"/>
                      <a:pt x="3345" y="1232"/>
                    </a:cubicBezTo>
                    <a:cubicBezTo>
                      <a:pt x="3051" y="85"/>
                      <a:pt x="1879" y="0"/>
                      <a:pt x="128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86"/>
              <p:cNvSpPr/>
              <p:nvPr/>
            </p:nvSpPr>
            <p:spPr>
              <a:xfrm>
                <a:off x="6088525" y="3486250"/>
                <a:ext cx="42750" cy="43250"/>
              </a:xfrm>
              <a:custGeom>
                <a:rect b="b" l="l" r="r" t="t"/>
                <a:pathLst>
                  <a:path extrusionOk="0" h="1730" w="1710">
                    <a:moveTo>
                      <a:pt x="1004" y="1"/>
                    </a:moveTo>
                    <a:cubicBezTo>
                      <a:pt x="667" y="1"/>
                      <a:pt x="275" y="96"/>
                      <a:pt x="173" y="169"/>
                    </a:cubicBezTo>
                    <a:cubicBezTo>
                      <a:pt x="1" y="298"/>
                      <a:pt x="31" y="1515"/>
                      <a:pt x="173" y="1669"/>
                    </a:cubicBezTo>
                    <a:cubicBezTo>
                      <a:pt x="211" y="1711"/>
                      <a:pt x="275" y="1729"/>
                      <a:pt x="355" y="1729"/>
                    </a:cubicBezTo>
                    <a:cubicBezTo>
                      <a:pt x="699" y="1729"/>
                      <a:pt x="1342" y="1399"/>
                      <a:pt x="1506" y="1324"/>
                    </a:cubicBezTo>
                    <a:cubicBezTo>
                      <a:pt x="1709" y="1232"/>
                      <a:pt x="1679" y="476"/>
                      <a:pt x="1506" y="169"/>
                    </a:cubicBezTo>
                    <a:cubicBezTo>
                      <a:pt x="1437" y="44"/>
                      <a:pt x="1233" y="1"/>
                      <a:pt x="100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86"/>
              <p:cNvSpPr/>
              <p:nvPr/>
            </p:nvSpPr>
            <p:spPr>
              <a:xfrm>
                <a:off x="6091450" y="3448550"/>
                <a:ext cx="36450" cy="32550"/>
              </a:xfrm>
              <a:custGeom>
                <a:rect b="b" l="l" r="r" t="t"/>
                <a:pathLst>
                  <a:path extrusionOk="0" h="1302" w="1458">
                    <a:moveTo>
                      <a:pt x="374" y="1"/>
                    </a:moveTo>
                    <a:cubicBezTo>
                      <a:pt x="321" y="1"/>
                      <a:pt x="280" y="26"/>
                      <a:pt x="258" y="85"/>
                    </a:cubicBezTo>
                    <a:cubicBezTo>
                      <a:pt x="160" y="352"/>
                      <a:pt x="1" y="1281"/>
                      <a:pt x="154" y="1281"/>
                    </a:cubicBezTo>
                    <a:cubicBezTo>
                      <a:pt x="163" y="1281"/>
                      <a:pt x="173" y="1278"/>
                      <a:pt x="185" y="1271"/>
                    </a:cubicBezTo>
                    <a:cubicBezTo>
                      <a:pt x="244" y="1236"/>
                      <a:pt x="335" y="1223"/>
                      <a:pt x="439" y="1223"/>
                    </a:cubicBezTo>
                    <a:cubicBezTo>
                      <a:pt x="699" y="1223"/>
                      <a:pt x="1046" y="1302"/>
                      <a:pt x="1217" y="1302"/>
                    </a:cubicBezTo>
                    <a:cubicBezTo>
                      <a:pt x="1457" y="1302"/>
                      <a:pt x="1383" y="927"/>
                      <a:pt x="1180" y="644"/>
                    </a:cubicBezTo>
                    <a:cubicBezTo>
                      <a:pt x="1017" y="422"/>
                      <a:pt x="592" y="1"/>
                      <a:pt x="37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86"/>
              <p:cNvSpPr/>
              <p:nvPr/>
            </p:nvSpPr>
            <p:spPr>
              <a:xfrm>
                <a:off x="6081775" y="3248250"/>
                <a:ext cx="152625" cy="51500"/>
              </a:xfrm>
              <a:custGeom>
                <a:rect b="b" l="l" r="r" t="t"/>
                <a:pathLst>
                  <a:path extrusionOk="0" h="2060" w="6105">
                    <a:moveTo>
                      <a:pt x="2865" y="1"/>
                    </a:moveTo>
                    <a:cubicBezTo>
                      <a:pt x="2788" y="1"/>
                      <a:pt x="2725" y="5"/>
                      <a:pt x="2680" y="14"/>
                    </a:cubicBezTo>
                    <a:cubicBezTo>
                      <a:pt x="2207" y="112"/>
                      <a:pt x="0" y="1612"/>
                      <a:pt x="363" y="1901"/>
                    </a:cubicBezTo>
                    <a:cubicBezTo>
                      <a:pt x="497" y="2009"/>
                      <a:pt x="680" y="2060"/>
                      <a:pt x="895" y="2060"/>
                    </a:cubicBezTo>
                    <a:cubicBezTo>
                      <a:pt x="1437" y="2060"/>
                      <a:pt x="2182" y="1737"/>
                      <a:pt x="2864" y="1200"/>
                    </a:cubicBezTo>
                    <a:cubicBezTo>
                      <a:pt x="3197" y="935"/>
                      <a:pt x="3853" y="880"/>
                      <a:pt x="4482" y="880"/>
                    </a:cubicBezTo>
                    <a:cubicBezTo>
                      <a:pt x="4939" y="880"/>
                      <a:pt x="5381" y="909"/>
                      <a:pt x="5674" y="909"/>
                    </a:cubicBezTo>
                    <a:cubicBezTo>
                      <a:pt x="5960" y="909"/>
                      <a:pt x="6104" y="881"/>
                      <a:pt x="5981" y="770"/>
                    </a:cubicBezTo>
                    <a:cubicBezTo>
                      <a:pt x="5531" y="370"/>
                      <a:pt x="3583" y="1"/>
                      <a:pt x="286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86"/>
              <p:cNvSpPr/>
              <p:nvPr/>
            </p:nvSpPr>
            <p:spPr>
              <a:xfrm>
                <a:off x="6142550" y="3281725"/>
                <a:ext cx="104750" cy="142325"/>
              </a:xfrm>
              <a:custGeom>
                <a:rect b="b" l="l" r="r" t="t"/>
                <a:pathLst>
                  <a:path extrusionOk="0" h="5693" w="4190">
                    <a:moveTo>
                      <a:pt x="2276" y="1"/>
                    </a:moveTo>
                    <a:cubicBezTo>
                      <a:pt x="1248" y="1"/>
                      <a:pt x="60" y="790"/>
                      <a:pt x="15" y="992"/>
                    </a:cubicBezTo>
                    <a:cubicBezTo>
                      <a:pt x="1" y="1059"/>
                      <a:pt x="92" y="1076"/>
                      <a:pt x="249" y="1076"/>
                    </a:cubicBezTo>
                    <a:cubicBezTo>
                      <a:pt x="422" y="1076"/>
                      <a:pt x="674" y="1055"/>
                      <a:pt x="952" y="1055"/>
                    </a:cubicBezTo>
                    <a:cubicBezTo>
                      <a:pt x="1473" y="1055"/>
                      <a:pt x="2085" y="1129"/>
                      <a:pt x="2437" y="1551"/>
                    </a:cubicBezTo>
                    <a:cubicBezTo>
                      <a:pt x="3194" y="2445"/>
                      <a:pt x="4129" y="5692"/>
                      <a:pt x="4186" y="5692"/>
                    </a:cubicBezTo>
                    <a:cubicBezTo>
                      <a:pt x="4188" y="5692"/>
                      <a:pt x="4189" y="5689"/>
                      <a:pt x="4189" y="5682"/>
                    </a:cubicBezTo>
                    <a:cubicBezTo>
                      <a:pt x="4189" y="5461"/>
                      <a:pt x="3851" y="1072"/>
                      <a:pt x="3341" y="457"/>
                    </a:cubicBezTo>
                    <a:cubicBezTo>
                      <a:pt x="3065" y="124"/>
                      <a:pt x="2683" y="1"/>
                      <a:pt x="227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86"/>
              <p:cNvSpPr/>
              <p:nvPr/>
            </p:nvSpPr>
            <p:spPr>
              <a:xfrm>
                <a:off x="6187125" y="3331225"/>
                <a:ext cx="95625" cy="159800"/>
              </a:xfrm>
              <a:custGeom>
                <a:rect b="b" l="l" r="r" t="t"/>
                <a:pathLst>
                  <a:path extrusionOk="0" h="6392" w="3825">
                    <a:moveTo>
                      <a:pt x="319" y="0"/>
                    </a:moveTo>
                    <a:cubicBezTo>
                      <a:pt x="1" y="0"/>
                      <a:pt x="408" y="1282"/>
                      <a:pt x="458" y="2079"/>
                    </a:cubicBezTo>
                    <a:cubicBezTo>
                      <a:pt x="519" y="3081"/>
                      <a:pt x="1158" y="6364"/>
                      <a:pt x="1736" y="6388"/>
                    </a:cubicBezTo>
                    <a:cubicBezTo>
                      <a:pt x="1784" y="6390"/>
                      <a:pt x="1830" y="6391"/>
                      <a:pt x="1874" y="6391"/>
                    </a:cubicBezTo>
                    <a:cubicBezTo>
                      <a:pt x="3825" y="6391"/>
                      <a:pt x="2179" y="4299"/>
                      <a:pt x="1644" y="2983"/>
                    </a:cubicBezTo>
                    <a:cubicBezTo>
                      <a:pt x="1134" y="1729"/>
                      <a:pt x="974" y="537"/>
                      <a:pt x="710" y="266"/>
                    </a:cubicBezTo>
                    <a:cubicBezTo>
                      <a:pt x="523" y="80"/>
                      <a:pt x="399" y="0"/>
                      <a:pt x="319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86"/>
              <p:cNvSpPr/>
              <p:nvPr/>
            </p:nvSpPr>
            <p:spPr>
              <a:xfrm>
                <a:off x="6219000" y="3498075"/>
                <a:ext cx="42900" cy="145300"/>
              </a:xfrm>
              <a:custGeom>
                <a:rect b="b" l="l" r="r" t="t"/>
                <a:pathLst>
                  <a:path extrusionOk="0" h="5812" w="1716">
                    <a:moveTo>
                      <a:pt x="267" y="0"/>
                    </a:moveTo>
                    <a:cubicBezTo>
                      <a:pt x="258" y="0"/>
                      <a:pt x="249" y="1"/>
                      <a:pt x="240" y="3"/>
                    </a:cubicBezTo>
                    <a:cubicBezTo>
                      <a:pt x="0" y="52"/>
                      <a:pt x="209" y="661"/>
                      <a:pt x="240" y="1036"/>
                    </a:cubicBezTo>
                    <a:cubicBezTo>
                      <a:pt x="271" y="1411"/>
                      <a:pt x="1131" y="5775"/>
                      <a:pt x="1500" y="5812"/>
                    </a:cubicBezTo>
                    <a:cubicBezTo>
                      <a:pt x="1500" y="5812"/>
                      <a:pt x="1501" y="5812"/>
                      <a:pt x="1501" y="5812"/>
                    </a:cubicBezTo>
                    <a:cubicBezTo>
                      <a:pt x="1715" y="5812"/>
                      <a:pt x="977" y="0"/>
                      <a:pt x="26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86"/>
              <p:cNvSpPr/>
              <p:nvPr/>
            </p:nvSpPr>
            <p:spPr>
              <a:xfrm>
                <a:off x="6247275" y="3493300"/>
                <a:ext cx="24600" cy="148325"/>
              </a:xfrm>
              <a:custGeom>
                <a:rect b="b" l="l" r="r" t="t"/>
                <a:pathLst>
                  <a:path extrusionOk="0" h="5933" w="984">
                    <a:moveTo>
                      <a:pt x="614" y="1"/>
                    </a:moveTo>
                    <a:cubicBezTo>
                      <a:pt x="407" y="1"/>
                      <a:pt x="0" y="195"/>
                      <a:pt x="0" y="501"/>
                    </a:cubicBezTo>
                    <a:cubicBezTo>
                      <a:pt x="0" y="907"/>
                      <a:pt x="609" y="5628"/>
                      <a:pt x="732" y="5849"/>
                    </a:cubicBezTo>
                    <a:cubicBezTo>
                      <a:pt x="765" y="5908"/>
                      <a:pt x="799" y="5932"/>
                      <a:pt x="831" y="5932"/>
                    </a:cubicBezTo>
                    <a:cubicBezTo>
                      <a:pt x="915" y="5932"/>
                      <a:pt x="984" y="5758"/>
                      <a:pt x="984" y="5597"/>
                    </a:cubicBezTo>
                    <a:cubicBezTo>
                      <a:pt x="984" y="5382"/>
                      <a:pt x="830" y="815"/>
                      <a:pt x="732" y="65"/>
                    </a:cubicBezTo>
                    <a:cubicBezTo>
                      <a:pt x="727" y="21"/>
                      <a:pt x="681" y="1"/>
                      <a:pt x="61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86"/>
              <p:cNvSpPr/>
              <p:nvPr/>
            </p:nvSpPr>
            <p:spPr>
              <a:xfrm>
                <a:off x="6248650" y="3646700"/>
                <a:ext cx="37200" cy="53575"/>
              </a:xfrm>
              <a:custGeom>
                <a:rect b="b" l="l" r="r" t="t"/>
                <a:pathLst>
                  <a:path extrusionOk="0" h="2143" w="1488">
                    <a:moveTo>
                      <a:pt x="762" y="1"/>
                    </a:moveTo>
                    <a:cubicBezTo>
                      <a:pt x="452" y="1"/>
                      <a:pt x="69" y="1118"/>
                      <a:pt x="19" y="1563"/>
                    </a:cubicBezTo>
                    <a:cubicBezTo>
                      <a:pt x="0" y="1735"/>
                      <a:pt x="683" y="1582"/>
                      <a:pt x="1199" y="2104"/>
                    </a:cubicBezTo>
                    <a:cubicBezTo>
                      <a:pt x="1225" y="2131"/>
                      <a:pt x="1247" y="2143"/>
                      <a:pt x="1265" y="2143"/>
                    </a:cubicBezTo>
                    <a:cubicBezTo>
                      <a:pt x="1488" y="2143"/>
                      <a:pt x="1150" y="300"/>
                      <a:pt x="855" y="39"/>
                    </a:cubicBezTo>
                    <a:cubicBezTo>
                      <a:pt x="825" y="13"/>
                      <a:pt x="794" y="1"/>
                      <a:pt x="76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86"/>
              <p:cNvSpPr/>
              <p:nvPr/>
            </p:nvSpPr>
            <p:spPr>
              <a:xfrm>
                <a:off x="6258225" y="3707225"/>
                <a:ext cx="28550" cy="47100"/>
              </a:xfrm>
              <a:custGeom>
                <a:rect b="b" l="l" r="r" t="t"/>
                <a:pathLst>
                  <a:path extrusionOk="0" h="1884" w="1142">
                    <a:moveTo>
                      <a:pt x="831" y="1"/>
                    </a:moveTo>
                    <a:cubicBezTo>
                      <a:pt x="495" y="1"/>
                      <a:pt x="661" y="626"/>
                      <a:pt x="632" y="876"/>
                    </a:cubicBezTo>
                    <a:cubicBezTo>
                      <a:pt x="601" y="1131"/>
                      <a:pt x="1" y="1884"/>
                      <a:pt x="265" y="1884"/>
                    </a:cubicBezTo>
                    <a:cubicBezTo>
                      <a:pt x="268" y="1884"/>
                      <a:pt x="272" y="1884"/>
                      <a:pt x="275" y="1884"/>
                    </a:cubicBezTo>
                    <a:cubicBezTo>
                      <a:pt x="570" y="1859"/>
                      <a:pt x="921" y="1134"/>
                      <a:pt x="982" y="851"/>
                    </a:cubicBezTo>
                    <a:cubicBezTo>
                      <a:pt x="1043" y="568"/>
                      <a:pt x="1142" y="40"/>
                      <a:pt x="865" y="3"/>
                    </a:cubicBezTo>
                    <a:cubicBezTo>
                      <a:pt x="853" y="1"/>
                      <a:pt x="842" y="1"/>
                      <a:pt x="831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86"/>
              <p:cNvSpPr/>
              <p:nvPr/>
            </p:nvSpPr>
            <p:spPr>
              <a:xfrm>
                <a:off x="6245975" y="3694050"/>
                <a:ext cx="13250" cy="26100"/>
              </a:xfrm>
              <a:custGeom>
                <a:rect b="b" l="l" r="r" t="t"/>
                <a:pathLst>
                  <a:path extrusionOk="0" h="1044" w="530">
                    <a:moveTo>
                      <a:pt x="353" y="0"/>
                    </a:moveTo>
                    <a:cubicBezTo>
                      <a:pt x="210" y="0"/>
                      <a:pt x="0" y="679"/>
                      <a:pt x="200" y="978"/>
                    </a:cubicBezTo>
                    <a:cubicBezTo>
                      <a:pt x="229" y="1024"/>
                      <a:pt x="257" y="1044"/>
                      <a:pt x="283" y="1044"/>
                    </a:cubicBezTo>
                    <a:cubicBezTo>
                      <a:pt x="450" y="1044"/>
                      <a:pt x="529" y="212"/>
                      <a:pt x="396" y="26"/>
                    </a:cubicBezTo>
                    <a:cubicBezTo>
                      <a:pt x="383" y="8"/>
                      <a:pt x="368" y="0"/>
                      <a:pt x="353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86"/>
              <p:cNvSpPr/>
              <p:nvPr/>
            </p:nvSpPr>
            <p:spPr>
              <a:xfrm>
                <a:off x="6083000" y="3219600"/>
                <a:ext cx="41200" cy="26700"/>
              </a:xfrm>
              <a:custGeom>
                <a:rect b="b" l="l" r="r" t="t"/>
                <a:pathLst>
                  <a:path extrusionOk="0" h="1068" w="1648">
                    <a:moveTo>
                      <a:pt x="1453" y="0"/>
                    </a:moveTo>
                    <a:cubicBezTo>
                      <a:pt x="1180" y="0"/>
                      <a:pt x="599" y="213"/>
                      <a:pt x="0" y="213"/>
                    </a:cubicBezTo>
                    <a:lnTo>
                      <a:pt x="0" y="1068"/>
                    </a:lnTo>
                    <a:cubicBezTo>
                      <a:pt x="0" y="1068"/>
                      <a:pt x="1494" y="502"/>
                      <a:pt x="1592" y="213"/>
                    </a:cubicBezTo>
                    <a:cubicBezTo>
                      <a:pt x="1648" y="53"/>
                      <a:pt x="1589" y="0"/>
                      <a:pt x="1453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86"/>
              <p:cNvSpPr/>
              <p:nvPr/>
            </p:nvSpPr>
            <p:spPr>
              <a:xfrm>
                <a:off x="6077450" y="3233525"/>
                <a:ext cx="58850" cy="35050"/>
              </a:xfrm>
              <a:custGeom>
                <a:rect b="b" l="l" r="r" t="t"/>
                <a:pathLst>
                  <a:path extrusionOk="0" h="1402" w="2354">
                    <a:moveTo>
                      <a:pt x="2103" y="1"/>
                    </a:moveTo>
                    <a:cubicBezTo>
                      <a:pt x="2047" y="1"/>
                      <a:pt x="1961" y="18"/>
                      <a:pt x="1839" y="56"/>
                    </a:cubicBezTo>
                    <a:cubicBezTo>
                      <a:pt x="960" y="339"/>
                      <a:pt x="1" y="1310"/>
                      <a:pt x="333" y="1390"/>
                    </a:cubicBezTo>
                    <a:cubicBezTo>
                      <a:pt x="368" y="1398"/>
                      <a:pt x="402" y="1401"/>
                      <a:pt x="438" y="1401"/>
                    </a:cubicBezTo>
                    <a:cubicBezTo>
                      <a:pt x="840" y="1401"/>
                      <a:pt x="1276" y="914"/>
                      <a:pt x="1661" y="609"/>
                    </a:cubicBezTo>
                    <a:cubicBezTo>
                      <a:pt x="2007" y="338"/>
                      <a:pt x="2354" y="1"/>
                      <a:pt x="210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86"/>
              <p:cNvSpPr/>
              <p:nvPr/>
            </p:nvSpPr>
            <p:spPr>
              <a:xfrm>
                <a:off x="6127700" y="4254425"/>
                <a:ext cx="33225" cy="22050"/>
              </a:xfrm>
              <a:custGeom>
                <a:rect b="b" l="l" r="r" t="t"/>
                <a:pathLst>
                  <a:path extrusionOk="0" h="882" w="1329">
                    <a:moveTo>
                      <a:pt x="315" y="1"/>
                    </a:moveTo>
                    <a:cubicBezTo>
                      <a:pt x="204" y="1"/>
                      <a:pt x="119" y="14"/>
                      <a:pt x="87" y="52"/>
                    </a:cubicBezTo>
                    <a:cubicBezTo>
                      <a:pt x="19" y="132"/>
                      <a:pt x="1" y="317"/>
                      <a:pt x="130" y="495"/>
                    </a:cubicBezTo>
                    <a:cubicBezTo>
                      <a:pt x="240" y="646"/>
                      <a:pt x="491" y="882"/>
                      <a:pt x="726" y="882"/>
                    </a:cubicBezTo>
                    <a:cubicBezTo>
                      <a:pt x="768" y="882"/>
                      <a:pt x="809" y="874"/>
                      <a:pt x="849" y="858"/>
                    </a:cubicBezTo>
                    <a:cubicBezTo>
                      <a:pt x="1107" y="747"/>
                      <a:pt x="1329" y="89"/>
                      <a:pt x="1021" y="65"/>
                    </a:cubicBezTo>
                    <a:cubicBezTo>
                      <a:pt x="824" y="49"/>
                      <a:pt x="524" y="1"/>
                      <a:pt x="3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86"/>
              <p:cNvSpPr/>
              <p:nvPr/>
            </p:nvSpPr>
            <p:spPr>
              <a:xfrm>
                <a:off x="6121100" y="4268200"/>
                <a:ext cx="12725" cy="66575"/>
              </a:xfrm>
              <a:custGeom>
                <a:rect b="b" l="l" r="r" t="t"/>
                <a:pathLst>
                  <a:path extrusionOk="0" h="2663" w="509">
                    <a:moveTo>
                      <a:pt x="176" y="1"/>
                    </a:moveTo>
                    <a:cubicBezTo>
                      <a:pt x="100" y="1"/>
                      <a:pt x="200" y="1234"/>
                      <a:pt x="105" y="1751"/>
                    </a:cubicBezTo>
                    <a:cubicBezTo>
                      <a:pt x="13" y="2286"/>
                      <a:pt x="1" y="2421"/>
                      <a:pt x="179" y="2649"/>
                    </a:cubicBezTo>
                    <a:cubicBezTo>
                      <a:pt x="186" y="2658"/>
                      <a:pt x="194" y="2662"/>
                      <a:pt x="201" y="2662"/>
                    </a:cubicBezTo>
                    <a:cubicBezTo>
                      <a:pt x="370" y="2662"/>
                      <a:pt x="509" y="341"/>
                      <a:pt x="185" y="5"/>
                    </a:cubicBezTo>
                    <a:cubicBezTo>
                      <a:pt x="182" y="2"/>
                      <a:pt x="179" y="1"/>
                      <a:pt x="17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86"/>
              <p:cNvSpPr/>
              <p:nvPr/>
            </p:nvSpPr>
            <p:spPr>
              <a:xfrm>
                <a:off x="6130950" y="4278425"/>
                <a:ext cx="11225" cy="67050"/>
              </a:xfrm>
              <a:custGeom>
                <a:rect b="b" l="l" r="r" t="t"/>
                <a:pathLst>
                  <a:path extrusionOk="0" h="2682" w="449">
                    <a:moveTo>
                      <a:pt x="230" y="0"/>
                    </a:moveTo>
                    <a:cubicBezTo>
                      <a:pt x="185" y="0"/>
                      <a:pt x="201" y="1311"/>
                      <a:pt x="105" y="1852"/>
                    </a:cubicBezTo>
                    <a:cubicBezTo>
                      <a:pt x="0" y="2412"/>
                      <a:pt x="12" y="2528"/>
                      <a:pt x="154" y="2676"/>
                    </a:cubicBezTo>
                    <a:cubicBezTo>
                      <a:pt x="158" y="2680"/>
                      <a:pt x="162" y="2682"/>
                      <a:pt x="166" y="2682"/>
                    </a:cubicBezTo>
                    <a:cubicBezTo>
                      <a:pt x="309" y="2682"/>
                      <a:pt x="449" y="265"/>
                      <a:pt x="234" y="2"/>
                    </a:cubicBezTo>
                    <a:cubicBezTo>
                      <a:pt x="233" y="1"/>
                      <a:pt x="231" y="0"/>
                      <a:pt x="23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86"/>
              <p:cNvSpPr/>
              <p:nvPr/>
            </p:nvSpPr>
            <p:spPr>
              <a:xfrm>
                <a:off x="6138150" y="4282925"/>
                <a:ext cx="11875" cy="69550"/>
              </a:xfrm>
              <a:custGeom>
                <a:rect b="b" l="l" r="r" t="t"/>
                <a:pathLst>
                  <a:path extrusionOk="0" h="2782" w="475">
                    <a:moveTo>
                      <a:pt x="210" y="0"/>
                    </a:moveTo>
                    <a:lnTo>
                      <a:pt x="210" y="1217"/>
                    </a:lnTo>
                    <a:cubicBezTo>
                      <a:pt x="210" y="1857"/>
                      <a:pt x="1" y="2779"/>
                      <a:pt x="69" y="2779"/>
                    </a:cubicBezTo>
                    <a:cubicBezTo>
                      <a:pt x="82" y="2779"/>
                      <a:pt x="95" y="2781"/>
                      <a:pt x="109" y="2781"/>
                    </a:cubicBezTo>
                    <a:cubicBezTo>
                      <a:pt x="172" y="2781"/>
                      <a:pt x="241" y="2728"/>
                      <a:pt x="327" y="2133"/>
                    </a:cubicBezTo>
                    <a:cubicBezTo>
                      <a:pt x="474" y="1076"/>
                      <a:pt x="376" y="62"/>
                      <a:pt x="21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86"/>
              <p:cNvSpPr/>
              <p:nvPr/>
            </p:nvSpPr>
            <p:spPr>
              <a:xfrm>
                <a:off x="6152334" y="4291675"/>
                <a:ext cx="10650" cy="62125"/>
              </a:xfrm>
              <a:custGeom>
                <a:rect b="b" l="l" r="r" t="t"/>
                <a:pathLst>
                  <a:path extrusionOk="0" h="2485" w="426">
                    <a:moveTo>
                      <a:pt x="70" y="0"/>
                    </a:moveTo>
                    <a:cubicBezTo>
                      <a:pt x="69" y="0"/>
                      <a:pt x="68" y="2"/>
                      <a:pt x="67" y="7"/>
                    </a:cubicBezTo>
                    <a:cubicBezTo>
                      <a:pt x="55" y="142"/>
                      <a:pt x="104" y="1765"/>
                      <a:pt x="36" y="2158"/>
                    </a:cubicBezTo>
                    <a:cubicBezTo>
                      <a:pt x="0" y="2366"/>
                      <a:pt x="64" y="2484"/>
                      <a:pt x="142" y="2484"/>
                    </a:cubicBezTo>
                    <a:cubicBezTo>
                      <a:pt x="212" y="2484"/>
                      <a:pt x="293" y="2389"/>
                      <a:pt x="325" y="2177"/>
                    </a:cubicBezTo>
                    <a:cubicBezTo>
                      <a:pt x="426" y="1490"/>
                      <a:pt x="110" y="0"/>
                      <a:pt x="7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86"/>
              <p:cNvSpPr/>
              <p:nvPr/>
            </p:nvSpPr>
            <p:spPr>
              <a:xfrm>
                <a:off x="6161684" y="4304925"/>
                <a:ext cx="6900" cy="35750"/>
              </a:xfrm>
              <a:custGeom>
                <a:rect b="b" l="l" r="r" t="t"/>
                <a:pathLst>
                  <a:path extrusionOk="0" h="1430" w="276">
                    <a:moveTo>
                      <a:pt x="2" y="0"/>
                    </a:moveTo>
                    <a:cubicBezTo>
                      <a:pt x="1" y="0"/>
                      <a:pt x="0" y="2"/>
                      <a:pt x="0" y="6"/>
                    </a:cubicBezTo>
                    <a:cubicBezTo>
                      <a:pt x="0" y="1004"/>
                      <a:pt x="164" y="1429"/>
                      <a:pt x="237" y="1429"/>
                    </a:cubicBezTo>
                    <a:cubicBezTo>
                      <a:pt x="261" y="1429"/>
                      <a:pt x="275" y="1383"/>
                      <a:pt x="271" y="1296"/>
                    </a:cubicBezTo>
                    <a:cubicBezTo>
                      <a:pt x="247" y="814"/>
                      <a:pt x="21" y="0"/>
                      <a:pt x="2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86"/>
              <p:cNvSpPr/>
              <p:nvPr/>
            </p:nvSpPr>
            <p:spPr>
              <a:xfrm>
                <a:off x="6157225" y="3312525"/>
                <a:ext cx="26150" cy="33875"/>
              </a:xfrm>
              <a:custGeom>
                <a:rect b="b" l="l" r="r" t="t"/>
                <a:pathLst>
                  <a:path extrusionOk="0" h="1355" w="1046">
                    <a:moveTo>
                      <a:pt x="114" y="0"/>
                    </a:moveTo>
                    <a:cubicBezTo>
                      <a:pt x="74" y="0"/>
                      <a:pt x="46" y="13"/>
                      <a:pt x="37" y="43"/>
                    </a:cubicBezTo>
                    <a:cubicBezTo>
                      <a:pt x="0" y="154"/>
                      <a:pt x="252" y="295"/>
                      <a:pt x="437" y="535"/>
                    </a:cubicBezTo>
                    <a:cubicBezTo>
                      <a:pt x="620" y="760"/>
                      <a:pt x="729" y="1355"/>
                      <a:pt x="831" y="1355"/>
                    </a:cubicBezTo>
                    <a:cubicBezTo>
                      <a:pt x="834" y="1355"/>
                      <a:pt x="838" y="1354"/>
                      <a:pt x="842" y="1352"/>
                    </a:cubicBezTo>
                    <a:cubicBezTo>
                      <a:pt x="947" y="1303"/>
                      <a:pt x="1045" y="602"/>
                      <a:pt x="928" y="449"/>
                    </a:cubicBezTo>
                    <a:cubicBezTo>
                      <a:pt x="826" y="321"/>
                      <a:pt x="314" y="0"/>
                      <a:pt x="114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86"/>
              <p:cNvSpPr/>
              <p:nvPr/>
            </p:nvSpPr>
            <p:spPr>
              <a:xfrm>
                <a:off x="6019075" y="3075750"/>
                <a:ext cx="67025" cy="78050"/>
              </a:xfrm>
              <a:custGeom>
                <a:rect b="b" l="l" r="r" t="t"/>
                <a:pathLst>
                  <a:path extrusionOk="0" h="3122" w="2681">
                    <a:moveTo>
                      <a:pt x="1525" y="0"/>
                    </a:moveTo>
                    <a:cubicBezTo>
                      <a:pt x="884" y="0"/>
                      <a:pt x="0" y="560"/>
                      <a:pt x="92" y="1382"/>
                    </a:cubicBezTo>
                    <a:cubicBezTo>
                      <a:pt x="97" y="1421"/>
                      <a:pt x="114" y="1437"/>
                      <a:pt x="144" y="1437"/>
                    </a:cubicBezTo>
                    <a:cubicBezTo>
                      <a:pt x="304" y="1437"/>
                      <a:pt x="812" y="946"/>
                      <a:pt x="1425" y="946"/>
                    </a:cubicBezTo>
                    <a:cubicBezTo>
                      <a:pt x="1478" y="946"/>
                      <a:pt x="1532" y="950"/>
                      <a:pt x="1586" y="958"/>
                    </a:cubicBezTo>
                    <a:cubicBezTo>
                      <a:pt x="2337" y="1071"/>
                      <a:pt x="2181" y="3121"/>
                      <a:pt x="2367" y="3121"/>
                    </a:cubicBezTo>
                    <a:cubicBezTo>
                      <a:pt x="2373" y="3121"/>
                      <a:pt x="2379" y="3119"/>
                      <a:pt x="2385" y="3115"/>
                    </a:cubicBezTo>
                    <a:cubicBezTo>
                      <a:pt x="2680" y="2925"/>
                      <a:pt x="2674" y="466"/>
                      <a:pt x="1875" y="73"/>
                    </a:cubicBezTo>
                    <a:cubicBezTo>
                      <a:pt x="1775" y="24"/>
                      <a:pt x="1655" y="0"/>
                      <a:pt x="152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86"/>
              <p:cNvSpPr/>
              <p:nvPr/>
            </p:nvSpPr>
            <p:spPr>
              <a:xfrm>
                <a:off x="6027475" y="3108350"/>
                <a:ext cx="51250" cy="39925"/>
              </a:xfrm>
              <a:custGeom>
                <a:rect b="b" l="l" r="r" t="t"/>
                <a:pathLst>
                  <a:path extrusionOk="0" h="1597" w="2050">
                    <a:moveTo>
                      <a:pt x="841" y="498"/>
                    </a:moveTo>
                    <a:cubicBezTo>
                      <a:pt x="1103" y="498"/>
                      <a:pt x="1378" y="690"/>
                      <a:pt x="1367" y="828"/>
                    </a:cubicBezTo>
                    <a:cubicBezTo>
                      <a:pt x="1353" y="1012"/>
                      <a:pt x="1139" y="1088"/>
                      <a:pt x="919" y="1088"/>
                    </a:cubicBezTo>
                    <a:cubicBezTo>
                      <a:pt x="654" y="1088"/>
                      <a:pt x="379" y="977"/>
                      <a:pt x="433" y="809"/>
                    </a:cubicBezTo>
                    <a:cubicBezTo>
                      <a:pt x="508" y="579"/>
                      <a:pt x="672" y="498"/>
                      <a:pt x="841" y="498"/>
                    </a:cubicBezTo>
                    <a:close/>
                    <a:moveTo>
                      <a:pt x="1016" y="0"/>
                    </a:moveTo>
                    <a:cubicBezTo>
                      <a:pt x="391" y="0"/>
                      <a:pt x="1" y="440"/>
                      <a:pt x="64" y="871"/>
                    </a:cubicBezTo>
                    <a:cubicBezTo>
                      <a:pt x="120" y="1287"/>
                      <a:pt x="478" y="1596"/>
                      <a:pt x="1007" y="1596"/>
                    </a:cubicBezTo>
                    <a:cubicBezTo>
                      <a:pt x="1110" y="1596"/>
                      <a:pt x="1220" y="1584"/>
                      <a:pt x="1336" y="1559"/>
                    </a:cubicBezTo>
                    <a:cubicBezTo>
                      <a:pt x="2049" y="1405"/>
                      <a:pt x="1717" y="127"/>
                      <a:pt x="1355" y="41"/>
                    </a:cubicBezTo>
                    <a:cubicBezTo>
                      <a:pt x="1236" y="13"/>
                      <a:pt x="1122" y="0"/>
                      <a:pt x="1016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86"/>
              <p:cNvSpPr/>
              <p:nvPr/>
            </p:nvSpPr>
            <p:spPr>
              <a:xfrm>
                <a:off x="6031050" y="3148425"/>
                <a:ext cx="35625" cy="32475"/>
              </a:xfrm>
              <a:custGeom>
                <a:rect b="b" l="l" r="r" t="t"/>
                <a:pathLst>
                  <a:path extrusionOk="0" h="1299" w="1425">
                    <a:moveTo>
                      <a:pt x="20" y="0"/>
                    </a:moveTo>
                    <a:cubicBezTo>
                      <a:pt x="8" y="0"/>
                      <a:pt x="1" y="6"/>
                      <a:pt x="1" y="18"/>
                    </a:cubicBezTo>
                    <a:cubicBezTo>
                      <a:pt x="1" y="197"/>
                      <a:pt x="380" y="1298"/>
                      <a:pt x="579" y="1298"/>
                    </a:cubicBezTo>
                    <a:cubicBezTo>
                      <a:pt x="592" y="1298"/>
                      <a:pt x="604" y="1294"/>
                      <a:pt x="615" y="1284"/>
                    </a:cubicBezTo>
                    <a:cubicBezTo>
                      <a:pt x="791" y="1137"/>
                      <a:pt x="1425" y="164"/>
                      <a:pt x="1319" y="164"/>
                    </a:cubicBezTo>
                    <a:cubicBezTo>
                      <a:pt x="1313" y="164"/>
                      <a:pt x="1307" y="166"/>
                      <a:pt x="1298" y="171"/>
                    </a:cubicBezTo>
                    <a:cubicBezTo>
                      <a:pt x="1174" y="237"/>
                      <a:pt x="1045" y="262"/>
                      <a:pt x="917" y="262"/>
                    </a:cubicBezTo>
                    <a:cubicBezTo>
                      <a:pt x="504" y="262"/>
                      <a:pt x="112" y="0"/>
                      <a:pt x="2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86"/>
              <p:cNvSpPr/>
              <p:nvPr/>
            </p:nvSpPr>
            <p:spPr>
              <a:xfrm>
                <a:off x="6081450" y="3075750"/>
                <a:ext cx="67025" cy="78050"/>
              </a:xfrm>
              <a:custGeom>
                <a:rect b="b" l="l" r="r" t="t"/>
                <a:pathLst>
                  <a:path extrusionOk="0" h="3122" w="2681">
                    <a:moveTo>
                      <a:pt x="1156" y="0"/>
                    </a:moveTo>
                    <a:cubicBezTo>
                      <a:pt x="1026" y="0"/>
                      <a:pt x="906" y="24"/>
                      <a:pt x="806" y="73"/>
                    </a:cubicBezTo>
                    <a:cubicBezTo>
                      <a:pt x="7" y="466"/>
                      <a:pt x="1" y="2925"/>
                      <a:pt x="296" y="3115"/>
                    </a:cubicBezTo>
                    <a:cubicBezTo>
                      <a:pt x="302" y="3119"/>
                      <a:pt x="308" y="3121"/>
                      <a:pt x="314" y="3121"/>
                    </a:cubicBezTo>
                    <a:cubicBezTo>
                      <a:pt x="501" y="3121"/>
                      <a:pt x="350" y="1071"/>
                      <a:pt x="1095" y="958"/>
                    </a:cubicBezTo>
                    <a:cubicBezTo>
                      <a:pt x="1149" y="950"/>
                      <a:pt x="1203" y="946"/>
                      <a:pt x="1256" y="946"/>
                    </a:cubicBezTo>
                    <a:cubicBezTo>
                      <a:pt x="1869" y="946"/>
                      <a:pt x="2377" y="1437"/>
                      <a:pt x="2537" y="1437"/>
                    </a:cubicBezTo>
                    <a:cubicBezTo>
                      <a:pt x="2566" y="1437"/>
                      <a:pt x="2584" y="1421"/>
                      <a:pt x="2589" y="1382"/>
                    </a:cubicBezTo>
                    <a:cubicBezTo>
                      <a:pt x="2680" y="560"/>
                      <a:pt x="1797" y="0"/>
                      <a:pt x="1156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86"/>
              <p:cNvSpPr/>
              <p:nvPr/>
            </p:nvSpPr>
            <p:spPr>
              <a:xfrm>
                <a:off x="6088975" y="3108350"/>
                <a:ext cx="51100" cy="39925"/>
              </a:xfrm>
              <a:custGeom>
                <a:rect b="b" l="l" r="r" t="t"/>
                <a:pathLst>
                  <a:path extrusionOk="0" h="1597" w="2044">
                    <a:moveTo>
                      <a:pt x="1198" y="498"/>
                    </a:moveTo>
                    <a:cubicBezTo>
                      <a:pt x="1369" y="498"/>
                      <a:pt x="1534" y="579"/>
                      <a:pt x="1611" y="809"/>
                    </a:cubicBezTo>
                    <a:cubicBezTo>
                      <a:pt x="1669" y="977"/>
                      <a:pt x="1393" y="1088"/>
                      <a:pt x="1127" y="1088"/>
                    </a:cubicBezTo>
                    <a:cubicBezTo>
                      <a:pt x="906" y="1088"/>
                      <a:pt x="691" y="1012"/>
                      <a:pt x="677" y="828"/>
                    </a:cubicBezTo>
                    <a:cubicBezTo>
                      <a:pt x="662" y="690"/>
                      <a:pt x="936" y="498"/>
                      <a:pt x="1198" y="498"/>
                    </a:cubicBezTo>
                    <a:close/>
                    <a:moveTo>
                      <a:pt x="1026" y="1"/>
                    </a:moveTo>
                    <a:cubicBezTo>
                      <a:pt x="920" y="1"/>
                      <a:pt x="807" y="13"/>
                      <a:pt x="689" y="41"/>
                    </a:cubicBezTo>
                    <a:cubicBezTo>
                      <a:pt x="333" y="127"/>
                      <a:pt x="1" y="1405"/>
                      <a:pt x="708" y="1559"/>
                    </a:cubicBezTo>
                    <a:cubicBezTo>
                      <a:pt x="823" y="1584"/>
                      <a:pt x="934" y="1596"/>
                      <a:pt x="1037" y="1596"/>
                    </a:cubicBezTo>
                    <a:cubicBezTo>
                      <a:pt x="1566" y="1596"/>
                      <a:pt x="1924" y="1287"/>
                      <a:pt x="1980" y="871"/>
                    </a:cubicBezTo>
                    <a:cubicBezTo>
                      <a:pt x="2043" y="445"/>
                      <a:pt x="1652" y="1"/>
                      <a:pt x="1026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86"/>
              <p:cNvSpPr/>
              <p:nvPr/>
            </p:nvSpPr>
            <p:spPr>
              <a:xfrm>
                <a:off x="6101000" y="3148425"/>
                <a:ext cx="35500" cy="32475"/>
              </a:xfrm>
              <a:custGeom>
                <a:rect b="b" l="l" r="r" t="t"/>
                <a:pathLst>
                  <a:path extrusionOk="0" h="1299" w="1420">
                    <a:moveTo>
                      <a:pt x="1400" y="0"/>
                    </a:moveTo>
                    <a:cubicBezTo>
                      <a:pt x="1309" y="0"/>
                      <a:pt x="919" y="262"/>
                      <a:pt x="505" y="262"/>
                    </a:cubicBezTo>
                    <a:cubicBezTo>
                      <a:pt x="377" y="262"/>
                      <a:pt x="247" y="237"/>
                      <a:pt x="122" y="171"/>
                    </a:cubicBezTo>
                    <a:cubicBezTo>
                      <a:pt x="114" y="166"/>
                      <a:pt x="107" y="164"/>
                      <a:pt x="102" y="164"/>
                    </a:cubicBezTo>
                    <a:cubicBezTo>
                      <a:pt x="1" y="164"/>
                      <a:pt x="629" y="1137"/>
                      <a:pt x="805" y="1284"/>
                    </a:cubicBezTo>
                    <a:cubicBezTo>
                      <a:pt x="816" y="1294"/>
                      <a:pt x="828" y="1298"/>
                      <a:pt x="841" y="1298"/>
                    </a:cubicBezTo>
                    <a:cubicBezTo>
                      <a:pt x="1040" y="1298"/>
                      <a:pt x="1419" y="197"/>
                      <a:pt x="1419" y="18"/>
                    </a:cubicBezTo>
                    <a:cubicBezTo>
                      <a:pt x="1419" y="6"/>
                      <a:pt x="1413" y="0"/>
                      <a:pt x="140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86"/>
              <p:cNvSpPr/>
              <p:nvPr/>
            </p:nvSpPr>
            <p:spPr>
              <a:xfrm>
                <a:off x="6053175" y="3161925"/>
                <a:ext cx="59650" cy="45200"/>
              </a:xfrm>
              <a:custGeom>
                <a:rect b="b" l="l" r="r" t="t"/>
                <a:pathLst>
                  <a:path extrusionOk="0" h="1808" w="2386">
                    <a:moveTo>
                      <a:pt x="1193" y="590"/>
                    </a:moveTo>
                    <a:cubicBezTo>
                      <a:pt x="1550" y="590"/>
                      <a:pt x="1845" y="775"/>
                      <a:pt x="1863" y="904"/>
                    </a:cubicBezTo>
                    <a:cubicBezTo>
                      <a:pt x="1882" y="1033"/>
                      <a:pt x="1673" y="1217"/>
                      <a:pt x="1193" y="1217"/>
                    </a:cubicBezTo>
                    <a:cubicBezTo>
                      <a:pt x="708" y="1217"/>
                      <a:pt x="505" y="1027"/>
                      <a:pt x="523" y="904"/>
                    </a:cubicBezTo>
                    <a:cubicBezTo>
                      <a:pt x="548" y="775"/>
                      <a:pt x="837" y="590"/>
                      <a:pt x="1193" y="590"/>
                    </a:cubicBezTo>
                    <a:close/>
                    <a:moveTo>
                      <a:pt x="1193" y="0"/>
                    </a:moveTo>
                    <a:cubicBezTo>
                      <a:pt x="579" y="0"/>
                      <a:pt x="68" y="541"/>
                      <a:pt x="38" y="904"/>
                    </a:cubicBezTo>
                    <a:cubicBezTo>
                      <a:pt x="1" y="1266"/>
                      <a:pt x="357" y="1807"/>
                      <a:pt x="1193" y="1807"/>
                    </a:cubicBezTo>
                    <a:cubicBezTo>
                      <a:pt x="2029" y="1807"/>
                      <a:pt x="2386" y="1266"/>
                      <a:pt x="2349" y="904"/>
                    </a:cubicBezTo>
                    <a:cubicBezTo>
                      <a:pt x="2318" y="541"/>
                      <a:pt x="1808" y="0"/>
                      <a:pt x="1193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7" name="Google Shape;2147;p86"/>
            <p:cNvSpPr/>
            <p:nvPr/>
          </p:nvSpPr>
          <p:spPr>
            <a:xfrm>
              <a:off x="6000725" y="2992450"/>
              <a:ext cx="201725" cy="156325"/>
            </a:xfrm>
            <a:custGeom>
              <a:rect b="b" l="l" r="r" t="t"/>
              <a:pathLst>
                <a:path extrusionOk="0" h="6253" w="8069">
                  <a:moveTo>
                    <a:pt x="3158" y="0"/>
                  </a:moveTo>
                  <a:cubicBezTo>
                    <a:pt x="1495" y="0"/>
                    <a:pt x="331" y="1278"/>
                    <a:pt x="187" y="2513"/>
                  </a:cubicBezTo>
                  <a:cubicBezTo>
                    <a:pt x="1" y="4124"/>
                    <a:pt x="396" y="6229"/>
                    <a:pt x="765" y="6229"/>
                  </a:cubicBezTo>
                  <a:cubicBezTo>
                    <a:pt x="773" y="6229"/>
                    <a:pt x="781" y="6228"/>
                    <a:pt x="790" y="6226"/>
                  </a:cubicBezTo>
                  <a:cubicBezTo>
                    <a:pt x="1125" y="6136"/>
                    <a:pt x="520" y="3966"/>
                    <a:pt x="1179" y="3966"/>
                  </a:cubicBezTo>
                  <a:cubicBezTo>
                    <a:pt x="1196" y="3966"/>
                    <a:pt x="1214" y="3967"/>
                    <a:pt x="1232" y="3970"/>
                  </a:cubicBezTo>
                  <a:cubicBezTo>
                    <a:pt x="1480" y="4008"/>
                    <a:pt x="1714" y="4025"/>
                    <a:pt x="1935" y="4025"/>
                  </a:cubicBezTo>
                  <a:cubicBezTo>
                    <a:pt x="3636" y="4025"/>
                    <a:pt x="4527" y="3023"/>
                    <a:pt x="4527" y="3023"/>
                  </a:cubicBezTo>
                  <a:cubicBezTo>
                    <a:pt x="4527" y="3023"/>
                    <a:pt x="5191" y="3810"/>
                    <a:pt x="5664" y="4001"/>
                  </a:cubicBezTo>
                  <a:cubicBezTo>
                    <a:pt x="6137" y="4197"/>
                    <a:pt x="5461" y="6121"/>
                    <a:pt x="5897" y="6250"/>
                  </a:cubicBezTo>
                  <a:cubicBezTo>
                    <a:pt x="5902" y="6252"/>
                    <a:pt x="5907" y="6253"/>
                    <a:pt x="5913" y="6253"/>
                  </a:cubicBezTo>
                  <a:cubicBezTo>
                    <a:pt x="6362" y="6253"/>
                    <a:pt x="8068" y="788"/>
                    <a:pt x="4939" y="460"/>
                  </a:cubicBezTo>
                  <a:cubicBezTo>
                    <a:pt x="4303" y="138"/>
                    <a:pt x="3704" y="0"/>
                    <a:pt x="3158" y="0"/>
                  </a:cubicBezTo>
                  <a:close/>
                </a:path>
              </a:pathLst>
            </a:custGeom>
            <a:solidFill>
              <a:srgbClr val="92A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8" name="Google Shape;2148;p86"/>
          <p:cNvGrpSpPr/>
          <p:nvPr/>
        </p:nvGrpSpPr>
        <p:grpSpPr>
          <a:xfrm>
            <a:off x="6634500" y="3022588"/>
            <a:ext cx="435225" cy="1370250"/>
            <a:chOff x="6634500" y="2992450"/>
            <a:chExt cx="435225" cy="1370250"/>
          </a:xfrm>
        </p:grpSpPr>
        <p:sp>
          <p:nvSpPr>
            <p:cNvPr id="2149" name="Google Shape;2149;p86"/>
            <p:cNvSpPr/>
            <p:nvPr/>
          </p:nvSpPr>
          <p:spPr>
            <a:xfrm>
              <a:off x="6634500" y="3172825"/>
              <a:ext cx="435225" cy="1189875"/>
            </a:xfrm>
            <a:custGeom>
              <a:rect b="b" l="l" r="r" t="t"/>
              <a:pathLst>
                <a:path extrusionOk="0" h="47595" w="17409">
                  <a:moveTo>
                    <a:pt x="7150" y="1"/>
                  </a:moveTo>
                  <a:cubicBezTo>
                    <a:pt x="7150" y="1"/>
                    <a:pt x="6910" y="1765"/>
                    <a:pt x="6842" y="2010"/>
                  </a:cubicBezTo>
                  <a:cubicBezTo>
                    <a:pt x="6768" y="2256"/>
                    <a:pt x="6326" y="2453"/>
                    <a:pt x="5674" y="2662"/>
                  </a:cubicBezTo>
                  <a:cubicBezTo>
                    <a:pt x="5017" y="2877"/>
                    <a:pt x="3412" y="2711"/>
                    <a:pt x="2613" y="3203"/>
                  </a:cubicBezTo>
                  <a:cubicBezTo>
                    <a:pt x="1820" y="3689"/>
                    <a:pt x="1931" y="5828"/>
                    <a:pt x="1931" y="7094"/>
                  </a:cubicBezTo>
                  <a:cubicBezTo>
                    <a:pt x="1931" y="8354"/>
                    <a:pt x="1396" y="10727"/>
                    <a:pt x="1150" y="11814"/>
                  </a:cubicBezTo>
                  <a:cubicBezTo>
                    <a:pt x="911" y="12902"/>
                    <a:pt x="868" y="16179"/>
                    <a:pt x="831" y="17058"/>
                  </a:cubicBezTo>
                  <a:cubicBezTo>
                    <a:pt x="800" y="17937"/>
                    <a:pt x="665" y="19172"/>
                    <a:pt x="597" y="19701"/>
                  </a:cubicBezTo>
                  <a:cubicBezTo>
                    <a:pt x="523" y="20229"/>
                    <a:pt x="1" y="21569"/>
                    <a:pt x="474" y="22387"/>
                  </a:cubicBezTo>
                  <a:cubicBezTo>
                    <a:pt x="1074" y="23418"/>
                    <a:pt x="1448" y="23751"/>
                    <a:pt x="1633" y="23751"/>
                  </a:cubicBezTo>
                  <a:cubicBezTo>
                    <a:pt x="1692" y="23751"/>
                    <a:pt x="1732" y="23716"/>
                    <a:pt x="1753" y="23659"/>
                  </a:cubicBezTo>
                  <a:cubicBezTo>
                    <a:pt x="1876" y="23333"/>
                    <a:pt x="1230" y="22700"/>
                    <a:pt x="1163" y="22209"/>
                  </a:cubicBezTo>
                  <a:cubicBezTo>
                    <a:pt x="1107" y="21806"/>
                    <a:pt x="1221" y="21170"/>
                    <a:pt x="1355" y="21170"/>
                  </a:cubicBezTo>
                  <a:cubicBezTo>
                    <a:pt x="1384" y="21170"/>
                    <a:pt x="1415" y="21202"/>
                    <a:pt x="1445" y="21274"/>
                  </a:cubicBezTo>
                  <a:cubicBezTo>
                    <a:pt x="1579" y="21599"/>
                    <a:pt x="1559" y="22299"/>
                    <a:pt x="1840" y="22299"/>
                  </a:cubicBezTo>
                  <a:cubicBezTo>
                    <a:pt x="1883" y="22299"/>
                    <a:pt x="1934" y="22282"/>
                    <a:pt x="1992" y="22245"/>
                  </a:cubicBezTo>
                  <a:cubicBezTo>
                    <a:pt x="2288" y="22061"/>
                    <a:pt x="2232" y="20881"/>
                    <a:pt x="2146" y="20322"/>
                  </a:cubicBezTo>
                  <a:cubicBezTo>
                    <a:pt x="2042" y="19602"/>
                    <a:pt x="2140" y="19301"/>
                    <a:pt x="2195" y="18717"/>
                  </a:cubicBezTo>
                  <a:cubicBezTo>
                    <a:pt x="2244" y="18158"/>
                    <a:pt x="3203" y="14992"/>
                    <a:pt x="3369" y="13572"/>
                  </a:cubicBezTo>
                  <a:cubicBezTo>
                    <a:pt x="3640" y="11243"/>
                    <a:pt x="4586" y="7118"/>
                    <a:pt x="4586" y="7118"/>
                  </a:cubicBezTo>
                  <a:cubicBezTo>
                    <a:pt x="4728" y="7997"/>
                    <a:pt x="4648" y="10665"/>
                    <a:pt x="4685" y="12319"/>
                  </a:cubicBezTo>
                  <a:cubicBezTo>
                    <a:pt x="4715" y="13966"/>
                    <a:pt x="4463" y="15798"/>
                    <a:pt x="4334" y="18521"/>
                  </a:cubicBezTo>
                  <a:cubicBezTo>
                    <a:pt x="4230" y="20813"/>
                    <a:pt x="3425" y="28527"/>
                    <a:pt x="3732" y="31091"/>
                  </a:cubicBezTo>
                  <a:cubicBezTo>
                    <a:pt x="4045" y="33654"/>
                    <a:pt x="4015" y="35738"/>
                    <a:pt x="4254" y="37280"/>
                  </a:cubicBezTo>
                  <a:cubicBezTo>
                    <a:pt x="4500" y="38823"/>
                    <a:pt x="5355" y="42118"/>
                    <a:pt x="5269" y="42634"/>
                  </a:cubicBezTo>
                  <a:cubicBezTo>
                    <a:pt x="5201" y="43126"/>
                    <a:pt x="5250" y="43624"/>
                    <a:pt x="5410" y="44091"/>
                  </a:cubicBezTo>
                  <a:cubicBezTo>
                    <a:pt x="5551" y="44441"/>
                    <a:pt x="5090" y="45652"/>
                    <a:pt x="4949" y="46248"/>
                  </a:cubicBezTo>
                  <a:cubicBezTo>
                    <a:pt x="4808" y="46845"/>
                    <a:pt x="5521" y="47595"/>
                    <a:pt x="6142" y="47595"/>
                  </a:cubicBezTo>
                  <a:cubicBezTo>
                    <a:pt x="6768" y="47595"/>
                    <a:pt x="7482" y="46605"/>
                    <a:pt x="7377" y="46144"/>
                  </a:cubicBezTo>
                  <a:cubicBezTo>
                    <a:pt x="7273" y="45689"/>
                    <a:pt x="7211" y="44300"/>
                    <a:pt x="7328" y="43611"/>
                  </a:cubicBezTo>
                  <a:cubicBezTo>
                    <a:pt x="7445" y="42917"/>
                    <a:pt x="7168" y="42862"/>
                    <a:pt x="7168" y="42302"/>
                  </a:cubicBezTo>
                  <a:cubicBezTo>
                    <a:pt x="7168" y="41749"/>
                    <a:pt x="7377" y="37969"/>
                    <a:pt x="7402" y="34656"/>
                  </a:cubicBezTo>
                  <a:cubicBezTo>
                    <a:pt x="7414" y="33254"/>
                    <a:pt x="7518" y="32043"/>
                    <a:pt x="7869" y="28865"/>
                  </a:cubicBezTo>
                  <a:cubicBezTo>
                    <a:pt x="8305" y="24882"/>
                    <a:pt x="8699" y="21096"/>
                    <a:pt x="8699" y="21096"/>
                  </a:cubicBezTo>
                  <a:cubicBezTo>
                    <a:pt x="8699" y="21096"/>
                    <a:pt x="9092" y="24882"/>
                    <a:pt x="9528" y="28865"/>
                  </a:cubicBezTo>
                  <a:cubicBezTo>
                    <a:pt x="9879" y="32049"/>
                    <a:pt x="9989" y="33254"/>
                    <a:pt x="9996" y="34656"/>
                  </a:cubicBezTo>
                  <a:cubicBezTo>
                    <a:pt x="10014" y="37969"/>
                    <a:pt x="10229" y="41743"/>
                    <a:pt x="10229" y="42302"/>
                  </a:cubicBezTo>
                  <a:cubicBezTo>
                    <a:pt x="10229" y="42868"/>
                    <a:pt x="9953" y="42923"/>
                    <a:pt x="10069" y="43611"/>
                  </a:cubicBezTo>
                  <a:cubicBezTo>
                    <a:pt x="10180" y="44300"/>
                    <a:pt x="10118" y="45695"/>
                    <a:pt x="10020" y="46144"/>
                  </a:cubicBezTo>
                  <a:cubicBezTo>
                    <a:pt x="9916" y="46599"/>
                    <a:pt x="10635" y="47595"/>
                    <a:pt x="11249" y="47595"/>
                  </a:cubicBezTo>
                  <a:cubicBezTo>
                    <a:pt x="11870" y="47595"/>
                    <a:pt x="12583" y="46845"/>
                    <a:pt x="12448" y="46248"/>
                  </a:cubicBezTo>
                  <a:cubicBezTo>
                    <a:pt x="12307" y="45652"/>
                    <a:pt x="11852" y="44441"/>
                    <a:pt x="11987" y="44091"/>
                  </a:cubicBezTo>
                  <a:cubicBezTo>
                    <a:pt x="12147" y="43624"/>
                    <a:pt x="12196" y="43126"/>
                    <a:pt x="12128" y="42634"/>
                  </a:cubicBezTo>
                  <a:cubicBezTo>
                    <a:pt x="12042" y="42118"/>
                    <a:pt x="12897" y="38823"/>
                    <a:pt x="13143" y="37280"/>
                  </a:cubicBezTo>
                  <a:cubicBezTo>
                    <a:pt x="13389" y="35738"/>
                    <a:pt x="13352" y="33654"/>
                    <a:pt x="13665" y="31091"/>
                  </a:cubicBezTo>
                  <a:cubicBezTo>
                    <a:pt x="13979" y="28527"/>
                    <a:pt x="13167" y="20813"/>
                    <a:pt x="13063" y="18521"/>
                  </a:cubicBezTo>
                  <a:cubicBezTo>
                    <a:pt x="12934" y="15798"/>
                    <a:pt x="12682" y="13966"/>
                    <a:pt x="12712" y="12319"/>
                  </a:cubicBezTo>
                  <a:cubicBezTo>
                    <a:pt x="12749" y="10665"/>
                    <a:pt x="12669" y="7997"/>
                    <a:pt x="12811" y="7118"/>
                  </a:cubicBezTo>
                  <a:cubicBezTo>
                    <a:pt x="12811" y="7118"/>
                    <a:pt x="13757" y="11243"/>
                    <a:pt x="14028" y="13572"/>
                  </a:cubicBezTo>
                  <a:cubicBezTo>
                    <a:pt x="14194" y="14992"/>
                    <a:pt x="15153" y="18158"/>
                    <a:pt x="15202" y="18717"/>
                  </a:cubicBezTo>
                  <a:cubicBezTo>
                    <a:pt x="15257" y="19301"/>
                    <a:pt x="15356" y="19602"/>
                    <a:pt x="15251" y="20322"/>
                  </a:cubicBezTo>
                  <a:cubicBezTo>
                    <a:pt x="15171" y="20881"/>
                    <a:pt x="15116" y="22055"/>
                    <a:pt x="15405" y="22245"/>
                  </a:cubicBezTo>
                  <a:cubicBezTo>
                    <a:pt x="15464" y="22282"/>
                    <a:pt x="15514" y="22299"/>
                    <a:pt x="15557" y="22299"/>
                  </a:cubicBezTo>
                  <a:cubicBezTo>
                    <a:pt x="15838" y="22299"/>
                    <a:pt x="15819" y="21599"/>
                    <a:pt x="15952" y="21274"/>
                  </a:cubicBezTo>
                  <a:cubicBezTo>
                    <a:pt x="15982" y="21202"/>
                    <a:pt x="16013" y="21170"/>
                    <a:pt x="16043" y="21170"/>
                  </a:cubicBezTo>
                  <a:cubicBezTo>
                    <a:pt x="16177" y="21170"/>
                    <a:pt x="16290" y="21806"/>
                    <a:pt x="16234" y="22209"/>
                  </a:cubicBezTo>
                  <a:cubicBezTo>
                    <a:pt x="16167" y="22700"/>
                    <a:pt x="15521" y="23327"/>
                    <a:pt x="15644" y="23659"/>
                  </a:cubicBezTo>
                  <a:cubicBezTo>
                    <a:pt x="15665" y="23714"/>
                    <a:pt x="15705" y="23748"/>
                    <a:pt x="15764" y="23748"/>
                  </a:cubicBezTo>
                  <a:cubicBezTo>
                    <a:pt x="15948" y="23748"/>
                    <a:pt x="16323" y="23420"/>
                    <a:pt x="16923" y="22387"/>
                  </a:cubicBezTo>
                  <a:cubicBezTo>
                    <a:pt x="17409" y="21575"/>
                    <a:pt x="16886" y="20229"/>
                    <a:pt x="16818" y="19701"/>
                  </a:cubicBezTo>
                  <a:cubicBezTo>
                    <a:pt x="16745" y="19178"/>
                    <a:pt x="16616" y="17937"/>
                    <a:pt x="16579" y="17058"/>
                  </a:cubicBezTo>
                  <a:cubicBezTo>
                    <a:pt x="16548" y="16185"/>
                    <a:pt x="16505" y="12902"/>
                    <a:pt x="16259" y="11814"/>
                  </a:cubicBezTo>
                  <a:cubicBezTo>
                    <a:pt x="16013" y="10727"/>
                    <a:pt x="15478" y="8354"/>
                    <a:pt x="15478" y="7094"/>
                  </a:cubicBezTo>
                  <a:cubicBezTo>
                    <a:pt x="15478" y="5828"/>
                    <a:pt x="15589" y="3695"/>
                    <a:pt x="14796" y="3203"/>
                  </a:cubicBezTo>
                  <a:cubicBezTo>
                    <a:pt x="14003" y="2711"/>
                    <a:pt x="12393" y="2871"/>
                    <a:pt x="11741" y="2662"/>
                  </a:cubicBezTo>
                  <a:cubicBezTo>
                    <a:pt x="11084" y="2453"/>
                    <a:pt x="10641" y="2256"/>
                    <a:pt x="10573" y="2010"/>
                  </a:cubicBezTo>
                  <a:cubicBezTo>
                    <a:pt x="10500" y="1765"/>
                    <a:pt x="10260" y="1"/>
                    <a:pt x="10260" y="1"/>
                  </a:cubicBezTo>
                  <a:lnTo>
                    <a:pt x="8705" y="37"/>
                  </a:lnTo>
                  <a:lnTo>
                    <a:pt x="7150" y="1"/>
                  </a:ln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86"/>
            <p:cNvSpPr/>
            <p:nvPr/>
          </p:nvSpPr>
          <p:spPr>
            <a:xfrm>
              <a:off x="6776950" y="3018075"/>
              <a:ext cx="150475" cy="201175"/>
            </a:xfrm>
            <a:custGeom>
              <a:rect b="b" l="l" r="r" t="t"/>
              <a:pathLst>
                <a:path extrusionOk="0" h="8047" w="6019">
                  <a:moveTo>
                    <a:pt x="3007" y="1"/>
                  </a:moveTo>
                  <a:cubicBezTo>
                    <a:pt x="50" y="1"/>
                    <a:pt x="1" y="1316"/>
                    <a:pt x="216" y="3916"/>
                  </a:cubicBezTo>
                  <a:cubicBezTo>
                    <a:pt x="431" y="6510"/>
                    <a:pt x="1968" y="8047"/>
                    <a:pt x="3007" y="8047"/>
                  </a:cubicBezTo>
                  <a:cubicBezTo>
                    <a:pt x="4046" y="8047"/>
                    <a:pt x="5576" y="6510"/>
                    <a:pt x="5797" y="3916"/>
                  </a:cubicBezTo>
                  <a:cubicBezTo>
                    <a:pt x="6019" y="1316"/>
                    <a:pt x="5963" y="1"/>
                    <a:pt x="3007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86"/>
            <p:cNvSpPr/>
            <p:nvPr/>
          </p:nvSpPr>
          <p:spPr>
            <a:xfrm>
              <a:off x="6768450" y="2992450"/>
              <a:ext cx="201575" cy="156325"/>
            </a:xfrm>
            <a:custGeom>
              <a:rect b="b" l="l" r="r" t="t"/>
              <a:pathLst>
                <a:path extrusionOk="0" h="6253" w="8063">
                  <a:moveTo>
                    <a:pt x="3154" y="0"/>
                  </a:moveTo>
                  <a:cubicBezTo>
                    <a:pt x="1492" y="0"/>
                    <a:pt x="325" y="1278"/>
                    <a:pt x="181" y="2513"/>
                  </a:cubicBezTo>
                  <a:cubicBezTo>
                    <a:pt x="1" y="4124"/>
                    <a:pt x="397" y="6229"/>
                    <a:pt x="765" y="6229"/>
                  </a:cubicBezTo>
                  <a:cubicBezTo>
                    <a:pt x="773" y="6229"/>
                    <a:pt x="781" y="6228"/>
                    <a:pt x="790" y="6226"/>
                  </a:cubicBezTo>
                  <a:cubicBezTo>
                    <a:pt x="1125" y="6136"/>
                    <a:pt x="520" y="3966"/>
                    <a:pt x="1173" y="3966"/>
                  </a:cubicBezTo>
                  <a:cubicBezTo>
                    <a:pt x="1190" y="3966"/>
                    <a:pt x="1208" y="3967"/>
                    <a:pt x="1226" y="3970"/>
                  </a:cubicBezTo>
                  <a:cubicBezTo>
                    <a:pt x="1475" y="4008"/>
                    <a:pt x="1710" y="4025"/>
                    <a:pt x="1931" y="4025"/>
                  </a:cubicBezTo>
                  <a:cubicBezTo>
                    <a:pt x="3635" y="4025"/>
                    <a:pt x="4521" y="3023"/>
                    <a:pt x="4521" y="3023"/>
                  </a:cubicBezTo>
                  <a:cubicBezTo>
                    <a:pt x="4521" y="3023"/>
                    <a:pt x="5185" y="3810"/>
                    <a:pt x="5664" y="4001"/>
                  </a:cubicBezTo>
                  <a:cubicBezTo>
                    <a:pt x="6137" y="4197"/>
                    <a:pt x="5461" y="6121"/>
                    <a:pt x="5898" y="6250"/>
                  </a:cubicBezTo>
                  <a:cubicBezTo>
                    <a:pt x="5902" y="6252"/>
                    <a:pt x="5907" y="6253"/>
                    <a:pt x="5912" y="6253"/>
                  </a:cubicBezTo>
                  <a:cubicBezTo>
                    <a:pt x="6356" y="6253"/>
                    <a:pt x="8062" y="788"/>
                    <a:pt x="4933" y="460"/>
                  </a:cubicBezTo>
                  <a:cubicBezTo>
                    <a:pt x="4299" y="138"/>
                    <a:pt x="3700" y="0"/>
                    <a:pt x="3154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86"/>
          <p:cNvSpPr/>
          <p:nvPr/>
        </p:nvSpPr>
        <p:spPr>
          <a:xfrm>
            <a:off x="6624825" y="3676288"/>
            <a:ext cx="53450" cy="104650"/>
          </a:xfrm>
          <a:custGeom>
            <a:rect b="b" l="l" r="r" t="t"/>
            <a:pathLst>
              <a:path extrusionOk="0" h="4186" w="2138">
                <a:moveTo>
                  <a:pt x="2002" y="0"/>
                </a:moveTo>
                <a:cubicBezTo>
                  <a:pt x="1977" y="0"/>
                  <a:pt x="1952" y="11"/>
                  <a:pt x="1931" y="36"/>
                </a:cubicBezTo>
                <a:cubicBezTo>
                  <a:pt x="1912" y="61"/>
                  <a:pt x="1" y="2495"/>
                  <a:pt x="1482" y="4148"/>
                </a:cubicBezTo>
                <a:cubicBezTo>
                  <a:pt x="1500" y="4173"/>
                  <a:pt x="1525" y="4185"/>
                  <a:pt x="1556" y="4185"/>
                </a:cubicBezTo>
                <a:cubicBezTo>
                  <a:pt x="1580" y="4185"/>
                  <a:pt x="1599" y="4173"/>
                  <a:pt x="1617" y="4161"/>
                </a:cubicBezTo>
                <a:cubicBezTo>
                  <a:pt x="1654" y="4124"/>
                  <a:pt x="1660" y="4062"/>
                  <a:pt x="1623" y="4025"/>
                </a:cubicBezTo>
                <a:cubicBezTo>
                  <a:pt x="247" y="2489"/>
                  <a:pt x="2060" y="178"/>
                  <a:pt x="2078" y="159"/>
                </a:cubicBezTo>
                <a:cubicBezTo>
                  <a:pt x="2137" y="86"/>
                  <a:pt x="2072" y="0"/>
                  <a:pt x="2002" y="0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86"/>
          <p:cNvSpPr/>
          <p:nvPr/>
        </p:nvSpPr>
        <p:spPr>
          <a:xfrm>
            <a:off x="7030350" y="3650688"/>
            <a:ext cx="41225" cy="132550"/>
          </a:xfrm>
          <a:custGeom>
            <a:rect b="b" l="l" r="r" t="t"/>
            <a:pathLst>
              <a:path extrusionOk="0" h="5302" w="1649">
                <a:moveTo>
                  <a:pt x="131" y="0"/>
                </a:moveTo>
                <a:cubicBezTo>
                  <a:pt x="67" y="0"/>
                  <a:pt x="0" y="63"/>
                  <a:pt x="44" y="138"/>
                </a:cubicBezTo>
                <a:cubicBezTo>
                  <a:pt x="56" y="169"/>
                  <a:pt x="1433" y="3316"/>
                  <a:pt x="216" y="5154"/>
                </a:cubicBezTo>
                <a:cubicBezTo>
                  <a:pt x="185" y="5197"/>
                  <a:pt x="198" y="5258"/>
                  <a:pt x="241" y="5289"/>
                </a:cubicBezTo>
                <a:cubicBezTo>
                  <a:pt x="259" y="5295"/>
                  <a:pt x="278" y="5302"/>
                  <a:pt x="296" y="5302"/>
                </a:cubicBezTo>
                <a:cubicBezTo>
                  <a:pt x="327" y="5302"/>
                  <a:pt x="357" y="5283"/>
                  <a:pt x="376" y="5258"/>
                </a:cubicBezTo>
                <a:cubicBezTo>
                  <a:pt x="1648" y="3341"/>
                  <a:pt x="271" y="194"/>
                  <a:pt x="216" y="65"/>
                </a:cubicBezTo>
                <a:cubicBezTo>
                  <a:pt x="201" y="19"/>
                  <a:pt x="166" y="0"/>
                  <a:pt x="131" y="0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86"/>
          <p:cNvSpPr/>
          <p:nvPr/>
        </p:nvSpPr>
        <p:spPr>
          <a:xfrm>
            <a:off x="6642500" y="3681138"/>
            <a:ext cx="29675" cy="86725"/>
          </a:xfrm>
          <a:custGeom>
            <a:rect b="b" l="l" r="r" t="t"/>
            <a:pathLst>
              <a:path extrusionOk="0" h="3469" w="1187">
                <a:moveTo>
                  <a:pt x="1056" y="1"/>
                </a:moveTo>
                <a:cubicBezTo>
                  <a:pt x="1027" y="1"/>
                  <a:pt x="998" y="14"/>
                  <a:pt x="978" y="45"/>
                </a:cubicBezTo>
                <a:cubicBezTo>
                  <a:pt x="941" y="113"/>
                  <a:pt x="1" y="1668"/>
                  <a:pt x="529" y="3401"/>
                </a:cubicBezTo>
                <a:cubicBezTo>
                  <a:pt x="541" y="3438"/>
                  <a:pt x="578" y="3469"/>
                  <a:pt x="621" y="3469"/>
                </a:cubicBezTo>
                <a:cubicBezTo>
                  <a:pt x="628" y="3469"/>
                  <a:pt x="640" y="3463"/>
                  <a:pt x="646" y="3463"/>
                </a:cubicBezTo>
                <a:cubicBezTo>
                  <a:pt x="695" y="3444"/>
                  <a:pt x="726" y="3395"/>
                  <a:pt x="707" y="3346"/>
                </a:cubicBezTo>
                <a:cubicBezTo>
                  <a:pt x="203" y="1699"/>
                  <a:pt x="1132" y="162"/>
                  <a:pt x="1144" y="143"/>
                </a:cubicBezTo>
                <a:cubicBezTo>
                  <a:pt x="1187" y="70"/>
                  <a:pt x="1122" y="1"/>
                  <a:pt x="1056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86"/>
          <p:cNvSpPr/>
          <p:nvPr/>
        </p:nvSpPr>
        <p:spPr>
          <a:xfrm>
            <a:off x="7028650" y="3675338"/>
            <a:ext cx="35850" cy="94850"/>
          </a:xfrm>
          <a:custGeom>
            <a:rect b="b" l="l" r="r" t="t"/>
            <a:pathLst>
              <a:path extrusionOk="0" h="3794" w="1434">
                <a:moveTo>
                  <a:pt x="121" y="0"/>
                </a:moveTo>
                <a:cubicBezTo>
                  <a:pt x="58" y="0"/>
                  <a:pt x="0" y="64"/>
                  <a:pt x="38" y="136"/>
                </a:cubicBezTo>
                <a:cubicBezTo>
                  <a:pt x="44" y="160"/>
                  <a:pt x="1225" y="2158"/>
                  <a:pt x="585" y="3664"/>
                </a:cubicBezTo>
                <a:cubicBezTo>
                  <a:pt x="561" y="3707"/>
                  <a:pt x="585" y="3768"/>
                  <a:pt x="634" y="3787"/>
                </a:cubicBezTo>
                <a:cubicBezTo>
                  <a:pt x="647" y="3793"/>
                  <a:pt x="659" y="3793"/>
                  <a:pt x="671" y="3793"/>
                </a:cubicBezTo>
                <a:cubicBezTo>
                  <a:pt x="708" y="3793"/>
                  <a:pt x="745" y="3768"/>
                  <a:pt x="757" y="3738"/>
                </a:cubicBezTo>
                <a:cubicBezTo>
                  <a:pt x="1434" y="2140"/>
                  <a:pt x="247" y="123"/>
                  <a:pt x="198" y="44"/>
                </a:cubicBezTo>
                <a:cubicBezTo>
                  <a:pt x="177" y="13"/>
                  <a:pt x="148" y="0"/>
                  <a:pt x="121" y="0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86"/>
          <p:cNvSpPr/>
          <p:nvPr/>
        </p:nvSpPr>
        <p:spPr>
          <a:xfrm>
            <a:off x="6772875" y="4044738"/>
            <a:ext cx="32550" cy="313550"/>
          </a:xfrm>
          <a:custGeom>
            <a:rect b="b" l="l" r="r" t="t"/>
            <a:pathLst>
              <a:path extrusionOk="0" h="12542" w="1302">
                <a:moveTo>
                  <a:pt x="105" y="0"/>
                </a:moveTo>
                <a:cubicBezTo>
                  <a:pt x="53" y="0"/>
                  <a:pt x="1" y="37"/>
                  <a:pt x="10" y="106"/>
                </a:cubicBezTo>
                <a:cubicBezTo>
                  <a:pt x="35" y="444"/>
                  <a:pt x="643" y="8361"/>
                  <a:pt x="902" y="9184"/>
                </a:cubicBezTo>
                <a:cubicBezTo>
                  <a:pt x="1111" y="9879"/>
                  <a:pt x="1098" y="11410"/>
                  <a:pt x="1086" y="12147"/>
                </a:cubicBezTo>
                <a:lnTo>
                  <a:pt x="1086" y="12448"/>
                </a:lnTo>
                <a:cubicBezTo>
                  <a:pt x="1086" y="12497"/>
                  <a:pt x="1129" y="12541"/>
                  <a:pt x="1184" y="12541"/>
                </a:cubicBezTo>
                <a:cubicBezTo>
                  <a:pt x="1187" y="12541"/>
                  <a:pt x="1191" y="12541"/>
                  <a:pt x="1194" y="12541"/>
                </a:cubicBezTo>
                <a:cubicBezTo>
                  <a:pt x="1239" y="12541"/>
                  <a:pt x="1277" y="12500"/>
                  <a:pt x="1277" y="12448"/>
                </a:cubicBezTo>
                <a:lnTo>
                  <a:pt x="1277" y="12147"/>
                </a:lnTo>
                <a:cubicBezTo>
                  <a:pt x="1283" y="11348"/>
                  <a:pt x="1301" y="9854"/>
                  <a:pt x="1080" y="9129"/>
                </a:cubicBezTo>
                <a:cubicBezTo>
                  <a:pt x="834" y="8324"/>
                  <a:pt x="201" y="173"/>
                  <a:pt x="201" y="93"/>
                </a:cubicBezTo>
                <a:cubicBezTo>
                  <a:pt x="198" y="30"/>
                  <a:pt x="151" y="0"/>
                  <a:pt x="105" y="0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86"/>
          <p:cNvSpPr/>
          <p:nvPr/>
        </p:nvSpPr>
        <p:spPr>
          <a:xfrm>
            <a:off x="6771275" y="4240900"/>
            <a:ext cx="29350" cy="92000"/>
          </a:xfrm>
          <a:custGeom>
            <a:rect b="b" l="l" r="r" t="t"/>
            <a:pathLst>
              <a:path extrusionOk="0" h="3680" w="1174">
                <a:moveTo>
                  <a:pt x="1052" y="1"/>
                </a:moveTo>
                <a:cubicBezTo>
                  <a:pt x="1013" y="1"/>
                  <a:pt x="975" y="24"/>
                  <a:pt x="966" y="77"/>
                </a:cubicBezTo>
                <a:cubicBezTo>
                  <a:pt x="953" y="102"/>
                  <a:pt x="197" y="2628"/>
                  <a:pt x="13" y="3568"/>
                </a:cubicBezTo>
                <a:cubicBezTo>
                  <a:pt x="1" y="3624"/>
                  <a:pt x="37" y="3673"/>
                  <a:pt x="87" y="3679"/>
                </a:cubicBezTo>
                <a:lnTo>
                  <a:pt x="105" y="3679"/>
                </a:lnTo>
                <a:cubicBezTo>
                  <a:pt x="148" y="3679"/>
                  <a:pt x="185" y="3648"/>
                  <a:pt x="197" y="3605"/>
                </a:cubicBezTo>
                <a:cubicBezTo>
                  <a:pt x="382" y="2665"/>
                  <a:pt x="1138" y="157"/>
                  <a:pt x="1144" y="132"/>
                </a:cubicBezTo>
                <a:cubicBezTo>
                  <a:pt x="1174" y="54"/>
                  <a:pt x="1111" y="1"/>
                  <a:pt x="1052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86"/>
          <p:cNvSpPr/>
          <p:nvPr/>
        </p:nvSpPr>
        <p:spPr>
          <a:xfrm>
            <a:off x="6901125" y="4051238"/>
            <a:ext cx="27300" cy="305500"/>
          </a:xfrm>
          <a:custGeom>
            <a:rect b="b" l="l" r="r" t="t"/>
            <a:pathLst>
              <a:path extrusionOk="0" h="12220" w="1092">
                <a:moveTo>
                  <a:pt x="990" y="1"/>
                </a:moveTo>
                <a:cubicBezTo>
                  <a:pt x="948" y="1"/>
                  <a:pt x="906" y="26"/>
                  <a:pt x="898" y="79"/>
                </a:cubicBezTo>
                <a:cubicBezTo>
                  <a:pt x="892" y="147"/>
                  <a:pt x="136" y="6318"/>
                  <a:pt x="136" y="8328"/>
                </a:cubicBezTo>
                <a:cubicBezTo>
                  <a:pt x="136" y="9232"/>
                  <a:pt x="99" y="9945"/>
                  <a:pt x="68" y="10523"/>
                </a:cubicBezTo>
                <a:cubicBezTo>
                  <a:pt x="31" y="11236"/>
                  <a:pt x="1" y="11746"/>
                  <a:pt x="74" y="12145"/>
                </a:cubicBezTo>
                <a:cubicBezTo>
                  <a:pt x="80" y="12188"/>
                  <a:pt x="123" y="12219"/>
                  <a:pt x="166" y="12219"/>
                </a:cubicBezTo>
                <a:lnTo>
                  <a:pt x="179" y="12219"/>
                </a:lnTo>
                <a:cubicBezTo>
                  <a:pt x="234" y="12207"/>
                  <a:pt x="265" y="12158"/>
                  <a:pt x="259" y="12108"/>
                </a:cubicBezTo>
                <a:cubicBezTo>
                  <a:pt x="191" y="11733"/>
                  <a:pt x="222" y="11229"/>
                  <a:pt x="259" y="10535"/>
                </a:cubicBezTo>
                <a:cubicBezTo>
                  <a:pt x="289" y="9957"/>
                  <a:pt x="326" y="9238"/>
                  <a:pt x="326" y="8328"/>
                </a:cubicBezTo>
                <a:cubicBezTo>
                  <a:pt x="326" y="6331"/>
                  <a:pt x="1076" y="165"/>
                  <a:pt x="1089" y="104"/>
                </a:cubicBezTo>
                <a:cubicBezTo>
                  <a:pt x="1092" y="37"/>
                  <a:pt x="1041" y="1"/>
                  <a:pt x="990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86"/>
          <p:cNvSpPr/>
          <p:nvPr/>
        </p:nvSpPr>
        <p:spPr>
          <a:xfrm>
            <a:off x="6904000" y="4244325"/>
            <a:ext cx="29275" cy="80725"/>
          </a:xfrm>
          <a:custGeom>
            <a:rect b="b" l="l" r="r" t="t"/>
            <a:pathLst>
              <a:path extrusionOk="0" h="3229" w="1171">
                <a:moveTo>
                  <a:pt x="118" y="0"/>
                </a:moveTo>
                <a:cubicBezTo>
                  <a:pt x="59" y="0"/>
                  <a:pt x="0" y="52"/>
                  <a:pt x="27" y="124"/>
                </a:cubicBezTo>
                <a:cubicBezTo>
                  <a:pt x="33" y="155"/>
                  <a:pt x="851" y="2405"/>
                  <a:pt x="974" y="3149"/>
                </a:cubicBezTo>
                <a:cubicBezTo>
                  <a:pt x="980" y="3198"/>
                  <a:pt x="1023" y="3229"/>
                  <a:pt x="1066" y="3229"/>
                </a:cubicBezTo>
                <a:lnTo>
                  <a:pt x="1084" y="3229"/>
                </a:lnTo>
                <a:cubicBezTo>
                  <a:pt x="1133" y="3216"/>
                  <a:pt x="1170" y="3167"/>
                  <a:pt x="1158" y="3118"/>
                </a:cubicBezTo>
                <a:cubicBezTo>
                  <a:pt x="1035" y="2362"/>
                  <a:pt x="242" y="155"/>
                  <a:pt x="205" y="63"/>
                </a:cubicBezTo>
                <a:cubicBezTo>
                  <a:pt x="189" y="19"/>
                  <a:pt x="154" y="0"/>
                  <a:pt x="118" y="0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0" name="Google Shape;2160;p86"/>
          <p:cNvGrpSpPr/>
          <p:nvPr/>
        </p:nvGrpSpPr>
        <p:grpSpPr>
          <a:xfrm>
            <a:off x="6658800" y="3128663"/>
            <a:ext cx="382500" cy="1243900"/>
            <a:chOff x="6658800" y="3098525"/>
            <a:chExt cx="382500" cy="1243900"/>
          </a:xfrm>
        </p:grpSpPr>
        <p:grpSp>
          <p:nvGrpSpPr>
            <p:cNvPr id="2161" name="Google Shape;2161;p86"/>
            <p:cNvGrpSpPr/>
            <p:nvPr/>
          </p:nvGrpSpPr>
          <p:grpSpPr>
            <a:xfrm>
              <a:off x="6750375" y="3274500"/>
              <a:ext cx="203475" cy="165800"/>
              <a:chOff x="6750375" y="3274500"/>
              <a:chExt cx="203475" cy="165800"/>
            </a:xfrm>
          </p:grpSpPr>
          <p:sp>
            <p:nvSpPr>
              <p:cNvPr id="2162" name="Google Shape;2162;p86"/>
              <p:cNvSpPr/>
              <p:nvPr/>
            </p:nvSpPr>
            <p:spPr>
              <a:xfrm>
                <a:off x="6750375" y="3274500"/>
                <a:ext cx="101600" cy="165800"/>
              </a:xfrm>
              <a:custGeom>
                <a:rect b="b" l="l" r="r" t="t"/>
                <a:pathLst>
                  <a:path extrusionOk="0" h="6632" w="4064">
                    <a:moveTo>
                      <a:pt x="2314" y="0"/>
                    </a:moveTo>
                    <a:cubicBezTo>
                      <a:pt x="1850" y="0"/>
                      <a:pt x="1380" y="147"/>
                      <a:pt x="1027" y="525"/>
                    </a:cubicBezTo>
                    <a:cubicBezTo>
                      <a:pt x="1" y="1619"/>
                      <a:pt x="412" y="4945"/>
                      <a:pt x="1027" y="6039"/>
                    </a:cubicBezTo>
                    <a:cubicBezTo>
                      <a:pt x="1253" y="6444"/>
                      <a:pt x="1681" y="6631"/>
                      <a:pt x="2147" y="6631"/>
                    </a:cubicBezTo>
                    <a:cubicBezTo>
                      <a:pt x="2948" y="6631"/>
                      <a:pt x="3862" y="6078"/>
                      <a:pt x="4064" y="5123"/>
                    </a:cubicBezTo>
                    <a:lnTo>
                      <a:pt x="4064" y="1005"/>
                    </a:lnTo>
                    <a:cubicBezTo>
                      <a:pt x="4064" y="533"/>
                      <a:pt x="3199" y="0"/>
                      <a:pt x="2314" y="0"/>
                    </a:cubicBezTo>
                    <a:close/>
                  </a:path>
                </a:pathLst>
              </a:custGeom>
              <a:solidFill>
                <a:srgbClr val="D5DD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86"/>
              <p:cNvSpPr/>
              <p:nvPr/>
            </p:nvSpPr>
            <p:spPr>
              <a:xfrm>
                <a:off x="6777425" y="3290125"/>
                <a:ext cx="74550" cy="130550"/>
              </a:xfrm>
              <a:custGeom>
                <a:rect b="b" l="l" r="r" t="t"/>
                <a:pathLst>
                  <a:path extrusionOk="0" h="5222" w="2982">
                    <a:moveTo>
                      <a:pt x="1086" y="1"/>
                    </a:moveTo>
                    <a:cubicBezTo>
                      <a:pt x="1020" y="1"/>
                      <a:pt x="957" y="6"/>
                      <a:pt x="898" y="17"/>
                    </a:cubicBezTo>
                    <a:cubicBezTo>
                      <a:pt x="855" y="29"/>
                      <a:pt x="836" y="85"/>
                      <a:pt x="873" y="121"/>
                    </a:cubicBezTo>
                    <a:cubicBezTo>
                      <a:pt x="1051" y="275"/>
                      <a:pt x="1248" y="306"/>
                      <a:pt x="1482" y="367"/>
                    </a:cubicBezTo>
                    <a:cubicBezTo>
                      <a:pt x="1832" y="459"/>
                      <a:pt x="1937" y="761"/>
                      <a:pt x="2164" y="988"/>
                    </a:cubicBezTo>
                    <a:cubicBezTo>
                      <a:pt x="2269" y="1093"/>
                      <a:pt x="2385" y="1179"/>
                      <a:pt x="2514" y="1246"/>
                    </a:cubicBezTo>
                    <a:cubicBezTo>
                      <a:pt x="2373" y="1265"/>
                      <a:pt x="2244" y="1308"/>
                      <a:pt x="2121" y="1375"/>
                    </a:cubicBezTo>
                    <a:cubicBezTo>
                      <a:pt x="1808" y="1535"/>
                      <a:pt x="1537" y="1756"/>
                      <a:pt x="1248" y="1959"/>
                    </a:cubicBezTo>
                    <a:cubicBezTo>
                      <a:pt x="879" y="2211"/>
                      <a:pt x="486" y="2260"/>
                      <a:pt x="74" y="2390"/>
                    </a:cubicBezTo>
                    <a:cubicBezTo>
                      <a:pt x="0" y="2414"/>
                      <a:pt x="13" y="2525"/>
                      <a:pt x="93" y="2525"/>
                    </a:cubicBezTo>
                    <a:cubicBezTo>
                      <a:pt x="116" y="2526"/>
                      <a:pt x="140" y="2526"/>
                      <a:pt x="164" y="2526"/>
                    </a:cubicBezTo>
                    <a:cubicBezTo>
                      <a:pt x="592" y="2526"/>
                      <a:pt x="992" y="2371"/>
                      <a:pt x="1359" y="2150"/>
                    </a:cubicBezTo>
                    <a:cubicBezTo>
                      <a:pt x="1611" y="1996"/>
                      <a:pt x="1863" y="1818"/>
                      <a:pt x="2127" y="1689"/>
                    </a:cubicBezTo>
                    <a:lnTo>
                      <a:pt x="2127" y="1689"/>
                    </a:lnTo>
                    <a:cubicBezTo>
                      <a:pt x="2078" y="1763"/>
                      <a:pt x="2035" y="1842"/>
                      <a:pt x="1998" y="1929"/>
                    </a:cubicBezTo>
                    <a:cubicBezTo>
                      <a:pt x="1955" y="2070"/>
                      <a:pt x="1930" y="2217"/>
                      <a:pt x="1924" y="2365"/>
                    </a:cubicBezTo>
                    <a:cubicBezTo>
                      <a:pt x="1887" y="2777"/>
                      <a:pt x="1685" y="2961"/>
                      <a:pt x="1396" y="3219"/>
                    </a:cubicBezTo>
                    <a:cubicBezTo>
                      <a:pt x="1045" y="3539"/>
                      <a:pt x="560" y="3840"/>
                      <a:pt x="314" y="4240"/>
                    </a:cubicBezTo>
                    <a:cubicBezTo>
                      <a:pt x="275" y="4307"/>
                      <a:pt x="327" y="4384"/>
                      <a:pt x="396" y="4384"/>
                    </a:cubicBezTo>
                    <a:cubicBezTo>
                      <a:pt x="404" y="4384"/>
                      <a:pt x="411" y="4383"/>
                      <a:pt x="418" y="4381"/>
                    </a:cubicBezTo>
                    <a:cubicBezTo>
                      <a:pt x="738" y="4270"/>
                      <a:pt x="953" y="4031"/>
                      <a:pt x="1205" y="3809"/>
                    </a:cubicBezTo>
                    <a:cubicBezTo>
                      <a:pt x="1482" y="3564"/>
                      <a:pt x="1838" y="3262"/>
                      <a:pt x="2023" y="2937"/>
                    </a:cubicBezTo>
                    <a:cubicBezTo>
                      <a:pt x="2207" y="2617"/>
                      <a:pt x="2139" y="2242"/>
                      <a:pt x="2299" y="1910"/>
                    </a:cubicBezTo>
                    <a:cubicBezTo>
                      <a:pt x="2348" y="1806"/>
                      <a:pt x="2416" y="1713"/>
                      <a:pt x="2502" y="1633"/>
                    </a:cubicBezTo>
                    <a:lnTo>
                      <a:pt x="2502" y="1633"/>
                    </a:lnTo>
                    <a:cubicBezTo>
                      <a:pt x="2373" y="1898"/>
                      <a:pt x="2342" y="2211"/>
                      <a:pt x="2348" y="2531"/>
                    </a:cubicBezTo>
                    <a:cubicBezTo>
                      <a:pt x="2367" y="3103"/>
                      <a:pt x="2416" y="3582"/>
                      <a:pt x="2158" y="4117"/>
                    </a:cubicBezTo>
                    <a:cubicBezTo>
                      <a:pt x="1980" y="4492"/>
                      <a:pt x="1654" y="4756"/>
                      <a:pt x="1445" y="5113"/>
                    </a:cubicBezTo>
                    <a:cubicBezTo>
                      <a:pt x="1423" y="5155"/>
                      <a:pt x="1458" y="5222"/>
                      <a:pt x="1508" y="5222"/>
                    </a:cubicBezTo>
                    <a:cubicBezTo>
                      <a:pt x="1515" y="5222"/>
                      <a:pt x="1523" y="5220"/>
                      <a:pt x="1531" y="5217"/>
                    </a:cubicBezTo>
                    <a:cubicBezTo>
                      <a:pt x="2090" y="4990"/>
                      <a:pt x="2435" y="4363"/>
                      <a:pt x="2613" y="3809"/>
                    </a:cubicBezTo>
                    <a:cubicBezTo>
                      <a:pt x="2816" y="3170"/>
                      <a:pt x="2391" y="2101"/>
                      <a:pt x="2785" y="1523"/>
                    </a:cubicBezTo>
                    <a:cubicBezTo>
                      <a:pt x="2852" y="1523"/>
                      <a:pt x="2920" y="1529"/>
                      <a:pt x="2982" y="1541"/>
                    </a:cubicBezTo>
                    <a:lnTo>
                      <a:pt x="2982" y="1031"/>
                    </a:lnTo>
                    <a:cubicBezTo>
                      <a:pt x="2957" y="1031"/>
                      <a:pt x="2932" y="1037"/>
                      <a:pt x="2908" y="1043"/>
                    </a:cubicBezTo>
                    <a:cubicBezTo>
                      <a:pt x="2613" y="828"/>
                      <a:pt x="2312" y="632"/>
                      <a:pt x="2047" y="367"/>
                    </a:cubicBezTo>
                    <a:cubicBezTo>
                      <a:pt x="1831" y="141"/>
                      <a:pt x="1425" y="1"/>
                      <a:pt x="1086" y="1"/>
                    </a:cubicBezTo>
                    <a:close/>
                  </a:path>
                </a:pathLst>
              </a:custGeom>
              <a:solidFill>
                <a:srgbClr val="CCD6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86"/>
              <p:cNvSpPr/>
              <p:nvPr/>
            </p:nvSpPr>
            <p:spPr>
              <a:xfrm>
                <a:off x="6852250" y="3274500"/>
                <a:ext cx="101600" cy="165800"/>
              </a:xfrm>
              <a:custGeom>
                <a:rect b="b" l="l" r="r" t="t"/>
                <a:pathLst>
                  <a:path extrusionOk="0" h="6632" w="4064">
                    <a:moveTo>
                      <a:pt x="1751" y="0"/>
                    </a:moveTo>
                    <a:cubicBezTo>
                      <a:pt x="866" y="0"/>
                      <a:pt x="1" y="533"/>
                      <a:pt x="1" y="1005"/>
                    </a:cubicBezTo>
                    <a:lnTo>
                      <a:pt x="1" y="5123"/>
                    </a:lnTo>
                    <a:cubicBezTo>
                      <a:pt x="203" y="6078"/>
                      <a:pt x="1117" y="6631"/>
                      <a:pt x="1917" y="6631"/>
                    </a:cubicBezTo>
                    <a:cubicBezTo>
                      <a:pt x="2383" y="6631"/>
                      <a:pt x="2811" y="6444"/>
                      <a:pt x="3037" y="6039"/>
                    </a:cubicBezTo>
                    <a:cubicBezTo>
                      <a:pt x="3652" y="4945"/>
                      <a:pt x="4064" y="1619"/>
                      <a:pt x="3037" y="525"/>
                    </a:cubicBezTo>
                    <a:cubicBezTo>
                      <a:pt x="2684" y="147"/>
                      <a:pt x="2215" y="0"/>
                      <a:pt x="1751" y="0"/>
                    </a:cubicBezTo>
                    <a:close/>
                  </a:path>
                </a:pathLst>
              </a:custGeom>
              <a:solidFill>
                <a:srgbClr val="D5DD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86"/>
              <p:cNvSpPr/>
              <p:nvPr/>
            </p:nvSpPr>
            <p:spPr>
              <a:xfrm>
                <a:off x="6852250" y="3290125"/>
                <a:ext cx="74575" cy="130550"/>
              </a:xfrm>
              <a:custGeom>
                <a:rect b="b" l="l" r="r" t="t"/>
                <a:pathLst>
                  <a:path extrusionOk="0" h="5222" w="2983">
                    <a:moveTo>
                      <a:pt x="1896" y="1"/>
                    </a:moveTo>
                    <a:cubicBezTo>
                      <a:pt x="1557" y="1"/>
                      <a:pt x="1151" y="141"/>
                      <a:pt x="935" y="367"/>
                    </a:cubicBezTo>
                    <a:cubicBezTo>
                      <a:pt x="671" y="632"/>
                      <a:pt x="370" y="828"/>
                      <a:pt x="75" y="1043"/>
                    </a:cubicBezTo>
                    <a:cubicBezTo>
                      <a:pt x="50" y="1037"/>
                      <a:pt x="25" y="1031"/>
                      <a:pt x="1" y="1031"/>
                    </a:cubicBezTo>
                    <a:lnTo>
                      <a:pt x="1" y="1541"/>
                    </a:lnTo>
                    <a:cubicBezTo>
                      <a:pt x="62" y="1529"/>
                      <a:pt x="130" y="1523"/>
                      <a:pt x="198" y="1523"/>
                    </a:cubicBezTo>
                    <a:cubicBezTo>
                      <a:pt x="591" y="2101"/>
                      <a:pt x="167" y="3170"/>
                      <a:pt x="370" y="3809"/>
                    </a:cubicBezTo>
                    <a:cubicBezTo>
                      <a:pt x="548" y="4363"/>
                      <a:pt x="886" y="4990"/>
                      <a:pt x="1452" y="5217"/>
                    </a:cubicBezTo>
                    <a:cubicBezTo>
                      <a:pt x="1459" y="5220"/>
                      <a:pt x="1467" y="5222"/>
                      <a:pt x="1474" y="5222"/>
                    </a:cubicBezTo>
                    <a:cubicBezTo>
                      <a:pt x="1524" y="5222"/>
                      <a:pt x="1558" y="5155"/>
                      <a:pt x="1531" y="5113"/>
                    </a:cubicBezTo>
                    <a:cubicBezTo>
                      <a:pt x="1329" y="4756"/>
                      <a:pt x="1003" y="4492"/>
                      <a:pt x="825" y="4117"/>
                    </a:cubicBezTo>
                    <a:cubicBezTo>
                      <a:pt x="566" y="3582"/>
                      <a:pt x="616" y="3103"/>
                      <a:pt x="628" y="2531"/>
                    </a:cubicBezTo>
                    <a:cubicBezTo>
                      <a:pt x="640" y="2211"/>
                      <a:pt x="609" y="1898"/>
                      <a:pt x="474" y="1633"/>
                    </a:cubicBezTo>
                    <a:lnTo>
                      <a:pt x="474" y="1633"/>
                    </a:lnTo>
                    <a:cubicBezTo>
                      <a:pt x="560" y="1713"/>
                      <a:pt x="628" y="1806"/>
                      <a:pt x="683" y="1910"/>
                    </a:cubicBezTo>
                    <a:cubicBezTo>
                      <a:pt x="843" y="2242"/>
                      <a:pt x="775" y="2617"/>
                      <a:pt x="960" y="2937"/>
                    </a:cubicBezTo>
                    <a:cubicBezTo>
                      <a:pt x="1144" y="3262"/>
                      <a:pt x="1501" y="3564"/>
                      <a:pt x="1771" y="3809"/>
                    </a:cubicBezTo>
                    <a:cubicBezTo>
                      <a:pt x="2023" y="4031"/>
                      <a:pt x="2244" y="4270"/>
                      <a:pt x="2564" y="4381"/>
                    </a:cubicBezTo>
                    <a:cubicBezTo>
                      <a:pt x="2571" y="4383"/>
                      <a:pt x="2579" y="4384"/>
                      <a:pt x="2586" y="4384"/>
                    </a:cubicBezTo>
                    <a:cubicBezTo>
                      <a:pt x="2655" y="4384"/>
                      <a:pt x="2702" y="4307"/>
                      <a:pt x="2669" y="4240"/>
                    </a:cubicBezTo>
                    <a:cubicBezTo>
                      <a:pt x="2417" y="3840"/>
                      <a:pt x="1937" y="3539"/>
                      <a:pt x="1581" y="3219"/>
                    </a:cubicBezTo>
                    <a:cubicBezTo>
                      <a:pt x="1298" y="2961"/>
                      <a:pt x="1095" y="2777"/>
                      <a:pt x="1058" y="2365"/>
                    </a:cubicBezTo>
                    <a:cubicBezTo>
                      <a:pt x="1052" y="2217"/>
                      <a:pt x="1027" y="2070"/>
                      <a:pt x="978" y="1929"/>
                    </a:cubicBezTo>
                    <a:cubicBezTo>
                      <a:pt x="941" y="1849"/>
                      <a:pt x="898" y="1763"/>
                      <a:pt x="855" y="1689"/>
                    </a:cubicBezTo>
                    <a:lnTo>
                      <a:pt x="855" y="1689"/>
                    </a:lnTo>
                    <a:cubicBezTo>
                      <a:pt x="1120" y="1818"/>
                      <a:pt x="1372" y="1996"/>
                      <a:pt x="1624" y="2150"/>
                    </a:cubicBezTo>
                    <a:cubicBezTo>
                      <a:pt x="1991" y="2371"/>
                      <a:pt x="2391" y="2526"/>
                      <a:pt x="2818" y="2526"/>
                    </a:cubicBezTo>
                    <a:cubicBezTo>
                      <a:pt x="2842" y="2526"/>
                      <a:pt x="2866" y="2526"/>
                      <a:pt x="2890" y="2525"/>
                    </a:cubicBezTo>
                    <a:cubicBezTo>
                      <a:pt x="2970" y="2525"/>
                      <a:pt x="2982" y="2414"/>
                      <a:pt x="2908" y="2390"/>
                    </a:cubicBezTo>
                    <a:cubicBezTo>
                      <a:pt x="2496" y="2260"/>
                      <a:pt x="2103" y="2211"/>
                      <a:pt x="1734" y="1959"/>
                    </a:cubicBezTo>
                    <a:cubicBezTo>
                      <a:pt x="1445" y="1756"/>
                      <a:pt x="1181" y="1535"/>
                      <a:pt x="868" y="1375"/>
                    </a:cubicBezTo>
                    <a:cubicBezTo>
                      <a:pt x="745" y="1308"/>
                      <a:pt x="609" y="1265"/>
                      <a:pt x="468" y="1246"/>
                    </a:cubicBezTo>
                    <a:cubicBezTo>
                      <a:pt x="597" y="1179"/>
                      <a:pt x="714" y="1093"/>
                      <a:pt x="818" y="988"/>
                    </a:cubicBezTo>
                    <a:cubicBezTo>
                      <a:pt x="1046" y="761"/>
                      <a:pt x="1150" y="459"/>
                      <a:pt x="1501" y="367"/>
                    </a:cubicBezTo>
                    <a:cubicBezTo>
                      <a:pt x="1734" y="306"/>
                      <a:pt x="1931" y="275"/>
                      <a:pt x="2109" y="121"/>
                    </a:cubicBezTo>
                    <a:cubicBezTo>
                      <a:pt x="2146" y="85"/>
                      <a:pt x="2128" y="29"/>
                      <a:pt x="2085" y="17"/>
                    </a:cubicBezTo>
                    <a:cubicBezTo>
                      <a:pt x="2026" y="6"/>
                      <a:pt x="1962" y="1"/>
                      <a:pt x="1896" y="1"/>
                    </a:cubicBezTo>
                    <a:close/>
                  </a:path>
                </a:pathLst>
              </a:custGeom>
              <a:solidFill>
                <a:srgbClr val="CCD6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6" name="Google Shape;2166;p86"/>
            <p:cNvSpPr/>
            <p:nvPr/>
          </p:nvSpPr>
          <p:spPr>
            <a:xfrm>
              <a:off x="6836900" y="3295900"/>
              <a:ext cx="109700" cy="84400"/>
            </a:xfrm>
            <a:custGeom>
              <a:rect b="b" l="l" r="r" t="t"/>
              <a:pathLst>
                <a:path extrusionOk="0" h="3376" w="4388">
                  <a:moveTo>
                    <a:pt x="1805" y="1"/>
                  </a:moveTo>
                  <a:cubicBezTo>
                    <a:pt x="1640" y="1"/>
                    <a:pt x="1457" y="15"/>
                    <a:pt x="1254" y="44"/>
                  </a:cubicBezTo>
                  <a:cubicBezTo>
                    <a:pt x="0" y="228"/>
                    <a:pt x="941" y="3351"/>
                    <a:pt x="1807" y="3376"/>
                  </a:cubicBezTo>
                  <a:cubicBezTo>
                    <a:pt x="1811" y="3376"/>
                    <a:pt x="1814" y="3376"/>
                    <a:pt x="1818" y="3376"/>
                  </a:cubicBezTo>
                  <a:cubicBezTo>
                    <a:pt x="2637" y="3376"/>
                    <a:pt x="4387" y="1"/>
                    <a:pt x="18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86"/>
            <p:cNvSpPr/>
            <p:nvPr/>
          </p:nvSpPr>
          <p:spPr>
            <a:xfrm>
              <a:off x="6794950" y="3118325"/>
              <a:ext cx="73775" cy="202350"/>
            </a:xfrm>
            <a:custGeom>
              <a:rect b="b" l="l" r="r" t="t"/>
              <a:pathLst>
                <a:path extrusionOk="0" h="8094" w="2951">
                  <a:moveTo>
                    <a:pt x="765" y="1"/>
                  </a:moveTo>
                  <a:cubicBezTo>
                    <a:pt x="757" y="1"/>
                    <a:pt x="747" y="2"/>
                    <a:pt x="738" y="5"/>
                  </a:cubicBezTo>
                  <a:cubicBezTo>
                    <a:pt x="0" y="293"/>
                    <a:pt x="203" y="1043"/>
                    <a:pt x="307" y="1443"/>
                  </a:cubicBezTo>
                  <a:cubicBezTo>
                    <a:pt x="424" y="1879"/>
                    <a:pt x="658" y="2267"/>
                    <a:pt x="891" y="2642"/>
                  </a:cubicBezTo>
                  <a:lnTo>
                    <a:pt x="1008" y="2832"/>
                  </a:lnTo>
                  <a:cubicBezTo>
                    <a:pt x="1949" y="4412"/>
                    <a:pt x="2551" y="6182"/>
                    <a:pt x="2760" y="8014"/>
                  </a:cubicBezTo>
                  <a:cubicBezTo>
                    <a:pt x="2766" y="8057"/>
                    <a:pt x="2803" y="8094"/>
                    <a:pt x="2852" y="8094"/>
                  </a:cubicBezTo>
                  <a:lnTo>
                    <a:pt x="2865" y="8094"/>
                  </a:lnTo>
                  <a:cubicBezTo>
                    <a:pt x="2914" y="8087"/>
                    <a:pt x="2951" y="8044"/>
                    <a:pt x="2944" y="7989"/>
                  </a:cubicBezTo>
                  <a:cubicBezTo>
                    <a:pt x="2729" y="6133"/>
                    <a:pt x="2127" y="4338"/>
                    <a:pt x="1168" y="2734"/>
                  </a:cubicBezTo>
                  <a:cubicBezTo>
                    <a:pt x="1125" y="2672"/>
                    <a:pt x="1088" y="2605"/>
                    <a:pt x="1051" y="2543"/>
                  </a:cubicBezTo>
                  <a:cubicBezTo>
                    <a:pt x="830" y="2181"/>
                    <a:pt x="596" y="1806"/>
                    <a:pt x="492" y="1394"/>
                  </a:cubicBezTo>
                  <a:cubicBezTo>
                    <a:pt x="350" y="871"/>
                    <a:pt x="271" y="392"/>
                    <a:pt x="805" y="183"/>
                  </a:cubicBezTo>
                  <a:cubicBezTo>
                    <a:pt x="901" y="138"/>
                    <a:pt x="858" y="1"/>
                    <a:pt x="76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86"/>
            <p:cNvSpPr/>
            <p:nvPr/>
          </p:nvSpPr>
          <p:spPr>
            <a:xfrm>
              <a:off x="6855025" y="3111325"/>
              <a:ext cx="48750" cy="212125"/>
            </a:xfrm>
            <a:custGeom>
              <a:rect b="b" l="l" r="r" t="t"/>
              <a:pathLst>
                <a:path extrusionOk="0" h="8485" w="1950">
                  <a:moveTo>
                    <a:pt x="1121" y="1"/>
                  </a:moveTo>
                  <a:cubicBezTo>
                    <a:pt x="1007" y="1"/>
                    <a:pt x="990" y="186"/>
                    <a:pt x="1119" y="192"/>
                  </a:cubicBezTo>
                  <a:cubicBezTo>
                    <a:pt x="1377" y="217"/>
                    <a:pt x="1734" y="494"/>
                    <a:pt x="1746" y="733"/>
                  </a:cubicBezTo>
                  <a:cubicBezTo>
                    <a:pt x="1758" y="918"/>
                    <a:pt x="1654" y="1071"/>
                    <a:pt x="1543" y="1250"/>
                  </a:cubicBezTo>
                  <a:cubicBezTo>
                    <a:pt x="1500" y="1311"/>
                    <a:pt x="1457" y="1379"/>
                    <a:pt x="1414" y="1446"/>
                  </a:cubicBezTo>
                  <a:cubicBezTo>
                    <a:pt x="246" y="3579"/>
                    <a:pt x="1" y="6099"/>
                    <a:pt x="732" y="8423"/>
                  </a:cubicBezTo>
                  <a:cubicBezTo>
                    <a:pt x="744" y="8454"/>
                    <a:pt x="775" y="8478"/>
                    <a:pt x="812" y="8484"/>
                  </a:cubicBezTo>
                  <a:cubicBezTo>
                    <a:pt x="824" y="8484"/>
                    <a:pt x="836" y="8484"/>
                    <a:pt x="849" y="8478"/>
                  </a:cubicBezTo>
                  <a:cubicBezTo>
                    <a:pt x="898" y="8466"/>
                    <a:pt x="923" y="8411"/>
                    <a:pt x="910" y="8361"/>
                  </a:cubicBezTo>
                  <a:cubicBezTo>
                    <a:pt x="191" y="6093"/>
                    <a:pt x="437" y="3628"/>
                    <a:pt x="1580" y="1538"/>
                  </a:cubicBezTo>
                  <a:cubicBezTo>
                    <a:pt x="1617" y="1477"/>
                    <a:pt x="1654" y="1409"/>
                    <a:pt x="1697" y="1348"/>
                  </a:cubicBezTo>
                  <a:cubicBezTo>
                    <a:pt x="1820" y="1164"/>
                    <a:pt x="1949" y="973"/>
                    <a:pt x="1931" y="727"/>
                  </a:cubicBezTo>
                  <a:cubicBezTo>
                    <a:pt x="1912" y="383"/>
                    <a:pt x="1482" y="45"/>
                    <a:pt x="1138" y="2"/>
                  </a:cubicBezTo>
                  <a:cubicBezTo>
                    <a:pt x="1132" y="1"/>
                    <a:pt x="1127" y="1"/>
                    <a:pt x="112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86"/>
            <p:cNvSpPr/>
            <p:nvPr/>
          </p:nvSpPr>
          <p:spPr>
            <a:xfrm>
              <a:off x="6793100" y="3103025"/>
              <a:ext cx="79475" cy="219650"/>
            </a:xfrm>
            <a:custGeom>
              <a:rect b="b" l="l" r="r" t="t"/>
              <a:pathLst>
                <a:path extrusionOk="0" h="8786" w="3179">
                  <a:moveTo>
                    <a:pt x="810" y="0"/>
                  </a:moveTo>
                  <a:cubicBezTo>
                    <a:pt x="646" y="0"/>
                    <a:pt x="487" y="62"/>
                    <a:pt x="369" y="174"/>
                  </a:cubicBezTo>
                  <a:cubicBezTo>
                    <a:pt x="129" y="414"/>
                    <a:pt x="0" y="740"/>
                    <a:pt x="19" y="1078"/>
                  </a:cubicBezTo>
                  <a:cubicBezTo>
                    <a:pt x="43" y="1471"/>
                    <a:pt x="240" y="1735"/>
                    <a:pt x="449" y="2018"/>
                  </a:cubicBezTo>
                  <a:cubicBezTo>
                    <a:pt x="504" y="2098"/>
                    <a:pt x="566" y="2184"/>
                    <a:pt x="627" y="2270"/>
                  </a:cubicBezTo>
                  <a:cubicBezTo>
                    <a:pt x="1906" y="4200"/>
                    <a:pt x="2717" y="6401"/>
                    <a:pt x="2988" y="8699"/>
                  </a:cubicBezTo>
                  <a:cubicBezTo>
                    <a:pt x="2994" y="8749"/>
                    <a:pt x="3037" y="8786"/>
                    <a:pt x="3080" y="8786"/>
                  </a:cubicBezTo>
                  <a:lnTo>
                    <a:pt x="3092" y="8786"/>
                  </a:lnTo>
                  <a:cubicBezTo>
                    <a:pt x="3141" y="8779"/>
                    <a:pt x="3178" y="8730"/>
                    <a:pt x="3172" y="8681"/>
                  </a:cubicBezTo>
                  <a:cubicBezTo>
                    <a:pt x="2902" y="6351"/>
                    <a:pt x="2078" y="4120"/>
                    <a:pt x="781" y="2166"/>
                  </a:cubicBezTo>
                  <a:cubicBezTo>
                    <a:pt x="720" y="2073"/>
                    <a:pt x="658" y="1993"/>
                    <a:pt x="597" y="1907"/>
                  </a:cubicBezTo>
                  <a:cubicBezTo>
                    <a:pt x="400" y="1637"/>
                    <a:pt x="228" y="1403"/>
                    <a:pt x="209" y="1065"/>
                  </a:cubicBezTo>
                  <a:cubicBezTo>
                    <a:pt x="191" y="783"/>
                    <a:pt x="295" y="512"/>
                    <a:pt x="492" y="315"/>
                  </a:cubicBezTo>
                  <a:cubicBezTo>
                    <a:pt x="581" y="232"/>
                    <a:pt x="696" y="188"/>
                    <a:pt x="815" y="188"/>
                  </a:cubicBezTo>
                  <a:cubicBezTo>
                    <a:pt x="837" y="188"/>
                    <a:pt x="858" y="190"/>
                    <a:pt x="879" y="192"/>
                  </a:cubicBezTo>
                  <a:cubicBezTo>
                    <a:pt x="885" y="193"/>
                    <a:pt x="891" y="194"/>
                    <a:pt x="896" y="194"/>
                  </a:cubicBezTo>
                  <a:cubicBezTo>
                    <a:pt x="1005" y="194"/>
                    <a:pt x="1027" y="26"/>
                    <a:pt x="910" y="8"/>
                  </a:cubicBezTo>
                  <a:cubicBezTo>
                    <a:pt x="877" y="3"/>
                    <a:pt x="843" y="0"/>
                    <a:pt x="810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86"/>
            <p:cNvSpPr/>
            <p:nvPr/>
          </p:nvSpPr>
          <p:spPr>
            <a:xfrm>
              <a:off x="6855800" y="3098525"/>
              <a:ext cx="47500" cy="226600"/>
            </a:xfrm>
            <a:custGeom>
              <a:rect b="b" l="l" r="r" t="t"/>
              <a:pathLst>
                <a:path extrusionOk="0" h="9064" w="1900">
                  <a:moveTo>
                    <a:pt x="1044" y="1"/>
                  </a:moveTo>
                  <a:cubicBezTo>
                    <a:pt x="932" y="1"/>
                    <a:pt x="919" y="182"/>
                    <a:pt x="1039" y="188"/>
                  </a:cubicBezTo>
                  <a:cubicBezTo>
                    <a:pt x="1457" y="243"/>
                    <a:pt x="1709" y="520"/>
                    <a:pt x="1709" y="920"/>
                  </a:cubicBezTo>
                  <a:cubicBezTo>
                    <a:pt x="1709" y="1276"/>
                    <a:pt x="1537" y="1620"/>
                    <a:pt x="1371" y="1946"/>
                  </a:cubicBezTo>
                  <a:lnTo>
                    <a:pt x="1310" y="2057"/>
                  </a:lnTo>
                  <a:cubicBezTo>
                    <a:pt x="234" y="4208"/>
                    <a:pt x="0" y="6679"/>
                    <a:pt x="652" y="8990"/>
                  </a:cubicBezTo>
                  <a:cubicBezTo>
                    <a:pt x="664" y="9033"/>
                    <a:pt x="701" y="9058"/>
                    <a:pt x="744" y="9064"/>
                  </a:cubicBezTo>
                  <a:cubicBezTo>
                    <a:pt x="750" y="9064"/>
                    <a:pt x="762" y="9064"/>
                    <a:pt x="769" y="9058"/>
                  </a:cubicBezTo>
                  <a:cubicBezTo>
                    <a:pt x="818" y="9045"/>
                    <a:pt x="848" y="8996"/>
                    <a:pt x="836" y="8947"/>
                  </a:cubicBezTo>
                  <a:cubicBezTo>
                    <a:pt x="197" y="6679"/>
                    <a:pt x="424" y="4251"/>
                    <a:pt x="1482" y="2149"/>
                  </a:cubicBezTo>
                  <a:lnTo>
                    <a:pt x="1537" y="2038"/>
                  </a:lnTo>
                  <a:cubicBezTo>
                    <a:pt x="1715" y="1688"/>
                    <a:pt x="1900" y="1325"/>
                    <a:pt x="1900" y="926"/>
                  </a:cubicBezTo>
                  <a:cubicBezTo>
                    <a:pt x="1893" y="422"/>
                    <a:pt x="1580" y="71"/>
                    <a:pt x="1070" y="4"/>
                  </a:cubicBezTo>
                  <a:cubicBezTo>
                    <a:pt x="1061" y="2"/>
                    <a:pt x="1052" y="1"/>
                    <a:pt x="1044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86"/>
            <p:cNvSpPr/>
            <p:nvPr/>
          </p:nvSpPr>
          <p:spPr>
            <a:xfrm>
              <a:off x="6668175" y="3255650"/>
              <a:ext cx="198250" cy="461950"/>
            </a:xfrm>
            <a:custGeom>
              <a:rect b="b" l="l" r="r" t="t"/>
              <a:pathLst>
                <a:path extrusionOk="0" h="18478" w="7930">
                  <a:moveTo>
                    <a:pt x="3412" y="1"/>
                  </a:moveTo>
                  <a:cubicBezTo>
                    <a:pt x="2643" y="1"/>
                    <a:pt x="2072" y="259"/>
                    <a:pt x="1703" y="763"/>
                  </a:cubicBezTo>
                  <a:cubicBezTo>
                    <a:pt x="1119" y="1580"/>
                    <a:pt x="1119" y="3062"/>
                    <a:pt x="1703" y="4826"/>
                  </a:cubicBezTo>
                  <a:cubicBezTo>
                    <a:pt x="2201" y="6319"/>
                    <a:pt x="1494" y="7936"/>
                    <a:pt x="867" y="9356"/>
                  </a:cubicBezTo>
                  <a:cubicBezTo>
                    <a:pt x="566" y="10044"/>
                    <a:pt x="277" y="10696"/>
                    <a:pt x="184" y="11237"/>
                  </a:cubicBezTo>
                  <a:cubicBezTo>
                    <a:pt x="0" y="12263"/>
                    <a:pt x="129" y="14236"/>
                    <a:pt x="240" y="15976"/>
                  </a:cubicBezTo>
                  <a:cubicBezTo>
                    <a:pt x="307" y="16996"/>
                    <a:pt x="363" y="17869"/>
                    <a:pt x="344" y="18379"/>
                  </a:cubicBezTo>
                  <a:cubicBezTo>
                    <a:pt x="344" y="18428"/>
                    <a:pt x="387" y="18471"/>
                    <a:pt x="436" y="18478"/>
                  </a:cubicBezTo>
                  <a:cubicBezTo>
                    <a:pt x="492" y="18478"/>
                    <a:pt x="535" y="18435"/>
                    <a:pt x="541" y="18385"/>
                  </a:cubicBezTo>
                  <a:cubicBezTo>
                    <a:pt x="553" y="17869"/>
                    <a:pt x="498" y="16984"/>
                    <a:pt x="430" y="15964"/>
                  </a:cubicBezTo>
                  <a:cubicBezTo>
                    <a:pt x="326" y="14322"/>
                    <a:pt x="191" y="12276"/>
                    <a:pt x="369" y="11274"/>
                  </a:cubicBezTo>
                  <a:cubicBezTo>
                    <a:pt x="461" y="10751"/>
                    <a:pt x="744" y="10112"/>
                    <a:pt x="1045" y="9436"/>
                  </a:cubicBezTo>
                  <a:cubicBezTo>
                    <a:pt x="1684" y="7979"/>
                    <a:pt x="2410" y="6332"/>
                    <a:pt x="1887" y="4770"/>
                  </a:cubicBezTo>
                  <a:cubicBezTo>
                    <a:pt x="1315" y="3062"/>
                    <a:pt x="1309" y="1642"/>
                    <a:pt x="1863" y="873"/>
                  </a:cubicBezTo>
                  <a:cubicBezTo>
                    <a:pt x="2188" y="419"/>
                    <a:pt x="2711" y="191"/>
                    <a:pt x="3412" y="191"/>
                  </a:cubicBezTo>
                  <a:cubicBezTo>
                    <a:pt x="5674" y="191"/>
                    <a:pt x="7739" y="2281"/>
                    <a:pt x="7763" y="2299"/>
                  </a:cubicBezTo>
                  <a:cubicBezTo>
                    <a:pt x="7782" y="2318"/>
                    <a:pt x="7805" y="2327"/>
                    <a:pt x="7829" y="2327"/>
                  </a:cubicBezTo>
                  <a:cubicBezTo>
                    <a:pt x="7853" y="2327"/>
                    <a:pt x="7877" y="2318"/>
                    <a:pt x="7899" y="2299"/>
                  </a:cubicBezTo>
                  <a:cubicBezTo>
                    <a:pt x="7929" y="2263"/>
                    <a:pt x="7929" y="2201"/>
                    <a:pt x="7899" y="2164"/>
                  </a:cubicBezTo>
                  <a:cubicBezTo>
                    <a:pt x="7806" y="2072"/>
                    <a:pt x="5753" y="1"/>
                    <a:pt x="3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86"/>
            <p:cNvSpPr/>
            <p:nvPr/>
          </p:nvSpPr>
          <p:spPr>
            <a:xfrm>
              <a:off x="6870600" y="3259125"/>
              <a:ext cx="170700" cy="456625"/>
            </a:xfrm>
            <a:custGeom>
              <a:rect b="b" l="l" r="r" t="t"/>
              <a:pathLst>
                <a:path extrusionOk="0" h="18265" w="6828">
                  <a:moveTo>
                    <a:pt x="3381" y="1"/>
                  </a:moveTo>
                  <a:cubicBezTo>
                    <a:pt x="1606" y="1"/>
                    <a:pt x="114" y="1996"/>
                    <a:pt x="54" y="2081"/>
                  </a:cubicBezTo>
                  <a:cubicBezTo>
                    <a:pt x="0" y="2156"/>
                    <a:pt x="66" y="2236"/>
                    <a:pt x="135" y="2236"/>
                  </a:cubicBezTo>
                  <a:cubicBezTo>
                    <a:pt x="161" y="2236"/>
                    <a:pt x="187" y="2224"/>
                    <a:pt x="207" y="2197"/>
                  </a:cubicBezTo>
                  <a:cubicBezTo>
                    <a:pt x="219" y="2173"/>
                    <a:pt x="1707" y="192"/>
                    <a:pt x="3388" y="192"/>
                  </a:cubicBezTo>
                  <a:cubicBezTo>
                    <a:pt x="3416" y="192"/>
                    <a:pt x="3443" y="192"/>
                    <a:pt x="3471" y="194"/>
                  </a:cubicBezTo>
                  <a:cubicBezTo>
                    <a:pt x="3803" y="194"/>
                    <a:pt x="4117" y="359"/>
                    <a:pt x="4307" y="630"/>
                  </a:cubicBezTo>
                  <a:cubicBezTo>
                    <a:pt x="4989" y="1552"/>
                    <a:pt x="4756" y="3728"/>
                    <a:pt x="4430" y="4963"/>
                  </a:cubicBezTo>
                  <a:cubicBezTo>
                    <a:pt x="4172" y="5953"/>
                    <a:pt x="4781" y="7195"/>
                    <a:pt x="5364" y="8399"/>
                  </a:cubicBezTo>
                  <a:cubicBezTo>
                    <a:pt x="5721" y="9125"/>
                    <a:pt x="6084" y="9868"/>
                    <a:pt x="6237" y="10520"/>
                  </a:cubicBezTo>
                  <a:cubicBezTo>
                    <a:pt x="6631" y="12210"/>
                    <a:pt x="6311" y="17251"/>
                    <a:pt x="6004" y="18136"/>
                  </a:cubicBezTo>
                  <a:cubicBezTo>
                    <a:pt x="5985" y="18185"/>
                    <a:pt x="6010" y="18240"/>
                    <a:pt x="6059" y="18259"/>
                  </a:cubicBezTo>
                  <a:cubicBezTo>
                    <a:pt x="6071" y="18259"/>
                    <a:pt x="6077" y="18265"/>
                    <a:pt x="6090" y="18265"/>
                  </a:cubicBezTo>
                  <a:cubicBezTo>
                    <a:pt x="6133" y="18265"/>
                    <a:pt x="6164" y="18234"/>
                    <a:pt x="6176" y="18197"/>
                  </a:cubicBezTo>
                  <a:cubicBezTo>
                    <a:pt x="6495" y="17275"/>
                    <a:pt x="6827" y="12235"/>
                    <a:pt x="6416" y="10477"/>
                  </a:cubicBezTo>
                  <a:cubicBezTo>
                    <a:pt x="6262" y="9801"/>
                    <a:pt x="5893" y="9045"/>
                    <a:pt x="5537" y="8313"/>
                  </a:cubicBezTo>
                  <a:cubicBezTo>
                    <a:pt x="4965" y="7145"/>
                    <a:pt x="4375" y="5935"/>
                    <a:pt x="4615" y="5013"/>
                  </a:cubicBezTo>
                  <a:cubicBezTo>
                    <a:pt x="4903" y="3918"/>
                    <a:pt x="5235" y="1570"/>
                    <a:pt x="4455" y="519"/>
                  </a:cubicBezTo>
                  <a:cubicBezTo>
                    <a:pt x="4233" y="200"/>
                    <a:pt x="3871" y="9"/>
                    <a:pt x="3484" y="3"/>
                  </a:cubicBezTo>
                  <a:cubicBezTo>
                    <a:pt x="3449" y="1"/>
                    <a:pt x="3415" y="1"/>
                    <a:pt x="338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86"/>
            <p:cNvSpPr/>
            <p:nvPr/>
          </p:nvSpPr>
          <p:spPr>
            <a:xfrm>
              <a:off x="6746700" y="3356150"/>
              <a:ext cx="130475" cy="983200"/>
            </a:xfrm>
            <a:custGeom>
              <a:rect b="b" l="l" r="r" t="t"/>
              <a:pathLst>
                <a:path extrusionOk="0" h="39328" w="5219">
                  <a:moveTo>
                    <a:pt x="1875" y="8618"/>
                  </a:moveTo>
                  <a:cubicBezTo>
                    <a:pt x="1883" y="8618"/>
                    <a:pt x="1891" y="8618"/>
                    <a:pt x="1899" y="8618"/>
                  </a:cubicBezTo>
                  <a:cubicBezTo>
                    <a:pt x="1908" y="8618"/>
                    <a:pt x="1916" y="8618"/>
                    <a:pt x="1924" y="8618"/>
                  </a:cubicBezTo>
                  <a:cubicBezTo>
                    <a:pt x="2211" y="8618"/>
                    <a:pt x="2490" y="8722"/>
                    <a:pt x="2705" y="8901"/>
                  </a:cubicBezTo>
                  <a:cubicBezTo>
                    <a:pt x="3080" y="9208"/>
                    <a:pt x="3233" y="9620"/>
                    <a:pt x="3166" y="10143"/>
                  </a:cubicBezTo>
                  <a:cubicBezTo>
                    <a:pt x="3104" y="10155"/>
                    <a:pt x="3043" y="10161"/>
                    <a:pt x="2981" y="10167"/>
                  </a:cubicBezTo>
                  <a:cubicBezTo>
                    <a:pt x="2908" y="10174"/>
                    <a:pt x="2834" y="10178"/>
                    <a:pt x="2760" y="10178"/>
                  </a:cubicBezTo>
                  <a:cubicBezTo>
                    <a:pt x="2022" y="10178"/>
                    <a:pt x="1305" y="9831"/>
                    <a:pt x="1076" y="9479"/>
                  </a:cubicBezTo>
                  <a:cubicBezTo>
                    <a:pt x="885" y="9196"/>
                    <a:pt x="1051" y="8975"/>
                    <a:pt x="1168" y="8870"/>
                  </a:cubicBezTo>
                  <a:cubicBezTo>
                    <a:pt x="1370" y="8709"/>
                    <a:pt x="1619" y="8618"/>
                    <a:pt x="1875" y="8618"/>
                  </a:cubicBezTo>
                  <a:close/>
                  <a:moveTo>
                    <a:pt x="5010" y="1"/>
                  </a:moveTo>
                  <a:cubicBezTo>
                    <a:pt x="4954" y="1"/>
                    <a:pt x="4911" y="44"/>
                    <a:pt x="4911" y="99"/>
                  </a:cubicBezTo>
                  <a:cubicBezTo>
                    <a:pt x="4917" y="173"/>
                    <a:pt x="5034" y="7536"/>
                    <a:pt x="4352" y="9178"/>
                  </a:cubicBezTo>
                  <a:cubicBezTo>
                    <a:pt x="4180" y="9620"/>
                    <a:pt x="3817" y="9964"/>
                    <a:pt x="3362" y="10100"/>
                  </a:cubicBezTo>
                  <a:cubicBezTo>
                    <a:pt x="3411" y="9540"/>
                    <a:pt x="3233" y="9098"/>
                    <a:pt x="2821" y="8766"/>
                  </a:cubicBezTo>
                  <a:cubicBezTo>
                    <a:pt x="2540" y="8532"/>
                    <a:pt x="2210" y="8432"/>
                    <a:pt x="1898" y="8432"/>
                  </a:cubicBezTo>
                  <a:cubicBezTo>
                    <a:pt x="1563" y="8432"/>
                    <a:pt x="1249" y="8547"/>
                    <a:pt x="1039" y="8735"/>
                  </a:cubicBezTo>
                  <a:cubicBezTo>
                    <a:pt x="768" y="8975"/>
                    <a:pt x="719" y="9294"/>
                    <a:pt x="910" y="9583"/>
                  </a:cubicBezTo>
                  <a:cubicBezTo>
                    <a:pt x="1173" y="9987"/>
                    <a:pt x="1953" y="10375"/>
                    <a:pt x="2760" y="10375"/>
                  </a:cubicBezTo>
                  <a:cubicBezTo>
                    <a:pt x="2837" y="10375"/>
                    <a:pt x="2916" y="10371"/>
                    <a:pt x="2994" y="10364"/>
                  </a:cubicBezTo>
                  <a:cubicBezTo>
                    <a:pt x="3037" y="10364"/>
                    <a:pt x="3086" y="10358"/>
                    <a:pt x="3135" y="10345"/>
                  </a:cubicBezTo>
                  <a:lnTo>
                    <a:pt x="3135" y="10345"/>
                  </a:lnTo>
                  <a:cubicBezTo>
                    <a:pt x="3024" y="10862"/>
                    <a:pt x="2729" y="11483"/>
                    <a:pt x="2244" y="12202"/>
                  </a:cubicBezTo>
                  <a:cubicBezTo>
                    <a:pt x="1623" y="13118"/>
                    <a:pt x="332" y="15533"/>
                    <a:pt x="1666" y="18158"/>
                  </a:cubicBezTo>
                  <a:cubicBezTo>
                    <a:pt x="2311" y="19436"/>
                    <a:pt x="1697" y="20598"/>
                    <a:pt x="1045" y="21828"/>
                  </a:cubicBezTo>
                  <a:cubicBezTo>
                    <a:pt x="621" y="22627"/>
                    <a:pt x="178" y="23463"/>
                    <a:pt x="105" y="24342"/>
                  </a:cubicBezTo>
                  <a:cubicBezTo>
                    <a:pt x="0" y="25565"/>
                    <a:pt x="516" y="26942"/>
                    <a:pt x="1020" y="28282"/>
                  </a:cubicBezTo>
                  <a:cubicBezTo>
                    <a:pt x="1438" y="29363"/>
                    <a:pt x="1863" y="30488"/>
                    <a:pt x="1942" y="31515"/>
                  </a:cubicBezTo>
                  <a:cubicBezTo>
                    <a:pt x="2133" y="33844"/>
                    <a:pt x="1819" y="38135"/>
                    <a:pt x="1537" y="39210"/>
                  </a:cubicBezTo>
                  <a:cubicBezTo>
                    <a:pt x="1524" y="39260"/>
                    <a:pt x="1549" y="39309"/>
                    <a:pt x="1604" y="39327"/>
                  </a:cubicBezTo>
                  <a:lnTo>
                    <a:pt x="1629" y="39327"/>
                  </a:lnTo>
                  <a:cubicBezTo>
                    <a:pt x="1666" y="39321"/>
                    <a:pt x="1697" y="39296"/>
                    <a:pt x="1709" y="39260"/>
                  </a:cubicBezTo>
                  <a:cubicBezTo>
                    <a:pt x="1998" y="38166"/>
                    <a:pt x="2317" y="33838"/>
                    <a:pt x="2127" y="31496"/>
                  </a:cubicBezTo>
                  <a:cubicBezTo>
                    <a:pt x="2041" y="30439"/>
                    <a:pt x="1611" y="29308"/>
                    <a:pt x="1193" y="28208"/>
                  </a:cubicBezTo>
                  <a:cubicBezTo>
                    <a:pt x="701" y="26892"/>
                    <a:pt x="184" y="25534"/>
                    <a:pt x="289" y="24360"/>
                  </a:cubicBezTo>
                  <a:cubicBezTo>
                    <a:pt x="363" y="23512"/>
                    <a:pt x="793" y="22700"/>
                    <a:pt x="1211" y="21914"/>
                  </a:cubicBezTo>
                  <a:cubicBezTo>
                    <a:pt x="1856" y="20697"/>
                    <a:pt x="2520" y="19436"/>
                    <a:pt x="1832" y="18072"/>
                  </a:cubicBezTo>
                  <a:cubicBezTo>
                    <a:pt x="541" y="15533"/>
                    <a:pt x="1795" y="13198"/>
                    <a:pt x="2397" y="12306"/>
                  </a:cubicBezTo>
                  <a:cubicBezTo>
                    <a:pt x="2920" y="11538"/>
                    <a:pt x="3227" y="10868"/>
                    <a:pt x="3332" y="10309"/>
                  </a:cubicBezTo>
                  <a:cubicBezTo>
                    <a:pt x="3879" y="10173"/>
                    <a:pt x="4327" y="9780"/>
                    <a:pt x="4524" y="9251"/>
                  </a:cubicBezTo>
                  <a:cubicBezTo>
                    <a:pt x="5219" y="7573"/>
                    <a:pt x="5108" y="400"/>
                    <a:pt x="5102" y="93"/>
                  </a:cubicBezTo>
                  <a:cubicBezTo>
                    <a:pt x="5102" y="44"/>
                    <a:pt x="5059" y="1"/>
                    <a:pt x="501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86"/>
            <p:cNvSpPr/>
            <p:nvPr/>
          </p:nvSpPr>
          <p:spPr>
            <a:xfrm>
              <a:off x="6854725" y="3355225"/>
              <a:ext cx="106350" cy="987200"/>
            </a:xfrm>
            <a:custGeom>
              <a:rect b="b" l="l" r="r" t="t"/>
              <a:pathLst>
                <a:path extrusionOk="0" h="39488" w="4254">
                  <a:moveTo>
                    <a:pt x="2703" y="8767"/>
                  </a:moveTo>
                  <a:cubicBezTo>
                    <a:pt x="2801" y="8767"/>
                    <a:pt x="2893" y="8778"/>
                    <a:pt x="2975" y="8803"/>
                  </a:cubicBezTo>
                  <a:cubicBezTo>
                    <a:pt x="3178" y="8852"/>
                    <a:pt x="3332" y="9024"/>
                    <a:pt x="3350" y="9233"/>
                  </a:cubicBezTo>
                  <a:cubicBezTo>
                    <a:pt x="3412" y="9651"/>
                    <a:pt x="2932" y="10204"/>
                    <a:pt x="2330" y="10419"/>
                  </a:cubicBezTo>
                  <a:cubicBezTo>
                    <a:pt x="2220" y="10458"/>
                    <a:pt x="2046" y="10506"/>
                    <a:pt x="1850" y="10506"/>
                  </a:cubicBezTo>
                  <a:cubicBezTo>
                    <a:pt x="1675" y="10506"/>
                    <a:pt x="1483" y="10468"/>
                    <a:pt x="1303" y="10352"/>
                  </a:cubicBezTo>
                  <a:cubicBezTo>
                    <a:pt x="1223" y="9915"/>
                    <a:pt x="1260" y="9547"/>
                    <a:pt x="1426" y="9344"/>
                  </a:cubicBezTo>
                  <a:cubicBezTo>
                    <a:pt x="1718" y="9002"/>
                    <a:pt x="2265" y="8767"/>
                    <a:pt x="2703" y="8767"/>
                  </a:cubicBezTo>
                  <a:close/>
                  <a:moveTo>
                    <a:pt x="344" y="1"/>
                  </a:moveTo>
                  <a:cubicBezTo>
                    <a:pt x="289" y="1"/>
                    <a:pt x="246" y="44"/>
                    <a:pt x="246" y="93"/>
                  </a:cubicBezTo>
                  <a:cubicBezTo>
                    <a:pt x="234" y="449"/>
                    <a:pt x="0" y="8784"/>
                    <a:pt x="799" y="10087"/>
                  </a:cubicBezTo>
                  <a:cubicBezTo>
                    <a:pt x="885" y="10235"/>
                    <a:pt x="996" y="10358"/>
                    <a:pt x="1131" y="10462"/>
                  </a:cubicBezTo>
                  <a:cubicBezTo>
                    <a:pt x="1297" y="11261"/>
                    <a:pt x="1789" y="12226"/>
                    <a:pt x="2391" y="12921"/>
                  </a:cubicBezTo>
                  <a:cubicBezTo>
                    <a:pt x="2938" y="13554"/>
                    <a:pt x="2606" y="14851"/>
                    <a:pt x="2256" y="16222"/>
                  </a:cubicBezTo>
                  <a:cubicBezTo>
                    <a:pt x="2004" y="17224"/>
                    <a:pt x="1740" y="18250"/>
                    <a:pt x="1764" y="19166"/>
                  </a:cubicBezTo>
                  <a:cubicBezTo>
                    <a:pt x="1807" y="20549"/>
                    <a:pt x="2348" y="21594"/>
                    <a:pt x="2871" y="22608"/>
                  </a:cubicBezTo>
                  <a:cubicBezTo>
                    <a:pt x="3178" y="23211"/>
                    <a:pt x="3473" y="23776"/>
                    <a:pt x="3639" y="24379"/>
                  </a:cubicBezTo>
                  <a:cubicBezTo>
                    <a:pt x="4063" y="25921"/>
                    <a:pt x="3031" y="29695"/>
                    <a:pt x="2410" y="31287"/>
                  </a:cubicBezTo>
                  <a:cubicBezTo>
                    <a:pt x="1826" y="32787"/>
                    <a:pt x="2059" y="37871"/>
                    <a:pt x="2440" y="39413"/>
                  </a:cubicBezTo>
                  <a:cubicBezTo>
                    <a:pt x="2447" y="39456"/>
                    <a:pt x="2490" y="39487"/>
                    <a:pt x="2533" y="39487"/>
                  </a:cubicBezTo>
                  <a:cubicBezTo>
                    <a:pt x="2533" y="39487"/>
                    <a:pt x="2539" y="39487"/>
                    <a:pt x="2545" y="39481"/>
                  </a:cubicBezTo>
                  <a:cubicBezTo>
                    <a:pt x="2594" y="39469"/>
                    <a:pt x="2631" y="39420"/>
                    <a:pt x="2619" y="39370"/>
                  </a:cubicBezTo>
                  <a:cubicBezTo>
                    <a:pt x="2250" y="37883"/>
                    <a:pt x="2016" y="32793"/>
                    <a:pt x="2582" y="31349"/>
                  </a:cubicBezTo>
                  <a:cubicBezTo>
                    <a:pt x="3209" y="29745"/>
                    <a:pt x="4254" y="25909"/>
                    <a:pt x="3817" y="24323"/>
                  </a:cubicBezTo>
                  <a:cubicBezTo>
                    <a:pt x="3651" y="23709"/>
                    <a:pt x="3350" y="23131"/>
                    <a:pt x="3037" y="22522"/>
                  </a:cubicBezTo>
                  <a:cubicBezTo>
                    <a:pt x="2527" y="21526"/>
                    <a:pt x="1992" y="20494"/>
                    <a:pt x="1955" y="19154"/>
                  </a:cubicBezTo>
                  <a:cubicBezTo>
                    <a:pt x="1930" y="18269"/>
                    <a:pt x="2188" y="17254"/>
                    <a:pt x="2440" y="16265"/>
                  </a:cubicBezTo>
                  <a:cubicBezTo>
                    <a:pt x="2803" y="14845"/>
                    <a:pt x="3141" y="13505"/>
                    <a:pt x="2533" y="12792"/>
                  </a:cubicBezTo>
                  <a:cubicBezTo>
                    <a:pt x="1955" y="12122"/>
                    <a:pt x="1531" y="11292"/>
                    <a:pt x="1353" y="10591"/>
                  </a:cubicBezTo>
                  <a:lnTo>
                    <a:pt x="1353" y="10591"/>
                  </a:lnTo>
                  <a:cubicBezTo>
                    <a:pt x="1503" y="10661"/>
                    <a:pt x="1672" y="10696"/>
                    <a:pt x="1851" y="10696"/>
                  </a:cubicBezTo>
                  <a:cubicBezTo>
                    <a:pt x="2022" y="10696"/>
                    <a:pt x="2202" y="10664"/>
                    <a:pt x="2385" y="10598"/>
                  </a:cubicBezTo>
                  <a:cubicBezTo>
                    <a:pt x="3006" y="10376"/>
                    <a:pt x="3615" y="9762"/>
                    <a:pt x="3535" y="9202"/>
                  </a:cubicBezTo>
                  <a:cubicBezTo>
                    <a:pt x="3504" y="8920"/>
                    <a:pt x="3301" y="8680"/>
                    <a:pt x="3024" y="8612"/>
                  </a:cubicBezTo>
                  <a:cubicBezTo>
                    <a:pt x="2928" y="8585"/>
                    <a:pt x="2822" y="8572"/>
                    <a:pt x="2710" y="8572"/>
                  </a:cubicBezTo>
                  <a:cubicBezTo>
                    <a:pt x="2213" y="8572"/>
                    <a:pt x="1610" y="8828"/>
                    <a:pt x="1279" y="9215"/>
                  </a:cubicBezTo>
                  <a:cubicBezTo>
                    <a:pt x="1094" y="9430"/>
                    <a:pt x="1039" y="9768"/>
                    <a:pt x="1082" y="10161"/>
                  </a:cubicBezTo>
                  <a:cubicBezTo>
                    <a:pt x="1033" y="10106"/>
                    <a:pt x="996" y="10051"/>
                    <a:pt x="959" y="9989"/>
                  </a:cubicBezTo>
                  <a:cubicBezTo>
                    <a:pt x="191" y="8729"/>
                    <a:pt x="430" y="185"/>
                    <a:pt x="430" y="99"/>
                  </a:cubicBezTo>
                  <a:cubicBezTo>
                    <a:pt x="437" y="44"/>
                    <a:pt x="394" y="1"/>
                    <a:pt x="344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86"/>
            <p:cNvSpPr/>
            <p:nvPr/>
          </p:nvSpPr>
          <p:spPr>
            <a:xfrm>
              <a:off x="6658800" y="3262225"/>
              <a:ext cx="210225" cy="446150"/>
            </a:xfrm>
            <a:custGeom>
              <a:rect b="b" l="l" r="r" t="t"/>
              <a:pathLst>
                <a:path extrusionOk="0" h="17846" w="8409">
                  <a:moveTo>
                    <a:pt x="5163" y="1"/>
                  </a:moveTo>
                  <a:cubicBezTo>
                    <a:pt x="4862" y="1"/>
                    <a:pt x="4541" y="46"/>
                    <a:pt x="4198" y="149"/>
                  </a:cubicBezTo>
                  <a:cubicBezTo>
                    <a:pt x="2951" y="531"/>
                    <a:pt x="2078" y="1496"/>
                    <a:pt x="1623" y="3001"/>
                  </a:cubicBezTo>
                  <a:cubicBezTo>
                    <a:pt x="1168" y="4507"/>
                    <a:pt x="1254" y="6130"/>
                    <a:pt x="1346" y="6966"/>
                  </a:cubicBezTo>
                  <a:cubicBezTo>
                    <a:pt x="1592" y="9271"/>
                    <a:pt x="1936" y="12424"/>
                    <a:pt x="811" y="13832"/>
                  </a:cubicBezTo>
                  <a:cubicBezTo>
                    <a:pt x="0" y="14846"/>
                    <a:pt x="363" y="15983"/>
                    <a:pt x="627" y="16813"/>
                  </a:cubicBezTo>
                  <a:cubicBezTo>
                    <a:pt x="744" y="17188"/>
                    <a:pt x="848" y="17514"/>
                    <a:pt x="824" y="17741"/>
                  </a:cubicBezTo>
                  <a:cubicBezTo>
                    <a:pt x="818" y="17790"/>
                    <a:pt x="855" y="17840"/>
                    <a:pt x="904" y="17846"/>
                  </a:cubicBezTo>
                  <a:lnTo>
                    <a:pt x="916" y="17846"/>
                  </a:lnTo>
                  <a:cubicBezTo>
                    <a:pt x="959" y="17846"/>
                    <a:pt x="1002" y="17809"/>
                    <a:pt x="1008" y="17766"/>
                  </a:cubicBezTo>
                  <a:cubicBezTo>
                    <a:pt x="1039" y="17502"/>
                    <a:pt x="934" y="17157"/>
                    <a:pt x="805" y="16758"/>
                  </a:cubicBezTo>
                  <a:cubicBezTo>
                    <a:pt x="541" y="15922"/>
                    <a:pt x="209" y="14883"/>
                    <a:pt x="959" y="13949"/>
                  </a:cubicBezTo>
                  <a:cubicBezTo>
                    <a:pt x="2133" y="12486"/>
                    <a:pt x="1789" y="9283"/>
                    <a:pt x="1531" y="6948"/>
                  </a:cubicBezTo>
                  <a:cubicBezTo>
                    <a:pt x="1242" y="4237"/>
                    <a:pt x="1801" y="1078"/>
                    <a:pt x="4254" y="334"/>
                  </a:cubicBezTo>
                  <a:cubicBezTo>
                    <a:pt x="4583" y="235"/>
                    <a:pt x="4892" y="191"/>
                    <a:pt x="5179" y="191"/>
                  </a:cubicBezTo>
                  <a:cubicBezTo>
                    <a:pt x="7172" y="191"/>
                    <a:pt x="8164" y="2279"/>
                    <a:pt x="8212" y="2381"/>
                  </a:cubicBezTo>
                  <a:cubicBezTo>
                    <a:pt x="8226" y="2417"/>
                    <a:pt x="8263" y="2437"/>
                    <a:pt x="8300" y="2437"/>
                  </a:cubicBezTo>
                  <a:cubicBezTo>
                    <a:pt x="8312" y="2437"/>
                    <a:pt x="8324" y="2435"/>
                    <a:pt x="8335" y="2430"/>
                  </a:cubicBezTo>
                  <a:cubicBezTo>
                    <a:pt x="8384" y="2405"/>
                    <a:pt x="8409" y="2350"/>
                    <a:pt x="8384" y="2301"/>
                  </a:cubicBezTo>
                  <a:cubicBezTo>
                    <a:pt x="8374" y="2274"/>
                    <a:pt x="7291" y="1"/>
                    <a:pt x="516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86"/>
            <p:cNvSpPr/>
            <p:nvPr/>
          </p:nvSpPr>
          <p:spPr>
            <a:xfrm>
              <a:off x="6869550" y="3274050"/>
              <a:ext cx="167750" cy="433875"/>
            </a:xfrm>
            <a:custGeom>
              <a:rect b="b" l="l" r="r" t="t"/>
              <a:pathLst>
                <a:path extrusionOk="0" h="17355" w="6710">
                  <a:moveTo>
                    <a:pt x="2889" y="0"/>
                  </a:moveTo>
                  <a:cubicBezTo>
                    <a:pt x="1277" y="0"/>
                    <a:pt x="69" y="1554"/>
                    <a:pt x="59" y="1570"/>
                  </a:cubicBezTo>
                  <a:cubicBezTo>
                    <a:pt x="1" y="1645"/>
                    <a:pt x="65" y="1727"/>
                    <a:pt x="136" y="1727"/>
                  </a:cubicBezTo>
                  <a:cubicBezTo>
                    <a:pt x="163" y="1727"/>
                    <a:pt x="190" y="1715"/>
                    <a:pt x="212" y="1686"/>
                  </a:cubicBezTo>
                  <a:cubicBezTo>
                    <a:pt x="223" y="1666"/>
                    <a:pt x="1373" y="191"/>
                    <a:pt x="2886" y="191"/>
                  </a:cubicBezTo>
                  <a:cubicBezTo>
                    <a:pt x="3155" y="191"/>
                    <a:pt x="3435" y="237"/>
                    <a:pt x="3722" y="346"/>
                  </a:cubicBezTo>
                  <a:cubicBezTo>
                    <a:pt x="5486" y="1016"/>
                    <a:pt x="5449" y="5946"/>
                    <a:pt x="5185" y="8460"/>
                  </a:cubicBezTo>
                  <a:cubicBezTo>
                    <a:pt x="4988" y="10304"/>
                    <a:pt x="5867" y="13420"/>
                    <a:pt x="6187" y="14115"/>
                  </a:cubicBezTo>
                  <a:cubicBezTo>
                    <a:pt x="6513" y="14810"/>
                    <a:pt x="6365" y="16727"/>
                    <a:pt x="6095" y="17213"/>
                  </a:cubicBezTo>
                  <a:cubicBezTo>
                    <a:pt x="6070" y="17262"/>
                    <a:pt x="6089" y="17317"/>
                    <a:pt x="6138" y="17342"/>
                  </a:cubicBezTo>
                  <a:cubicBezTo>
                    <a:pt x="6150" y="17348"/>
                    <a:pt x="6162" y="17354"/>
                    <a:pt x="6181" y="17354"/>
                  </a:cubicBezTo>
                  <a:cubicBezTo>
                    <a:pt x="6212" y="17354"/>
                    <a:pt x="6242" y="17336"/>
                    <a:pt x="6261" y="17305"/>
                  </a:cubicBezTo>
                  <a:cubicBezTo>
                    <a:pt x="6550" y="16777"/>
                    <a:pt x="6710" y="14785"/>
                    <a:pt x="6359" y="14035"/>
                  </a:cubicBezTo>
                  <a:cubicBezTo>
                    <a:pt x="6040" y="13353"/>
                    <a:pt x="5179" y="10292"/>
                    <a:pt x="5370" y="8485"/>
                  </a:cubicBezTo>
                  <a:cubicBezTo>
                    <a:pt x="5400" y="8177"/>
                    <a:pt x="6126" y="1059"/>
                    <a:pt x="3790" y="168"/>
                  </a:cubicBezTo>
                  <a:cubicBezTo>
                    <a:pt x="3480" y="50"/>
                    <a:pt x="3178" y="0"/>
                    <a:pt x="288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86"/>
            <p:cNvSpPr/>
            <p:nvPr/>
          </p:nvSpPr>
          <p:spPr>
            <a:xfrm>
              <a:off x="6756825" y="3367250"/>
              <a:ext cx="130500" cy="756650"/>
            </a:xfrm>
            <a:custGeom>
              <a:rect b="b" l="l" r="r" t="t"/>
              <a:pathLst>
                <a:path extrusionOk="0" h="30266" w="5220">
                  <a:moveTo>
                    <a:pt x="1826" y="7541"/>
                  </a:moveTo>
                  <a:cubicBezTo>
                    <a:pt x="2011" y="7541"/>
                    <a:pt x="2195" y="7572"/>
                    <a:pt x="2373" y="7633"/>
                  </a:cubicBezTo>
                  <a:cubicBezTo>
                    <a:pt x="2902" y="7818"/>
                    <a:pt x="3400" y="8236"/>
                    <a:pt x="3504" y="8813"/>
                  </a:cubicBezTo>
                  <a:cubicBezTo>
                    <a:pt x="3099" y="9109"/>
                    <a:pt x="2620" y="9245"/>
                    <a:pt x="2178" y="9245"/>
                  </a:cubicBezTo>
                  <a:cubicBezTo>
                    <a:pt x="1831" y="9245"/>
                    <a:pt x="1507" y="9161"/>
                    <a:pt x="1261" y="9004"/>
                  </a:cubicBezTo>
                  <a:cubicBezTo>
                    <a:pt x="1052" y="8875"/>
                    <a:pt x="738" y="8574"/>
                    <a:pt x="947" y="8064"/>
                  </a:cubicBezTo>
                  <a:cubicBezTo>
                    <a:pt x="1101" y="7689"/>
                    <a:pt x="1445" y="7541"/>
                    <a:pt x="1826" y="7541"/>
                  </a:cubicBezTo>
                  <a:close/>
                  <a:moveTo>
                    <a:pt x="4373" y="0"/>
                  </a:moveTo>
                  <a:cubicBezTo>
                    <a:pt x="4324" y="0"/>
                    <a:pt x="4276" y="34"/>
                    <a:pt x="4279" y="97"/>
                  </a:cubicBezTo>
                  <a:cubicBezTo>
                    <a:pt x="4291" y="171"/>
                    <a:pt x="5023" y="7240"/>
                    <a:pt x="3830" y="8525"/>
                  </a:cubicBezTo>
                  <a:cubicBezTo>
                    <a:pt x="3775" y="8580"/>
                    <a:pt x="3726" y="8629"/>
                    <a:pt x="3670" y="8678"/>
                  </a:cubicBezTo>
                  <a:cubicBezTo>
                    <a:pt x="3517" y="8094"/>
                    <a:pt x="3006" y="7646"/>
                    <a:pt x="2435" y="7449"/>
                  </a:cubicBezTo>
                  <a:cubicBezTo>
                    <a:pt x="2238" y="7382"/>
                    <a:pt x="2028" y="7344"/>
                    <a:pt x="1825" y="7344"/>
                  </a:cubicBezTo>
                  <a:cubicBezTo>
                    <a:pt x="1377" y="7344"/>
                    <a:pt x="960" y="7529"/>
                    <a:pt x="769" y="7990"/>
                  </a:cubicBezTo>
                  <a:cubicBezTo>
                    <a:pt x="585" y="8451"/>
                    <a:pt x="726" y="8887"/>
                    <a:pt x="1156" y="9164"/>
                  </a:cubicBezTo>
                  <a:cubicBezTo>
                    <a:pt x="1429" y="9337"/>
                    <a:pt x="1789" y="9430"/>
                    <a:pt x="2174" y="9430"/>
                  </a:cubicBezTo>
                  <a:cubicBezTo>
                    <a:pt x="2624" y="9430"/>
                    <a:pt x="3109" y="9303"/>
                    <a:pt x="3529" y="9029"/>
                  </a:cubicBezTo>
                  <a:lnTo>
                    <a:pt x="3529" y="9029"/>
                  </a:lnTo>
                  <a:cubicBezTo>
                    <a:pt x="3529" y="9164"/>
                    <a:pt x="3511" y="9293"/>
                    <a:pt x="3474" y="9422"/>
                  </a:cubicBezTo>
                  <a:cubicBezTo>
                    <a:pt x="3326" y="9951"/>
                    <a:pt x="2994" y="10707"/>
                    <a:pt x="2607" y="11573"/>
                  </a:cubicBezTo>
                  <a:cubicBezTo>
                    <a:pt x="1765" y="13473"/>
                    <a:pt x="615" y="16067"/>
                    <a:pt x="523" y="18390"/>
                  </a:cubicBezTo>
                  <a:cubicBezTo>
                    <a:pt x="468" y="19865"/>
                    <a:pt x="597" y="21162"/>
                    <a:pt x="708" y="22299"/>
                  </a:cubicBezTo>
                  <a:cubicBezTo>
                    <a:pt x="849" y="23725"/>
                    <a:pt x="972" y="24955"/>
                    <a:pt x="658" y="25963"/>
                  </a:cubicBezTo>
                  <a:cubicBezTo>
                    <a:pt x="136" y="27653"/>
                    <a:pt x="1" y="28919"/>
                    <a:pt x="210" y="30192"/>
                  </a:cubicBezTo>
                  <a:cubicBezTo>
                    <a:pt x="222" y="30235"/>
                    <a:pt x="259" y="30266"/>
                    <a:pt x="302" y="30266"/>
                  </a:cubicBezTo>
                  <a:lnTo>
                    <a:pt x="320" y="30259"/>
                  </a:lnTo>
                  <a:cubicBezTo>
                    <a:pt x="370" y="30253"/>
                    <a:pt x="406" y="30204"/>
                    <a:pt x="394" y="30155"/>
                  </a:cubicBezTo>
                  <a:cubicBezTo>
                    <a:pt x="191" y="28913"/>
                    <a:pt x="320" y="27678"/>
                    <a:pt x="837" y="26018"/>
                  </a:cubicBezTo>
                  <a:cubicBezTo>
                    <a:pt x="1162" y="24967"/>
                    <a:pt x="1040" y="23719"/>
                    <a:pt x="898" y="22281"/>
                  </a:cubicBezTo>
                  <a:cubicBezTo>
                    <a:pt x="788" y="21144"/>
                    <a:pt x="658" y="19859"/>
                    <a:pt x="714" y="18390"/>
                  </a:cubicBezTo>
                  <a:cubicBezTo>
                    <a:pt x="800" y="16104"/>
                    <a:pt x="1943" y="13528"/>
                    <a:pt x="2779" y="11647"/>
                  </a:cubicBezTo>
                  <a:cubicBezTo>
                    <a:pt x="3172" y="10768"/>
                    <a:pt x="3504" y="10012"/>
                    <a:pt x="3658" y="9471"/>
                  </a:cubicBezTo>
                  <a:cubicBezTo>
                    <a:pt x="3707" y="9281"/>
                    <a:pt x="3726" y="9090"/>
                    <a:pt x="3707" y="8893"/>
                  </a:cubicBezTo>
                  <a:cubicBezTo>
                    <a:pt x="3799" y="8820"/>
                    <a:pt x="3885" y="8740"/>
                    <a:pt x="3965" y="8654"/>
                  </a:cubicBezTo>
                  <a:cubicBezTo>
                    <a:pt x="5219" y="7308"/>
                    <a:pt x="4500" y="374"/>
                    <a:pt x="4469" y="79"/>
                  </a:cubicBezTo>
                  <a:cubicBezTo>
                    <a:pt x="4458" y="25"/>
                    <a:pt x="4415" y="0"/>
                    <a:pt x="4373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86"/>
            <p:cNvSpPr/>
            <p:nvPr/>
          </p:nvSpPr>
          <p:spPr>
            <a:xfrm>
              <a:off x="6836750" y="3361175"/>
              <a:ext cx="115100" cy="758125"/>
            </a:xfrm>
            <a:custGeom>
              <a:rect b="b" l="l" r="r" t="t"/>
              <a:pathLst>
                <a:path extrusionOk="0" h="30325" w="4604">
                  <a:moveTo>
                    <a:pt x="3130" y="8132"/>
                  </a:moveTo>
                  <a:cubicBezTo>
                    <a:pt x="3295" y="8132"/>
                    <a:pt x="3448" y="8176"/>
                    <a:pt x="3577" y="8264"/>
                  </a:cubicBezTo>
                  <a:cubicBezTo>
                    <a:pt x="3725" y="8368"/>
                    <a:pt x="3793" y="8559"/>
                    <a:pt x="3750" y="8731"/>
                  </a:cubicBezTo>
                  <a:cubicBezTo>
                    <a:pt x="3700" y="9056"/>
                    <a:pt x="3387" y="9468"/>
                    <a:pt x="2920" y="9604"/>
                  </a:cubicBezTo>
                  <a:cubicBezTo>
                    <a:pt x="2822" y="9631"/>
                    <a:pt x="2724" y="9644"/>
                    <a:pt x="2626" y="9644"/>
                  </a:cubicBezTo>
                  <a:cubicBezTo>
                    <a:pt x="2324" y="9644"/>
                    <a:pt x="2024" y="9517"/>
                    <a:pt x="1741" y="9267"/>
                  </a:cubicBezTo>
                  <a:lnTo>
                    <a:pt x="1741" y="9267"/>
                  </a:lnTo>
                  <a:cubicBezTo>
                    <a:pt x="1865" y="8900"/>
                    <a:pt x="2104" y="8588"/>
                    <a:pt x="2422" y="8374"/>
                  </a:cubicBezTo>
                  <a:cubicBezTo>
                    <a:pt x="2657" y="8214"/>
                    <a:pt x="2904" y="8132"/>
                    <a:pt x="3130" y="8132"/>
                  </a:cubicBezTo>
                  <a:close/>
                  <a:moveTo>
                    <a:pt x="1584" y="0"/>
                  </a:moveTo>
                  <a:cubicBezTo>
                    <a:pt x="1544" y="0"/>
                    <a:pt x="1504" y="24"/>
                    <a:pt x="1494" y="76"/>
                  </a:cubicBezTo>
                  <a:cubicBezTo>
                    <a:pt x="1432" y="383"/>
                    <a:pt x="0" y="7594"/>
                    <a:pt x="1408" y="9198"/>
                  </a:cubicBezTo>
                  <a:cubicBezTo>
                    <a:pt x="1451" y="9241"/>
                    <a:pt x="1488" y="9284"/>
                    <a:pt x="1524" y="9321"/>
                  </a:cubicBezTo>
                  <a:cubicBezTo>
                    <a:pt x="1451" y="9597"/>
                    <a:pt x="1445" y="9892"/>
                    <a:pt x="1512" y="10169"/>
                  </a:cubicBezTo>
                  <a:cubicBezTo>
                    <a:pt x="1604" y="10593"/>
                    <a:pt x="1856" y="11232"/>
                    <a:pt x="2176" y="12050"/>
                  </a:cubicBezTo>
                  <a:cubicBezTo>
                    <a:pt x="2926" y="13968"/>
                    <a:pt x="4057" y="16857"/>
                    <a:pt x="4235" y="19660"/>
                  </a:cubicBezTo>
                  <a:cubicBezTo>
                    <a:pt x="4413" y="22512"/>
                    <a:pt x="3946" y="24380"/>
                    <a:pt x="3664" y="25499"/>
                  </a:cubicBezTo>
                  <a:cubicBezTo>
                    <a:pt x="3547" y="25942"/>
                    <a:pt x="3473" y="26267"/>
                    <a:pt x="3473" y="26489"/>
                  </a:cubicBezTo>
                  <a:cubicBezTo>
                    <a:pt x="3473" y="26839"/>
                    <a:pt x="3565" y="27349"/>
                    <a:pt x="3670" y="27933"/>
                  </a:cubicBezTo>
                  <a:cubicBezTo>
                    <a:pt x="3799" y="28640"/>
                    <a:pt x="3946" y="29439"/>
                    <a:pt x="3977" y="30232"/>
                  </a:cubicBezTo>
                  <a:cubicBezTo>
                    <a:pt x="3977" y="30281"/>
                    <a:pt x="4020" y="30324"/>
                    <a:pt x="4075" y="30324"/>
                  </a:cubicBezTo>
                  <a:lnTo>
                    <a:pt x="4081" y="30318"/>
                  </a:lnTo>
                  <a:cubicBezTo>
                    <a:pt x="4131" y="30312"/>
                    <a:pt x="4174" y="30269"/>
                    <a:pt x="4168" y="30220"/>
                  </a:cubicBezTo>
                  <a:cubicBezTo>
                    <a:pt x="4137" y="29414"/>
                    <a:pt x="3989" y="28603"/>
                    <a:pt x="3860" y="27890"/>
                  </a:cubicBezTo>
                  <a:cubicBezTo>
                    <a:pt x="3756" y="27318"/>
                    <a:pt x="3664" y="26821"/>
                    <a:pt x="3664" y="26482"/>
                  </a:cubicBezTo>
                  <a:cubicBezTo>
                    <a:pt x="3664" y="26286"/>
                    <a:pt x="3743" y="25972"/>
                    <a:pt x="3848" y="25542"/>
                  </a:cubicBezTo>
                  <a:cubicBezTo>
                    <a:pt x="4131" y="24411"/>
                    <a:pt x="4604" y="22524"/>
                    <a:pt x="4426" y="19641"/>
                  </a:cubicBezTo>
                  <a:cubicBezTo>
                    <a:pt x="4241" y="16808"/>
                    <a:pt x="3110" y="13900"/>
                    <a:pt x="2354" y="11982"/>
                  </a:cubicBezTo>
                  <a:cubicBezTo>
                    <a:pt x="2041" y="11171"/>
                    <a:pt x="1789" y="10532"/>
                    <a:pt x="1697" y="10126"/>
                  </a:cubicBezTo>
                  <a:cubicBezTo>
                    <a:pt x="1647" y="9911"/>
                    <a:pt x="1641" y="9683"/>
                    <a:pt x="1690" y="9468"/>
                  </a:cubicBezTo>
                  <a:lnTo>
                    <a:pt x="1690" y="9468"/>
                  </a:lnTo>
                  <a:cubicBezTo>
                    <a:pt x="2034" y="9752"/>
                    <a:pt x="2360" y="9833"/>
                    <a:pt x="2620" y="9833"/>
                  </a:cubicBezTo>
                  <a:cubicBezTo>
                    <a:pt x="2760" y="9833"/>
                    <a:pt x="2880" y="9810"/>
                    <a:pt x="2975" y="9782"/>
                  </a:cubicBezTo>
                  <a:cubicBezTo>
                    <a:pt x="3461" y="9647"/>
                    <a:pt x="3866" y="9216"/>
                    <a:pt x="3940" y="8761"/>
                  </a:cubicBezTo>
                  <a:cubicBezTo>
                    <a:pt x="3995" y="8509"/>
                    <a:pt x="3897" y="8251"/>
                    <a:pt x="3688" y="8104"/>
                  </a:cubicBezTo>
                  <a:cubicBezTo>
                    <a:pt x="3525" y="7994"/>
                    <a:pt x="3333" y="7939"/>
                    <a:pt x="3130" y="7939"/>
                  </a:cubicBezTo>
                  <a:cubicBezTo>
                    <a:pt x="2867" y="7939"/>
                    <a:pt x="2584" y="8031"/>
                    <a:pt x="2317" y="8214"/>
                  </a:cubicBezTo>
                  <a:cubicBezTo>
                    <a:pt x="1992" y="8436"/>
                    <a:pt x="1740" y="8749"/>
                    <a:pt x="1592" y="9118"/>
                  </a:cubicBezTo>
                  <a:lnTo>
                    <a:pt x="1549" y="9069"/>
                  </a:lnTo>
                  <a:cubicBezTo>
                    <a:pt x="203" y="7538"/>
                    <a:pt x="1666" y="187"/>
                    <a:pt x="1678" y="113"/>
                  </a:cubicBezTo>
                  <a:cubicBezTo>
                    <a:pt x="1692" y="43"/>
                    <a:pt x="1638" y="0"/>
                    <a:pt x="158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86"/>
            <p:cNvSpPr/>
            <p:nvPr/>
          </p:nvSpPr>
          <p:spPr>
            <a:xfrm>
              <a:off x="6821225" y="3301900"/>
              <a:ext cx="109750" cy="84400"/>
            </a:xfrm>
            <a:custGeom>
              <a:rect b="b" l="l" r="r" t="t"/>
              <a:pathLst>
                <a:path extrusionOk="0" h="3376" w="4390">
                  <a:moveTo>
                    <a:pt x="1806" y="0"/>
                  </a:moveTo>
                  <a:cubicBezTo>
                    <a:pt x="1640" y="0"/>
                    <a:pt x="1457" y="14"/>
                    <a:pt x="1254" y="44"/>
                  </a:cubicBezTo>
                  <a:cubicBezTo>
                    <a:pt x="0" y="228"/>
                    <a:pt x="941" y="3351"/>
                    <a:pt x="1807" y="3375"/>
                  </a:cubicBezTo>
                  <a:cubicBezTo>
                    <a:pt x="1810" y="3375"/>
                    <a:pt x="1813" y="3375"/>
                    <a:pt x="1816" y="3375"/>
                  </a:cubicBezTo>
                  <a:cubicBezTo>
                    <a:pt x="2640" y="3375"/>
                    <a:pt x="4390" y="0"/>
                    <a:pt x="180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0" name="Google Shape;2180;p86"/>
          <p:cNvGrpSpPr/>
          <p:nvPr/>
        </p:nvGrpSpPr>
        <p:grpSpPr>
          <a:xfrm>
            <a:off x="2881219" y="1559619"/>
            <a:ext cx="1182076" cy="1120100"/>
            <a:chOff x="2834338" y="1606500"/>
            <a:chExt cx="1182076" cy="1120100"/>
          </a:xfrm>
        </p:grpSpPr>
        <p:grpSp>
          <p:nvGrpSpPr>
            <p:cNvPr id="2181" name="Google Shape;2181;p86"/>
            <p:cNvGrpSpPr/>
            <p:nvPr/>
          </p:nvGrpSpPr>
          <p:grpSpPr>
            <a:xfrm>
              <a:off x="3260010" y="1885839"/>
              <a:ext cx="756404" cy="756404"/>
              <a:chOff x="5681300" y="2527788"/>
              <a:chExt cx="805800" cy="805800"/>
            </a:xfrm>
          </p:grpSpPr>
          <p:sp>
            <p:nvSpPr>
              <p:cNvPr id="2182" name="Google Shape;2182;p86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86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86"/>
            <p:cNvGrpSpPr/>
            <p:nvPr/>
          </p:nvGrpSpPr>
          <p:grpSpPr>
            <a:xfrm>
              <a:off x="2834338" y="1606500"/>
              <a:ext cx="904525" cy="1120100"/>
              <a:chOff x="2834338" y="1606500"/>
              <a:chExt cx="904525" cy="1120100"/>
            </a:xfrm>
          </p:grpSpPr>
          <p:sp>
            <p:nvSpPr>
              <p:cNvPr id="2185" name="Google Shape;2185;p86"/>
              <p:cNvSpPr/>
              <p:nvPr/>
            </p:nvSpPr>
            <p:spPr>
              <a:xfrm>
                <a:off x="2834338" y="1617250"/>
                <a:ext cx="456425" cy="436900"/>
              </a:xfrm>
              <a:custGeom>
                <a:rect b="b" l="l" r="r" t="t"/>
                <a:pathLst>
                  <a:path extrusionOk="0" h="17476" w="18257">
                    <a:moveTo>
                      <a:pt x="2822" y="0"/>
                    </a:moveTo>
                    <a:cubicBezTo>
                      <a:pt x="1267" y="6"/>
                      <a:pt x="6" y="1267"/>
                      <a:pt x="0" y="2822"/>
                    </a:cubicBezTo>
                    <a:lnTo>
                      <a:pt x="0" y="14654"/>
                    </a:lnTo>
                    <a:cubicBezTo>
                      <a:pt x="6" y="16209"/>
                      <a:pt x="1267" y="17469"/>
                      <a:pt x="2822" y="17475"/>
                    </a:cubicBezTo>
                    <a:lnTo>
                      <a:pt x="15441" y="17475"/>
                    </a:lnTo>
                    <a:cubicBezTo>
                      <a:pt x="16996" y="17469"/>
                      <a:pt x="18250" y="16209"/>
                      <a:pt x="18256" y="14660"/>
                    </a:cubicBezTo>
                    <a:lnTo>
                      <a:pt x="18256" y="2828"/>
                    </a:lnTo>
                    <a:cubicBezTo>
                      <a:pt x="18256" y="1273"/>
                      <a:pt x="16996" y="13"/>
                      <a:pt x="15441" y="6"/>
                    </a:cubicBezTo>
                    <a:lnTo>
                      <a:pt x="15441" y="1150"/>
                    </a:lnTo>
                    <a:cubicBezTo>
                      <a:pt x="16363" y="1156"/>
                      <a:pt x="17113" y="1900"/>
                      <a:pt x="17113" y="2828"/>
                    </a:cubicBezTo>
                    <a:lnTo>
                      <a:pt x="17113" y="14660"/>
                    </a:lnTo>
                    <a:cubicBezTo>
                      <a:pt x="17113" y="15582"/>
                      <a:pt x="16363" y="16326"/>
                      <a:pt x="15441" y="16332"/>
                    </a:cubicBezTo>
                    <a:lnTo>
                      <a:pt x="2822" y="16332"/>
                    </a:lnTo>
                    <a:cubicBezTo>
                      <a:pt x="1900" y="16326"/>
                      <a:pt x="1150" y="15582"/>
                      <a:pt x="1150" y="14660"/>
                    </a:cubicBezTo>
                    <a:lnTo>
                      <a:pt x="1150" y="2828"/>
                    </a:lnTo>
                    <a:cubicBezTo>
                      <a:pt x="1150" y="1900"/>
                      <a:pt x="1900" y="1156"/>
                      <a:pt x="2822" y="1150"/>
                    </a:cubicBez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86"/>
              <p:cNvSpPr/>
              <p:nvPr/>
            </p:nvSpPr>
            <p:spPr>
              <a:xfrm>
                <a:off x="3525238" y="2159375"/>
                <a:ext cx="213625" cy="205575"/>
              </a:xfrm>
              <a:custGeom>
                <a:rect b="b" l="l" r="r" t="t"/>
                <a:pathLst>
                  <a:path extrusionOk="0" h="8223" w="8545">
                    <a:moveTo>
                      <a:pt x="4438" y="1"/>
                    </a:moveTo>
                    <a:cubicBezTo>
                      <a:pt x="2772" y="1"/>
                      <a:pt x="1273" y="1003"/>
                      <a:pt x="639" y="2540"/>
                    </a:cubicBezTo>
                    <a:cubicBezTo>
                      <a:pt x="0" y="4076"/>
                      <a:pt x="350" y="5840"/>
                      <a:pt x="1531" y="7020"/>
                    </a:cubicBezTo>
                    <a:cubicBezTo>
                      <a:pt x="2316" y="7806"/>
                      <a:pt x="3369" y="8223"/>
                      <a:pt x="4438" y="8223"/>
                    </a:cubicBezTo>
                    <a:cubicBezTo>
                      <a:pt x="4967" y="8223"/>
                      <a:pt x="5499" y="8121"/>
                      <a:pt x="6005" y="7912"/>
                    </a:cubicBezTo>
                    <a:cubicBezTo>
                      <a:pt x="7542" y="7272"/>
                      <a:pt x="8544" y="5773"/>
                      <a:pt x="8544" y="4113"/>
                    </a:cubicBezTo>
                    <a:cubicBezTo>
                      <a:pt x="8544" y="1839"/>
                      <a:pt x="6706" y="1"/>
                      <a:pt x="4438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86"/>
              <p:cNvSpPr/>
              <p:nvPr/>
            </p:nvSpPr>
            <p:spPr>
              <a:xfrm>
                <a:off x="3048238" y="2039825"/>
                <a:ext cx="602250" cy="686775"/>
              </a:xfrm>
              <a:custGeom>
                <a:rect b="b" l="l" r="r" t="t"/>
                <a:pathLst>
                  <a:path extrusionOk="0" h="27471" w="24090">
                    <a:moveTo>
                      <a:pt x="1" y="1"/>
                    </a:moveTo>
                    <a:lnTo>
                      <a:pt x="1" y="24655"/>
                    </a:lnTo>
                    <a:cubicBezTo>
                      <a:pt x="7" y="26210"/>
                      <a:pt x="1267" y="27470"/>
                      <a:pt x="2822" y="27470"/>
                    </a:cubicBezTo>
                    <a:lnTo>
                      <a:pt x="21268" y="27470"/>
                    </a:lnTo>
                    <a:cubicBezTo>
                      <a:pt x="22823" y="27470"/>
                      <a:pt x="24084" y="26210"/>
                      <a:pt x="24090" y="24655"/>
                    </a:cubicBezTo>
                    <a:lnTo>
                      <a:pt x="24090" y="8895"/>
                    </a:lnTo>
                    <a:lnTo>
                      <a:pt x="22940" y="8895"/>
                    </a:lnTo>
                    <a:lnTo>
                      <a:pt x="22940" y="24655"/>
                    </a:lnTo>
                    <a:cubicBezTo>
                      <a:pt x="22940" y="25577"/>
                      <a:pt x="22190" y="26327"/>
                      <a:pt x="21268" y="26327"/>
                    </a:cubicBezTo>
                    <a:lnTo>
                      <a:pt x="2822" y="26327"/>
                    </a:lnTo>
                    <a:cubicBezTo>
                      <a:pt x="1900" y="26327"/>
                      <a:pt x="1150" y="25577"/>
                      <a:pt x="1150" y="24655"/>
                    </a:cubicBezTo>
                    <a:lnTo>
                      <a:pt x="11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86"/>
              <p:cNvSpPr/>
              <p:nvPr/>
            </p:nvSpPr>
            <p:spPr>
              <a:xfrm>
                <a:off x="3559813" y="2191500"/>
                <a:ext cx="146925" cy="141400"/>
              </a:xfrm>
              <a:custGeom>
                <a:rect b="b" l="l" r="r" t="t"/>
                <a:pathLst>
                  <a:path extrusionOk="0" h="5656" w="5877">
                    <a:moveTo>
                      <a:pt x="3055" y="1"/>
                    </a:moveTo>
                    <a:cubicBezTo>
                      <a:pt x="1906" y="1"/>
                      <a:pt x="879" y="689"/>
                      <a:pt x="443" y="1746"/>
                    </a:cubicBezTo>
                    <a:cubicBezTo>
                      <a:pt x="0" y="2803"/>
                      <a:pt x="246" y="4021"/>
                      <a:pt x="1051" y="4826"/>
                    </a:cubicBezTo>
                    <a:cubicBezTo>
                      <a:pt x="1594" y="5368"/>
                      <a:pt x="2318" y="5655"/>
                      <a:pt x="3054" y="5655"/>
                    </a:cubicBezTo>
                    <a:cubicBezTo>
                      <a:pt x="3419" y="5655"/>
                      <a:pt x="3787" y="5585"/>
                      <a:pt x="4137" y="5440"/>
                    </a:cubicBezTo>
                    <a:cubicBezTo>
                      <a:pt x="5188" y="4998"/>
                      <a:pt x="5876" y="3971"/>
                      <a:pt x="5876" y="2828"/>
                    </a:cubicBezTo>
                    <a:cubicBezTo>
                      <a:pt x="5876" y="1267"/>
                      <a:pt x="4610" y="1"/>
                      <a:pt x="305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86"/>
              <p:cNvSpPr/>
              <p:nvPr/>
            </p:nvSpPr>
            <p:spPr>
              <a:xfrm>
                <a:off x="3589613" y="2228525"/>
                <a:ext cx="81175" cy="69575"/>
              </a:xfrm>
              <a:custGeom>
                <a:rect b="b" l="l" r="r" t="t"/>
                <a:pathLst>
                  <a:path extrusionOk="0" h="2783" w="3247">
                    <a:moveTo>
                      <a:pt x="1863" y="1"/>
                    </a:moveTo>
                    <a:cubicBezTo>
                      <a:pt x="621" y="1"/>
                      <a:pt x="1" y="1501"/>
                      <a:pt x="880" y="2374"/>
                    </a:cubicBezTo>
                    <a:cubicBezTo>
                      <a:pt x="1162" y="2656"/>
                      <a:pt x="1510" y="2783"/>
                      <a:pt x="1851" y="2783"/>
                    </a:cubicBezTo>
                    <a:cubicBezTo>
                      <a:pt x="2563" y="2783"/>
                      <a:pt x="3246" y="2230"/>
                      <a:pt x="3246" y="1390"/>
                    </a:cubicBezTo>
                    <a:cubicBezTo>
                      <a:pt x="3246" y="622"/>
                      <a:pt x="2625" y="1"/>
                      <a:pt x="18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86"/>
              <p:cNvSpPr/>
              <p:nvPr/>
            </p:nvSpPr>
            <p:spPr>
              <a:xfrm>
                <a:off x="3019663" y="2014625"/>
                <a:ext cx="85775" cy="50275"/>
              </a:xfrm>
              <a:custGeom>
                <a:rect b="b" l="l" r="r" t="t"/>
                <a:pathLst>
                  <a:path extrusionOk="0" h="2011" w="3431">
                    <a:moveTo>
                      <a:pt x="1008" y="1"/>
                    </a:moveTo>
                    <a:cubicBezTo>
                      <a:pt x="455" y="1"/>
                      <a:pt x="0" y="449"/>
                      <a:pt x="0" y="1009"/>
                    </a:cubicBezTo>
                    <a:cubicBezTo>
                      <a:pt x="0" y="1562"/>
                      <a:pt x="455" y="2011"/>
                      <a:pt x="1008" y="2011"/>
                    </a:cubicBezTo>
                    <a:lnTo>
                      <a:pt x="2428" y="2011"/>
                    </a:lnTo>
                    <a:cubicBezTo>
                      <a:pt x="2981" y="2011"/>
                      <a:pt x="3430" y="1562"/>
                      <a:pt x="3430" y="1009"/>
                    </a:cubicBezTo>
                    <a:cubicBezTo>
                      <a:pt x="3430" y="449"/>
                      <a:pt x="2981" y="1"/>
                      <a:pt x="2422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86"/>
              <p:cNvSpPr/>
              <p:nvPr/>
            </p:nvSpPr>
            <p:spPr>
              <a:xfrm>
                <a:off x="2891963" y="1606500"/>
                <a:ext cx="85775" cy="50425"/>
              </a:xfrm>
              <a:custGeom>
                <a:rect b="b" l="l" r="r" t="t"/>
                <a:pathLst>
                  <a:path extrusionOk="0" h="2017" w="3431">
                    <a:moveTo>
                      <a:pt x="1008" y="0"/>
                    </a:moveTo>
                    <a:cubicBezTo>
                      <a:pt x="449" y="0"/>
                      <a:pt x="0" y="455"/>
                      <a:pt x="0" y="1008"/>
                    </a:cubicBezTo>
                    <a:cubicBezTo>
                      <a:pt x="0" y="1567"/>
                      <a:pt x="449" y="2016"/>
                      <a:pt x="1008" y="2016"/>
                    </a:cubicBezTo>
                    <a:lnTo>
                      <a:pt x="2422" y="2016"/>
                    </a:lnTo>
                    <a:cubicBezTo>
                      <a:pt x="2975" y="2016"/>
                      <a:pt x="3424" y="1567"/>
                      <a:pt x="3430" y="1008"/>
                    </a:cubicBezTo>
                    <a:cubicBezTo>
                      <a:pt x="3430" y="449"/>
                      <a:pt x="2975" y="0"/>
                      <a:pt x="2422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86"/>
              <p:cNvSpPr/>
              <p:nvPr/>
            </p:nvSpPr>
            <p:spPr>
              <a:xfrm>
                <a:off x="3147513" y="1606500"/>
                <a:ext cx="85775" cy="50425"/>
              </a:xfrm>
              <a:custGeom>
                <a:rect b="b" l="l" r="r" t="t"/>
                <a:pathLst>
                  <a:path extrusionOk="0" h="2017" w="3431">
                    <a:moveTo>
                      <a:pt x="1008" y="0"/>
                    </a:moveTo>
                    <a:cubicBezTo>
                      <a:pt x="455" y="0"/>
                      <a:pt x="0" y="455"/>
                      <a:pt x="7" y="1008"/>
                    </a:cubicBezTo>
                    <a:cubicBezTo>
                      <a:pt x="7" y="1567"/>
                      <a:pt x="455" y="2016"/>
                      <a:pt x="1008" y="2016"/>
                    </a:cubicBezTo>
                    <a:lnTo>
                      <a:pt x="2428" y="2016"/>
                    </a:lnTo>
                    <a:cubicBezTo>
                      <a:pt x="2982" y="2016"/>
                      <a:pt x="3430" y="1561"/>
                      <a:pt x="3430" y="1008"/>
                    </a:cubicBezTo>
                    <a:cubicBezTo>
                      <a:pt x="3430" y="449"/>
                      <a:pt x="2982" y="0"/>
                      <a:pt x="2428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3" name="Google Shape;2193;p86"/>
          <p:cNvGrpSpPr/>
          <p:nvPr/>
        </p:nvGrpSpPr>
        <p:grpSpPr>
          <a:xfrm>
            <a:off x="3082819" y="2817700"/>
            <a:ext cx="1013175" cy="1561450"/>
            <a:chOff x="3035938" y="2817700"/>
            <a:chExt cx="1013175" cy="1561450"/>
          </a:xfrm>
        </p:grpSpPr>
        <p:grpSp>
          <p:nvGrpSpPr>
            <p:cNvPr id="2194" name="Google Shape;2194;p86"/>
            <p:cNvGrpSpPr/>
            <p:nvPr/>
          </p:nvGrpSpPr>
          <p:grpSpPr>
            <a:xfrm>
              <a:off x="3035938" y="2817700"/>
              <a:ext cx="1013175" cy="1561450"/>
              <a:chOff x="3035938" y="2817700"/>
              <a:chExt cx="1013175" cy="1561450"/>
            </a:xfrm>
          </p:grpSpPr>
          <p:sp>
            <p:nvSpPr>
              <p:cNvPr id="2195" name="Google Shape;2195;p86"/>
              <p:cNvSpPr/>
              <p:nvPr/>
            </p:nvSpPr>
            <p:spPr>
              <a:xfrm>
                <a:off x="3035938" y="2817700"/>
                <a:ext cx="1013175" cy="1561450"/>
              </a:xfrm>
              <a:custGeom>
                <a:rect b="b" l="l" r="r" t="t"/>
                <a:pathLst>
                  <a:path extrusionOk="0" h="62458" w="40527">
                    <a:moveTo>
                      <a:pt x="2275" y="0"/>
                    </a:moveTo>
                    <a:cubicBezTo>
                      <a:pt x="1015" y="0"/>
                      <a:pt x="1" y="1021"/>
                      <a:pt x="1" y="2275"/>
                    </a:cubicBezTo>
                    <a:lnTo>
                      <a:pt x="1" y="60189"/>
                    </a:lnTo>
                    <a:cubicBezTo>
                      <a:pt x="1" y="61443"/>
                      <a:pt x="1015" y="62457"/>
                      <a:pt x="2275" y="62457"/>
                    </a:cubicBezTo>
                    <a:lnTo>
                      <a:pt x="38252" y="62457"/>
                    </a:lnTo>
                    <a:cubicBezTo>
                      <a:pt x="39506" y="62457"/>
                      <a:pt x="40526" y="61443"/>
                      <a:pt x="40526" y="60189"/>
                    </a:cubicBezTo>
                    <a:lnTo>
                      <a:pt x="40526" y="2275"/>
                    </a:lnTo>
                    <a:cubicBezTo>
                      <a:pt x="40526" y="1021"/>
                      <a:pt x="39506" y="0"/>
                      <a:pt x="38252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96" name="Google Shape;2196;p86"/>
              <p:cNvGrpSpPr/>
              <p:nvPr/>
            </p:nvGrpSpPr>
            <p:grpSpPr>
              <a:xfrm>
                <a:off x="3196388" y="2817700"/>
                <a:ext cx="681075" cy="1561450"/>
                <a:chOff x="3196388" y="2817700"/>
                <a:chExt cx="681075" cy="1561450"/>
              </a:xfrm>
            </p:grpSpPr>
            <p:sp>
              <p:nvSpPr>
                <p:cNvPr id="2197" name="Google Shape;2197;p86"/>
                <p:cNvSpPr/>
                <p:nvPr/>
              </p:nvSpPr>
              <p:spPr>
                <a:xfrm>
                  <a:off x="3526163" y="2870875"/>
                  <a:ext cx="32750" cy="1471075"/>
                </a:xfrm>
                <a:custGeom>
                  <a:rect b="b" l="l" r="r" t="t"/>
                  <a:pathLst>
                    <a:path extrusionOk="0" h="58843" w="1310">
                      <a:moveTo>
                        <a:pt x="652" y="0"/>
                      </a:moveTo>
                      <a:cubicBezTo>
                        <a:pt x="295" y="0"/>
                        <a:pt x="0" y="295"/>
                        <a:pt x="0" y="652"/>
                      </a:cubicBezTo>
                      <a:lnTo>
                        <a:pt x="0" y="58191"/>
                      </a:lnTo>
                      <a:cubicBezTo>
                        <a:pt x="0" y="58548"/>
                        <a:pt x="295" y="58843"/>
                        <a:pt x="652" y="58843"/>
                      </a:cubicBezTo>
                      <a:cubicBezTo>
                        <a:pt x="1014" y="58843"/>
                        <a:pt x="1309" y="58548"/>
                        <a:pt x="1309" y="58191"/>
                      </a:cubicBezTo>
                      <a:lnTo>
                        <a:pt x="1309" y="652"/>
                      </a:lnTo>
                      <a:cubicBezTo>
                        <a:pt x="1309" y="295"/>
                        <a:pt x="1014" y="0"/>
                        <a:pt x="652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86"/>
                <p:cNvSpPr/>
                <p:nvPr/>
              </p:nvSpPr>
              <p:spPr>
                <a:xfrm>
                  <a:off x="3196388" y="4351925"/>
                  <a:ext cx="27825" cy="27225"/>
                </a:xfrm>
                <a:custGeom>
                  <a:rect b="b" l="l" r="r" t="t"/>
                  <a:pathLst>
                    <a:path extrusionOk="0" h="1089" w="1113">
                      <a:moveTo>
                        <a:pt x="553" y="0"/>
                      </a:moveTo>
                      <a:cubicBezTo>
                        <a:pt x="246" y="0"/>
                        <a:pt x="0" y="252"/>
                        <a:pt x="12" y="566"/>
                      </a:cubicBezTo>
                      <a:lnTo>
                        <a:pt x="12" y="1088"/>
                      </a:lnTo>
                      <a:lnTo>
                        <a:pt x="1100" y="1088"/>
                      </a:lnTo>
                      <a:lnTo>
                        <a:pt x="1100" y="566"/>
                      </a:lnTo>
                      <a:cubicBezTo>
                        <a:pt x="1113" y="252"/>
                        <a:pt x="861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86"/>
                <p:cNvSpPr/>
                <p:nvPr/>
              </p:nvSpPr>
              <p:spPr>
                <a:xfrm>
                  <a:off x="3261838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8" y="1"/>
                      </a:moveTo>
                      <a:cubicBezTo>
                        <a:pt x="246" y="1"/>
                        <a:pt x="1" y="247"/>
                        <a:pt x="7" y="548"/>
                      </a:cubicBezTo>
                      <a:lnTo>
                        <a:pt x="7" y="1070"/>
                      </a:lnTo>
                      <a:lnTo>
                        <a:pt x="1095" y="1070"/>
                      </a:lnTo>
                      <a:lnTo>
                        <a:pt x="1095" y="548"/>
                      </a:lnTo>
                      <a:cubicBezTo>
                        <a:pt x="1095" y="247"/>
                        <a:pt x="849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86"/>
                <p:cNvSpPr/>
                <p:nvPr/>
              </p:nvSpPr>
              <p:spPr>
                <a:xfrm>
                  <a:off x="3327313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7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94" y="1070"/>
                      </a:lnTo>
                      <a:lnTo>
                        <a:pt x="1094" y="548"/>
                      </a:lnTo>
                      <a:cubicBezTo>
                        <a:pt x="1094" y="247"/>
                        <a:pt x="848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86"/>
                <p:cNvSpPr/>
                <p:nvPr/>
              </p:nvSpPr>
              <p:spPr>
                <a:xfrm>
                  <a:off x="3392463" y="4351925"/>
                  <a:ext cx="27825" cy="27225"/>
                </a:xfrm>
                <a:custGeom>
                  <a:rect b="b" l="l" r="r" t="t"/>
                  <a:pathLst>
                    <a:path extrusionOk="0" h="1089" w="1113">
                      <a:moveTo>
                        <a:pt x="554" y="0"/>
                      </a:moveTo>
                      <a:cubicBezTo>
                        <a:pt x="246" y="0"/>
                        <a:pt x="0" y="252"/>
                        <a:pt x="13" y="566"/>
                      </a:cubicBezTo>
                      <a:lnTo>
                        <a:pt x="13" y="1088"/>
                      </a:lnTo>
                      <a:lnTo>
                        <a:pt x="1101" y="1088"/>
                      </a:lnTo>
                      <a:lnTo>
                        <a:pt x="1101" y="566"/>
                      </a:lnTo>
                      <a:cubicBezTo>
                        <a:pt x="1113" y="252"/>
                        <a:pt x="861" y="0"/>
                        <a:pt x="5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86"/>
                <p:cNvSpPr/>
                <p:nvPr/>
              </p:nvSpPr>
              <p:spPr>
                <a:xfrm>
                  <a:off x="3458063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2" y="1"/>
                      </a:moveTo>
                      <a:cubicBezTo>
                        <a:pt x="247" y="1"/>
                        <a:pt x="1" y="247"/>
                        <a:pt x="1" y="548"/>
                      </a:cubicBezTo>
                      <a:lnTo>
                        <a:pt x="1" y="1070"/>
                      </a:lnTo>
                      <a:lnTo>
                        <a:pt x="1089" y="1070"/>
                      </a:lnTo>
                      <a:lnTo>
                        <a:pt x="1089" y="548"/>
                      </a:lnTo>
                      <a:cubicBezTo>
                        <a:pt x="1089" y="247"/>
                        <a:pt x="843" y="1"/>
                        <a:pt x="542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86"/>
                <p:cNvSpPr/>
                <p:nvPr/>
              </p:nvSpPr>
              <p:spPr>
                <a:xfrm>
                  <a:off x="3523388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7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94" y="1070"/>
                      </a:lnTo>
                      <a:lnTo>
                        <a:pt x="1094" y="548"/>
                      </a:lnTo>
                      <a:cubicBezTo>
                        <a:pt x="1094" y="247"/>
                        <a:pt x="849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86"/>
                <p:cNvSpPr/>
                <p:nvPr/>
              </p:nvSpPr>
              <p:spPr>
                <a:xfrm>
                  <a:off x="3588538" y="4351925"/>
                  <a:ext cx="27850" cy="27225"/>
                </a:xfrm>
                <a:custGeom>
                  <a:rect b="b" l="l" r="r" t="t"/>
                  <a:pathLst>
                    <a:path extrusionOk="0" h="1089" w="1114">
                      <a:moveTo>
                        <a:pt x="554" y="0"/>
                      </a:moveTo>
                      <a:cubicBezTo>
                        <a:pt x="246" y="0"/>
                        <a:pt x="1" y="252"/>
                        <a:pt x="13" y="566"/>
                      </a:cubicBezTo>
                      <a:lnTo>
                        <a:pt x="13" y="1088"/>
                      </a:lnTo>
                      <a:lnTo>
                        <a:pt x="1101" y="1088"/>
                      </a:lnTo>
                      <a:lnTo>
                        <a:pt x="1101" y="566"/>
                      </a:lnTo>
                      <a:cubicBezTo>
                        <a:pt x="1113" y="252"/>
                        <a:pt x="861" y="0"/>
                        <a:pt x="5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86"/>
                <p:cNvSpPr/>
                <p:nvPr/>
              </p:nvSpPr>
              <p:spPr>
                <a:xfrm>
                  <a:off x="3654163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1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2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86"/>
                <p:cNvSpPr/>
                <p:nvPr/>
              </p:nvSpPr>
              <p:spPr>
                <a:xfrm>
                  <a:off x="3719463" y="4352375"/>
                  <a:ext cx="27375" cy="26775"/>
                </a:xfrm>
                <a:custGeom>
                  <a:rect b="b" l="l" r="r" t="t"/>
                  <a:pathLst>
                    <a:path extrusionOk="0" h="1071" w="1095">
                      <a:moveTo>
                        <a:pt x="548" y="1"/>
                      </a:moveTo>
                      <a:cubicBezTo>
                        <a:pt x="246" y="1"/>
                        <a:pt x="1" y="247"/>
                        <a:pt x="1" y="548"/>
                      </a:cubicBezTo>
                      <a:lnTo>
                        <a:pt x="1" y="1070"/>
                      </a:lnTo>
                      <a:lnTo>
                        <a:pt x="1095" y="1070"/>
                      </a:lnTo>
                      <a:lnTo>
                        <a:pt x="1095" y="548"/>
                      </a:lnTo>
                      <a:cubicBezTo>
                        <a:pt x="1095" y="247"/>
                        <a:pt x="849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86"/>
                <p:cNvSpPr/>
                <p:nvPr/>
              </p:nvSpPr>
              <p:spPr>
                <a:xfrm>
                  <a:off x="3784938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1" y="1"/>
                      </a:moveTo>
                      <a:cubicBezTo>
                        <a:pt x="240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2" y="1"/>
                        <a:pt x="541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86"/>
                <p:cNvSpPr/>
                <p:nvPr/>
              </p:nvSpPr>
              <p:spPr>
                <a:xfrm>
                  <a:off x="3850238" y="4352375"/>
                  <a:ext cx="27225" cy="26775"/>
                </a:xfrm>
                <a:custGeom>
                  <a:rect b="b" l="l" r="r" t="t"/>
                  <a:pathLst>
                    <a:path extrusionOk="0" h="1071" w="1089">
                      <a:moveTo>
                        <a:pt x="548" y="1"/>
                      </a:moveTo>
                      <a:cubicBezTo>
                        <a:pt x="246" y="1"/>
                        <a:pt x="0" y="247"/>
                        <a:pt x="0" y="548"/>
                      </a:cubicBezTo>
                      <a:lnTo>
                        <a:pt x="0" y="1070"/>
                      </a:lnTo>
                      <a:lnTo>
                        <a:pt x="1088" y="1070"/>
                      </a:lnTo>
                      <a:lnTo>
                        <a:pt x="1088" y="548"/>
                      </a:lnTo>
                      <a:cubicBezTo>
                        <a:pt x="1088" y="247"/>
                        <a:pt x="84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86"/>
                <p:cNvSpPr/>
                <p:nvPr/>
              </p:nvSpPr>
              <p:spPr>
                <a:xfrm>
                  <a:off x="3196388" y="2817700"/>
                  <a:ext cx="27825" cy="26450"/>
                </a:xfrm>
                <a:custGeom>
                  <a:rect b="b" l="l" r="r" t="t"/>
                  <a:pathLst>
                    <a:path extrusionOk="0" h="1058" w="1113">
                      <a:moveTo>
                        <a:pt x="1100" y="0"/>
                      </a:moveTo>
                      <a:lnTo>
                        <a:pt x="12" y="7"/>
                      </a:lnTo>
                      <a:lnTo>
                        <a:pt x="12" y="498"/>
                      </a:lnTo>
                      <a:cubicBezTo>
                        <a:pt x="0" y="806"/>
                        <a:pt x="246" y="1058"/>
                        <a:pt x="553" y="1058"/>
                      </a:cubicBezTo>
                      <a:cubicBezTo>
                        <a:pt x="861" y="1058"/>
                        <a:pt x="1113" y="806"/>
                        <a:pt x="1100" y="498"/>
                      </a:cubicBezTo>
                      <a:lnTo>
                        <a:pt x="1100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86"/>
                <p:cNvSpPr/>
                <p:nvPr/>
              </p:nvSpPr>
              <p:spPr>
                <a:xfrm>
                  <a:off x="3261988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9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7" y="1039"/>
                        <a:pt x="542" y="1039"/>
                      </a:cubicBezTo>
                      <a:cubicBezTo>
                        <a:pt x="843" y="1039"/>
                        <a:pt x="1089" y="793"/>
                        <a:pt x="1089" y="498"/>
                      </a:cubicBez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86"/>
                <p:cNvSpPr/>
                <p:nvPr/>
              </p:nvSpPr>
              <p:spPr>
                <a:xfrm>
                  <a:off x="3327313" y="2817700"/>
                  <a:ext cx="27375" cy="26000"/>
                </a:xfrm>
                <a:custGeom>
                  <a:rect b="b" l="l" r="r" t="t"/>
                  <a:pathLst>
                    <a:path extrusionOk="0" h="1040" w="1095">
                      <a:moveTo>
                        <a:pt x="1094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7" y="1039"/>
                      </a:cubicBezTo>
                      <a:cubicBezTo>
                        <a:pt x="848" y="1039"/>
                        <a:pt x="1094" y="793"/>
                        <a:pt x="1094" y="498"/>
                      </a:cubicBezTo>
                      <a:lnTo>
                        <a:pt x="1094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86"/>
                <p:cNvSpPr/>
                <p:nvPr/>
              </p:nvSpPr>
              <p:spPr>
                <a:xfrm>
                  <a:off x="3392463" y="2817700"/>
                  <a:ext cx="27825" cy="26450"/>
                </a:xfrm>
                <a:custGeom>
                  <a:rect b="b" l="l" r="r" t="t"/>
                  <a:pathLst>
                    <a:path extrusionOk="0" h="1058" w="1113">
                      <a:moveTo>
                        <a:pt x="1101" y="0"/>
                      </a:moveTo>
                      <a:lnTo>
                        <a:pt x="13" y="7"/>
                      </a:lnTo>
                      <a:lnTo>
                        <a:pt x="13" y="498"/>
                      </a:lnTo>
                      <a:cubicBezTo>
                        <a:pt x="0" y="806"/>
                        <a:pt x="246" y="1058"/>
                        <a:pt x="554" y="1058"/>
                      </a:cubicBezTo>
                      <a:cubicBezTo>
                        <a:pt x="861" y="1058"/>
                        <a:pt x="1113" y="806"/>
                        <a:pt x="1101" y="498"/>
                      </a:cubicBez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86"/>
                <p:cNvSpPr/>
                <p:nvPr/>
              </p:nvSpPr>
              <p:spPr>
                <a:xfrm>
                  <a:off x="3458063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9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7" y="1039"/>
                        <a:pt x="542" y="1039"/>
                      </a:cubicBezTo>
                      <a:cubicBezTo>
                        <a:pt x="843" y="1039"/>
                        <a:pt x="1089" y="793"/>
                        <a:pt x="1089" y="498"/>
                      </a:cubicBezTo>
                      <a:lnTo>
                        <a:pt x="1089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86"/>
                <p:cNvSpPr/>
                <p:nvPr/>
              </p:nvSpPr>
              <p:spPr>
                <a:xfrm>
                  <a:off x="3523388" y="2817700"/>
                  <a:ext cx="27375" cy="26000"/>
                </a:xfrm>
                <a:custGeom>
                  <a:rect b="b" l="l" r="r" t="t"/>
                  <a:pathLst>
                    <a:path extrusionOk="0" h="1040" w="1095">
                      <a:moveTo>
                        <a:pt x="1094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7" y="1039"/>
                      </a:cubicBezTo>
                      <a:cubicBezTo>
                        <a:pt x="849" y="1039"/>
                        <a:pt x="1088" y="793"/>
                        <a:pt x="1094" y="498"/>
                      </a:cubicBezTo>
                      <a:lnTo>
                        <a:pt x="1094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86"/>
                <p:cNvSpPr/>
                <p:nvPr/>
              </p:nvSpPr>
              <p:spPr>
                <a:xfrm>
                  <a:off x="3588538" y="2817700"/>
                  <a:ext cx="27850" cy="26450"/>
                </a:xfrm>
                <a:custGeom>
                  <a:rect b="b" l="l" r="r" t="t"/>
                  <a:pathLst>
                    <a:path extrusionOk="0" h="1058" w="1114">
                      <a:moveTo>
                        <a:pt x="1101" y="0"/>
                      </a:moveTo>
                      <a:lnTo>
                        <a:pt x="13" y="7"/>
                      </a:lnTo>
                      <a:lnTo>
                        <a:pt x="13" y="498"/>
                      </a:lnTo>
                      <a:cubicBezTo>
                        <a:pt x="1" y="806"/>
                        <a:pt x="246" y="1058"/>
                        <a:pt x="554" y="1058"/>
                      </a:cubicBezTo>
                      <a:cubicBezTo>
                        <a:pt x="861" y="1058"/>
                        <a:pt x="1113" y="806"/>
                        <a:pt x="1101" y="498"/>
                      </a:cubicBez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86"/>
                <p:cNvSpPr/>
                <p:nvPr/>
              </p:nvSpPr>
              <p:spPr>
                <a:xfrm>
                  <a:off x="3654163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1" y="1039"/>
                      </a:cubicBezTo>
                      <a:cubicBezTo>
                        <a:pt x="842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86"/>
                <p:cNvSpPr/>
                <p:nvPr/>
              </p:nvSpPr>
              <p:spPr>
                <a:xfrm>
                  <a:off x="3719463" y="2817700"/>
                  <a:ext cx="27375" cy="26000"/>
                </a:xfrm>
                <a:custGeom>
                  <a:rect b="b" l="l" r="r" t="t"/>
                  <a:pathLst>
                    <a:path extrusionOk="0" h="1040" w="1095">
                      <a:moveTo>
                        <a:pt x="1095" y="0"/>
                      </a:moveTo>
                      <a:lnTo>
                        <a:pt x="1" y="7"/>
                      </a:lnTo>
                      <a:lnTo>
                        <a:pt x="1" y="498"/>
                      </a:lnTo>
                      <a:cubicBezTo>
                        <a:pt x="1" y="793"/>
                        <a:pt x="246" y="1039"/>
                        <a:pt x="548" y="1039"/>
                      </a:cubicBezTo>
                      <a:cubicBezTo>
                        <a:pt x="849" y="1039"/>
                        <a:pt x="1089" y="793"/>
                        <a:pt x="1095" y="498"/>
                      </a:cubicBezTo>
                      <a:lnTo>
                        <a:pt x="1095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86"/>
                <p:cNvSpPr/>
                <p:nvPr/>
              </p:nvSpPr>
              <p:spPr>
                <a:xfrm>
                  <a:off x="3784938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0" y="1039"/>
                        <a:pt x="541" y="1039"/>
                      </a:cubicBezTo>
                      <a:cubicBezTo>
                        <a:pt x="842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86"/>
                <p:cNvSpPr/>
                <p:nvPr/>
              </p:nvSpPr>
              <p:spPr>
                <a:xfrm>
                  <a:off x="3850238" y="2817700"/>
                  <a:ext cx="27225" cy="26000"/>
                </a:xfrm>
                <a:custGeom>
                  <a:rect b="b" l="l" r="r" t="t"/>
                  <a:pathLst>
                    <a:path extrusionOk="0" h="1040" w="1089">
                      <a:moveTo>
                        <a:pt x="1088" y="0"/>
                      </a:moveTo>
                      <a:lnTo>
                        <a:pt x="0" y="7"/>
                      </a:lnTo>
                      <a:lnTo>
                        <a:pt x="0" y="498"/>
                      </a:lnTo>
                      <a:cubicBezTo>
                        <a:pt x="0" y="793"/>
                        <a:pt x="246" y="1039"/>
                        <a:pt x="548" y="1039"/>
                      </a:cubicBezTo>
                      <a:cubicBezTo>
                        <a:pt x="843" y="1039"/>
                        <a:pt x="1088" y="793"/>
                        <a:pt x="1088" y="498"/>
                      </a:cubicBezTo>
                      <a:lnTo>
                        <a:pt x="1088" y="0"/>
                      </a:ln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20" name="Google Shape;2220;p86"/>
            <p:cNvGrpSpPr/>
            <p:nvPr/>
          </p:nvGrpSpPr>
          <p:grpSpPr>
            <a:xfrm>
              <a:off x="3090338" y="2927425"/>
              <a:ext cx="389575" cy="1365675"/>
              <a:chOff x="3090338" y="2927425"/>
              <a:chExt cx="389575" cy="1365675"/>
            </a:xfrm>
          </p:grpSpPr>
          <p:grpSp>
            <p:nvGrpSpPr>
              <p:cNvPr id="2221" name="Google Shape;2221;p86"/>
              <p:cNvGrpSpPr/>
              <p:nvPr/>
            </p:nvGrpSpPr>
            <p:grpSpPr>
              <a:xfrm>
                <a:off x="3090338" y="2927425"/>
                <a:ext cx="389575" cy="202550"/>
                <a:chOff x="3090338" y="2927425"/>
                <a:chExt cx="389575" cy="202550"/>
              </a:xfrm>
            </p:grpSpPr>
            <p:sp>
              <p:nvSpPr>
                <p:cNvPr id="2222" name="Google Shape;2222;p86"/>
                <p:cNvSpPr/>
                <p:nvPr/>
              </p:nvSpPr>
              <p:spPr>
                <a:xfrm>
                  <a:off x="3090338" y="2927425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6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86"/>
                <p:cNvSpPr/>
                <p:nvPr/>
              </p:nvSpPr>
              <p:spPr>
                <a:xfrm>
                  <a:off x="3102338" y="2950925"/>
                  <a:ext cx="359300" cy="155850"/>
                </a:xfrm>
                <a:custGeom>
                  <a:rect b="b" l="l" r="r" t="t"/>
                  <a:pathLst>
                    <a:path extrusionOk="0" h="6234" w="14372">
                      <a:moveTo>
                        <a:pt x="3369" y="1"/>
                      </a:moveTo>
                      <a:cubicBezTo>
                        <a:pt x="2539" y="1"/>
                        <a:pt x="1746" y="326"/>
                        <a:pt x="1168" y="910"/>
                      </a:cubicBezTo>
                      <a:cubicBezTo>
                        <a:pt x="271" y="1802"/>
                        <a:pt x="0" y="3142"/>
                        <a:pt x="480" y="4309"/>
                      </a:cubicBezTo>
                      <a:cubicBezTo>
                        <a:pt x="965" y="5477"/>
                        <a:pt x="2102" y="6233"/>
                        <a:pt x="3369" y="6233"/>
                      </a:cubicBezTo>
                      <a:lnTo>
                        <a:pt x="11261" y="6233"/>
                      </a:lnTo>
                      <a:cubicBezTo>
                        <a:pt x="12982" y="6227"/>
                        <a:pt x="14371" y="4838"/>
                        <a:pt x="14371" y="3117"/>
                      </a:cubicBezTo>
                      <a:cubicBezTo>
                        <a:pt x="14371" y="1396"/>
                        <a:pt x="12982" y="1"/>
                        <a:pt x="1126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4" name="Google Shape;2224;p86"/>
              <p:cNvGrpSpPr/>
              <p:nvPr/>
            </p:nvGrpSpPr>
            <p:grpSpPr>
              <a:xfrm>
                <a:off x="3090338" y="3218150"/>
                <a:ext cx="389575" cy="202575"/>
                <a:chOff x="3090338" y="3218150"/>
                <a:chExt cx="389575" cy="202575"/>
              </a:xfrm>
            </p:grpSpPr>
            <p:sp>
              <p:nvSpPr>
                <p:cNvPr id="2225" name="Google Shape;2225;p86"/>
                <p:cNvSpPr/>
                <p:nvPr/>
              </p:nvSpPr>
              <p:spPr>
                <a:xfrm>
                  <a:off x="3090338" y="3218150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6" y="1"/>
                        <a:pt x="1" y="376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6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86"/>
                <p:cNvSpPr/>
                <p:nvPr/>
              </p:nvSpPr>
              <p:spPr>
                <a:xfrm>
                  <a:off x="3102488" y="3241525"/>
                  <a:ext cx="359150" cy="155825"/>
                </a:xfrm>
                <a:custGeom>
                  <a:rect b="b" l="l" r="r" t="t"/>
                  <a:pathLst>
                    <a:path extrusionOk="0" h="6233" w="14366">
                      <a:moveTo>
                        <a:pt x="3363" y="0"/>
                      </a:moveTo>
                      <a:cubicBezTo>
                        <a:pt x="2533" y="6"/>
                        <a:pt x="1740" y="332"/>
                        <a:pt x="1162" y="922"/>
                      </a:cubicBezTo>
                      <a:cubicBezTo>
                        <a:pt x="265" y="1807"/>
                        <a:pt x="0" y="3147"/>
                        <a:pt x="480" y="4315"/>
                      </a:cubicBezTo>
                      <a:cubicBezTo>
                        <a:pt x="957" y="5472"/>
                        <a:pt x="2087" y="6233"/>
                        <a:pt x="3341" y="6233"/>
                      </a:cubicBezTo>
                      <a:cubicBezTo>
                        <a:pt x="3346" y="6233"/>
                        <a:pt x="3352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6" y="6233"/>
                        <a:pt x="14365" y="4838"/>
                        <a:pt x="14365" y="3116"/>
                      </a:cubicBezTo>
                      <a:cubicBezTo>
                        <a:pt x="14365" y="1395"/>
                        <a:pt x="12976" y="6"/>
                        <a:pt x="11255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7" name="Google Shape;2227;p86"/>
              <p:cNvGrpSpPr/>
              <p:nvPr/>
            </p:nvGrpSpPr>
            <p:grpSpPr>
              <a:xfrm>
                <a:off x="3090338" y="3509050"/>
                <a:ext cx="389575" cy="202550"/>
                <a:chOff x="3090338" y="3509050"/>
                <a:chExt cx="389575" cy="202550"/>
              </a:xfrm>
            </p:grpSpPr>
            <p:sp>
              <p:nvSpPr>
                <p:cNvPr id="2228" name="Google Shape;2228;p86"/>
                <p:cNvSpPr/>
                <p:nvPr/>
              </p:nvSpPr>
              <p:spPr>
                <a:xfrm>
                  <a:off x="3090338" y="350905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1"/>
                      </a:moveTo>
                      <a:cubicBezTo>
                        <a:pt x="376" y="1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27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27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9" name="Google Shape;2229;p86"/>
                <p:cNvSpPr/>
                <p:nvPr/>
              </p:nvSpPr>
              <p:spPr>
                <a:xfrm>
                  <a:off x="3102488" y="353240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63" y="1"/>
                      </a:moveTo>
                      <a:cubicBezTo>
                        <a:pt x="2533" y="1"/>
                        <a:pt x="1740" y="327"/>
                        <a:pt x="1162" y="917"/>
                      </a:cubicBezTo>
                      <a:cubicBezTo>
                        <a:pt x="265" y="1802"/>
                        <a:pt x="0" y="3142"/>
                        <a:pt x="480" y="4310"/>
                      </a:cubicBezTo>
                      <a:cubicBezTo>
                        <a:pt x="959" y="5471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6" y="6227"/>
                        <a:pt x="14365" y="4838"/>
                        <a:pt x="14365" y="3117"/>
                      </a:cubicBezTo>
                      <a:cubicBezTo>
                        <a:pt x="14365" y="1396"/>
                        <a:pt x="12976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0" name="Google Shape;2230;p86"/>
              <p:cNvGrpSpPr/>
              <p:nvPr/>
            </p:nvGrpSpPr>
            <p:grpSpPr>
              <a:xfrm>
                <a:off x="3090338" y="3799800"/>
                <a:ext cx="389575" cy="202550"/>
                <a:chOff x="3090338" y="3799800"/>
                <a:chExt cx="389575" cy="202550"/>
              </a:xfrm>
            </p:grpSpPr>
            <p:sp>
              <p:nvSpPr>
                <p:cNvPr id="2231" name="Google Shape;2231;p86"/>
                <p:cNvSpPr/>
                <p:nvPr/>
              </p:nvSpPr>
              <p:spPr>
                <a:xfrm>
                  <a:off x="3090338" y="379980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6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1"/>
                        <a:pt x="831" y="8101"/>
                      </a:cubicBezTo>
                      <a:lnTo>
                        <a:pt x="14753" y="8101"/>
                      </a:lnTo>
                      <a:cubicBezTo>
                        <a:pt x="15208" y="8101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2" name="Google Shape;2232;p86"/>
                <p:cNvSpPr/>
                <p:nvPr/>
              </p:nvSpPr>
              <p:spPr>
                <a:xfrm>
                  <a:off x="3102488" y="382315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63" y="0"/>
                      </a:moveTo>
                      <a:cubicBezTo>
                        <a:pt x="2533" y="0"/>
                        <a:pt x="1740" y="332"/>
                        <a:pt x="1162" y="916"/>
                      </a:cubicBezTo>
                      <a:cubicBezTo>
                        <a:pt x="265" y="1808"/>
                        <a:pt x="0" y="3148"/>
                        <a:pt x="480" y="4309"/>
                      </a:cubicBezTo>
                      <a:cubicBezTo>
                        <a:pt x="959" y="5477"/>
                        <a:pt x="2096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6" y="6233"/>
                        <a:pt x="14365" y="4838"/>
                        <a:pt x="14365" y="3117"/>
                      </a:cubicBezTo>
                      <a:cubicBezTo>
                        <a:pt x="14365" y="1396"/>
                        <a:pt x="12976" y="0"/>
                        <a:pt x="11255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3" name="Google Shape;2233;p86"/>
              <p:cNvGrpSpPr/>
              <p:nvPr/>
            </p:nvGrpSpPr>
            <p:grpSpPr>
              <a:xfrm>
                <a:off x="3090338" y="4090525"/>
                <a:ext cx="389575" cy="202575"/>
                <a:chOff x="3090338" y="4090525"/>
                <a:chExt cx="389575" cy="202575"/>
              </a:xfrm>
            </p:grpSpPr>
            <p:sp>
              <p:nvSpPr>
                <p:cNvPr id="2234" name="Google Shape;2234;p86"/>
                <p:cNvSpPr/>
                <p:nvPr/>
              </p:nvSpPr>
              <p:spPr>
                <a:xfrm>
                  <a:off x="3090338" y="4090525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6" y="1"/>
                        <a:pt x="1" y="370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6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0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86"/>
                <p:cNvSpPr/>
                <p:nvPr/>
              </p:nvSpPr>
              <p:spPr>
                <a:xfrm>
                  <a:off x="3102488" y="4113875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63" y="1"/>
                      </a:moveTo>
                      <a:cubicBezTo>
                        <a:pt x="2533" y="1"/>
                        <a:pt x="1740" y="333"/>
                        <a:pt x="1162" y="917"/>
                      </a:cubicBezTo>
                      <a:cubicBezTo>
                        <a:pt x="265" y="1808"/>
                        <a:pt x="0" y="3148"/>
                        <a:pt x="480" y="4316"/>
                      </a:cubicBezTo>
                      <a:cubicBezTo>
                        <a:pt x="959" y="5478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6" y="6234"/>
                        <a:pt x="14365" y="4838"/>
                        <a:pt x="14365" y="3117"/>
                      </a:cubicBezTo>
                      <a:cubicBezTo>
                        <a:pt x="14365" y="1396"/>
                        <a:pt x="12976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36" name="Google Shape;2236;p86"/>
            <p:cNvGrpSpPr/>
            <p:nvPr/>
          </p:nvGrpSpPr>
          <p:grpSpPr>
            <a:xfrm>
              <a:off x="3602363" y="2927425"/>
              <a:ext cx="389575" cy="1365675"/>
              <a:chOff x="3602363" y="2927425"/>
              <a:chExt cx="389575" cy="1365675"/>
            </a:xfrm>
          </p:grpSpPr>
          <p:grpSp>
            <p:nvGrpSpPr>
              <p:cNvPr id="2237" name="Google Shape;2237;p86"/>
              <p:cNvGrpSpPr/>
              <p:nvPr/>
            </p:nvGrpSpPr>
            <p:grpSpPr>
              <a:xfrm>
                <a:off x="3602363" y="2927425"/>
                <a:ext cx="389575" cy="202550"/>
                <a:chOff x="3602363" y="2927425"/>
                <a:chExt cx="389575" cy="202550"/>
              </a:xfrm>
            </p:grpSpPr>
            <p:sp>
              <p:nvSpPr>
                <p:cNvPr id="2238" name="Google Shape;2238;p86"/>
                <p:cNvSpPr/>
                <p:nvPr/>
              </p:nvSpPr>
              <p:spPr>
                <a:xfrm>
                  <a:off x="3602363" y="2927425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0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86"/>
                <p:cNvSpPr/>
                <p:nvPr/>
              </p:nvSpPr>
              <p:spPr>
                <a:xfrm>
                  <a:off x="3614363" y="2950925"/>
                  <a:ext cx="359300" cy="155850"/>
                </a:xfrm>
                <a:custGeom>
                  <a:rect b="b" l="l" r="r" t="t"/>
                  <a:pathLst>
                    <a:path extrusionOk="0" h="6234" w="14372">
                      <a:moveTo>
                        <a:pt x="3363" y="1"/>
                      </a:moveTo>
                      <a:cubicBezTo>
                        <a:pt x="2539" y="1"/>
                        <a:pt x="1746" y="326"/>
                        <a:pt x="1168" y="910"/>
                      </a:cubicBezTo>
                      <a:cubicBezTo>
                        <a:pt x="271" y="1802"/>
                        <a:pt x="0" y="3142"/>
                        <a:pt x="480" y="4309"/>
                      </a:cubicBezTo>
                      <a:cubicBezTo>
                        <a:pt x="965" y="5471"/>
                        <a:pt x="2102" y="6233"/>
                        <a:pt x="3363" y="6233"/>
                      </a:cubicBezTo>
                      <a:lnTo>
                        <a:pt x="11261" y="6233"/>
                      </a:lnTo>
                      <a:cubicBezTo>
                        <a:pt x="12976" y="6227"/>
                        <a:pt x="14371" y="4838"/>
                        <a:pt x="14371" y="3117"/>
                      </a:cubicBezTo>
                      <a:cubicBezTo>
                        <a:pt x="14371" y="1396"/>
                        <a:pt x="12976" y="1"/>
                        <a:pt x="1126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0" name="Google Shape;2240;p86"/>
              <p:cNvGrpSpPr/>
              <p:nvPr/>
            </p:nvGrpSpPr>
            <p:grpSpPr>
              <a:xfrm>
                <a:off x="3602363" y="3218150"/>
                <a:ext cx="389575" cy="202575"/>
                <a:chOff x="3602363" y="3218150"/>
                <a:chExt cx="389575" cy="202575"/>
              </a:xfrm>
            </p:grpSpPr>
            <p:sp>
              <p:nvSpPr>
                <p:cNvPr id="2241" name="Google Shape;2241;p86"/>
                <p:cNvSpPr/>
                <p:nvPr/>
              </p:nvSpPr>
              <p:spPr>
                <a:xfrm>
                  <a:off x="3602363" y="3218150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0" y="1"/>
                        <a:pt x="1" y="376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6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86"/>
                <p:cNvSpPr/>
                <p:nvPr/>
              </p:nvSpPr>
              <p:spPr>
                <a:xfrm>
                  <a:off x="3614513" y="3241525"/>
                  <a:ext cx="359150" cy="155825"/>
                </a:xfrm>
                <a:custGeom>
                  <a:rect b="b" l="l" r="r" t="t"/>
                  <a:pathLst>
                    <a:path extrusionOk="0" h="6233" w="14366">
                      <a:moveTo>
                        <a:pt x="3357" y="0"/>
                      </a:moveTo>
                      <a:cubicBezTo>
                        <a:pt x="2533" y="6"/>
                        <a:pt x="1740" y="332"/>
                        <a:pt x="1162" y="922"/>
                      </a:cubicBezTo>
                      <a:cubicBezTo>
                        <a:pt x="265" y="1807"/>
                        <a:pt x="0" y="3147"/>
                        <a:pt x="480" y="4315"/>
                      </a:cubicBezTo>
                      <a:cubicBezTo>
                        <a:pt x="957" y="5472"/>
                        <a:pt x="2087" y="6233"/>
                        <a:pt x="3341" y="6233"/>
                      </a:cubicBezTo>
                      <a:cubicBezTo>
                        <a:pt x="3346" y="6233"/>
                        <a:pt x="3351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0" y="6233"/>
                        <a:pt x="14365" y="4838"/>
                        <a:pt x="14365" y="3116"/>
                      </a:cubicBezTo>
                      <a:cubicBezTo>
                        <a:pt x="14365" y="1395"/>
                        <a:pt x="12970" y="6"/>
                        <a:pt x="11255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3" name="Google Shape;2243;p86"/>
              <p:cNvGrpSpPr/>
              <p:nvPr/>
            </p:nvGrpSpPr>
            <p:grpSpPr>
              <a:xfrm>
                <a:off x="3602363" y="3509050"/>
                <a:ext cx="389575" cy="202550"/>
                <a:chOff x="3602363" y="3509050"/>
                <a:chExt cx="389575" cy="202550"/>
              </a:xfrm>
            </p:grpSpPr>
            <p:sp>
              <p:nvSpPr>
                <p:cNvPr id="2244" name="Google Shape;2244;p86"/>
                <p:cNvSpPr/>
                <p:nvPr/>
              </p:nvSpPr>
              <p:spPr>
                <a:xfrm>
                  <a:off x="3602363" y="350905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1"/>
                      </a:moveTo>
                      <a:cubicBezTo>
                        <a:pt x="370" y="1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27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27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5" name="Google Shape;2245;p86"/>
                <p:cNvSpPr/>
                <p:nvPr/>
              </p:nvSpPr>
              <p:spPr>
                <a:xfrm>
                  <a:off x="3614513" y="353240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57" y="1"/>
                      </a:moveTo>
                      <a:cubicBezTo>
                        <a:pt x="2533" y="1"/>
                        <a:pt x="1740" y="327"/>
                        <a:pt x="1162" y="917"/>
                      </a:cubicBezTo>
                      <a:cubicBezTo>
                        <a:pt x="265" y="1802"/>
                        <a:pt x="0" y="3142"/>
                        <a:pt x="480" y="4310"/>
                      </a:cubicBezTo>
                      <a:cubicBezTo>
                        <a:pt x="959" y="5471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0" y="6227"/>
                        <a:pt x="14365" y="4838"/>
                        <a:pt x="14365" y="3117"/>
                      </a:cubicBezTo>
                      <a:cubicBezTo>
                        <a:pt x="14365" y="1396"/>
                        <a:pt x="12970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6" name="Google Shape;2246;p86"/>
              <p:cNvGrpSpPr/>
              <p:nvPr/>
            </p:nvGrpSpPr>
            <p:grpSpPr>
              <a:xfrm>
                <a:off x="3602363" y="3799800"/>
                <a:ext cx="389575" cy="202550"/>
                <a:chOff x="3602363" y="3799800"/>
                <a:chExt cx="389575" cy="202550"/>
              </a:xfrm>
            </p:grpSpPr>
            <p:sp>
              <p:nvSpPr>
                <p:cNvPr id="2247" name="Google Shape;2247;p86"/>
                <p:cNvSpPr/>
                <p:nvPr/>
              </p:nvSpPr>
              <p:spPr>
                <a:xfrm>
                  <a:off x="3602363" y="3799800"/>
                  <a:ext cx="389575" cy="202550"/>
                </a:xfrm>
                <a:custGeom>
                  <a:rect b="b" l="l" r="r" t="t"/>
                  <a:pathLst>
                    <a:path extrusionOk="0" h="8102" w="15583">
                      <a:moveTo>
                        <a:pt x="831" y="0"/>
                      </a:moveTo>
                      <a:cubicBezTo>
                        <a:pt x="370" y="0"/>
                        <a:pt x="1" y="369"/>
                        <a:pt x="1" y="830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1"/>
                        <a:pt x="831" y="8101"/>
                      </a:cubicBezTo>
                      <a:lnTo>
                        <a:pt x="14753" y="8101"/>
                      </a:lnTo>
                      <a:cubicBezTo>
                        <a:pt x="15208" y="8101"/>
                        <a:pt x="15583" y="7733"/>
                        <a:pt x="15583" y="7272"/>
                      </a:cubicBezTo>
                      <a:lnTo>
                        <a:pt x="15583" y="830"/>
                      </a:lnTo>
                      <a:cubicBezTo>
                        <a:pt x="15583" y="369"/>
                        <a:pt x="15208" y="0"/>
                        <a:pt x="14753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8" name="Google Shape;2248;p86"/>
                <p:cNvSpPr/>
                <p:nvPr/>
              </p:nvSpPr>
              <p:spPr>
                <a:xfrm>
                  <a:off x="3614513" y="3823150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57" y="0"/>
                      </a:moveTo>
                      <a:cubicBezTo>
                        <a:pt x="2533" y="0"/>
                        <a:pt x="1740" y="332"/>
                        <a:pt x="1162" y="916"/>
                      </a:cubicBezTo>
                      <a:cubicBezTo>
                        <a:pt x="265" y="1808"/>
                        <a:pt x="0" y="3148"/>
                        <a:pt x="480" y="4309"/>
                      </a:cubicBezTo>
                      <a:cubicBezTo>
                        <a:pt x="959" y="5477"/>
                        <a:pt x="2096" y="6233"/>
                        <a:pt x="3357" y="6233"/>
                      </a:cubicBezTo>
                      <a:lnTo>
                        <a:pt x="11255" y="6233"/>
                      </a:lnTo>
                      <a:cubicBezTo>
                        <a:pt x="12970" y="6233"/>
                        <a:pt x="14365" y="4838"/>
                        <a:pt x="14365" y="3117"/>
                      </a:cubicBezTo>
                      <a:cubicBezTo>
                        <a:pt x="14365" y="1396"/>
                        <a:pt x="12970" y="0"/>
                        <a:pt x="11255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9" name="Google Shape;2249;p86"/>
              <p:cNvGrpSpPr/>
              <p:nvPr/>
            </p:nvGrpSpPr>
            <p:grpSpPr>
              <a:xfrm>
                <a:off x="3602363" y="4090525"/>
                <a:ext cx="389575" cy="202575"/>
                <a:chOff x="3602363" y="4090525"/>
                <a:chExt cx="389575" cy="202575"/>
              </a:xfrm>
            </p:grpSpPr>
            <p:sp>
              <p:nvSpPr>
                <p:cNvPr id="2250" name="Google Shape;2250;p86"/>
                <p:cNvSpPr/>
                <p:nvPr/>
              </p:nvSpPr>
              <p:spPr>
                <a:xfrm>
                  <a:off x="3602363" y="4090525"/>
                  <a:ext cx="389575" cy="202575"/>
                </a:xfrm>
                <a:custGeom>
                  <a:rect b="b" l="l" r="r" t="t"/>
                  <a:pathLst>
                    <a:path extrusionOk="0" h="8103" w="15583">
                      <a:moveTo>
                        <a:pt x="831" y="1"/>
                      </a:moveTo>
                      <a:cubicBezTo>
                        <a:pt x="370" y="1"/>
                        <a:pt x="1" y="370"/>
                        <a:pt x="1" y="831"/>
                      </a:cubicBezTo>
                      <a:lnTo>
                        <a:pt x="1" y="7272"/>
                      </a:lnTo>
                      <a:cubicBezTo>
                        <a:pt x="1" y="7733"/>
                        <a:pt x="370" y="8102"/>
                        <a:pt x="831" y="8102"/>
                      </a:cubicBezTo>
                      <a:lnTo>
                        <a:pt x="14753" y="8102"/>
                      </a:lnTo>
                      <a:cubicBezTo>
                        <a:pt x="15208" y="8102"/>
                        <a:pt x="15583" y="7733"/>
                        <a:pt x="15583" y="7272"/>
                      </a:cubicBezTo>
                      <a:lnTo>
                        <a:pt x="15583" y="831"/>
                      </a:lnTo>
                      <a:cubicBezTo>
                        <a:pt x="15583" y="370"/>
                        <a:pt x="15208" y="1"/>
                        <a:pt x="14753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86"/>
                <p:cNvSpPr/>
                <p:nvPr/>
              </p:nvSpPr>
              <p:spPr>
                <a:xfrm>
                  <a:off x="3614513" y="4113875"/>
                  <a:ext cx="359150" cy="155850"/>
                </a:xfrm>
                <a:custGeom>
                  <a:rect b="b" l="l" r="r" t="t"/>
                  <a:pathLst>
                    <a:path extrusionOk="0" h="6234" w="14366">
                      <a:moveTo>
                        <a:pt x="3357" y="1"/>
                      </a:moveTo>
                      <a:cubicBezTo>
                        <a:pt x="2533" y="1"/>
                        <a:pt x="1740" y="333"/>
                        <a:pt x="1162" y="917"/>
                      </a:cubicBezTo>
                      <a:cubicBezTo>
                        <a:pt x="265" y="1808"/>
                        <a:pt x="0" y="3148"/>
                        <a:pt x="480" y="4316"/>
                      </a:cubicBezTo>
                      <a:cubicBezTo>
                        <a:pt x="959" y="5478"/>
                        <a:pt x="2096" y="6234"/>
                        <a:pt x="3357" y="6234"/>
                      </a:cubicBezTo>
                      <a:lnTo>
                        <a:pt x="11255" y="6234"/>
                      </a:lnTo>
                      <a:cubicBezTo>
                        <a:pt x="12970" y="6234"/>
                        <a:pt x="14365" y="4838"/>
                        <a:pt x="14365" y="3117"/>
                      </a:cubicBezTo>
                      <a:cubicBezTo>
                        <a:pt x="14365" y="1396"/>
                        <a:pt x="12970" y="1"/>
                        <a:pt x="112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252" name="Google Shape;2252;p86"/>
          <p:cNvGrpSpPr/>
          <p:nvPr/>
        </p:nvGrpSpPr>
        <p:grpSpPr>
          <a:xfrm>
            <a:off x="4358525" y="1562650"/>
            <a:ext cx="381425" cy="1329000"/>
            <a:chOff x="4358525" y="1562650"/>
            <a:chExt cx="381425" cy="1329000"/>
          </a:xfrm>
        </p:grpSpPr>
        <p:grpSp>
          <p:nvGrpSpPr>
            <p:cNvPr id="2253" name="Google Shape;2253;p86"/>
            <p:cNvGrpSpPr/>
            <p:nvPr/>
          </p:nvGrpSpPr>
          <p:grpSpPr>
            <a:xfrm>
              <a:off x="4358525" y="1562650"/>
              <a:ext cx="381425" cy="1329000"/>
              <a:chOff x="4358525" y="1562650"/>
              <a:chExt cx="381425" cy="1329000"/>
            </a:xfrm>
          </p:grpSpPr>
          <p:sp>
            <p:nvSpPr>
              <p:cNvPr id="2254" name="Google Shape;2254;p86"/>
              <p:cNvSpPr/>
              <p:nvPr/>
            </p:nvSpPr>
            <p:spPr>
              <a:xfrm>
                <a:off x="4458550" y="1632600"/>
                <a:ext cx="175225" cy="167075"/>
              </a:xfrm>
              <a:custGeom>
                <a:rect b="b" l="l" r="r" t="t"/>
                <a:pathLst>
                  <a:path extrusionOk="0" h="6683" w="7009">
                    <a:moveTo>
                      <a:pt x="3505" y="1"/>
                    </a:moveTo>
                    <a:lnTo>
                      <a:pt x="1" y="2072"/>
                    </a:lnTo>
                    <a:cubicBezTo>
                      <a:pt x="1" y="2072"/>
                      <a:pt x="782" y="5017"/>
                      <a:pt x="247" y="6682"/>
                    </a:cubicBezTo>
                    <a:lnTo>
                      <a:pt x="7008" y="6682"/>
                    </a:lnTo>
                    <a:cubicBezTo>
                      <a:pt x="7008" y="6682"/>
                      <a:pt x="6732" y="4974"/>
                      <a:pt x="7008" y="2146"/>
                    </a:cubicBezTo>
                    <a:lnTo>
                      <a:pt x="3505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5" name="Google Shape;2255;p86"/>
              <p:cNvGrpSpPr/>
              <p:nvPr/>
            </p:nvGrpSpPr>
            <p:grpSpPr>
              <a:xfrm>
                <a:off x="4358525" y="1619100"/>
                <a:ext cx="381425" cy="1272550"/>
                <a:chOff x="4358525" y="1619100"/>
                <a:chExt cx="381425" cy="1272550"/>
              </a:xfrm>
            </p:grpSpPr>
            <p:sp>
              <p:nvSpPr>
                <p:cNvPr id="2256" name="Google Shape;2256;p86"/>
                <p:cNvSpPr/>
                <p:nvPr/>
              </p:nvSpPr>
              <p:spPr>
                <a:xfrm>
                  <a:off x="4358525" y="1732025"/>
                  <a:ext cx="381425" cy="1159625"/>
                </a:xfrm>
                <a:custGeom>
                  <a:rect b="b" l="l" r="r" t="t"/>
                  <a:pathLst>
                    <a:path extrusionOk="0" h="46385" w="15257">
                      <a:moveTo>
                        <a:pt x="6073" y="1"/>
                      </a:moveTo>
                      <a:cubicBezTo>
                        <a:pt x="6073" y="1"/>
                        <a:pt x="6147" y="1482"/>
                        <a:pt x="6073" y="1722"/>
                      </a:cubicBezTo>
                      <a:cubicBezTo>
                        <a:pt x="6006" y="1968"/>
                        <a:pt x="5834" y="2312"/>
                        <a:pt x="5176" y="2521"/>
                      </a:cubicBezTo>
                      <a:cubicBezTo>
                        <a:pt x="4524" y="2724"/>
                        <a:pt x="3830" y="2656"/>
                        <a:pt x="3037" y="3142"/>
                      </a:cubicBezTo>
                      <a:cubicBezTo>
                        <a:pt x="2244" y="3621"/>
                        <a:pt x="2041" y="5558"/>
                        <a:pt x="2041" y="6799"/>
                      </a:cubicBezTo>
                      <a:cubicBezTo>
                        <a:pt x="2041" y="8041"/>
                        <a:pt x="1937" y="10801"/>
                        <a:pt x="1697" y="11870"/>
                      </a:cubicBezTo>
                      <a:cubicBezTo>
                        <a:pt x="1451" y="12940"/>
                        <a:pt x="800" y="15841"/>
                        <a:pt x="763" y="16702"/>
                      </a:cubicBezTo>
                      <a:cubicBezTo>
                        <a:pt x="726" y="17562"/>
                        <a:pt x="418" y="18773"/>
                        <a:pt x="351" y="19289"/>
                      </a:cubicBezTo>
                      <a:cubicBezTo>
                        <a:pt x="277" y="19812"/>
                        <a:pt x="0" y="21779"/>
                        <a:pt x="209" y="22191"/>
                      </a:cubicBezTo>
                      <a:cubicBezTo>
                        <a:pt x="673" y="23114"/>
                        <a:pt x="1007" y="23375"/>
                        <a:pt x="1170" y="23375"/>
                      </a:cubicBezTo>
                      <a:cubicBezTo>
                        <a:pt x="1253" y="23375"/>
                        <a:pt x="1291" y="23306"/>
                        <a:pt x="1279" y="23223"/>
                      </a:cubicBezTo>
                      <a:cubicBezTo>
                        <a:pt x="1248" y="22983"/>
                        <a:pt x="972" y="22504"/>
                        <a:pt x="898" y="22018"/>
                      </a:cubicBezTo>
                      <a:cubicBezTo>
                        <a:pt x="843" y="21628"/>
                        <a:pt x="924" y="21082"/>
                        <a:pt x="1012" y="21082"/>
                      </a:cubicBezTo>
                      <a:cubicBezTo>
                        <a:pt x="1034" y="21082"/>
                        <a:pt x="1056" y="21114"/>
                        <a:pt x="1076" y="21189"/>
                      </a:cubicBezTo>
                      <a:cubicBezTo>
                        <a:pt x="1163" y="21526"/>
                        <a:pt x="1284" y="22372"/>
                        <a:pt x="1455" y="22372"/>
                      </a:cubicBezTo>
                      <a:cubicBezTo>
                        <a:pt x="1477" y="22372"/>
                        <a:pt x="1501" y="22358"/>
                        <a:pt x="1525" y="22326"/>
                      </a:cubicBezTo>
                      <a:cubicBezTo>
                        <a:pt x="1728" y="22049"/>
                        <a:pt x="1795" y="20943"/>
                        <a:pt x="1795" y="20396"/>
                      </a:cubicBezTo>
                      <a:cubicBezTo>
                        <a:pt x="1795" y="19849"/>
                        <a:pt x="1525" y="19289"/>
                        <a:pt x="1556" y="18736"/>
                      </a:cubicBezTo>
                      <a:cubicBezTo>
                        <a:pt x="1592" y="18189"/>
                        <a:pt x="2871" y="14907"/>
                        <a:pt x="3111" y="13530"/>
                      </a:cubicBezTo>
                      <a:cubicBezTo>
                        <a:pt x="3350" y="12147"/>
                        <a:pt x="3695" y="8385"/>
                        <a:pt x="3695" y="8385"/>
                      </a:cubicBezTo>
                      <a:cubicBezTo>
                        <a:pt x="3836" y="9246"/>
                        <a:pt x="4389" y="10352"/>
                        <a:pt x="4420" y="11975"/>
                      </a:cubicBezTo>
                      <a:cubicBezTo>
                        <a:pt x="4457" y="13597"/>
                        <a:pt x="3037" y="16253"/>
                        <a:pt x="2766" y="18496"/>
                      </a:cubicBezTo>
                      <a:cubicBezTo>
                        <a:pt x="2490" y="20740"/>
                        <a:pt x="3283" y="27403"/>
                        <a:pt x="3590" y="29923"/>
                      </a:cubicBezTo>
                      <a:cubicBezTo>
                        <a:pt x="3904" y="32443"/>
                        <a:pt x="3246" y="35068"/>
                        <a:pt x="3492" y="36586"/>
                      </a:cubicBezTo>
                      <a:cubicBezTo>
                        <a:pt x="3732" y="38104"/>
                        <a:pt x="4524" y="41799"/>
                        <a:pt x="4524" y="42315"/>
                      </a:cubicBezTo>
                      <a:cubicBezTo>
                        <a:pt x="4524" y="42831"/>
                        <a:pt x="4488" y="43280"/>
                        <a:pt x="4629" y="43624"/>
                      </a:cubicBezTo>
                      <a:cubicBezTo>
                        <a:pt x="4764" y="43968"/>
                        <a:pt x="4322" y="44522"/>
                        <a:pt x="4180" y="45112"/>
                      </a:cubicBezTo>
                      <a:cubicBezTo>
                        <a:pt x="4039" y="45696"/>
                        <a:pt x="4420" y="46384"/>
                        <a:pt x="5041" y="46384"/>
                      </a:cubicBezTo>
                      <a:cubicBezTo>
                        <a:pt x="5662" y="46384"/>
                        <a:pt x="6252" y="45868"/>
                        <a:pt x="6147" y="45419"/>
                      </a:cubicBezTo>
                      <a:cubicBezTo>
                        <a:pt x="6043" y="44970"/>
                        <a:pt x="6043" y="43870"/>
                        <a:pt x="6110" y="43280"/>
                      </a:cubicBezTo>
                      <a:cubicBezTo>
                        <a:pt x="6178" y="42696"/>
                        <a:pt x="5834" y="42383"/>
                        <a:pt x="5834" y="41829"/>
                      </a:cubicBezTo>
                      <a:cubicBezTo>
                        <a:pt x="5834" y="41276"/>
                        <a:pt x="6043" y="37207"/>
                        <a:pt x="6067" y="33949"/>
                      </a:cubicBezTo>
                      <a:cubicBezTo>
                        <a:pt x="6073" y="32566"/>
                        <a:pt x="6436" y="31509"/>
                        <a:pt x="6805" y="28380"/>
                      </a:cubicBezTo>
                      <a:cubicBezTo>
                        <a:pt x="7174" y="25252"/>
                        <a:pt x="7629" y="20740"/>
                        <a:pt x="7629" y="20740"/>
                      </a:cubicBezTo>
                      <a:cubicBezTo>
                        <a:pt x="7629" y="20740"/>
                        <a:pt x="8090" y="25252"/>
                        <a:pt x="8458" y="28380"/>
                      </a:cubicBezTo>
                      <a:cubicBezTo>
                        <a:pt x="8827" y="31509"/>
                        <a:pt x="9184" y="32566"/>
                        <a:pt x="9196" y="33949"/>
                      </a:cubicBezTo>
                      <a:cubicBezTo>
                        <a:pt x="9221" y="37207"/>
                        <a:pt x="9430" y="41276"/>
                        <a:pt x="9430" y="41829"/>
                      </a:cubicBezTo>
                      <a:cubicBezTo>
                        <a:pt x="9430" y="42383"/>
                        <a:pt x="9079" y="42696"/>
                        <a:pt x="9153" y="43280"/>
                      </a:cubicBezTo>
                      <a:cubicBezTo>
                        <a:pt x="9221" y="43870"/>
                        <a:pt x="9221" y="44970"/>
                        <a:pt x="9116" y="45419"/>
                      </a:cubicBezTo>
                      <a:cubicBezTo>
                        <a:pt x="9012" y="45868"/>
                        <a:pt x="9602" y="46384"/>
                        <a:pt x="10222" y="46384"/>
                      </a:cubicBezTo>
                      <a:cubicBezTo>
                        <a:pt x="10843" y="46384"/>
                        <a:pt x="11218" y="45696"/>
                        <a:pt x="11083" y="45112"/>
                      </a:cubicBezTo>
                      <a:cubicBezTo>
                        <a:pt x="10948" y="44522"/>
                        <a:pt x="10499" y="43968"/>
                        <a:pt x="10634" y="43624"/>
                      </a:cubicBezTo>
                      <a:cubicBezTo>
                        <a:pt x="10770" y="43280"/>
                        <a:pt x="10739" y="42831"/>
                        <a:pt x="10739" y="42315"/>
                      </a:cubicBezTo>
                      <a:cubicBezTo>
                        <a:pt x="10739" y="41799"/>
                        <a:pt x="11532" y="38104"/>
                        <a:pt x="11771" y="36586"/>
                      </a:cubicBezTo>
                      <a:cubicBezTo>
                        <a:pt x="12017" y="35068"/>
                        <a:pt x="11360" y="32443"/>
                        <a:pt x="11673" y="29923"/>
                      </a:cubicBezTo>
                      <a:cubicBezTo>
                        <a:pt x="11980" y="27403"/>
                        <a:pt x="12773" y="20740"/>
                        <a:pt x="12497" y="18496"/>
                      </a:cubicBezTo>
                      <a:cubicBezTo>
                        <a:pt x="12220" y="16253"/>
                        <a:pt x="10806" y="13597"/>
                        <a:pt x="10843" y="11975"/>
                      </a:cubicBezTo>
                      <a:cubicBezTo>
                        <a:pt x="10874" y="10352"/>
                        <a:pt x="11427" y="9246"/>
                        <a:pt x="11569" y="8385"/>
                      </a:cubicBezTo>
                      <a:cubicBezTo>
                        <a:pt x="11569" y="8385"/>
                        <a:pt x="11913" y="12147"/>
                        <a:pt x="12153" y="13530"/>
                      </a:cubicBezTo>
                      <a:cubicBezTo>
                        <a:pt x="12398" y="14907"/>
                        <a:pt x="13671" y="18189"/>
                        <a:pt x="13708" y="18736"/>
                      </a:cubicBezTo>
                      <a:cubicBezTo>
                        <a:pt x="13745" y="19289"/>
                        <a:pt x="13462" y="19842"/>
                        <a:pt x="13462" y="20396"/>
                      </a:cubicBezTo>
                      <a:cubicBezTo>
                        <a:pt x="13462" y="20949"/>
                        <a:pt x="13529" y="22055"/>
                        <a:pt x="13738" y="22326"/>
                      </a:cubicBezTo>
                      <a:cubicBezTo>
                        <a:pt x="13762" y="22358"/>
                        <a:pt x="13785" y="22372"/>
                        <a:pt x="13806" y="22372"/>
                      </a:cubicBezTo>
                      <a:cubicBezTo>
                        <a:pt x="13973" y="22372"/>
                        <a:pt x="14094" y="21526"/>
                        <a:pt x="14181" y="21189"/>
                      </a:cubicBezTo>
                      <a:cubicBezTo>
                        <a:pt x="14201" y="21114"/>
                        <a:pt x="14223" y="21082"/>
                        <a:pt x="14245" y="21082"/>
                      </a:cubicBezTo>
                      <a:cubicBezTo>
                        <a:pt x="14333" y="21082"/>
                        <a:pt x="14412" y="21628"/>
                        <a:pt x="14353" y="22018"/>
                      </a:cubicBezTo>
                      <a:cubicBezTo>
                        <a:pt x="14285" y="22498"/>
                        <a:pt x="14009" y="22983"/>
                        <a:pt x="13978" y="23223"/>
                      </a:cubicBezTo>
                      <a:cubicBezTo>
                        <a:pt x="13966" y="23306"/>
                        <a:pt x="14004" y="23375"/>
                        <a:pt x="14087" y="23375"/>
                      </a:cubicBezTo>
                      <a:cubicBezTo>
                        <a:pt x="14250" y="23375"/>
                        <a:pt x="14584" y="23114"/>
                        <a:pt x="15048" y="22191"/>
                      </a:cubicBezTo>
                      <a:cubicBezTo>
                        <a:pt x="15257" y="21779"/>
                        <a:pt x="14980" y="19812"/>
                        <a:pt x="14912" y="19289"/>
                      </a:cubicBezTo>
                      <a:cubicBezTo>
                        <a:pt x="14839" y="18773"/>
                        <a:pt x="14531" y="17568"/>
                        <a:pt x="14494" y="16702"/>
                      </a:cubicBezTo>
                      <a:cubicBezTo>
                        <a:pt x="14464" y="15841"/>
                        <a:pt x="13806" y="12940"/>
                        <a:pt x="13566" y="11870"/>
                      </a:cubicBezTo>
                      <a:cubicBezTo>
                        <a:pt x="13320" y="10801"/>
                        <a:pt x="13222" y="8041"/>
                        <a:pt x="13222" y="6799"/>
                      </a:cubicBezTo>
                      <a:cubicBezTo>
                        <a:pt x="13222" y="5558"/>
                        <a:pt x="13013" y="3621"/>
                        <a:pt x="12220" y="3142"/>
                      </a:cubicBezTo>
                      <a:cubicBezTo>
                        <a:pt x="11427" y="2656"/>
                        <a:pt x="10739" y="2724"/>
                        <a:pt x="10081" y="2521"/>
                      </a:cubicBezTo>
                      <a:cubicBezTo>
                        <a:pt x="9423" y="2312"/>
                        <a:pt x="9251" y="1968"/>
                        <a:pt x="9184" y="1722"/>
                      </a:cubicBezTo>
                      <a:cubicBezTo>
                        <a:pt x="9116" y="1482"/>
                        <a:pt x="9184" y="1"/>
                        <a:pt x="9184" y="1"/>
                      </a:cubicBezTo>
                      <a:lnTo>
                        <a:pt x="9184" y="1"/>
                      </a:lnTo>
                      <a:lnTo>
                        <a:pt x="7629" y="32"/>
                      </a:lnTo>
                      <a:lnTo>
                        <a:pt x="607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86"/>
                <p:cNvSpPr/>
                <p:nvPr/>
              </p:nvSpPr>
              <p:spPr>
                <a:xfrm>
                  <a:off x="4510350" y="1731875"/>
                  <a:ext cx="77775" cy="60725"/>
                </a:xfrm>
                <a:custGeom>
                  <a:rect b="b" l="l" r="r" t="t"/>
                  <a:pathLst>
                    <a:path extrusionOk="0" h="2429" w="311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"/>
                        <a:pt x="37" y="751"/>
                        <a:pt x="31" y="1267"/>
                      </a:cubicBezTo>
                      <a:cubicBezTo>
                        <a:pt x="504" y="1919"/>
                        <a:pt x="1088" y="2429"/>
                        <a:pt x="1556" y="2429"/>
                      </a:cubicBezTo>
                      <a:cubicBezTo>
                        <a:pt x="2023" y="2429"/>
                        <a:pt x="2607" y="1919"/>
                        <a:pt x="3080" y="1267"/>
                      </a:cubicBezTo>
                      <a:cubicBezTo>
                        <a:pt x="3074" y="751"/>
                        <a:pt x="3111" y="1"/>
                        <a:pt x="3111" y="1"/>
                      </a:cubicBezTo>
                      <a:lnTo>
                        <a:pt x="3111" y="1"/>
                      </a:lnTo>
                      <a:lnTo>
                        <a:pt x="1556" y="3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ECB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86"/>
                <p:cNvSpPr/>
                <p:nvPr/>
              </p:nvSpPr>
              <p:spPr>
                <a:xfrm>
                  <a:off x="4485925" y="1619100"/>
                  <a:ext cx="126650" cy="162275"/>
                </a:xfrm>
                <a:custGeom>
                  <a:rect b="b" l="l" r="r" t="t"/>
                  <a:pathLst>
                    <a:path extrusionOk="0" h="6491" w="5066">
                      <a:moveTo>
                        <a:pt x="2533" y="0"/>
                      </a:moveTo>
                      <a:cubicBezTo>
                        <a:pt x="49" y="0"/>
                        <a:pt x="0" y="1057"/>
                        <a:pt x="185" y="3153"/>
                      </a:cubicBezTo>
                      <a:cubicBezTo>
                        <a:pt x="369" y="5249"/>
                        <a:pt x="1660" y="6491"/>
                        <a:pt x="2533" y="6491"/>
                      </a:cubicBezTo>
                      <a:cubicBezTo>
                        <a:pt x="3405" y="6491"/>
                        <a:pt x="4696" y="5249"/>
                        <a:pt x="4881" y="3153"/>
                      </a:cubicBezTo>
                      <a:cubicBezTo>
                        <a:pt x="5065" y="1057"/>
                        <a:pt x="5016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59" name="Google Shape;2259;p86"/>
              <p:cNvSpPr/>
              <p:nvPr/>
            </p:nvSpPr>
            <p:spPr>
              <a:xfrm>
                <a:off x="4445650" y="1562650"/>
                <a:ext cx="190125" cy="218425"/>
              </a:xfrm>
              <a:custGeom>
                <a:rect b="b" l="l" r="r" t="t"/>
                <a:pathLst>
                  <a:path extrusionOk="0" h="8737" w="7605">
                    <a:moveTo>
                      <a:pt x="3680" y="1"/>
                    </a:moveTo>
                    <a:cubicBezTo>
                      <a:pt x="3316" y="1"/>
                      <a:pt x="2904" y="60"/>
                      <a:pt x="2453" y="217"/>
                    </a:cubicBezTo>
                    <a:cubicBezTo>
                      <a:pt x="658" y="844"/>
                      <a:pt x="1" y="3395"/>
                      <a:pt x="726" y="5774"/>
                    </a:cubicBezTo>
                    <a:cubicBezTo>
                      <a:pt x="1451" y="8159"/>
                      <a:pt x="2828" y="8737"/>
                      <a:pt x="2828" y="8737"/>
                    </a:cubicBezTo>
                    <a:cubicBezTo>
                      <a:pt x="1832" y="7464"/>
                      <a:pt x="1796" y="5412"/>
                      <a:pt x="1796" y="5411"/>
                    </a:cubicBezTo>
                    <a:lnTo>
                      <a:pt x="1796" y="5411"/>
                    </a:lnTo>
                    <a:cubicBezTo>
                      <a:pt x="1998" y="6333"/>
                      <a:pt x="2588" y="6770"/>
                      <a:pt x="2588" y="6770"/>
                    </a:cubicBezTo>
                    <a:cubicBezTo>
                      <a:pt x="2140" y="6290"/>
                      <a:pt x="2072" y="4840"/>
                      <a:pt x="2588" y="4594"/>
                    </a:cubicBezTo>
                    <a:cubicBezTo>
                      <a:pt x="3105" y="4354"/>
                      <a:pt x="4137" y="3696"/>
                      <a:pt x="4137" y="3696"/>
                    </a:cubicBezTo>
                    <a:lnTo>
                      <a:pt x="4137" y="3696"/>
                    </a:lnTo>
                    <a:cubicBezTo>
                      <a:pt x="3867" y="4219"/>
                      <a:pt x="3215" y="4526"/>
                      <a:pt x="3215" y="4526"/>
                    </a:cubicBezTo>
                    <a:cubicBezTo>
                      <a:pt x="4734" y="4286"/>
                      <a:pt x="5182" y="3389"/>
                      <a:pt x="5182" y="3389"/>
                    </a:cubicBezTo>
                    <a:cubicBezTo>
                      <a:pt x="5182" y="3389"/>
                      <a:pt x="6252" y="4286"/>
                      <a:pt x="5871" y="6358"/>
                    </a:cubicBezTo>
                    <a:cubicBezTo>
                      <a:pt x="6141" y="5983"/>
                      <a:pt x="6307" y="5540"/>
                      <a:pt x="6350" y="5079"/>
                    </a:cubicBezTo>
                    <a:cubicBezTo>
                      <a:pt x="6350" y="5036"/>
                      <a:pt x="6356" y="4987"/>
                      <a:pt x="6356" y="4944"/>
                    </a:cubicBezTo>
                    <a:cubicBezTo>
                      <a:pt x="6356" y="4861"/>
                      <a:pt x="6360" y="4822"/>
                      <a:pt x="6364" y="4822"/>
                    </a:cubicBezTo>
                    <a:lnTo>
                      <a:pt x="6364" y="4822"/>
                    </a:lnTo>
                    <a:cubicBezTo>
                      <a:pt x="6404" y="4822"/>
                      <a:pt x="6538" y="7625"/>
                      <a:pt x="5459" y="8737"/>
                    </a:cubicBezTo>
                    <a:cubicBezTo>
                      <a:pt x="5459" y="8737"/>
                      <a:pt x="7457" y="7563"/>
                      <a:pt x="7530" y="4944"/>
                    </a:cubicBezTo>
                    <a:cubicBezTo>
                      <a:pt x="7604" y="2320"/>
                      <a:pt x="7045" y="592"/>
                      <a:pt x="5422" y="525"/>
                    </a:cubicBezTo>
                    <a:cubicBezTo>
                      <a:pt x="5422" y="525"/>
                      <a:pt x="4764" y="1"/>
                      <a:pt x="3680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0" name="Google Shape;2260;p86"/>
            <p:cNvSpPr/>
            <p:nvPr/>
          </p:nvSpPr>
          <p:spPr>
            <a:xfrm>
              <a:off x="4646675" y="1802575"/>
              <a:ext cx="1075" cy="16775"/>
            </a:xfrm>
            <a:custGeom>
              <a:rect b="b" l="l" r="r" t="t"/>
              <a:pathLst>
                <a:path extrusionOk="0" h="671" w="43">
                  <a:moveTo>
                    <a:pt x="18" y="0"/>
                  </a:moveTo>
                  <a:cubicBezTo>
                    <a:pt x="7" y="176"/>
                    <a:pt x="1" y="383"/>
                    <a:pt x="5" y="612"/>
                  </a:cubicBezTo>
                  <a:lnTo>
                    <a:pt x="5" y="612"/>
                  </a:lnTo>
                  <a:cubicBezTo>
                    <a:pt x="2" y="415"/>
                    <a:pt x="15" y="214"/>
                    <a:pt x="43" y="19"/>
                  </a:cubicBezTo>
                  <a:cubicBezTo>
                    <a:pt x="36" y="13"/>
                    <a:pt x="24" y="6"/>
                    <a:pt x="18" y="0"/>
                  </a:cubicBezTo>
                  <a:close/>
                  <a:moveTo>
                    <a:pt x="5" y="612"/>
                  </a:moveTo>
                  <a:cubicBezTo>
                    <a:pt x="5" y="632"/>
                    <a:pt x="5" y="651"/>
                    <a:pt x="6" y="670"/>
                  </a:cubicBezTo>
                  <a:cubicBezTo>
                    <a:pt x="5" y="651"/>
                    <a:pt x="5" y="631"/>
                    <a:pt x="5" y="612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86"/>
            <p:cNvSpPr/>
            <p:nvPr/>
          </p:nvSpPr>
          <p:spPr>
            <a:xfrm>
              <a:off x="4450725" y="1802575"/>
              <a:ext cx="950" cy="16775"/>
            </a:xfrm>
            <a:custGeom>
              <a:rect b="b" l="l" r="r" t="t"/>
              <a:pathLst>
                <a:path extrusionOk="0" h="671" w="38">
                  <a:moveTo>
                    <a:pt x="25" y="0"/>
                  </a:moveTo>
                  <a:cubicBezTo>
                    <a:pt x="13" y="6"/>
                    <a:pt x="7" y="13"/>
                    <a:pt x="0" y="19"/>
                  </a:cubicBezTo>
                  <a:cubicBezTo>
                    <a:pt x="25" y="234"/>
                    <a:pt x="37" y="455"/>
                    <a:pt x="37" y="670"/>
                  </a:cubicBezTo>
                  <a:cubicBezTo>
                    <a:pt x="37" y="418"/>
                    <a:pt x="37" y="191"/>
                    <a:pt x="2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2" name="Google Shape;2262;p86"/>
            <p:cNvGrpSpPr/>
            <p:nvPr/>
          </p:nvGrpSpPr>
          <p:grpSpPr>
            <a:xfrm>
              <a:off x="4434425" y="1799150"/>
              <a:ext cx="229625" cy="176600"/>
              <a:chOff x="4434425" y="1799150"/>
              <a:chExt cx="229625" cy="176600"/>
            </a:xfrm>
          </p:grpSpPr>
          <p:sp>
            <p:nvSpPr>
              <p:cNvPr id="2263" name="Google Shape;2263;p86"/>
              <p:cNvSpPr/>
              <p:nvPr/>
            </p:nvSpPr>
            <p:spPr>
              <a:xfrm>
                <a:off x="4437500" y="1805750"/>
                <a:ext cx="223475" cy="170000"/>
              </a:xfrm>
              <a:custGeom>
                <a:rect b="b" l="l" r="r" t="t"/>
                <a:pathLst>
                  <a:path extrusionOk="0" h="6800" w="8939">
                    <a:moveTo>
                      <a:pt x="955" y="1"/>
                    </a:moveTo>
                    <a:cubicBezTo>
                      <a:pt x="728" y="1"/>
                      <a:pt x="529" y="156"/>
                      <a:pt x="529" y="156"/>
                    </a:cubicBezTo>
                    <a:cubicBezTo>
                      <a:pt x="634" y="875"/>
                      <a:pt x="511" y="3100"/>
                      <a:pt x="302" y="3696"/>
                    </a:cubicBezTo>
                    <a:cubicBezTo>
                      <a:pt x="1" y="4563"/>
                      <a:pt x="198" y="5596"/>
                      <a:pt x="456" y="6210"/>
                    </a:cubicBezTo>
                    <a:cubicBezTo>
                      <a:pt x="499" y="5743"/>
                      <a:pt x="536" y="5436"/>
                      <a:pt x="536" y="5436"/>
                    </a:cubicBezTo>
                    <a:cubicBezTo>
                      <a:pt x="597" y="5817"/>
                      <a:pt x="738" y="6247"/>
                      <a:pt x="880" y="6751"/>
                    </a:cubicBezTo>
                    <a:cubicBezTo>
                      <a:pt x="989" y="6784"/>
                      <a:pt x="1151" y="6800"/>
                      <a:pt x="1341" y="6800"/>
                    </a:cubicBezTo>
                    <a:cubicBezTo>
                      <a:pt x="1967" y="6800"/>
                      <a:pt x="2898" y="6634"/>
                      <a:pt x="3228" y="6389"/>
                    </a:cubicBezTo>
                    <a:cubicBezTo>
                      <a:pt x="3689" y="6045"/>
                      <a:pt x="4470" y="5719"/>
                      <a:pt x="4470" y="5719"/>
                    </a:cubicBezTo>
                    <a:cubicBezTo>
                      <a:pt x="4470" y="5719"/>
                      <a:pt x="5250" y="6045"/>
                      <a:pt x="5711" y="6389"/>
                    </a:cubicBezTo>
                    <a:cubicBezTo>
                      <a:pt x="6041" y="6634"/>
                      <a:pt x="6968" y="6800"/>
                      <a:pt x="7596" y="6800"/>
                    </a:cubicBezTo>
                    <a:cubicBezTo>
                      <a:pt x="7786" y="6800"/>
                      <a:pt x="7949" y="6784"/>
                      <a:pt x="8059" y="6751"/>
                    </a:cubicBezTo>
                    <a:cubicBezTo>
                      <a:pt x="8201" y="6247"/>
                      <a:pt x="8342" y="5817"/>
                      <a:pt x="8403" y="5436"/>
                    </a:cubicBezTo>
                    <a:cubicBezTo>
                      <a:pt x="8403" y="5436"/>
                      <a:pt x="8428" y="5743"/>
                      <a:pt x="8477" y="6210"/>
                    </a:cubicBezTo>
                    <a:cubicBezTo>
                      <a:pt x="8742" y="5596"/>
                      <a:pt x="8938" y="4563"/>
                      <a:pt x="8631" y="3696"/>
                    </a:cubicBezTo>
                    <a:cubicBezTo>
                      <a:pt x="8428" y="3100"/>
                      <a:pt x="8299" y="875"/>
                      <a:pt x="8410" y="156"/>
                    </a:cubicBezTo>
                    <a:cubicBezTo>
                      <a:pt x="8410" y="156"/>
                      <a:pt x="8211" y="1"/>
                      <a:pt x="7985" y="1"/>
                    </a:cubicBezTo>
                    <a:cubicBezTo>
                      <a:pt x="7940" y="1"/>
                      <a:pt x="7895" y="7"/>
                      <a:pt x="7850" y="21"/>
                    </a:cubicBezTo>
                    <a:cubicBezTo>
                      <a:pt x="7850" y="21"/>
                      <a:pt x="7654" y="2104"/>
                      <a:pt x="7481" y="2707"/>
                    </a:cubicBezTo>
                    <a:cubicBezTo>
                      <a:pt x="7438" y="2873"/>
                      <a:pt x="6725" y="2688"/>
                      <a:pt x="5988" y="3309"/>
                    </a:cubicBezTo>
                    <a:cubicBezTo>
                      <a:pt x="5250" y="3930"/>
                      <a:pt x="4881" y="4594"/>
                      <a:pt x="4470" y="4594"/>
                    </a:cubicBezTo>
                    <a:cubicBezTo>
                      <a:pt x="4052" y="4594"/>
                      <a:pt x="3683" y="3930"/>
                      <a:pt x="2951" y="3309"/>
                    </a:cubicBezTo>
                    <a:cubicBezTo>
                      <a:pt x="2214" y="2688"/>
                      <a:pt x="1501" y="2873"/>
                      <a:pt x="1452" y="2707"/>
                    </a:cubicBezTo>
                    <a:cubicBezTo>
                      <a:pt x="1279" y="2104"/>
                      <a:pt x="1089" y="21"/>
                      <a:pt x="1089" y="21"/>
                    </a:cubicBezTo>
                    <a:cubicBezTo>
                      <a:pt x="1044" y="7"/>
                      <a:pt x="999" y="1"/>
                      <a:pt x="95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86"/>
              <p:cNvSpPr/>
              <p:nvPr/>
            </p:nvSpPr>
            <p:spPr>
              <a:xfrm>
                <a:off x="4434425" y="1799150"/>
                <a:ext cx="229625" cy="170050"/>
              </a:xfrm>
              <a:custGeom>
                <a:rect b="b" l="l" r="r" t="t"/>
                <a:pathLst>
                  <a:path extrusionOk="0" h="6802" w="9185">
                    <a:moveTo>
                      <a:pt x="1078" y="1"/>
                    </a:moveTo>
                    <a:cubicBezTo>
                      <a:pt x="851" y="1"/>
                      <a:pt x="652" y="156"/>
                      <a:pt x="652" y="156"/>
                    </a:cubicBezTo>
                    <a:cubicBezTo>
                      <a:pt x="757" y="875"/>
                      <a:pt x="634" y="3100"/>
                      <a:pt x="425" y="3696"/>
                    </a:cubicBezTo>
                    <a:cubicBezTo>
                      <a:pt x="1" y="4932"/>
                      <a:pt x="579" y="6511"/>
                      <a:pt x="917" y="6714"/>
                    </a:cubicBezTo>
                    <a:cubicBezTo>
                      <a:pt x="1014" y="6774"/>
                      <a:pt x="1217" y="6801"/>
                      <a:pt x="1470" y="6801"/>
                    </a:cubicBezTo>
                    <a:cubicBezTo>
                      <a:pt x="2096" y="6801"/>
                      <a:pt x="3022" y="6634"/>
                      <a:pt x="3351" y="6388"/>
                    </a:cubicBezTo>
                    <a:cubicBezTo>
                      <a:pt x="3812" y="6044"/>
                      <a:pt x="4593" y="5725"/>
                      <a:pt x="4593" y="5725"/>
                    </a:cubicBezTo>
                    <a:cubicBezTo>
                      <a:pt x="4593" y="5725"/>
                      <a:pt x="5373" y="6044"/>
                      <a:pt x="5834" y="6388"/>
                    </a:cubicBezTo>
                    <a:cubicBezTo>
                      <a:pt x="6163" y="6634"/>
                      <a:pt x="7089" y="6801"/>
                      <a:pt x="7716" y="6801"/>
                    </a:cubicBezTo>
                    <a:cubicBezTo>
                      <a:pt x="7968" y="6801"/>
                      <a:pt x="8171" y="6774"/>
                      <a:pt x="8268" y="6714"/>
                    </a:cubicBezTo>
                    <a:cubicBezTo>
                      <a:pt x="8606" y="6511"/>
                      <a:pt x="9184" y="4932"/>
                      <a:pt x="8754" y="3696"/>
                    </a:cubicBezTo>
                    <a:cubicBezTo>
                      <a:pt x="8551" y="3100"/>
                      <a:pt x="8422" y="875"/>
                      <a:pt x="8533" y="156"/>
                    </a:cubicBezTo>
                    <a:cubicBezTo>
                      <a:pt x="8533" y="156"/>
                      <a:pt x="8334" y="1"/>
                      <a:pt x="8108" y="1"/>
                    </a:cubicBezTo>
                    <a:cubicBezTo>
                      <a:pt x="8063" y="1"/>
                      <a:pt x="8018" y="6"/>
                      <a:pt x="7973" y="20"/>
                    </a:cubicBezTo>
                    <a:cubicBezTo>
                      <a:pt x="7973" y="20"/>
                      <a:pt x="7777" y="2104"/>
                      <a:pt x="7604" y="2713"/>
                    </a:cubicBezTo>
                    <a:cubicBezTo>
                      <a:pt x="7561" y="2873"/>
                      <a:pt x="6848" y="2688"/>
                      <a:pt x="6111" y="3309"/>
                    </a:cubicBezTo>
                    <a:cubicBezTo>
                      <a:pt x="5373" y="3930"/>
                      <a:pt x="5004" y="4600"/>
                      <a:pt x="4593" y="4600"/>
                    </a:cubicBezTo>
                    <a:cubicBezTo>
                      <a:pt x="4175" y="4600"/>
                      <a:pt x="3806" y="3930"/>
                      <a:pt x="3074" y="3309"/>
                    </a:cubicBezTo>
                    <a:cubicBezTo>
                      <a:pt x="2337" y="2688"/>
                      <a:pt x="1624" y="2873"/>
                      <a:pt x="1575" y="2713"/>
                    </a:cubicBezTo>
                    <a:cubicBezTo>
                      <a:pt x="1402" y="2110"/>
                      <a:pt x="1212" y="20"/>
                      <a:pt x="1212" y="20"/>
                    </a:cubicBezTo>
                    <a:cubicBezTo>
                      <a:pt x="1167" y="6"/>
                      <a:pt x="1122" y="1"/>
                      <a:pt x="1078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86"/>
              <p:cNvSpPr/>
              <p:nvPr/>
            </p:nvSpPr>
            <p:spPr>
              <a:xfrm>
                <a:off x="4440425" y="1912450"/>
                <a:ext cx="217625" cy="56675"/>
              </a:xfrm>
              <a:custGeom>
                <a:rect b="b" l="l" r="r" t="t"/>
                <a:pathLst>
                  <a:path extrusionOk="0" h="2267" w="8705">
                    <a:moveTo>
                      <a:pt x="38" y="0"/>
                    </a:moveTo>
                    <a:cubicBezTo>
                      <a:pt x="1" y="1020"/>
                      <a:pt x="412" y="2022"/>
                      <a:pt x="677" y="2182"/>
                    </a:cubicBezTo>
                    <a:cubicBezTo>
                      <a:pt x="773" y="2240"/>
                      <a:pt x="976" y="2267"/>
                      <a:pt x="1227" y="2267"/>
                    </a:cubicBezTo>
                    <a:cubicBezTo>
                      <a:pt x="1854" y="2267"/>
                      <a:pt x="2782" y="2102"/>
                      <a:pt x="3111" y="1856"/>
                    </a:cubicBezTo>
                    <a:cubicBezTo>
                      <a:pt x="3566" y="1512"/>
                      <a:pt x="4353" y="1186"/>
                      <a:pt x="4353" y="1186"/>
                    </a:cubicBezTo>
                    <a:cubicBezTo>
                      <a:pt x="4353" y="1186"/>
                      <a:pt x="5133" y="1506"/>
                      <a:pt x="5594" y="1856"/>
                    </a:cubicBezTo>
                    <a:cubicBezTo>
                      <a:pt x="5923" y="2102"/>
                      <a:pt x="6851" y="2267"/>
                      <a:pt x="7478" y="2267"/>
                    </a:cubicBezTo>
                    <a:cubicBezTo>
                      <a:pt x="7729" y="2267"/>
                      <a:pt x="7932" y="2240"/>
                      <a:pt x="8028" y="2182"/>
                    </a:cubicBezTo>
                    <a:cubicBezTo>
                      <a:pt x="8293" y="2022"/>
                      <a:pt x="8704" y="1020"/>
                      <a:pt x="8668" y="0"/>
                    </a:cubicBezTo>
                    <a:lnTo>
                      <a:pt x="8668" y="0"/>
                    </a:lnTo>
                    <a:cubicBezTo>
                      <a:pt x="8631" y="928"/>
                      <a:pt x="8268" y="1777"/>
                      <a:pt x="8028" y="1924"/>
                    </a:cubicBezTo>
                    <a:cubicBezTo>
                      <a:pt x="7932" y="1982"/>
                      <a:pt x="7730" y="2008"/>
                      <a:pt x="7480" y="2008"/>
                    </a:cubicBezTo>
                    <a:cubicBezTo>
                      <a:pt x="6853" y="2008"/>
                      <a:pt x="5924" y="1843"/>
                      <a:pt x="5594" y="1592"/>
                    </a:cubicBezTo>
                    <a:cubicBezTo>
                      <a:pt x="5133" y="1248"/>
                      <a:pt x="4353" y="928"/>
                      <a:pt x="4353" y="928"/>
                    </a:cubicBezTo>
                    <a:cubicBezTo>
                      <a:pt x="4353" y="928"/>
                      <a:pt x="3566" y="1248"/>
                      <a:pt x="3111" y="1592"/>
                    </a:cubicBezTo>
                    <a:cubicBezTo>
                      <a:pt x="2781" y="1843"/>
                      <a:pt x="1852" y="2008"/>
                      <a:pt x="1225" y="2008"/>
                    </a:cubicBezTo>
                    <a:cubicBezTo>
                      <a:pt x="975" y="2008"/>
                      <a:pt x="773" y="1982"/>
                      <a:pt x="677" y="1924"/>
                    </a:cubicBezTo>
                    <a:cubicBezTo>
                      <a:pt x="437" y="1777"/>
                      <a:pt x="68" y="928"/>
                      <a:pt x="3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6" name="Google Shape;2266;p86"/>
            <p:cNvGrpSpPr/>
            <p:nvPr/>
          </p:nvGrpSpPr>
          <p:grpSpPr>
            <a:xfrm>
              <a:off x="4427975" y="2144625"/>
              <a:ext cx="241150" cy="131875"/>
              <a:chOff x="4427975" y="2144625"/>
              <a:chExt cx="241150" cy="131875"/>
            </a:xfrm>
          </p:grpSpPr>
          <p:sp>
            <p:nvSpPr>
              <p:cNvPr id="2267" name="Google Shape;2267;p86"/>
              <p:cNvSpPr/>
              <p:nvPr/>
            </p:nvSpPr>
            <p:spPr>
              <a:xfrm>
                <a:off x="4427975" y="2154475"/>
                <a:ext cx="241150" cy="122025"/>
              </a:xfrm>
              <a:custGeom>
                <a:rect b="b" l="l" r="r" t="t"/>
                <a:pathLst>
                  <a:path extrusionOk="0" h="4881" w="9646">
                    <a:moveTo>
                      <a:pt x="406" y="0"/>
                    </a:moveTo>
                    <a:cubicBezTo>
                      <a:pt x="351" y="68"/>
                      <a:pt x="302" y="142"/>
                      <a:pt x="259" y="221"/>
                    </a:cubicBezTo>
                    <a:cubicBezTo>
                      <a:pt x="154" y="603"/>
                      <a:pt x="75" y="996"/>
                      <a:pt x="13" y="1389"/>
                    </a:cubicBezTo>
                    <a:cubicBezTo>
                      <a:pt x="1" y="1568"/>
                      <a:pt x="1" y="1684"/>
                      <a:pt x="1" y="1684"/>
                    </a:cubicBezTo>
                    <a:cubicBezTo>
                      <a:pt x="443" y="1801"/>
                      <a:pt x="1347" y="2440"/>
                      <a:pt x="2447" y="3135"/>
                    </a:cubicBezTo>
                    <a:cubicBezTo>
                      <a:pt x="3554" y="3823"/>
                      <a:pt x="3990" y="4881"/>
                      <a:pt x="4334" y="4881"/>
                    </a:cubicBezTo>
                    <a:lnTo>
                      <a:pt x="4740" y="4881"/>
                    </a:lnTo>
                    <a:cubicBezTo>
                      <a:pt x="4808" y="4241"/>
                      <a:pt x="4851" y="3842"/>
                      <a:pt x="4851" y="3842"/>
                    </a:cubicBezTo>
                    <a:cubicBezTo>
                      <a:pt x="4851" y="3842"/>
                      <a:pt x="4887" y="4241"/>
                      <a:pt x="4955" y="4881"/>
                    </a:cubicBezTo>
                    <a:lnTo>
                      <a:pt x="5305" y="4881"/>
                    </a:lnTo>
                    <a:cubicBezTo>
                      <a:pt x="5650" y="4881"/>
                      <a:pt x="6086" y="3823"/>
                      <a:pt x="7192" y="3135"/>
                    </a:cubicBezTo>
                    <a:cubicBezTo>
                      <a:pt x="8293" y="2440"/>
                      <a:pt x="9196" y="1801"/>
                      <a:pt x="9639" y="1684"/>
                    </a:cubicBezTo>
                    <a:cubicBezTo>
                      <a:pt x="9645" y="1684"/>
                      <a:pt x="9639" y="430"/>
                      <a:pt x="9233" y="0"/>
                    </a:cubicBezTo>
                    <a:cubicBezTo>
                      <a:pt x="9233" y="0"/>
                      <a:pt x="7537" y="830"/>
                      <a:pt x="4820" y="830"/>
                    </a:cubicBezTo>
                    <a:cubicBezTo>
                      <a:pt x="2103" y="830"/>
                      <a:pt x="406" y="0"/>
                      <a:pt x="406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86"/>
              <p:cNvSpPr/>
              <p:nvPr/>
            </p:nvSpPr>
            <p:spPr>
              <a:xfrm>
                <a:off x="4427975" y="2144625"/>
                <a:ext cx="241150" cy="122050"/>
              </a:xfrm>
              <a:custGeom>
                <a:rect b="b" l="l" r="r" t="t"/>
                <a:pathLst>
                  <a:path extrusionOk="0" h="4882" w="9646">
                    <a:moveTo>
                      <a:pt x="413" y="1"/>
                    </a:moveTo>
                    <a:cubicBezTo>
                      <a:pt x="7" y="431"/>
                      <a:pt x="1" y="1685"/>
                      <a:pt x="1" y="1685"/>
                    </a:cubicBezTo>
                    <a:cubicBezTo>
                      <a:pt x="443" y="1802"/>
                      <a:pt x="1347" y="2447"/>
                      <a:pt x="2447" y="3136"/>
                    </a:cubicBezTo>
                    <a:cubicBezTo>
                      <a:pt x="3554" y="3824"/>
                      <a:pt x="3990" y="4881"/>
                      <a:pt x="4334" y="4881"/>
                    </a:cubicBezTo>
                    <a:lnTo>
                      <a:pt x="5305" y="4881"/>
                    </a:lnTo>
                    <a:cubicBezTo>
                      <a:pt x="5650" y="4881"/>
                      <a:pt x="6086" y="3824"/>
                      <a:pt x="7192" y="3136"/>
                    </a:cubicBezTo>
                    <a:cubicBezTo>
                      <a:pt x="8293" y="2447"/>
                      <a:pt x="9196" y="1802"/>
                      <a:pt x="9639" y="1685"/>
                    </a:cubicBezTo>
                    <a:cubicBezTo>
                      <a:pt x="9645" y="1685"/>
                      <a:pt x="9639" y="431"/>
                      <a:pt x="9233" y="1"/>
                    </a:cubicBezTo>
                    <a:cubicBezTo>
                      <a:pt x="9233" y="1"/>
                      <a:pt x="7537" y="837"/>
                      <a:pt x="4820" y="837"/>
                    </a:cubicBezTo>
                    <a:cubicBezTo>
                      <a:pt x="2103" y="837"/>
                      <a:pt x="413" y="1"/>
                      <a:pt x="41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86"/>
              <p:cNvSpPr/>
              <p:nvPr/>
            </p:nvSpPr>
            <p:spPr>
              <a:xfrm>
                <a:off x="4427975" y="2178600"/>
                <a:ext cx="240975" cy="88075"/>
              </a:xfrm>
              <a:custGeom>
                <a:rect b="b" l="l" r="r" t="t"/>
                <a:pathLst>
                  <a:path extrusionOk="0" h="3523" w="9639">
                    <a:moveTo>
                      <a:pt x="13" y="0"/>
                    </a:moveTo>
                    <a:cubicBezTo>
                      <a:pt x="1" y="197"/>
                      <a:pt x="1" y="326"/>
                      <a:pt x="1" y="326"/>
                    </a:cubicBezTo>
                    <a:cubicBezTo>
                      <a:pt x="443" y="443"/>
                      <a:pt x="1347" y="1082"/>
                      <a:pt x="2447" y="1771"/>
                    </a:cubicBezTo>
                    <a:cubicBezTo>
                      <a:pt x="3554" y="2465"/>
                      <a:pt x="3990" y="3522"/>
                      <a:pt x="4334" y="3522"/>
                    </a:cubicBezTo>
                    <a:lnTo>
                      <a:pt x="5305" y="3522"/>
                    </a:lnTo>
                    <a:cubicBezTo>
                      <a:pt x="5650" y="3522"/>
                      <a:pt x="6086" y="2465"/>
                      <a:pt x="7192" y="1771"/>
                    </a:cubicBezTo>
                    <a:cubicBezTo>
                      <a:pt x="8293" y="1082"/>
                      <a:pt x="9196" y="443"/>
                      <a:pt x="9639" y="326"/>
                    </a:cubicBezTo>
                    <a:cubicBezTo>
                      <a:pt x="9639" y="326"/>
                      <a:pt x="9639" y="197"/>
                      <a:pt x="9627" y="0"/>
                    </a:cubicBezTo>
                    <a:cubicBezTo>
                      <a:pt x="9172" y="129"/>
                      <a:pt x="8280" y="762"/>
                      <a:pt x="7192" y="1445"/>
                    </a:cubicBezTo>
                    <a:cubicBezTo>
                      <a:pt x="6086" y="2139"/>
                      <a:pt x="5650" y="3197"/>
                      <a:pt x="5305" y="3197"/>
                    </a:cubicBezTo>
                    <a:lnTo>
                      <a:pt x="4334" y="3197"/>
                    </a:lnTo>
                    <a:cubicBezTo>
                      <a:pt x="3990" y="3197"/>
                      <a:pt x="3554" y="2133"/>
                      <a:pt x="2447" y="1445"/>
                    </a:cubicBezTo>
                    <a:cubicBezTo>
                      <a:pt x="1359" y="762"/>
                      <a:pt x="468" y="129"/>
                      <a:pt x="1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0" name="Google Shape;2270;p86"/>
          <p:cNvGrpSpPr/>
          <p:nvPr/>
        </p:nvGrpSpPr>
        <p:grpSpPr>
          <a:xfrm>
            <a:off x="4331625" y="3022588"/>
            <a:ext cx="435225" cy="1370250"/>
            <a:chOff x="4331625" y="2992450"/>
            <a:chExt cx="435225" cy="1370250"/>
          </a:xfrm>
        </p:grpSpPr>
        <p:grpSp>
          <p:nvGrpSpPr>
            <p:cNvPr id="2271" name="Google Shape;2271;p86"/>
            <p:cNvGrpSpPr/>
            <p:nvPr/>
          </p:nvGrpSpPr>
          <p:grpSpPr>
            <a:xfrm>
              <a:off x="4331625" y="2992450"/>
              <a:ext cx="435225" cy="1370250"/>
              <a:chOff x="4331625" y="2992450"/>
              <a:chExt cx="435225" cy="1370250"/>
            </a:xfrm>
          </p:grpSpPr>
          <p:sp>
            <p:nvSpPr>
              <p:cNvPr id="2272" name="Google Shape;2272;p86"/>
              <p:cNvSpPr/>
              <p:nvPr/>
            </p:nvSpPr>
            <p:spPr>
              <a:xfrm>
                <a:off x="4331625" y="3172825"/>
                <a:ext cx="435225" cy="1189875"/>
              </a:xfrm>
              <a:custGeom>
                <a:rect b="b" l="l" r="r" t="t"/>
                <a:pathLst>
                  <a:path extrusionOk="0" h="47595" w="17409">
                    <a:moveTo>
                      <a:pt x="7149" y="1"/>
                    </a:moveTo>
                    <a:cubicBezTo>
                      <a:pt x="7149" y="1"/>
                      <a:pt x="6904" y="1765"/>
                      <a:pt x="6836" y="2010"/>
                    </a:cubicBezTo>
                    <a:cubicBezTo>
                      <a:pt x="6768" y="2256"/>
                      <a:pt x="6326" y="2453"/>
                      <a:pt x="5668" y="2662"/>
                    </a:cubicBezTo>
                    <a:cubicBezTo>
                      <a:pt x="5017" y="2877"/>
                      <a:pt x="3406" y="2711"/>
                      <a:pt x="2613" y="3203"/>
                    </a:cubicBezTo>
                    <a:cubicBezTo>
                      <a:pt x="1820" y="3689"/>
                      <a:pt x="1931" y="5828"/>
                      <a:pt x="1931" y="7094"/>
                    </a:cubicBezTo>
                    <a:cubicBezTo>
                      <a:pt x="1931" y="8354"/>
                      <a:pt x="1390" y="10727"/>
                      <a:pt x="1150" y="11814"/>
                    </a:cubicBezTo>
                    <a:cubicBezTo>
                      <a:pt x="910" y="12902"/>
                      <a:pt x="861" y="16179"/>
                      <a:pt x="831" y="17058"/>
                    </a:cubicBezTo>
                    <a:cubicBezTo>
                      <a:pt x="794" y="17937"/>
                      <a:pt x="658" y="19172"/>
                      <a:pt x="591" y="19701"/>
                    </a:cubicBezTo>
                    <a:cubicBezTo>
                      <a:pt x="523" y="20229"/>
                      <a:pt x="1" y="21569"/>
                      <a:pt x="468" y="22387"/>
                    </a:cubicBezTo>
                    <a:cubicBezTo>
                      <a:pt x="1072" y="23418"/>
                      <a:pt x="1448" y="23751"/>
                      <a:pt x="1632" y="23751"/>
                    </a:cubicBezTo>
                    <a:cubicBezTo>
                      <a:pt x="1692" y="23751"/>
                      <a:pt x="1732" y="23716"/>
                      <a:pt x="1753" y="23659"/>
                    </a:cubicBezTo>
                    <a:cubicBezTo>
                      <a:pt x="1876" y="23333"/>
                      <a:pt x="1230" y="22700"/>
                      <a:pt x="1163" y="22209"/>
                    </a:cubicBezTo>
                    <a:cubicBezTo>
                      <a:pt x="1107" y="21806"/>
                      <a:pt x="1220" y="21170"/>
                      <a:pt x="1354" y="21170"/>
                    </a:cubicBezTo>
                    <a:cubicBezTo>
                      <a:pt x="1384" y="21170"/>
                      <a:pt x="1415" y="21202"/>
                      <a:pt x="1445" y="21274"/>
                    </a:cubicBezTo>
                    <a:cubicBezTo>
                      <a:pt x="1578" y="21599"/>
                      <a:pt x="1559" y="22299"/>
                      <a:pt x="1840" y="22299"/>
                    </a:cubicBezTo>
                    <a:cubicBezTo>
                      <a:pt x="1883" y="22299"/>
                      <a:pt x="1933" y="22282"/>
                      <a:pt x="1992" y="22245"/>
                    </a:cubicBezTo>
                    <a:cubicBezTo>
                      <a:pt x="2287" y="22061"/>
                      <a:pt x="2232" y="20881"/>
                      <a:pt x="2146" y="20322"/>
                    </a:cubicBezTo>
                    <a:cubicBezTo>
                      <a:pt x="2035" y="19602"/>
                      <a:pt x="2140" y="19301"/>
                      <a:pt x="2195" y="18717"/>
                    </a:cubicBezTo>
                    <a:cubicBezTo>
                      <a:pt x="2244" y="18158"/>
                      <a:pt x="3203" y="14992"/>
                      <a:pt x="3369" y="13572"/>
                    </a:cubicBezTo>
                    <a:cubicBezTo>
                      <a:pt x="3640" y="11243"/>
                      <a:pt x="4586" y="7118"/>
                      <a:pt x="4586" y="7118"/>
                    </a:cubicBezTo>
                    <a:cubicBezTo>
                      <a:pt x="4721" y="7997"/>
                      <a:pt x="4648" y="10665"/>
                      <a:pt x="4678" y="12319"/>
                    </a:cubicBezTo>
                    <a:cubicBezTo>
                      <a:pt x="4715" y="13966"/>
                      <a:pt x="4457" y="15798"/>
                      <a:pt x="4334" y="18521"/>
                    </a:cubicBezTo>
                    <a:cubicBezTo>
                      <a:pt x="4224" y="20813"/>
                      <a:pt x="3418" y="28527"/>
                      <a:pt x="3732" y="31091"/>
                    </a:cubicBezTo>
                    <a:cubicBezTo>
                      <a:pt x="4045" y="33654"/>
                      <a:pt x="4015" y="35738"/>
                      <a:pt x="4254" y="37280"/>
                    </a:cubicBezTo>
                    <a:cubicBezTo>
                      <a:pt x="4494" y="38823"/>
                      <a:pt x="5355" y="42118"/>
                      <a:pt x="5269" y="42634"/>
                    </a:cubicBezTo>
                    <a:cubicBezTo>
                      <a:pt x="5195" y="43126"/>
                      <a:pt x="5244" y="43624"/>
                      <a:pt x="5410" y="44091"/>
                    </a:cubicBezTo>
                    <a:cubicBezTo>
                      <a:pt x="5545" y="44441"/>
                      <a:pt x="5090" y="45652"/>
                      <a:pt x="4949" y="46248"/>
                    </a:cubicBezTo>
                    <a:cubicBezTo>
                      <a:pt x="4808" y="46845"/>
                      <a:pt x="5521" y="47595"/>
                      <a:pt x="6141" y="47595"/>
                    </a:cubicBezTo>
                    <a:cubicBezTo>
                      <a:pt x="6762" y="47595"/>
                      <a:pt x="7481" y="46605"/>
                      <a:pt x="7377" y="46144"/>
                    </a:cubicBezTo>
                    <a:cubicBezTo>
                      <a:pt x="7272" y="45689"/>
                      <a:pt x="7211" y="44300"/>
                      <a:pt x="7328" y="43611"/>
                    </a:cubicBezTo>
                    <a:cubicBezTo>
                      <a:pt x="7444" y="42917"/>
                      <a:pt x="7162" y="42862"/>
                      <a:pt x="7162" y="42302"/>
                    </a:cubicBezTo>
                    <a:cubicBezTo>
                      <a:pt x="7162" y="41749"/>
                      <a:pt x="7377" y="37969"/>
                      <a:pt x="7401" y="34656"/>
                    </a:cubicBezTo>
                    <a:cubicBezTo>
                      <a:pt x="7408" y="33254"/>
                      <a:pt x="7518" y="32043"/>
                      <a:pt x="7869" y="28865"/>
                    </a:cubicBezTo>
                    <a:cubicBezTo>
                      <a:pt x="8305" y="24882"/>
                      <a:pt x="8698" y="21096"/>
                      <a:pt x="8698" y="21096"/>
                    </a:cubicBezTo>
                    <a:cubicBezTo>
                      <a:pt x="8698" y="21096"/>
                      <a:pt x="9086" y="24882"/>
                      <a:pt x="9522" y="28865"/>
                    </a:cubicBezTo>
                    <a:cubicBezTo>
                      <a:pt x="9872" y="32049"/>
                      <a:pt x="9983" y="33254"/>
                      <a:pt x="9989" y="34656"/>
                    </a:cubicBezTo>
                    <a:cubicBezTo>
                      <a:pt x="10014" y="37969"/>
                      <a:pt x="10229" y="41743"/>
                      <a:pt x="10229" y="42302"/>
                    </a:cubicBezTo>
                    <a:cubicBezTo>
                      <a:pt x="10229" y="42868"/>
                      <a:pt x="9946" y="42923"/>
                      <a:pt x="10063" y="43611"/>
                    </a:cubicBezTo>
                    <a:cubicBezTo>
                      <a:pt x="10180" y="44300"/>
                      <a:pt x="10118" y="45695"/>
                      <a:pt x="10014" y="46144"/>
                    </a:cubicBezTo>
                    <a:cubicBezTo>
                      <a:pt x="9909" y="46599"/>
                      <a:pt x="10628" y="47595"/>
                      <a:pt x="11249" y="47595"/>
                    </a:cubicBezTo>
                    <a:cubicBezTo>
                      <a:pt x="11870" y="47595"/>
                      <a:pt x="12583" y="46845"/>
                      <a:pt x="12442" y="46248"/>
                    </a:cubicBezTo>
                    <a:cubicBezTo>
                      <a:pt x="12307" y="45652"/>
                      <a:pt x="11846" y="44441"/>
                      <a:pt x="11981" y="44091"/>
                    </a:cubicBezTo>
                    <a:cubicBezTo>
                      <a:pt x="12147" y="43624"/>
                      <a:pt x="12196" y="43126"/>
                      <a:pt x="12128" y="42634"/>
                    </a:cubicBezTo>
                    <a:cubicBezTo>
                      <a:pt x="12036" y="42118"/>
                      <a:pt x="12897" y="38823"/>
                      <a:pt x="13143" y="37280"/>
                    </a:cubicBezTo>
                    <a:cubicBezTo>
                      <a:pt x="13382" y="35738"/>
                      <a:pt x="13352" y="33654"/>
                      <a:pt x="13665" y="31091"/>
                    </a:cubicBezTo>
                    <a:cubicBezTo>
                      <a:pt x="13972" y="28527"/>
                      <a:pt x="13167" y="20813"/>
                      <a:pt x="13063" y="18521"/>
                    </a:cubicBezTo>
                    <a:cubicBezTo>
                      <a:pt x="12934" y="15798"/>
                      <a:pt x="12675" y="13966"/>
                      <a:pt x="12712" y="12319"/>
                    </a:cubicBezTo>
                    <a:cubicBezTo>
                      <a:pt x="12749" y="10665"/>
                      <a:pt x="12669" y="7997"/>
                      <a:pt x="12804" y="7118"/>
                    </a:cubicBezTo>
                    <a:cubicBezTo>
                      <a:pt x="12804" y="7118"/>
                      <a:pt x="13757" y="11243"/>
                      <a:pt x="14028" y="13572"/>
                    </a:cubicBezTo>
                    <a:cubicBezTo>
                      <a:pt x="14187" y="14992"/>
                      <a:pt x="15146" y="18158"/>
                      <a:pt x="15202" y="18717"/>
                    </a:cubicBezTo>
                    <a:cubicBezTo>
                      <a:pt x="15257" y="19301"/>
                      <a:pt x="15355" y="19602"/>
                      <a:pt x="15251" y="20322"/>
                    </a:cubicBezTo>
                    <a:cubicBezTo>
                      <a:pt x="15165" y="20881"/>
                      <a:pt x="15109" y="22055"/>
                      <a:pt x="15405" y="22245"/>
                    </a:cubicBezTo>
                    <a:cubicBezTo>
                      <a:pt x="15463" y="22282"/>
                      <a:pt x="15512" y="22299"/>
                      <a:pt x="15555" y="22299"/>
                    </a:cubicBezTo>
                    <a:cubicBezTo>
                      <a:pt x="15833" y="22299"/>
                      <a:pt x="15818" y="21599"/>
                      <a:pt x="15952" y="21274"/>
                    </a:cubicBezTo>
                    <a:cubicBezTo>
                      <a:pt x="15982" y="21202"/>
                      <a:pt x="16013" y="21170"/>
                      <a:pt x="16042" y="21170"/>
                    </a:cubicBezTo>
                    <a:cubicBezTo>
                      <a:pt x="16176" y="21170"/>
                      <a:pt x="16290" y="21806"/>
                      <a:pt x="16234" y="22209"/>
                    </a:cubicBezTo>
                    <a:cubicBezTo>
                      <a:pt x="16161" y="22700"/>
                      <a:pt x="15521" y="23327"/>
                      <a:pt x="15638" y="23659"/>
                    </a:cubicBezTo>
                    <a:cubicBezTo>
                      <a:pt x="15659" y="23714"/>
                      <a:pt x="15699" y="23748"/>
                      <a:pt x="15758" y="23748"/>
                    </a:cubicBezTo>
                    <a:cubicBezTo>
                      <a:pt x="15944" y="23748"/>
                      <a:pt x="16323" y="23420"/>
                      <a:pt x="16923" y="22387"/>
                    </a:cubicBezTo>
                    <a:cubicBezTo>
                      <a:pt x="17408" y="21575"/>
                      <a:pt x="16886" y="20229"/>
                      <a:pt x="16812" y="19701"/>
                    </a:cubicBezTo>
                    <a:cubicBezTo>
                      <a:pt x="16745" y="19178"/>
                      <a:pt x="16609" y="17937"/>
                      <a:pt x="16579" y="17058"/>
                    </a:cubicBezTo>
                    <a:cubicBezTo>
                      <a:pt x="16542" y="16185"/>
                      <a:pt x="16499" y="12902"/>
                      <a:pt x="16253" y="11814"/>
                    </a:cubicBezTo>
                    <a:cubicBezTo>
                      <a:pt x="16013" y="10727"/>
                      <a:pt x="15478" y="8354"/>
                      <a:pt x="15478" y="7094"/>
                    </a:cubicBezTo>
                    <a:cubicBezTo>
                      <a:pt x="15478" y="5828"/>
                      <a:pt x="15589" y="3695"/>
                      <a:pt x="14796" y="3203"/>
                    </a:cubicBezTo>
                    <a:cubicBezTo>
                      <a:pt x="13997" y="2711"/>
                      <a:pt x="12393" y="2871"/>
                      <a:pt x="11735" y="2662"/>
                    </a:cubicBezTo>
                    <a:cubicBezTo>
                      <a:pt x="11083" y="2453"/>
                      <a:pt x="10641" y="2256"/>
                      <a:pt x="10567" y="2010"/>
                    </a:cubicBezTo>
                    <a:cubicBezTo>
                      <a:pt x="10499" y="1765"/>
                      <a:pt x="10260" y="1"/>
                      <a:pt x="10260" y="1"/>
                    </a:cubicBezTo>
                    <a:lnTo>
                      <a:pt x="8705" y="37"/>
                    </a:lnTo>
                    <a:lnTo>
                      <a:pt x="7149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86"/>
              <p:cNvSpPr/>
              <p:nvPr/>
            </p:nvSpPr>
            <p:spPr>
              <a:xfrm>
                <a:off x="4473925" y="3018075"/>
                <a:ext cx="150475" cy="201175"/>
              </a:xfrm>
              <a:custGeom>
                <a:rect b="b" l="l" r="r" t="t"/>
                <a:pathLst>
                  <a:path extrusionOk="0" h="8047" w="6019">
                    <a:moveTo>
                      <a:pt x="3013" y="1"/>
                    </a:moveTo>
                    <a:cubicBezTo>
                      <a:pt x="56" y="1"/>
                      <a:pt x="1" y="1316"/>
                      <a:pt x="222" y="3916"/>
                    </a:cubicBezTo>
                    <a:cubicBezTo>
                      <a:pt x="437" y="6510"/>
                      <a:pt x="1974" y="8047"/>
                      <a:pt x="3013" y="8047"/>
                    </a:cubicBezTo>
                    <a:cubicBezTo>
                      <a:pt x="4051" y="8047"/>
                      <a:pt x="5582" y="6510"/>
                      <a:pt x="5803" y="3916"/>
                    </a:cubicBezTo>
                    <a:cubicBezTo>
                      <a:pt x="6018" y="1316"/>
                      <a:pt x="5963" y="1"/>
                      <a:pt x="301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86"/>
              <p:cNvSpPr/>
              <p:nvPr/>
            </p:nvSpPr>
            <p:spPr>
              <a:xfrm>
                <a:off x="4505900" y="3192950"/>
                <a:ext cx="86525" cy="38750"/>
              </a:xfrm>
              <a:custGeom>
                <a:rect b="b" l="l" r="r" t="t"/>
                <a:pathLst>
                  <a:path extrusionOk="0" h="1550" w="3461">
                    <a:moveTo>
                      <a:pt x="62" y="1"/>
                    </a:moveTo>
                    <a:cubicBezTo>
                      <a:pt x="43" y="142"/>
                      <a:pt x="25" y="283"/>
                      <a:pt x="0" y="419"/>
                    </a:cubicBezTo>
                    <a:cubicBezTo>
                      <a:pt x="547" y="1150"/>
                      <a:pt x="1205" y="1550"/>
                      <a:pt x="1734" y="1550"/>
                    </a:cubicBezTo>
                    <a:cubicBezTo>
                      <a:pt x="2262" y="1550"/>
                      <a:pt x="2920" y="1150"/>
                      <a:pt x="3461" y="419"/>
                    </a:cubicBezTo>
                    <a:cubicBezTo>
                      <a:pt x="3442" y="283"/>
                      <a:pt x="3418" y="142"/>
                      <a:pt x="3399" y="1"/>
                    </a:cubicBezTo>
                    <a:cubicBezTo>
                      <a:pt x="2865" y="683"/>
                      <a:pt x="2244" y="1052"/>
                      <a:pt x="1734" y="1052"/>
                    </a:cubicBezTo>
                    <a:cubicBezTo>
                      <a:pt x="1223" y="1052"/>
                      <a:pt x="596" y="683"/>
                      <a:pt x="62" y="1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86"/>
              <p:cNvSpPr/>
              <p:nvPr/>
            </p:nvSpPr>
            <p:spPr>
              <a:xfrm>
                <a:off x="4465425" y="2992450"/>
                <a:ext cx="201850" cy="156325"/>
              </a:xfrm>
              <a:custGeom>
                <a:rect b="b" l="l" r="r" t="t"/>
                <a:pathLst>
                  <a:path extrusionOk="0" h="6253" w="8074">
                    <a:moveTo>
                      <a:pt x="3160" y="0"/>
                    </a:moveTo>
                    <a:cubicBezTo>
                      <a:pt x="1498" y="0"/>
                      <a:pt x="330" y="1278"/>
                      <a:pt x="187" y="2513"/>
                    </a:cubicBezTo>
                    <a:cubicBezTo>
                      <a:pt x="1" y="4124"/>
                      <a:pt x="402" y="6229"/>
                      <a:pt x="771" y="6229"/>
                    </a:cubicBezTo>
                    <a:cubicBezTo>
                      <a:pt x="779" y="6229"/>
                      <a:pt x="787" y="6228"/>
                      <a:pt x="796" y="6226"/>
                    </a:cubicBezTo>
                    <a:cubicBezTo>
                      <a:pt x="1131" y="6136"/>
                      <a:pt x="520" y="3966"/>
                      <a:pt x="1179" y="3966"/>
                    </a:cubicBezTo>
                    <a:cubicBezTo>
                      <a:pt x="1196" y="3966"/>
                      <a:pt x="1213" y="3967"/>
                      <a:pt x="1232" y="3970"/>
                    </a:cubicBezTo>
                    <a:cubicBezTo>
                      <a:pt x="1481" y="4008"/>
                      <a:pt x="1715" y="4025"/>
                      <a:pt x="1937" y="4025"/>
                    </a:cubicBezTo>
                    <a:cubicBezTo>
                      <a:pt x="3641" y="4025"/>
                      <a:pt x="4527" y="3023"/>
                      <a:pt x="4527" y="3023"/>
                    </a:cubicBezTo>
                    <a:cubicBezTo>
                      <a:pt x="4527" y="3023"/>
                      <a:pt x="5190" y="3810"/>
                      <a:pt x="5664" y="4001"/>
                    </a:cubicBezTo>
                    <a:cubicBezTo>
                      <a:pt x="6143" y="4197"/>
                      <a:pt x="5461" y="6121"/>
                      <a:pt x="5903" y="6250"/>
                    </a:cubicBezTo>
                    <a:cubicBezTo>
                      <a:pt x="5908" y="6252"/>
                      <a:pt x="5913" y="6253"/>
                      <a:pt x="5918" y="6253"/>
                    </a:cubicBezTo>
                    <a:cubicBezTo>
                      <a:pt x="6362" y="6253"/>
                      <a:pt x="8074" y="788"/>
                      <a:pt x="4938" y="460"/>
                    </a:cubicBezTo>
                    <a:cubicBezTo>
                      <a:pt x="4305" y="138"/>
                      <a:pt x="3706" y="0"/>
                      <a:pt x="3160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6" name="Google Shape;2276;p86"/>
            <p:cNvGrpSpPr/>
            <p:nvPr/>
          </p:nvGrpSpPr>
          <p:grpSpPr>
            <a:xfrm>
              <a:off x="4415850" y="3599250"/>
              <a:ext cx="266625" cy="293850"/>
              <a:chOff x="4415850" y="3599250"/>
              <a:chExt cx="266625" cy="293850"/>
            </a:xfrm>
          </p:grpSpPr>
          <p:sp>
            <p:nvSpPr>
              <p:cNvPr id="2277" name="Google Shape;2277;p86"/>
              <p:cNvSpPr/>
              <p:nvPr/>
            </p:nvSpPr>
            <p:spPr>
              <a:xfrm>
                <a:off x="4423375" y="3863550"/>
                <a:ext cx="108500" cy="29550"/>
              </a:xfrm>
              <a:custGeom>
                <a:rect b="b" l="l" r="r" t="t"/>
                <a:pathLst>
                  <a:path extrusionOk="0" h="1182" w="4340">
                    <a:moveTo>
                      <a:pt x="37" y="1"/>
                    </a:moveTo>
                    <a:cubicBezTo>
                      <a:pt x="19" y="407"/>
                      <a:pt x="7" y="806"/>
                      <a:pt x="0" y="1181"/>
                    </a:cubicBezTo>
                    <a:lnTo>
                      <a:pt x="4211" y="1181"/>
                    </a:lnTo>
                    <a:cubicBezTo>
                      <a:pt x="4260" y="782"/>
                      <a:pt x="4297" y="388"/>
                      <a:pt x="434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86"/>
              <p:cNvSpPr/>
              <p:nvPr/>
            </p:nvSpPr>
            <p:spPr>
              <a:xfrm>
                <a:off x="4566425" y="3863550"/>
                <a:ext cx="108525" cy="29550"/>
              </a:xfrm>
              <a:custGeom>
                <a:rect b="b" l="l" r="r" t="t"/>
                <a:pathLst>
                  <a:path extrusionOk="0" h="1182" w="4341">
                    <a:moveTo>
                      <a:pt x="1" y="1"/>
                    </a:moveTo>
                    <a:cubicBezTo>
                      <a:pt x="44" y="388"/>
                      <a:pt x="87" y="782"/>
                      <a:pt x="130" y="1181"/>
                    </a:cubicBezTo>
                    <a:lnTo>
                      <a:pt x="4341" y="1181"/>
                    </a:lnTo>
                    <a:cubicBezTo>
                      <a:pt x="4334" y="806"/>
                      <a:pt x="4322" y="407"/>
                      <a:pt x="430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86"/>
              <p:cNvSpPr/>
              <p:nvPr/>
            </p:nvSpPr>
            <p:spPr>
              <a:xfrm>
                <a:off x="4415850" y="3617700"/>
                <a:ext cx="133400" cy="269700"/>
              </a:xfrm>
              <a:custGeom>
                <a:rect b="b" l="l" r="r" t="t"/>
                <a:pathLst>
                  <a:path extrusionOk="0" h="10788" w="5336">
                    <a:moveTo>
                      <a:pt x="1008" y="0"/>
                    </a:moveTo>
                    <a:cubicBezTo>
                      <a:pt x="492" y="2324"/>
                      <a:pt x="0" y="10788"/>
                      <a:pt x="0" y="10788"/>
                    </a:cubicBezTo>
                    <a:lnTo>
                      <a:pt x="4942" y="10788"/>
                    </a:lnTo>
                    <a:cubicBezTo>
                      <a:pt x="4942" y="9644"/>
                      <a:pt x="5336" y="6411"/>
                      <a:pt x="5336" y="6411"/>
                    </a:cubicBezTo>
                    <a:lnTo>
                      <a:pt x="5336" y="726"/>
                    </a:lnTo>
                    <a:cubicBezTo>
                      <a:pt x="5022" y="363"/>
                      <a:pt x="1008" y="0"/>
                      <a:pt x="1008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86"/>
              <p:cNvSpPr/>
              <p:nvPr/>
            </p:nvSpPr>
            <p:spPr>
              <a:xfrm>
                <a:off x="4428900" y="3599250"/>
                <a:ext cx="120350" cy="36600"/>
              </a:xfrm>
              <a:custGeom>
                <a:rect b="b" l="l" r="r" t="t"/>
                <a:pathLst>
                  <a:path extrusionOk="0" h="1464" w="4814">
                    <a:moveTo>
                      <a:pt x="529" y="1"/>
                    </a:moveTo>
                    <a:cubicBezTo>
                      <a:pt x="1" y="1"/>
                      <a:pt x="81" y="1464"/>
                      <a:pt x="443" y="1464"/>
                    </a:cubicBezTo>
                    <a:lnTo>
                      <a:pt x="4814" y="1464"/>
                    </a:lnTo>
                    <a:lnTo>
                      <a:pt x="4814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86"/>
              <p:cNvSpPr/>
              <p:nvPr/>
            </p:nvSpPr>
            <p:spPr>
              <a:xfrm>
                <a:off x="4416000" y="3857575"/>
                <a:ext cx="124950" cy="29525"/>
              </a:xfrm>
              <a:custGeom>
                <a:rect b="b" l="l" r="r" t="t"/>
                <a:pathLst>
                  <a:path extrusionOk="0" h="1181" w="4998">
                    <a:moveTo>
                      <a:pt x="68" y="0"/>
                    </a:moveTo>
                    <a:cubicBezTo>
                      <a:pt x="31" y="615"/>
                      <a:pt x="6" y="1045"/>
                      <a:pt x="0" y="1180"/>
                    </a:cubicBezTo>
                    <a:lnTo>
                      <a:pt x="4936" y="1180"/>
                    </a:lnTo>
                    <a:cubicBezTo>
                      <a:pt x="4936" y="885"/>
                      <a:pt x="4961" y="467"/>
                      <a:pt x="49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86"/>
              <p:cNvSpPr/>
              <p:nvPr/>
            </p:nvSpPr>
            <p:spPr>
              <a:xfrm>
                <a:off x="4549225" y="3617700"/>
                <a:ext cx="133250" cy="269700"/>
              </a:xfrm>
              <a:custGeom>
                <a:rect b="b" l="l" r="r" t="t"/>
                <a:pathLst>
                  <a:path extrusionOk="0" h="10788" w="5330">
                    <a:moveTo>
                      <a:pt x="4328" y="0"/>
                    </a:moveTo>
                    <a:cubicBezTo>
                      <a:pt x="4328" y="0"/>
                      <a:pt x="320" y="363"/>
                      <a:pt x="1" y="726"/>
                    </a:cubicBezTo>
                    <a:lnTo>
                      <a:pt x="1" y="6411"/>
                    </a:lnTo>
                    <a:cubicBezTo>
                      <a:pt x="1" y="6411"/>
                      <a:pt x="394" y="9644"/>
                      <a:pt x="394" y="10788"/>
                    </a:cubicBezTo>
                    <a:lnTo>
                      <a:pt x="5330" y="10788"/>
                    </a:lnTo>
                    <a:cubicBezTo>
                      <a:pt x="5330" y="10788"/>
                      <a:pt x="4844" y="2324"/>
                      <a:pt x="4328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86"/>
              <p:cNvSpPr/>
              <p:nvPr/>
            </p:nvSpPr>
            <p:spPr>
              <a:xfrm>
                <a:off x="4549225" y="3599250"/>
                <a:ext cx="120200" cy="36600"/>
              </a:xfrm>
              <a:custGeom>
                <a:rect b="b" l="l" r="r" t="t"/>
                <a:pathLst>
                  <a:path extrusionOk="0" h="1464" w="4808">
                    <a:moveTo>
                      <a:pt x="1" y="1"/>
                    </a:moveTo>
                    <a:lnTo>
                      <a:pt x="1" y="1464"/>
                    </a:lnTo>
                    <a:lnTo>
                      <a:pt x="4365" y="1464"/>
                    </a:lnTo>
                    <a:cubicBezTo>
                      <a:pt x="4727" y="1464"/>
                      <a:pt x="4807" y="1"/>
                      <a:pt x="4285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86"/>
              <p:cNvSpPr/>
              <p:nvPr/>
            </p:nvSpPr>
            <p:spPr>
              <a:xfrm>
                <a:off x="4557375" y="3857575"/>
                <a:ext cx="125100" cy="29525"/>
              </a:xfrm>
              <a:custGeom>
                <a:rect b="b" l="l" r="r" t="t"/>
                <a:pathLst>
                  <a:path extrusionOk="0" h="1181" w="5004">
                    <a:moveTo>
                      <a:pt x="0" y="0"/>
                    </a:moveTo>
                    <a:cubicBezTo>
                      <a:pt x="37" y="467"/>
                      <a:pt x="68" y="885"/>
                      <a:pt x="68" y="1180"/>
                    </a:cubicBezTo>
                    <a:lnTo>
                      <a:pt x="5004" y="1180"/>
                    </a:lnTo>
                    <a:cubicBezTo>
                      <a:pt x="4998" y="1045"/>
                      <a:pt x="4973" y="615"/>
                      <a:pt x="493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86"/>
              <p:cNvSpPr/>
              <p:nvPr/>
            </p:nvSpPr>
            <p:spPr>
              <a:xfrm>
                <a:off x="4416000" y="3857575"/>
                <a:ext cx="266475" cy="29525"/>
              </a:xfrm>
              <a:custGeom>
                <a:rect b="b" l="l" r="r" t="t"/>
                <a:pathLst>
                  <a:path extrusionOk="0" h="1181" w="10659">
                    <a:moveTo>
                      <a:pt x="68" y="0"/>
                    </a:moveTo>
                    <a:cubicBezTo>
                      <a:pt x="31" y="615"/>
                      <a:pt x="6" y="1045"/>
                      <a:pt x="0" y="1180"/>
                    </a:cubicBezTo>
                    <a:lnTo>
                      <a:pt x="4936" y="1180"/>
                    </a:lnTo>
                    <a:cubicBezTo>
                      <a:pt x="4936" y="885"/>
                      <a:pt x="4961" y="461"/>
                      <a:pt x="4998" y="0"/>
                    </a:cubicBezTo>
                    <a:close/>
                    <a:moveTo>
                      <a:pt x="5655" y="0"/>
                    </a:moveTo>
                    <a:cubicBezTo>
                      <a:pt x="5692" y="461"/>
                      <a:pt x="5717" y="885"/>
                      <a:pt x="5723" y="1180"/>
                    </a:cubicBezTo>
                    <a:lnTo>
                      <a:pt x="10659" y="1180"/>
                    </a:lnTo>
                    <a:cubicBezTo>
                      <a:pt x="10653" y="1045"/>
                      <a:pt x="10628" y="615"/>
                      <a:pt x="1058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86" name="Google Shape;2286;p86"/>
          <p:cNvGrpSpPr/>
          <p:nvPr/>
        </p:nvGrpSpPr>
        <p:grpSpPr>
          <a:xfrm>
            <a:off x="998276" y="1542725"/>
            <a:ext cx="1785800" cy="2843650"/>
            <a:chOff x="998276" y="1542725"/>
            <a:chExt cx="1785800" cy="2843650"/>
          </a:xfrm>
        </p:grpSpPr>
        <p:sp>
          <p:nvSpPr>
            <p:cNvPr id="2287" name="Google Shape;2287;p86"/>
            <p:cNvSpPr/>
            <p:nvPr/>
          </p:nvSpPr>
          <p:spPr>
            <a:xfrm>
              <a:off x="998276" y="1542725"/>
              <a:ext cx="1785800" cy="2843650"/>
            </a:xfrm>
            <a:custGeom>
              <a:rect b="b" l="l" r="r" t="t"/>
              <a:pathLst>
                <a:path extrusionOk="0" h="113746" w="71432">
                  <a:moveTo>
                    <a:pt x="70079" y="101052"/>
                  </a:moveTo>
                  <a:cubicBezTo>
                    <a:pt x="69821" y="95870"/>
                    <a:pt x="67719" y="85439"/>
                    <a:pt x="65955" y="80252"/>
                  </a:cubicBezTo>
                  <a:cubicBezTo>
                    <a:pt x="64682" y="75211"/>
                    <a:pt x="64375" y="68825"/>
                    <a:pt x="64190" y="64535"/>
                  </a:cubicBezTo>
                  <a:cubicBezTo>
                    <a:pt x="64012" y="60422"/>
                    <a:pt x="62137" y="53446"/>
                    <a:pt x="61252" y="45222"/>
                  </a:cubicBezTo>
                  <a:cubicBezTo>
                    <a:pt x="60226" y="39124"/>
                    <a:pt x="58240" y="37802"/>
                    <a:pt x="53176" y="36118"/>
                  </a:cubicBezTo>
                  <a:cubicBezTo>
                    <a:pt x="51264" y="35454"/>
                    <a:pt x="49574" y="34791"/>
                    <a:pt x="48326" y="34428"/>
                  </a:cubicBezTo>
                  <a:cubicBezTo>
                    <a:pt x="45246" y="33518"/>
                    <a:pt x="42671" y="32811"/>
                    <a:pt x="42671" y="32811"/>
                  </a:cubicBezTo>
                  <a:cubicBezTo>
                    <a:pt x="40175" y="32037"/>
                    <a:pt x="40833" y="28994"/>
                    <a:pt x="42302" y="26154"/>
                  </a:cubicBezTo>
                  <a:cubicBezTo>
                    <a:pt x="43433" y="23972"/>
                    <a:pt x="46377" y="21268"/>
                    <a:pt x="47527" y="16264"/>
                  </a:cubicBezTo>
                  <a:cubicBezTo>
                    <a:pt x="47729" y="17432"/>
                    <a:pt x="47822" y="18612"/>
                    <a:pt x="47797" y="19786"/>
                  </a:cubicBezTo>
                  <a:cubicBezTo>
                    <a:pt x="47773" y="21594"/>
                    <a:pt x="47570" y="23468"/>
                    <a:pt x="48221" y="25152"/>
                  </a:cubicBezTo>
                  <a:cubicBezTo>
                    <a:pt x="48768" y="26566"/>
                    <a:pt x="49881" y="27697"/>
                    <a:pt x="51092" y="28601"/>
                  </a:cubicBezTo>
                  <a:cubicBezTo>
                    <a:pt x="52438" y="29603"/>
                    <a:pt x="54141" y="30402"/>
                    <a:pt x="55751" y="29935"/>
                  </a:cubicBezTo>
                  <a:cubicBezTo>
                    <a:pt x="53618" y="28558"/>
                    <a:pt x="53514" y="25503"/>
                    <a:pt x="53944" y="23007"/>
                  </a:cubicBezTo>
                  <a:cubicBezTo>
                    <a:pt x="54429" y="20211"/>
                    <a:pt x="55302" y="17500"/>
                    <a:pt x="56525" y="14937"/>
                  </a:cubicBezTo>
                  <a:cubicBezTo>
                    <a:pt x="57460" y="12988"/>
                    <a:pt x="58622" y="11070"/>
                    <a:pt x="58861" y="8919"/>
                  </a:cubicBezTo>
                  <a:cubicBezTo>
                    <a:pt x="59292" y="5016"/>
                    <a:pt x="56286" y="1414"/>
                    <a:pt x="52438" y="639"/>
                  </a:cubicBezTo>
                  <a:cubicBezTo>
                    <a:pt x="49242" y="0"/>
                    <a:pt x="45793" y="1186"/>
                    <a:pt x="43587" y="3553"/>
                  </a:cubicBezTo>
                  <a:cubicBezTo>
                    <a:pt x="41491" y="2022"/>
                    <a:pt x="38651" y="1014"/>
                    <a:pt x="35073" y="744"/>
                  </a:cubicBezTo>
                  <a:cubicBezTo>
                    <a:pt x="30303" y="160"/>
                    <a:pt x="24821" y="1113"/>
                    <a:pt x="21944" y="4727"/>
                  </a:cubicBezTo>
                  <a:cubicBezTo>
                    <a:pt x="21434" y="5354"/>
                    <a:pt x="21028" y="6055"/>
                    <a:pt x="20733" y="6805"/>
                  </a:cubicBezTo>
                  <a:cubicBezTo>
                    <a:pt x="20137" y="8433"/>
                    <a:pt x="20297" y="10247"/>
                    <a:pt x="21169" y="11747"/>
                  </a:cubicBezTo>
                  <a:cubicBezTo>
                    <a:pt x="21335" y="11703"/>
                    <a:pt x="21501" y="11673"/>
                    <a:pt x="21667" y="11636"/>
                  </a:cubicBezTo>
                  <a:cubicBezTo>
                    <a:pt x="21839" y="12705"/>
                    <a:pt x="22159" y="13732"/>
                    <a:pt x="22141" y="15047"/>
                  </a:cubicBezTo>
                  <a:cubicBezTo>
                    <a:pt x="22104" y="17371"/>
                    <a:pt x="19762" y="18871"/>
                    <a:pt x="19928" y="19737"/>
                  </a:cubicBezTo>
                  <a:cubicBezTo>
                    <a:pt x="20069" y="20426"/>
                    <a:pt x="21200" y="20579"/>
                    <a:pt x="21852" y="20579"/>
                  </a:cubicBezTo>
                  <a:cubicBezTo>
                    <a:pt x="22036" y="20579"/>
                    <a:pt x="22159" y="20573"/>
                    <a:pt x="22159" y="20573"/>
                  </a:cubicBezTo>
                  <a:cubicBezTo>
                    <a:pt x="22546" y="21421"/>
                    <a:pt x="21489" y="22048"/>
                    <a:pt x="21471" y="22571"/>
                  </a:cubicBezTo>
                  <a:cubicBezTo>
                    <a:pt x="21452" y="23087"/>
                    <a:pt x="22122" y="23438"/>
                    <a:pt x="22122" y="23438"/>
                  </a:cubicBezTo>
                  <a:cubicBezTo>
                    <a:pt x="22122" y="23438"/>
                    <a:pt x="21471" y="23733"/>
                    <a:pt x="22122" y="24489"/>
                  </a:cubicBezTo>
                  <a:cubicBezTo>
                    <a:pt x="22768" y="25269"/>
                    <a:pt x="22159" y="25435"/>
                    <a:pt x="22122" y="26800"/>
                  </a:cubicBezTo>
                  <a:cubicBezTo>
                    <a:pt x="22091" y="27925"/>
                    <a:pt x="23493" y="28164"/>
                    <a:pt x="25023" y="28164"/>
                  </a:cubicBezTo>
                  <a:cubicBezTo>
                    <a:pt x="25380" y="28164"/>
                    <a:pt x="25743" y="28146"/>
                    <a:pt x="26093" y="28134"/>
                  </a:cubicBezTo>
                  <a:cubicBezTo>
                    <a:pt x="26191" y="28128"/>
                    <a:pt x="26296" y="28121"/>
                    <a:pt x="26388" y="28121"/>
                  </a:cubicBezTo>
                  <a:cubicBezTo>
                    <a:pt x="28078" y="28121"/>
                    <a:pt x="30426" y="28509"/>
                    <a:pt x="30844" y="30365"/>
                  </a:cubicBezTo>
                  <a:cubicBezTo>
                    <a:pt x="31305" y="32326"/>
                    <a:pt x="30801" y="32959"/>
                    <a:pt x="29179" y="33500"/>
                  </a:cubicBezTo>
                  <a:cubicBezTo>
                    <a:pt x="27556" y="34041"/>
                    <a:pt x="26585" y="34330"/>
                    <a:pt x="24753" y="34864"/>
                  </a:cubicBezTo>
                  <a:cubicBezTo>
                    <a:pt x="23505" y="35086"/>
                    <a:pt x="22694" y="35233"/>
                    <a:pt x="18950" y="36481"/>
                  </a:cubicBezTo>
                  <a:cubicBezTo>
                    <a:pt x="16406" y="37262"/>
                    <a:pt x="10861" y="38743"/>
                    <a:pt x="10136" y="48080"/>
                  </a:cubicBezTo>
                  <a:cubicBezTo>
                    <a:pt x="9109" y="55278"/>
                    <a:pt x="8569" y="60662"/>
                    <a:pt x="7640" y="66151"/>
                  </a:cubicBezTo>
                  <a:cubicBezTo>
                    <a:pt x="7198" y="70263"/>
                    <a:pt x="7044" y="76601"/>
                    <a:pt x="5139" y="81278"/>
                  </a:cubicBezTo>
                  <a:cubicBezTo>
                    <a:pt x="3497" y="86521"/>
                    <a:pt x="2987" y="95870"/>
                    <a:pt x="2496" y="100960"/>
                  </a:cubicBezTo>
                  <a:cubicBezTo>
                    <a:pt x="1912" y="106006"/>
                    <a:pt x="184" y="113192"/>
                    <a:pt x="0" y="113653"/>
                  </a:cubicBezTo>
                  <a:lnTo>
                    <a:pt x="6743" y="113653"/>
                  </a:lnTo>
                  <a:cubicBezTo>
                    <a:pt x="6743" y="113653"/>
                    <a:pt x="8716" y="106154"/>
                    <a:pt x="10480" y="102331"/>
                  </a:cubicBezTo>
                  <a:cubicBezTo>
                    <a:pt x="12435" y="98022"/>
                    <a:pt x="14058" y="88113"/>
                    <a:pt x="14002" y="86079"/>
                  </a:cubicBezTo>
                  <a:cubicBezTo>
                    <a:pt x="13929" y="84063"/>
                    <a:pt x="15096" y="78168"/>
                    <a:pt x="15668" y="75205"/>
                  </a:cubicBezTo>
                  <a:cubicBezTo>
                    <a:pt x="16682" y="69981"/>
                    <a:pt x="17186" y="59537"/>
                    <a:pt x="17186" y="59537"/>
                  </a:cubicBezTo>
                  <a:cubicBezTo>
                    <a:pt x="17186" y="59537"/>
                    <a:pt x="19940" y="72624"/>
                    <a:pt x="19977" y="77756"/>
                  </a:cubicBezTo>
                  <a:cubicBezTo>
                    <a:pt x="19995" y="82895"/>
                    <a:pt x="18827" y="85722"/>
                    <a:pt x="18606" y="88531"/>
                  </a:cubicBezTo>
                  <a:cubicBezTo>
                    <a:pt x="18121" y="91482"/>
                    <a:pt x="17137" y="94795"/>
                    <a:pt x="15963" y="98618"/>
                  </a:cubicBezTo>
                  <a:cubicBezTo>
                    <a:pt x="15084" y="101851"/>
                    <a:pt x="13517" y="106990"/>
                    <a:pt x="14543" y="113745"/>
                  </a:cubicBezTo>
                  <a:lnTo>
                    <a:pt x="56698" y="113598"/>
                  </a:lnTo>
                  <a:cubicBezTo>
                    <a:pt x="57730" y="105963"/>
                    <a:pt x="56212" y="101943"/>
                    <a:pt x="55524" y="98618"/>
                  </a:cubicBezTo>
                  <a:cubicBezTo>
                    <a:pt x="54940" y="95090"/>
                    <a:pt x="53932" y="92951"/>
                    <a:pt x="52979" y="89804"/>
                  </a:cubicBezTo>
                  <a:cubicBezTo>
                    <a:pt x="52192" y="87062"/>
                    <a:pt x="51079" y="83485"/>
                    <a:pt x="51116" y="78346"/>
                  </a:cubicBezTo>
                  <a:cubicBezTo>
                    <a:pt x="51135" y="73208"/>
                    <a:pt x="54497" y="58812"/>
                    <a:pt x="54497" y="58812"/>
                  </a:cubicBezTo>
                  <a:cubicBezTo>
                    <a:pt x="54497" y="58812"/>
                    <a:pt x="55880" y="72310"/>
                    <a:pt x="56261" y="75015"/>
                  </a:cubicBezTo>
                  <a:cubicBezTo>
                    <a:pt x="56864" y="79299"/>
                    <a:pt x="58886" y="84413"/>
                    <a:pt x="58757" y="86423"/>
                  </a:cubicBezTo>
                  <a:cubicBezTo>
                    <a:pt x="58548" y="89810"/>
                    <a:pt x="60625" y="99669"/>
                    <a:pt x="61842" y="101993"/>
                  </a:cubicBezTo>
                  <a:cubicBezTo>
                    <a:pt x="63059" y="104304"/>
                    <a:pt x="65955" y="113598"/>
                    <a:pt x="65955" y="113598"/>
                  </a:cubicBezTo>
                  <a:lnTo>
                    <a:pt x="71431" y="113659"/>
                  </a:lnTo>
                  <a:cubicBezTo>
                    <a:pt x="71229" y="113198"/>
                    <a:pt x="70313" y="106449"/>
                    <a:pt x="70079" y="101052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8" name="Google Shape;2288;p86"/>
            <p:cNvGrpSpPr/>
            <p:nvPr/>
          </p:nvGrpSpPr>
          <p:grpSpPr>
            <a:xfrm>
              <a:off x="1459126" y="1614025"/>
              <a:ext cx="848725" cy="2691675"/>
              <a:chOff x="1459126" y="1614025"/>
              <a:chExt cx="848725" cy="2691675"/>
            </a:xfrm>
          </p:grpSpPr>
          <p:sp>
            <p:nvSpPr>
              <p:cNvPr id="2289" name="Google Shape;2289;p86"/>
              <p:cNvSpPr/>
              <p:nvPr/>
            </p:nvSpPr>
            <p:spPr>
              <a:xfrm>
                <a:off x="1577901" y="1614025"/>
                <a:ext cx="587050" cy="514500"/>
              </a:xfrm>
              <a:custGeom>
                <a:rect b="b" l="l" r="r" t="t"/>
                <a:pathLst>
                  <a:path extrusionOk="0" h="20580" w="23482">
                    <a:moveTo>
                      <a:pt x="11163" y="0"/>
                    </a:moveTo>
                    <a:cubicBezTo>
                      <a:pt x="4402" y="0"/>
                      <a:pt x="603" y="2680"/>
                      <a:pt x="308" y="6626"/>
                    </a:cubicBezTo>
                    <a:cubicBezTo>
                      <a:pt x="1" y="10640"/>
                      <a:pt x="1820" y="11931"/>
                      <a:pt x="4383" y="11931"/>
                    </a:cubicBezTo>
                    <a:cubicBezTo>
                      <a:pt x="4635" y="11931"/>
                      <a:pt x="4887" y="11919"/>
                      <a:pt x="5145" y="11894"/>
                    </a:cubicBezTo>
                    <a:cubicBezTo>
                      <a:pt x="5145" y="11894"/>
                      <a:pt x="5373" y="11876"/>
                      <a:pt x="5668" y="11876"/>
                    </a:cubicBezTo>
                    <a:cubicBezTo>
                      <a:pt x="6246" y="11876"/>
                      <a:pt x="7088" y="11943"/>
                      <a:pt x="7088" y="12318"/>
                    </a:cubicBezTo>
                    <a:cubicBezTo>
                      <a:pt x="7088" y="12878"/>
                      <a:pt x="6903" y="14390"/>
                      <a:pt x="8139" y="14427"/>
                    </a:cubicBezTo>
                    <a:cubicBezTo>
                      <a:pt x="8557" y="14445"/>
                      <a:pt x="8944" y="14451"/>
                      <a:pt x="9276" y="14451"/>
                    </a:cubicBezTo>
                    <a:cubicBezTo>
                      <a:pt x="9946" y="14451"/>
                      <a:pt x="10395" y="14427"/>
                      <a:pt x="10395" y="14427"/>
                    </a:cubicBezTo>
                    <a:cubicBezTo>
                      <a:pt x="10395" y="14427"/>
                      <a:pt x="10745" y="16129"/>
                      <a:pt x="11489" y="16480"/>
                    </a:cubicBezTo>
                    <a:cubicBezTo>
                      <a:pt x="12226" y="16848"/>
                      <a:pt x="11931" y="17512"/>
                      <a:pt x="12153" y="17899"/>
                    </a:cubicBezTo>
                    <a:cubicBezTo>
                      <a:pt x="12374" y="18268"/>
                      <a:pt x="13259" y="18699"/>
                      <a:pt x="13609" y="19270"/>
                    </a:cubicBezTo>
                    <a:cubicBezTo>
                      <a:pt x="13966" y="19823"/>
                      <a:pt x="14113" y="20561"/>
                      <a:pt x="14704" y="20579"/>
                    </a:cubicBezTo>
                    <a:lnTo>
                      <a:pt x="14734" y="20579"/>
                    </a:lnTo>
                    <a:cubicBezTo>
                      <a:pt x="15331" y="20579"/>
                      <a:pt x="15785" y="20088"/>
                      <a:pt x="15404" y="19307"/>
                    </a:cubicBezTo>
                    <a:cubicBezTo>
                      <a:pt x="14999" y="18490"/>
                      <a:pt x="14611" y="17770"/>
                      <a:pt x="14870" y="17697"/>
                    </a:cubicBezTo>
                    <a:cubicBezTo>
                      <a:pt x="14876" y="17697"/>
                      <a:pt x="14888" y="17697"/>
                      <a:pt x="14894" y="17697"/>
                    </a:cubicBezTo>
                    <a:cubicBezTo>
                      <a:pt x="15128" y="17697"/>
                      <a:pt x="16037" y="18004"/>
                      <a:pt x="17015" y="18004"/>
                    </a:cubicBezTo>
                    <a:cubicBezTo>
                      <a:pt x="17593" y="18004"/>
                      <a:pt x="18195" y="17893"/>
                      <a:pt x="18693" y="17549"/>
                    </a:cubicBezTo>
                    <a:cubicBezTo>
                      <a:pt x="20094" y="16590"/>
                      <a:pt x="22037" y="15385"/>
                      <a:pt x="21115" y="12595"/>
                    </a:cubicBezTo>
                    <a:lnTo>
                      <a:pt x="21115" y="12595"/>
                    </a:lnTo>
                    <a:lnTo>
                      <a:pt x="21164" y="12595"/>
                    </a:lnTo>
                    <a:cubicBezTo>
                      <a:pt x="21471" y="12595"/>
                      <a:pt x="23020" y="12478"/>
                      <a:pt x="23241" y="10062"/>
                    </a:cubicBezTo>
                    <a:cubicBezTo>
                      <a:pt x="23481" y="7382"/>
                      <a:pt x="21889" y="799"/>
                      <a:pt x="13597" y="99"/>
                    </a:cubicBezTo>
                    <a:cubicBezTo>
                      <a:pt x="12743" y="31"/>
                      <a:pt x="11938" y="0"/>
                      <a:pt x="1116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90" name="Google Shape;2290;p86"/>
              <p:cNvGrpSpPr/>
              <p:nvPr/>
            </p:nvGrpSpPr>
            <p:grpSpPr>
              <a:xfrm>
                <a:off x="1459126" y="2549075"/>
                <a:ext cx="848725" cy="608875"/>
                <a:chOff x="1459126" y="2549075"/>
                <a:chExt cx="848725" cy="608875"/>
              </a:xfrm>
            </p:grpSpPr>
            <p:sp>
              <p:nvSpPr>
                <p:cNvPr id="2291" name="Google Shape;2291;p86"/>
                <p:cNvSpPr/>
                <p:nvPr/>
              </p:nvSpPr>
              <p:spPr>
                <a:xfrm>
                  <a:off x="1912751" y="2564925"/>
                  <a:ext cx="395100" cy="593025"/>
                </a:xfrm>
                <a:custGeom>
                  <a:rect b="b" l="l" r="r" t="t"/>
                  <a:pathLst>
                    <a:path extrusionOk="0" h="23721" w="15804">
                      <a:moveTo>
                        <a:pt x="4850" y="6"/>
                      </a:moveTo>
                      <a:cubicBezTo>
                        <a:pt x="4137" y="6"/>
                        <a:pt x="2736" y="234"/>
                        <a:pt x="2275" y="1973"/>
                      </a:cubicBezTo>
                      <a:cubicBezTo>
                        <a:pt x="1666" y="4321"/>
                        <a:pt x="129" y="7241"/>
                        <a:pt x="904" y="10603"/>
                      </a:cubicBezTo>
                      <a:cubicBezTo>
                        <a:pt x="1666" y="13965"/>
                        <a:pt x="0" y="16904"/>
                        <a:pt x="1740" y="18754"/>
                      </a:cubicBezTo>
                      <a:cubicBezTo>
                        <a:pt x="3418" y="20555"/>
                        <a:pt x="7419" y="23720"/>
                        <a:pt x="11335" y="23720"/>
                      </a:cubicBezTo>
                      <a:cubicBezTo>
                        <a:pt x="11476" y="23720"/>
                        <a:pt x="11618" y="23720"/>
                        <a:pt x="11753" y="23708"/>
                      </a:cubicBezTo>
                      <a:cubicBezTo>
                        <a:pt x="15804" y="23468"/>
                        <a:pt x="15711" y="19922"/>
                        <a:pt x="15029" y="18569"/>
                      </a:cubicBezTo>
                      <a:cubicBezTo>
                        <a:pt x="14365" y="17217"/>
                        <a:pt x="12829" y="14334"/>
                        <a:pt x="12699" y="12650"/>
                      </a:cubicBezTo>
                      <a:cubicBezTo>
                        <a:pt x="12570" y="10990"/>
                        <a:pt x="10610" y="1733"/>
                        <a:pt x="5268" y="31"/>
                      </a:cubicBezTo>
                      <a:cubicBezTo>
                        <a:pt x="5127" y="12"/>
                        <a:pt x="4991" y="0"/>
                        <a:pt x="4850" y="6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86"/>
                <p:cNvSpPr/>
                <p:nvPr/>
              </p:nvSpPr>
              <p:spPr>
                <a:xfrm>
                  <a:off x="1459126" y="2549075"/>
                  <a:ext cx="395550" cy="593200"/>
                </a:xfrm>
                <a:custGeom>
                  <a:rect b="b" l="l" r="r" t="t"/>
                  <a:pathLst>
                    <a:path extrusionOk="0" h="23728" w="15822">
                      <a:moveTo>
                        <a:pt x="10997" y="1"/>
                      </a:moveTo>
                      <a:cubicBezTo>
                        <a:pt x="10843" y="1"/>
                        <a:pt x="10695" y="13"/>
                        <a:pt x="10554" y="38"/>
                      </a:cubicBezTo>
                      <a:cubicBezTo>
                        <a:pt x="5194" y="1734"/>
                        <a:pt x="3252" y="10979"/>
                        <a:pt x="3123" y="12657"/>
                      </a:cubicBezTo>
                      <a:cubicBezTo>
                        <a:pt x="2994" y="14323"/>
                        <a:pt x="1463" y="17224"/>
                        <a:pt x="775" y="18576"/>
                      </a:cubicBezTo>
                      <a:cubicBezTo>
                        <a:pt x="111" y="19904"/>
                        <a:pt x="0" y="23475"/>
                        <a:pt x="4045" y="23715"/>
                      </a:cubicBezTo>
                      <a:cubicBezTo>
                        <a:pt x="4186" y="23721"/>
                        <a:pt x="4327" y="23727"/>
                        <a:pt x="4469" y="23727"/>
                      </a:cubicBezTo>
                      <a:cubicBezTo>
                        <a:pt x="8384" y="23727"/>
                        <a:pt x="12404" y="20562"/>
                        <a:pt x="14082" y="18761"/>
                      </a:cubicBezTo>
                      <a:cubicBezTo>
                        <a:pt x="15822" y="16892"/>
                        <a:pt x="14138" y="13954"/>
                        <a:pt x="14912" y="10610"/>
                      </a:cubicBezTo>
                      <a:cubicBezTo>
                        <a:pt x="15687" y="7248"/>
                        <a:pt x="14156" y="4328"/>
                        <a:pt x="13529" y="1956"/>
                      </a:cubicBezTo>
                      <a:cubicBezTo>
                        <a:pt x="13068" y="235"/>
                        <a:pt x="11704" y="1"/>
                        <a:pt x="109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3" name="Google Shape;2293;p86"/>
              <p:cNvSpPr/>
              <p:nvPr/>
            </p:nvSpPr>
            <p:spPr>
              <a:xfrm>
                <a:off x="1834226" y="2227925"/>
                <a:ext cx="114650" cy="514800"/>
              </a:xfrm>
              <a:custGeom>
                <a:rect b="b" l="l" r="r" t="t"/>
                <a:pathLst>
                  <a:path extrusionOk="0" h="20592" w="4586">
                    <a:moveTo>
                      <a:pt x="3215" y="0"/>
                    </a:moveTo>
                    <a:cubicBezTo>
                      <a:pt x="3215" y="0"/>
                      <a:pt x="2109" y="609"/>
                      <a:pt x="775" y="683"/>
                    </a:cubicBezTo>
                    <a:cubicBezTo>
                      <a:pt x="775" y="683"/>
                      <a:pt x="1666" y="9724"/>
                      <a:pt x="1236" y="13253"/>
                    </a:cubicBezTo>
                    <a:cubicBezTo>
                      <a:pt x="793" y="16799"/>
                      <a:pt x="0" y="18090"/>
                      <a:pt x="0" y="18090"/>
                    </a:cubicBezTo>
                    <a:cubicBezTo>
                      <a:pt x="13" y="18422"/>
                      <a:pt x="142" y="18520"/>
                      <a:pt x="289" y="18520"/>
                    </a:cubicBezTo>
                    <a:cubicBezTo>
                      <a:pt x="510" y="18520"/>
                      <a:pt x="775" y="18293"/>
                      <a:pt x="775" y="18293"/>
                    </a:cubicBezTo>
                    <a:lnTo>
                      <a:pt x="1371" y="17174"/>
                    </a:lnTo>
                    <a:cubicBezTo>
                      <a:pt x="1414" y="17174"/>
                      <a:pt x="1463" y="17168"/>
                      <a:pt x="1506" y="17168"/>
                    </a:cubicBezTo>
                    <a:cubicBezTo>
                      <a:pt x="2348" y="17168"/>
                      <a:pt x="2385" y="17654"/>
                      <a:pt x="2385" y="17654"/>
                    </a:cubicBezTo>
                    <a:lnTo>
                      <a:pt x="2201" y="18133"/>
                    </a:lnTo>
                    <a:lnTo>
                      <a:pt x="3953" y="20592"/>
                    </a:lnTo>
                    <a:lnTo>
                      <a:pt x="4586" y="18096"/>
                    </a:lnTo>
                    <a:cubicBezTo>
                      <a:pt x="4586" y="18096"/>
                      <a:pt x="2975" y="16412"/>
                      <a:pt x="3252" y="11900"/>
                    </a:cubicBezTo>
                    <a:cubicBezTo>
                      <a:pt x="3547" y="7413"/>
                      <a:pt x="3215" y="0"/>
                      <a:pt x="3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86"/>
              <p:cNvSpPr/>
              <p:nvPr/>
            </p:nvSpPr>
            <p:spPr>
              <a:xfrm>
                <a:off x="1625226" y="3065100"/>
                <a:ext cx="639600" cy="411550"/>
              </a:xfrm>
              <a:custGeom>
                <a:rect b="b" l="l" r="r" t="t"/>
                <a:pathLst>
                  <a:path extrusionOk="0" h="16462" w="25584">
                    <a:moveTo>
                      <a:pt x="18373" y="1"/>
                    </a:moveTo>
                    <a:cubicBezTo>
                      <a:pt x="15589" y="1"/>
                      <a:pt x="12540" y="1003"/>
                      <a:pt x="11003" y="1500"/>
                    </a:cubicBezTo>
                    <a:cubicBezTo>
                      <a:pt x="9436" y="1998"/>
                      <a:pt x="6756" y="1832"/>
                      <a:pt x="3996" y="2072"/>
                    </a:cubicBezTo>
                    <a:cubicBezTo>
                      <a:pt x="1242" y="2312"/>
                      <a:pt x="1" y="4070"/>
                      <a:pt x="634" y="4826"/>
                    </a:cubicBezTo>
                    <a:cubicBezTo>
                      <a:pt x="1267" y="5563"/>
                      <a:pt x="4113" y="4660"/>
                      <a:pt x="5496" y="6319"/>
                    </a:cubicBezTo>
                    <a:cubicBezTo>
                      <a:pt x="6897" y="7985"/>
                      <a:pt x="8766" y="8889"/>
                      <a:pt x="9842" y="9411"/>
                    </a:cubicBezTo>
                    <a:cubicBezTo>
                      <a:pt x="10174" y="9559"/>
                      <a:pt x="10727" y="9792"/>
                      <a:pt x="11354" y="10112"/>
                    </a:cubicBezTo>
                    <a:cubicBezTo>
                      <a:pt x="11723" y="10278"/>
                      <a:pt x="12110" y="10462"/>
                      <a:pt x="12516" y="10665"/>
                    </a:cubicBezTo>
                    <a:cubicBezTo>
                      <a:pt x="13610" y="11255"/>
                      <a:pt x="14734" y="11938"/>
                      <a:pt x="15331" y="12626"/>
                    </a:cubicBezTo>
                    <a:cubicBezTo>
                      <a:pt x="16474" y="14009"/>
                      <a:pt x="20445" y="15712"/>
                      <a:pt x="21982" y="16283"/>
                    </a:cubicBezTo>
                    <a:cubicBezTo>
                      <a:pt x="22252" y="16394"/>
                      <a:pt x="22541" y="16455"/>
                      <a:pt x="22836" y="16462"/>
                    </a:cubicBezTo>
                    <a:cubicBezTo>
                      <a:pt x="23881" y="16462"/>
                      <a:pt x="24582" y="15552"/>
                      <a:pt x="24864" y="13972"/>
                    </a:cubicBezTo>
                    <a:cubicBezTo>
                      <a:pt x="25233" y="11993"/>
                      <a:pt x="25104" y="8409"/>
                      <a:pt x="25344" y="5121"/>
                    </a:cubicBezTo>
                    <a:cubicBezTo>
                      <a:pt x="25583" y="1814"/>
                      <a:pt x="22793" y="388"/>
                      <a:pt x="22793" y="388"/>
                    </a:cubicBezTo>
                    <a:cubicBezTo>
                      <a:pt x="22793" y="388"/>
                      <a:pt x="21281" y="38"/>
                      <a:pt x="1845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86"/>
              <p:cNvSpPr/>
              <p:nvPr/>
            </p:nvSpPr>
            <p:spPr>
              <a:xfrm>
                <a:off x="1524726" y="3048050"/>
                <a:ext cx="355325" cy="574750"/>
              </a:xfrm>
              <a:custGeom>
                <a:rect b="b" l="l" r="r" t="t"/>
                <a:pathLst>
                  <a:path extrusionOk="0" h="22990" w="14213">
                    <a:moveTo>
                      <a:pt x="10180" y="0"/>
                    </a:moveTo>
                    <a:lnTo>
                      <a:pt x="8207" y="1500"/>
                    </a:lnTo>
                    <a:cubicBezTo>
                      <a:pt x="7315" y="1205"/>
                      <a:pt x="6541" y="1076"/>
                      <a:pt x="5852" y="1076"/>
                    </a:cubicBezTo>
                    <a:cubicBezTo>
                      <a:pt x="4021" y="1076"/>
                      <a:pt x="2791" y="1992"/>
                      <a:pt x="1623" y="3147"/>
                    </a:cubicBezTo>
                    <a:cubicBezTo>
                      <a:pt x="1" y="4733"/>
                      <a:pt x="56" y="9595"/>
                      <a:pt x="2054" y="12294"/>
                    </a:cubicBezTo>
                    <a:cubicBezTo>
                      <a:pt x="4045" y="14992"/>
                      <a:pt x="8373" y="15785"/>
                      <a:pt x="10327" y="16154"/>
                    </a:cubicBezTo>
                    <a:cubicBezTo>
                      <a:pt x="12307" y="16523"/>
                      <a:pt x="11827" y="17482"/>
                      <a:pt x="11790" y="18275"/>
                    </a:cubicBezTo>
                    <a:cubicBezTo>
                      <a:pt x="11735" y="19074"/>
                      <a:pt x="8741" y="21182"/>
                      <a:pt x="8852" y="22116"/>
                    </a:cubicBezTo>
                    <a:cubicBezTo>
                      <a:pt x="8926" y="22934"/>
                      <a:pt x="10020" y="22989"/>
                      <a:pt x="10309" y="22989"/>
                    </a:cubicBezTo>
                    <a:lnTo>
                      <a:pt x="10383" y="22989"/>
                    </a:lnTo>
                    <a:cubicBezTo>
                      <a:pt x="10383" y="22989"/>
                      <a:pt x="10788" y="21938"/>
                      <a:pt x="11882" y="20733"/>
                    </a:cubicBezTo>
                    <a:cubicBezTo>
                      <a:pt x="12970" y="19516"/>
                      <a:pt x="14132" y="18662"/>
                      <a:pt x="14040" y="16873"/>
                    </a:cubicBezTo>
                    <a:cubicBezTo>
                      <a:pt x="13954" y="15103"/>
                      <a:pt x="12491" y="14562"/>
                      <a:pt x="12491" y="14562"/>
                    </a:cubicBezTo>
                    <a:cubicBezTo>
                      <a:pt x="12491" y="14562"/>
                      <a:pt x="14212" y="13953"/>
                      <a:pt x="13413" y="11808"/>
                    </a:cubicBezTo>
                    <a:cubicBezTo>
                      <a:pt x="12614" y="9669"/>
                      <a:pt x="8698" y="10978"/>
                      <a:pt x="8735" y="8907"/>
                    </a:cubicBezTo>
                    <a:cubicBezTo>
                      <a:pt x="8791" y="6854"/>
                      <a:pt x="7942" y="5342"/>
                      <a:pt x="9178" y="3750"/>
                    </a:cubicBezTo>
                    <a:cubicBezTo>
                      <a:pt x="10401" y="2182"/>
                      <a:pt x="11305" y="203"/>
                      <a:pt x="11305" y="203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96" name="Google Shape;2296;p86"/>
              <p:cNvGrpSpPr/>
              <p:nvPr/>
            </p:nvGrpSpPr>
            <p:grpSpPr>
              <a:xfrm>
                <a:off x="1674701" y="3317900"/>
                <a:ext cx="433525" cy="379725"/>
                <a:chOff x="1674701" y="3317900"/>
                <a:chExt cx="433525" cy="379725"/>
              </a:xfrm>
            </p:grpSpPr>
            <p:sp>
              <p:nvSpPr>
                <p:cNvPr id="2297" name="Google Shape;2297;p86"/>
                <p:cNvSpPr/>
                <p:nvPr/>
              </p:nvSpPr>
              <p:spPr>
                <a:xfrm>
                  <a:off x="1946101" y="3390425"/>
                  <a:ext cx="162125" cy="232050"/>
                </a:xfrm>
                <a:custGeom>
                  <a:rect b="b" l="l" r="r" t="t"/>
                  <a:pathLst>
                    <a:path extrusionOk="0" h="9282" w="6485">
                      <a:moveTo>
                        <a:pt x="3289" y="0"/>
                      </a:moveTo>
                      <a:cubicBezTo>
                        <a:pt x="2317" y="0"/>
                        <a:pt x="1051" y="277"/>
                        <a:pt x="590" y="1512"/>
                      </a:cubicBezTo>
                      <a:cubicBezTo>
                        <a:pt x="0" y="3104"/>
                        <a:pt x="1715" y="3953"/>
                        <a:pt x="1715" y="3953"/>
                      </a:cubicBezTo>
                      <a:cubicBezTo>
                        <a:pt x="1494" y="4506"/>
                        <a:pt x="1770" y="4856"/>
                        <a:pt x="1770" y="4856"/>
                      </a:cubicBezTo>
                      <a:cubicBezTo>
                        <a:pt x="1475" y="5416"/>
                        <a:pt x="1715" y="5692"/>
                        <a:pt x="1715" y="5692"/>
                      </a:cubicBezTo>
                      <a:cubicBezTo>
                        <a:pt x="1205" y="6129"/>
                        <a:pt x="910" y="6774"/>
                        <a:pt x="922" y="7444"/>
                      </a:cubicBezTo>
                      <a:cubicBezTo>
                        <a:pt x="922" y="8360"/>
                        <a:pt x="2047" y="9282"/>
                        <a:pt x="3436" y="9282"/>
                      </a:cubicBezTo>
                      <a:cubicBezTo>
                        <a:pt x="3842" y="9282"/>
                        <a:pt x="4241" y="9202"/>
                        <a:pt x="4616" y="9054"/>
                      </a:cubicBezTo>
                      <a:cubicBezTo>
                        <a:pt x="6485" y="8311"/>
                        <a:pt x="6190" y="6374"/>
                        <a:pt x="6153" y="3455"/>
                      </a:cubicBezTo>
                      <a:cubicBezTo>
                        <a:pt x="6116" y="517"/>
                        <a:pt x="4032" y="56"/>
                        <a:pt x="4032" y="56"/>
                      </a:cubicBezTo>
                      <a:cubicBezTo>
                        <a:pt x="3787" y="19"/>
                        <a:pt x="3535" y="0"/>
                        <a:pt x="328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86"/>
                <p:cNvSpPr/>
                <p:nvPr/>
              </p:nvSpPr>
              <p:spPr>
                <a:xfrm>
                  <a:off x="1674701" y="3385650"/>
                  <a:ext cx="162300" cy="232075"/>
                </a:xfrm>
                <a:custGeom>
                  <a:rect b="b" l="l" r="r" t="t"/>
                  <a:pathLst>
                    <a:path extrusionOk="0" h="9283" w="6492">
                      <a:moveTo>
                        <a:pt x="3154" y="1"/>
                      </a:moveTo>
                      <a:cubicBezTo>
                        <a:pt x="2921" y="1"/>
                        <a:pt x="2687" y="13"/>
                        <a:pt x="2460" y="44"/>
                      </a:cubicBezTo>
                      <a:cubicBezTo>
                        <a:pt x="2460" y="44"/>
                        <a:pt x="370" y="505"/>
                        <a:pt x="333" y="3443"/>
                      </a:cubicBezTo>
                      <a:cubicBezTo>
                        <a:pt x="296" y="6381"/>
                        <a:pt x="1" y="8323"/>
                        <a:pt x="1870" y="9061"/>
                      </a:cubicBezTo>
                      <a:cubicBezTo>
                        <a:pt x="2245" y="9208"/>
                        <a:pt x="2638" y="9282"/>
                        <a:pt x="3037" y="9282"/>
                      </a:cubicBezTo>
                      <a:cubicBezTo>
                        <a:pt x="4433" y="9282"/>
                        <a:pt x="5570" y="8354"/>
                        <a:pt x="5570" y="7438"/>
                      </a:cubicBezTo>
                      <a:cubicBezTo>
                        <a:pt x="5576" y="6762"/>
                        <a:pt x="5287" y="6117"/>
                        <a:pt x="4777" y="5680"/>
                      </a:cubicBezTo>
                      <a:cubicBezTo>
                        <a:pt x="4777" y="5680"/>
                        <a:pt x="5017" y="5422"/>
                        <a:pt x="4722" y="4869"/>
                      </a:cubicBezTo>
                      <a:cubicBezTo>
                        <a:pt x="4722" y="4869"/>
                        <a:pt x="4998" y="4519"/>
                        <a:pt x="4777" y="3947"/>
                      </a:cubicBezTo>
                      <a:cubicBezTo>
                        <a:pt x="4777" y="3947"/>
                        <a:pt x="6492" y="3117"/>
                        <a:pt x="5902" y="1525"/>
                      </a:cubicBezTo>
                      <a:cubicBezTo>
                        <a:pt x="5435" y="265"/>
                        <a:pt x="4132" y="1"/>
                        <a:pt x="315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86"/>
                <p:cNvSpPr/>
                <p:nvPr/>
              </p:nvSpPr>
              <p:spPr>
                <a:xfrm>
                  <a:off x="1792726" y="3317900"/>
                  <a:ext cx="197650" cy="379725"/>
                </a:xfrm>
                <a:custGeom>
                  <a:rect b="b" l="l" r="r" t="t"/>
                  <a:pathLst>
                    <a:path extrusionOk="0" h="15189" w="7906">
                      <a:moveTo>
                        <a:pt x="4654" y="0"/>
                      </a:moveTo>
                      <a:lnTo>
                        <a:pt x="4654" y="4192"/>
                      </a:lnTo>
                      <a:cubicBezTo>
                        <a:pt x="4654" y="4192"/>
                        <a:pt x="1734" y="6817"/>
                        <a:pt x="130" y="6964"/>
                      </a:cubicBezTo>
                      <a:lnTo>
                        <a:pt x="1" y="7579"/>
                      </a:lnTo>
                      <a:cubicBezTo>
                        <a:pt x="1" y="7579"/>
                        <a:pt x="2840" y="6725"/>
                        <a:pt x="4248" y="5563"/>
                      </a:cubicBezTo>
                      <a:lnTo>
                        <a:pt x="4248" y="5563"/>
                      </a:lnTo>
                      <a:cubicBezTo>
                        <a:pt x="4064" y="5729"/>
                        <a:pt x="1144" y="8298"/>
                        <a:pt x="56" y="8390"/>
                      </a:cubicBezTo>
                      <a:lnTo>
                        <a:pt x="554" y="8980"/>
                      </a:lnTo>
                      <a:cubicBezTo>
                        <a:pt x="554" y="8980"/>
                        <a:pt x="4174" y="7075"/>
                        <a:pt x="4303" y="6300"/>
                      </a:cubicBezTo>
                      <a:lnTo>
                        <a:pt x="4303" y="15189"/>
                      </a:lnTo>
                      <a:lnTo>
                        <a:pt x="5766" y="15189"/>
                      </a:lnTo>
                      <a:lnTo>
                        <a:pt x="5766" y="8095"/>
                      </a:lnTo>
                      <a:cubicBezTo>
                        <a:pt x="6295" y="8943"/>
                        <a:pt x="7199" y="8999"/>
                        <a:pt x="7426" y="8999"/>
                      </a:cubicBezTo>
                      <a:cubicBezTo>
                        <a:pt x="7444" y="8999"/>
                        <a:pt x="7463" y="8999"/>
                        <a:pt x="7481" y="8999"/>
                      </a:cubicBezTo>
                      <a:lnTo>
                        <a:pt x="7850" y="8593"/>
                      </a:lnTo>
                      <a:cubicBezTo>
                        <a:pt x="6725" y="8482"/>
                        <a:pt x="6227" y="7358"/>
                        <a:pt x="6227" y="7358"/>
                      </a:cubicBezTo>
                      <a:lnTo>
                        <a:pt x="6227" y="7358"/>
                      </a:lnTo>
                      <a:cubicBezTo>
                        <a:pt x="6781" y="7720"/>
                        <a:pt x="7420" y="7769"/>
                        <a:pt x="7727" y="7769"/>
                      </a:cubicBezTo>
                      <a:cubicBezTo>
                        <a:pt x="7838" y="7769"/>
                        <a:pt x="7905" y="7763"/>
                        <a:pt x="7905" y="7763"/>
                      </a:cubicBezTo>
                      <a:lnTo>
                        <a:pt x="7776" y="7173"/>
                      </a:lnTo>
                      <a:cubicBezTo>
                        <a:pt x="7678" y="7186"/>
                        <a:pt x="7580" y="7186"/>
                        <a:pt x="7481" y="7186"/>
                      </a:cubicBezTo>
                      <a:cubicBezTo>
                        <a:pt x="6092" y="7186"/>
                        <a:pt x="5803" y="5987"/>
                        <a:pt x="5803" y="5987"/>
                      </a:cubicBezTo>
                      <a:lnTo>
                        <a:pt x="5803" y="553"/>
                      </a:lnTo>
                      <a:cubicBezTo>
                        <a:pt x="5410" y="350"/>
                        <a:pt x="5029" y="166"/>
                        <a:pt x="4654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0" name="Google Shape;2300;p86"/>
              <p:cNvSpPr/>
              <p:nvPr/>
            </p:nvSpPr>
            <p:spPr>
              <a:xfrm>
                <a:off x="1513051" y="3450200"/>
                <a:ext cx="724875" cy="855500"/>
              </a:xfrm>
              <a:custGeom>
                <a:rect b="b" l="l" r="r" t="t"/>
                <a:pathLst>
                  <a:path extrusionOk="0" h="34220" w="28995">
                    <a:moveTo>
                      <a:pt x="2244" y="0"/>
                    </a:moveTo>
                    <a:cubicBezTo>
                      <a:pt x="1974" y="6"/>
                      <a:pt x="1703" y="43"/>
                      <a:pt x="1445" y="123"/>
                    </a:cubicBezTo>
                    <a:cubicBezTo>
                      <a:pt x="1" y="511"/>
                      <a:pt x="1021" y="2059"/>
                      <a:pt x="1095" y="2803"/>
                    </a:cubicBezTo>
                    <a:cubicBezTo>
                      <a:pt x="1150" y="3522"/>
                      <a:pt x="1593" y="4703"/>
                      <a:pt x="1593" y="4703"/>
                    </a:cubicBezTo>
                    <a:cubicBezTo>
                      <a:pt x="1371" y="5668"/>
                      <a:pt x="2312" y="6995"/>
                      <a:pt x="2312" y="6995"/>
                    </a:cubicBezTo>
                    <a:cubicBezTo>
                      <a:pt x="1851" y="8200"/>
                      <a:pt x="2404" y="8753"/>
                      <a:pt x="2404" y="8753"/>
                    </a:cubicBezTo>
                    <a:cubicBezTo>
                      <a:pt x="1925" y="9528"/>
                      <a:pt x="2422" y="10935"/>
                      <a:pt x="2422" y="10935"/>
                    </a:cubicBezTo>
                    <a:cubicBezTo>
                      <a:pt x="1519" y="12706"/>
                      <a:pt x="2293" y="13855"/>
                      <a:pt x="2293" y="13855"/>
                    </a:cubicBezTo>
                    <a:cubicBezTo>
                      <a:pt x="1648" y="14740"/>
                      <a:pt x="1980" y="16314"/>
                      <a:pt x="1980" y="16314"/>
                    </a:cubicBezTo>
                    <a:cubicBezTo>
                      <a:pt x="947" y="17955"/>
                      <a:pt x="1832" y="19823"/>
                      <a:pt x="1832" y="19823"/>
                    </a:cubicBezTo>
                    <a:cubicBezTo>
                      <a:pt x="1500" y="21114"/>
                      <a:pt x="1740" y="22430"/>
                      <a:pt x="1740" y="22430"/>
                    </a:cubicBezTo>
                    <a:cubicBezTo>
                      <a:pt x="1408" y="24347"/>
                      <a:pt x="2220" y="25017"/>
                      <a:pt x="2220" y="25017"/>
                    </a:cubicBezTo>
                    <a:cubicBezTo>
                      <a:pt x="2367" y="27642"/>
                      <a:pt x="4955" y="28011"/>
                      <a:pt x="4955" y="28011"/>
                    </a:cubicBezTo>
                    <a:cubicBezTo>
                      <a:pt x="5416" y="28939"/>
                      <a:pt x="6141" y="29222"/>
                      <a:pt x="6854" y="29222"/>
                    </a:cubicBezTo>
                    <a:cubicBezTo>
                      <a:pt x="7930" y="29222"/>
                      <a:pt x="8969" y="28589"/>
                      <a:pt x="8969" y="28589"/>
                    </a:cubicBezTo>
                    <a:cubicBezTo>
                      <a:pt x="9313" y="28705"/>
                      <a:pt x="9676" y="28767"/>
                      <a:pt x="10038" y="28779"/>
                    </a:cubicBezTo>
                    <a:cubicBezTo>
                      <a:pt x="10917" y="28779"/>
                      <a:pt x="11163" y="28238"/>
                      <a:pt x="11741" y="28011"/>
                    </a:cubicBezTo>
                    <a:cubicBezTo>
                      <a:pt x="11956" y="27919"/>
                      <a:pt x="12183" y="27870"/>
                      <a:pt x="12417" y="27863"/>
                    </a:cubicBezTo>
                    <a:cubicBezTo>
                      <a:pt x="12841" y="27863"/>
                      <a:pt x="13161" y="28091"/>
                      <a:pt x="13308" y="28638"/>
                    </a:cubicBezTo>
                    <a:cubicBezTo>
                      <a:pt x="13530" y="29455"/>
                      <a:pt x="13142" y="30709"/>
                      <a:pt x="12976" y="31969"/>
                    </a:cubicBezTo>
                    <a:cubicBezTo>
                      <a:pt x="12810" y="33205"/>
                      <a:pt x="13603" y="34219"/>
                      <a:pt x="13603" y="34219"/>
                    </a:cubicBezTo>
                    <a:lnTo>
                      <a:pt x="15490" y="34219"/>
                    </a:lnTo>
                    <a:cubicBezTo>
                      <a:pt x="15454" y="34219"/>
                      <a:pt x="15306" y="34182"/>
                      <a:pt x="15951" y="33076"/>
                    </a:cubicBezTo>
                    <a:cubicBezTo>
                      <a:pt x="16652" y="31889"/>
                      <a:pt x="15693" y="30746"/>
                      <a:pt x="16597" y="29302"/>
                    </a:cubicBezTo>
                    <a:cubicBezTo>
                      <a:pt x="17507" y="27863"/>
                      <a:pt x="17451" y="26032"/>
                      <a:pt x="17451" y="26032"/>
                    </a:cubicBezTo>
                    <a:cubicBezTo>
                      <a:pt x="17894" y="23591"/>
                      <a:pt x="16744" y="23518"/>
                      <a:pt x="15822" y="22485"/>
                    </a:cubicBezTo>
                    <a:cubicBezTo>
                      <a:pt x="15429" y="22061"/>
                      <a:pt x="14808" y="21932"/>
                      <a:pt x="14218" y="21932"/>
                    </a:cubicBezTo>
                    <a:cubicBezTo>
                      <a:pt x="13689" y="21944"/>
                      <a:pt x="13167" y="22024"/>
                      <a:pt x="12663" y="22172"/>
                    </a:cubicBezTo>
                    <a:cubicBezTo>
                      <a:pt x="12454" y="22092"/>
                      <a:pt x="12226" y="22049"/>
                      <a:pt x="12005" y="22042"/>
                    </a:cubicBezTo>
                    <a:cubicBezTo>
                      <a:pt x="11556" y="22030"/>
                      <a:pt x="11151" y="22301"/>
                      <a:pt x="10997" y="22725"/>
                    </a:cubicBezTo>
                    <a:cubicBezTo>
                      <a:pt x="10856" y="22676"/>
                      <a:pt x="10708" y="22651"/>
                      <a:pt x="10561" y="22651"/>
                    </a:cubicBezTo>
                    <a:cubicBezTo>
                      <a:pt x="9805" y="22651"/>
                      <a:pt x="9172" y="23266"/>
                      <a:pt x="9172" y="23266"/>
                    </a:cubicBezTo>
                    <a:cubicBezTo>
                      <a:pt x="9110" y="22885"/>
                      <a:pt x="8803" y="22780"/>
                      <a:pt x="8471" y="22780"/>
                    </a:cubicBezTo>
                    <a:cubicBezTo>
                      <a:pt x="8182" y="22792"/>
                      <a:pt x="7893" y="22848"/>
                      <a:pt x="7616" y="22946"/>
                    </a:cubicBezTo>
                    <a:cubicBezTo>
                      <a:pt x="7696" y="22079"/>
                      <a:pt x="6897" y="21766"/>
                      <a:pt x="6897" y="21766"/>
                    </a:cubicBezTo>
                    <a:cubicBezTo>
                      <a:pt x="7561" y="20512"/>
                      <a:pt x="6621" y="19676"/>
                      <a:pt x="6621" y="19676"/>
                    </a:cubicBezTo>
                    <a:cubicBezTo>
                      <a:pt x="7709" y="18109"/>
                      <a:pt x="7045" y="16295"/>
                      <a:pt x="7045" y="16295"/>
                    </a:cubicBezTo>
                    <a:cubicBezTo>
                      <a:pt x="7506" y="14433"/>
                      <a:pt x="6473" y="13394"/>
                      <a:pt x="6473" y="13394"/>
                    </a:cubicBezTo>
                    <a:cubicBezTo>
                      <a:pt x="7580" y="11919"/>
                      <a:pt x="6270" y="10554"/>
                      <a:pt x="6270" y="10554"/>
                    </a:cubicBezTo>
                    <a:cubicBezTo>
                      <a:pt x="6694" y="10149"/>
                      <a:pt x="6547" y="9257"/>
                      <a:pt x="6510" y="9036"/>
                    </a:cubicBezTo>
                    <a:lnTo>
                      <a:pt x="6510" y="9036"/>
                    </a:lnTo>
                    <a:cubicBezTo>
                      <a:pt x="6682" y="10007"/>
                      <a:pt x="7758" y="10075"/>
                      <a:pt x="8059" y="10075"/>
                    </a:cubicBezTo>
                    <a:lnTo>
                      <a:pt x="8133" y="10075"/>
                    </a:lnTo>
                    <a:cubicBezTo>
                      <a:pt x="8219" y="10917"/>
                      <a:pt x="9307" y="11028"/>
                      <a:pt x="9842" y="11028"/>
                    </a:cubicBezTo>
                    <a:cubicBezTo>
                      <a:pt x="10014" y="11028"/>
                      <a:pt x="10130" y="11015"/>
                      <a:pt x="10130" y="11015"/>
                    </a:cubicBezTo>
                    <a:cubicBezTo>
                      <a:pt x="10296" y="11765"/>
                      <a:pt x="10764" y="11962"/>
                      <a:pt x="11194" y="11962"/>
                    </a:cubicBezTo>
                    <a:cubicBezTo>
                      <a:pt x="11507" y="11950"/>
                      <a:pt x="11809" y="11876"/>
                      <a:pt x="12091" y="11741"/>
                    </a:cubicBezTo>
                    <a:cubicBezTo>
                      <a:pt x="12509" y="12146"/>
                      <a:pt x="13044" y="12275"/>
                      <a:pt x="13560" y="12275"/>
                    </a:cubicBezTo>
                    <a:cubicBezTo>
                      <a:pt x="14452" y="12275"/>
                      <a:pt x="15269" y="11894"/>
                      <a:pt x="15269" y="11894"/>
                    </a:cubicBezTo>
                    <a:cubicBezTo>
                      <a:pt x="15490" y="12109"/>
                      <a:pt x="15798" y="12226"/>
                      <a:pt x="16111" y="12214"/>
                    </a:cubicBezTo>
                    <a:cubicBezTo>
                      <a:pt x="17009" y="12214"/>
                      <a:pt x="18023" y="11501"/>
                      <a:pt x="18023" y="11501"/>
                    </a:cubicBezTo>
                    <a:cubicBezTo>
                      <a:pt x="18213" y="11568"/>
                      <a:pt x="18410" y="11599"/>
                      <a:pt x="18613" y="11599"/>
                    </a:cubicBezTo>
                    <a:cubicBezTo>
                      <a:pt x="19744" y="11599"/>
                      <a:pt x="20033" y="10413"/>
                      <a:pt x="20033" y="10413"/>
                    </a:cubicBezTo>
                    <a:lnTo>
                      <a:pt x="20076" y="10413"/>
                    </a:lnTo>
                    <a:cubicBezTo>
                      <a:pt x="21668" y="10394"/>
                      <a:pt x="21975" y="9313"/>
                      <a:pt x="21975" y="9313"/>
                    </a:cubicBezTo>
                    <a:cubicBezTo>
                      <a:pt x="22172" y="9380"/>
                      <a:pt x="22381" y="9417"/>
                      <a:pt x="22590" y="9423"/>
                    </a:cubicBezTo>
                    <a:cubicBezTo>
                      <a:pt x="23002" y="9423"/>
                      <a:pt x="23119" y="9202"/>
                      <a:pt x="23162" y="9067"/>
                    </a:cubicBezTo>
                    <a:lnTo>
                      <a:pt x="23162" y="9067"/>
                    </a:lnTo>
                    <a:cubicBezTo>
                      <a:pt x="22977" y="10382"/>
                      <a:pt x="23807" y="10603"/>
                      <a:pt x="23807" y="10603"/>
                    </a:cubicBezTo>
                    <a:cubicBezTo>
                      <a:pt x="23586" y="11396"/>
                      <a:pt x="23487" y="12220"/>
                      <a:pt x="23512" y="13044"/>
                    </a:cubicBezTo>
                    <a:cubicBezTo>
                      <a:pt x="22602" y="15336"/>
                      <a:pt x="24084" y="16240"/>
                      <a:pt x="24084" y="16240"/>
                    </a:cubicBezTo>
                    <a:cubicBezTo>
                      <a:pt x="22996" y="17611"/>
                      <a:pt x="23807" y="18938"/>
                      <a:pt x="23807" y="18938"/>
                    </a:cubicBezTo>
                    <a:cubicBezTo>
                      <a:pt x="23401" y="19553"/>
                      <a:pt x="23586" y="21415"/>
                      <a:pt x="23586" y="21415"/>
                    </a:cubicBezTo>
                    <a:cubicBezTo>
                      <a:pt x="23045" y="22024"/>
                      <a:pt x="22768" y="23303"/>
                      <a:pt x="22768" y="23303"/>
                    </a:cubicBezTo>
                    <a:cubicBezTo>
                      <a:pt x="20943" y="24077"/>
                      <a:pt x="21035" y="25706"/>
                      <a:pt x="21035" y="25706"/>
                    </a:cubicBezTo>
                    <a:cubicBezTo>
                      <a:pt x="21145" y="25755"/>
                      <a:pt x="21244" y="25841"/>
                      <a:pt x="21311" y="25946"/>
                    </a:cubicBezTo>
                    <a:cubicBezTo>
                      <a:pt x="21570" y="26327"/>
                      <a:pt x="22215" y="26757"/>
                      <a:pt x="22215" y="26757"/>
                    </a:cubicBezTo>
                    <a:cubicBezTo>
                      <a:pt x="21496" y="27089"/>
                      <a:pt x="20850" y="29455"/>
                      <a:pt x="20648" y="30027"/>
                    </a:cubicBezTo>
                    <a:cubicBezTo>
                      <a:pt x="20586" y="30193"/>
                      <a:pt x="20654" y="30267"/>
                      <a:pt x="20777" y="30267"/>
                    </a:cubicBezTo>
                    <a:cubicBezTo>
                      <a:pt x="21109" y="30267"/>
                      <a:pt x="21871" y="29750"/>
                      <a:pt x="22067" y="28921"/>
                    </a:cubicBezTo>
                    <a:cubicBezTo>
                      <a:pt x="22362" y="27796"/>
                      <a:pt x="23180" y="27384"/>
                      <a:pt x="23180" y="27384"/>
                    </a:cubicBezTo>
                    <a:cubicBezTo>
                      <a:pt x="23567" y="28251"/>
                      <a:pt x="24194" y="28521"/>
                      <a:pt x="24852" y="28521"/>
                    </a:cubicBezTo>
                    <a:cubicBezTo>
                      <a:pt x="25565" y="28521"/>
                      <a:pt x="26309" y="28195"/>
                      <a:pt x="26800" y="27974"/>
                    </a:cubicBezTo>
                    <a:cubicBezTo>
                      <a:pt x="27741" y="27550"/>
                      <a:pt x="27649" y="25405"/>
                      <a:pt x="27649" y="25405"/>
                    </a:cubicBezTo>
                    <a:cubicBezTo>
                      <a:pt x="27649" y="25405"/>
                      <a:pt x="27962" y="25276"/>
                      <a:pt x="28497" y="23782"/>
                    </a:cubicBezTo>
                    <a:cubicBezTo>
                      <a:pt x="28835" y="22928"/>
                      <a:pt x="28749" y="21975"/>
                      <a:pt x="28276" y="21194"/>
                    </a:cubicBezTo>
                    <a:cubicBezTo>
                      <a:pt x="28927" y="19197"/>
                      <a:pt x="27852" y="18035"/>
                      <a:pt x="27852" y="18035"/>
                    </a:cubicBezTo>
                    <a:cubicBezTo>
                      <a:pt x="28798" y="16461"/>
                      <a:pt x="27833" y="15078"/>
                      <a:pt x="27833" y="15078"/>
                    </a:cubicBezTo>
                    <a:cubicBezTo>
                      <a:pt x="28632" y="13726"/>
                      <a:pt x="27759" y="12435"/>
                      <a:pt x="27759" y="12435"/>
                    </a:cubicBezTo>
                    <a:cubicBezTo>
                      <a:pt x="28552" y="11286"/>
                      <a:pt x="27981" y="9792"/>
                      <a:pt x="27981" y="9792"/>
                    </a:cubicBezTo>
                    <a:cubicBezTo>
                      <a:pt x="28995" y="8311"/>
                      <a:pt x="28036" y="7352"/>
                      <a:pt x="28036" y="7352"/>
                    </a:cubicBezTo>
                    <a:cubicBezTo>
                      <a:pt x="28036" y="7352"/>
                      <a:pt x="28663" y="7167"/>
                      <a:pt x="28589" y="5151"/>
                    </a:cubicBezTo>
                    <a:cubicBezTo>
                      <a:pt x="28540" y="3424"/>
                      <a:pt x="26973" y="3301"/>
                      <a:pt x="26524" y="3301"/>
                    </a:cubicBezTo>
                    <a:lnTo>
                      <a:pt x="26407" y="3301"/>
                    </a:lnTo>
                    <a:cubicBezTo>
                      <a:pt x="26032" y="2895"/>
                      <a:pt x="25663" y="2754"/>
                      <a:pt x="25344" y="2754"/>
                    </a:cubicBezTo>
                    <a:cubicBezTo>
                      <a:pt x="24581" y="2754"/>
                      <a:pt x="24041" y="3541"/>
                      <a:pt x="24041" y="3541"/>
                    </a:cubicBezTo>
                    <a:cubicBezTo>
                      <a:pt x="23942" y="3510"/>
                      <a:pt x="23844" y="3498"/>
                      <a:pt x="23739" y="3498"/>
                    </a:cubicBezTo>
                    <a:cubicBezTo>
                      <a:pt x="22658" y="3498"/>
                      <a:pt x="21809" y="5016"/>
                      <a:pt x="21809" y="5016"/>
                    </a:cubicBezTo>
                    <a:lnTo>
                      <a:pt x="21729" y="5016"/>
                    </a:lnTo>
                    <a:cubicBezTo>
                      <a:pt x="20574" y="5016"/>
                      <a:pt x="20641" y="5834"/>
                      <a:pt x="20641" y="5834"/>
                    </a:cubicBezTo>
                    <a:cubicBezTo>
                      <a:pt x="20439" y="5784"/>
                      <a:pt x="20230" y="5754"/>
                      <a:pt x="20021" y="5754"/>
                    </a:cubicBezTo>
                    <a:cubicBezTo>
                      <a:pt x="19344" y="5748"/>
                      <a:pt x="18717" y="6104"/>
                      <a:pt x="18392" y="6700"/>
                    </a:cubicBezTo>
                    <a:cubicBezTo>
                      <a:pt x="18152" y="6571"/>
                      <a:pt x="17888" y="6510"/>
                      <a:pt x="17617" y="6504"/>
                    </a:cubicBezTo>
                    <a:cubicBezTo>
                      <a:pt x="16707" y="6510"/>
                      <a:pt x="16136" y="7315"/>
                      <a:pt x="16136" y="7315"/>
                    </a:cubicBezTo>
                    <a:cubicBezTo>
                      <a:pt x="15902" y="7247"/>
                      <a:pt x="15656" y="7217"/>
                      <a:pt x="15417" y="7217"/>
                    </a:cubicBezTo>
                    <a:cubicBezTo>
                      <a:pt x="14396" y="7217"/>
                      <a:pt x="13843" y="7831"/>
                      <a:pt x="13843" y="7831"/>
                    </a:cubicBezTo>
                    <a:cubicBezTo>
                      <a:pt x="13339" y="7167"/>
                      <a:pt x="12743" y="6977"/>
                      <a:pt x="12233" y="6977"/>
                    </a:cubicBezTo>
                    <a:cubicBezTo>
                      <a:pt x="11790" y="6983"/>
                      <a:pt x="11360" y="7106"/>
                      <a:pt x="10979" y="7333"/>
                    </a:cubicBezTo>
                    <a:cubicBezTo>
                      <a:pt x="10942" y="6393"/>
                      <a:pt x="10198" y="6245"/>
                      <a:pt x="9737" y="6245"/>
                    </a:cubicBezTo>
                    <a:cubicBezTo>
                      <a:pt x="9614" y="6245"/>
                      <a:pt x="9491" y="6258"/>
                      <a:pt x="9368" y="6276"/>
                    </a:cubicBezTo>
                    <a:cubicBezTo>
                      <a:pt x="9202" y="5225"/>
                      <a:pt x="7598" y="5041"/>
                      <a:pt x="7598" y="5041"/>
                    </a:cubicBezTo>
                    <a:cubicBezTo>
                      <a:pt x="8114" y="3762"/>
                      <a:pt x="6688" y="3320"/>
                      <a:pt x="6688" y="3320"/>
                    </a:cubicBezTo>
                    <a:cubicBezTo>
                      <a:pt x="6744" y="2176"/>
                      <a:pt x="5600" y="1807"/>
                      <a:pt x="5600" y="1807"/>
                    </a:cubicBezTo>
                    <a:cubicBezTo>
                      <a:pt x="5422" y="578"/>
                      <a:pt x="4777" y="302"/>
                      <a:pt x="4236" y="302"/>
                    </a:cubicBezTo>
                    <a:cubicBezTo>
                      <a:pt x="3959" y="308"/>
                      <a:pt x="3689" y="363"/>
                      <a:pt x="3443" y="474"/>
                    </a:cubicBezTo>
                    <a:cubicBezTo>
                      <a:pt x="3443" y="474"/>
                      <a:pt x="3092" y="0"/>
                      <a:pt x="224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86"/>
              <p:cNvSpPr/>
              <p:nvPr/>
            </p:nvSpPr>
            <p:spPr>
              <a:xfrm>
                <a:off x="1726651" y="2627300"/>
                <a:ext cx="281400" cy="432450"/>
              </a:xfrm>
              <a:custGeom>
                <a:rect b="b" l="l" r="r" t="t"/>
                <a:pathLst>
                  <a:path extrusionOk="0" h="17298" w="11256">
                    <a:moveTo>
                      <a:pt x="6147" y="1"/>
                    </a:moveTo>
                    <a:cubicBezTo>
                      <a:pt x="6141" y="1"/>
                      <a:pt x="6129" y="1"/>
                      <a:pt x="6117" y="1"/>
                    </a:cubicBezTo>
                    <a:cubicBezTo>
                      <a:pt x="6043" y="56"/>
                      <a:pt x="5570" y="873"/>
                      <a:pt x="5514" y="1175"/>
                    </a:cubicBezTo>
                    <a:cubicBezTo>
                      <a:pt x="5483" y="1359"/>
                      <a:pt x="5299" y="1414"/>
                      <a:pt x="5127" y="1414"/>
                    </a:cubicBezTo>
                    <a:cubicBezTo>
                      <a:pt x="5022" y="1414"/>
                      <a:pt x="4918" y="1396"/>
                      <a:pt x="4820" y="1359"/>
                    </a:cubicBezTo>
                    <a:cubicBezTo>
                      <a:pt x="4684" y="1322"/>
                      <a:pt x="4684" y="99"/>
                      <a:pt x="4684" y="99"/>
                    </a:cubicBezTo>
                    <a:cubicBezTo>
                      <a:pt x="4119" y="99"/>
                      <a:pt x="3553" y="548"/>
                      <a:pt x="3553" y="548"/>
                    </a:cubicBezTo>
                    <a:lnTo>
                      <a:pt x="3738" y="1605"/>
                    </a:lnTo>
                    <a:cubicBezTo>
                      <a:pt x="3215" y="2066"/>
                      <a:pt x="3418" y="2502"/>
                      <a:pt x="3418" y="2502"/>
                    </a:cubicBezTo>
                    <a:cubicBezTo>
                      <a:pt x="2681" y="3049"/>
                      <a:pt x="2797" y="4242"/>
                      <a:pt x="2361" y="4242"/>
                    </a:cubicBezTo>
                    <a:cubicBezTo>
                      <a:pt x="1974" y="4223"/>
                      <a:pt x="1974" y="4045"/>
                      <a:pt x="1851" y="4045"/>
                    </a:cubicBezTo>
                    <a:cubicBezTo>
                      <a:pt x="1826" y="4045"/>
                      <a:pt x="1808" y="4045"/>
                      <a:pt x="1795" y="4051"/>
                    </a:cubicBezTo>
                    <a:cubicBezTo>
                      <a:pt x="1623" y="4131"/>
                      <a:pt x="1377" y="4371"/>
                      <a:pt x="1586" y="4525"/>
                    </a:cubicBezTo>
                    <a:cubicBezTo>
                      <a:pt x="1777" y="4691"/>
                      <a:pt x="1605" y="4691"/>
                      <a:pt x="1377" y="4973"/>
                    </a:cubicBezTo>
                    <a:cubicBezTo>
                      <a:pt x="1132" y="5262"/>
                      <a:pt x="1642" y="5828"/>
                      <a:pt x="1832" y="5895"/>
                    </a:cubicBezTo>
                    <a:cubicBezTo>
                      <a:pt x="1845" y="5902"/>
                      <a:pt x="1857" y="5902"/>
                      <a:pt x="1869" y="5902"/>
                    </a:cubicBezTo>
                    <a:cubicBezTo>
                      <a:pt x="2121" y="5902"/>
                      <a:pt x="2963" y="5465"/>
                      <a:pt x="2963" y="5465"/>
                    </a:cubicBezTo>
                    <a:lnTo>
                      <a:pt x="2963" y="5465"/>
                    </a:lnTo>
                    <a:cubicBezTo>
                      <a:pt x="2736" y="5957"/>
                      <a:pt x="2773" y="6633"/>
                      <a:pt x="2773" y="6633"/>
                    </a:cubicBezTo>
                    <a:cubicBezTo>
                      <a:pt x="2773" y="6633"/>
                      <a:pt x="2631" y="6221"/>
                      <a:pt x="2269" y="6221"/>
                    </a:cubicBezTo>
                    <a:cubicBezTo>
                      <a:pt x="2189" y="6227"/>
                      <a:pt x="2115" y="6246"/>
                      <a:pt x="2041" y="6276"/>
                    </a:cubicBezTo>
                    <a:cubicBezTo>
                      <a:pt x="1513" y="6485"/>
                      <a:pt x="1494" y="6879"/>
                      <a:pt x="1494" y="6879"/>
                    </a:cubicBezTo>
                    <a:cubicBezTo>
                      <a:pt x="1869" y="6897"/>
                      <a:pt x="2023" y="7278"/>
                      <a:pt x="2023" y="7278"/>
                    </a:cubicBezTo>
                    <a:cubicBezTo>
                      <a:pt x="1" y="10659"/>
                      <a:pt x="1" y="15927"/>
                      <a:pt x="683" y="16683"/>
                    </a:cubicBezTo>
                    <a:cubicBezTo>
                      <a:pt x="1070" y="17089"/>
                      <a:pt x="1574" y="17298"/>
                      <a:pt x="2293" y="17298"/>
                    </a:cubicBezTo>
                    <a:cubicBezTo>
                      <a:pt x="2871" y="17298"/>
                      <a:pt x="3590" y="17168"/>
                      <a:pt x="4512" y="16904"/>
                    </a:cubicBezTo>
                    <a:cubicBezTo>
                      <a:pt x="6608" y="16302"/>
                      <a:pt x="10063" y="13868"/>
                      <a:pt x="10647" y="11354"/>
                    </a:cubicBezTo>
                    <a:cubicBezTo>
                      <a:pt x="11255" y="8846"/>
                      <a:pt x="9178" y="7407"/>
                      <a:pt x="9178" y="7407"/>
                    </a:cubicBezTo>
                    <a:cubicBezTo>
                      <a:pt x="9178" y="7407"/>
                      <a:pt x="9251" y="6670"/>
                      <a:pt x="9178" y="5182"/>
                    </a:cubicBezTo>
                    <a:cubicBezTo>
                      <a:pt x="9129" y="3855"/>
                      <a:pt x="8182" y="3781"/>
                      <a:pt x="7973" y="3781"/>
                    </a:cubicBezTo>
                    <a:lnTo>
                      <a:pt x="7930" y="3781"/>
                    </a:lnTo>
                    <a:cubicBezTo>
                      <a:pt x="8041" y="2349"/>
                      <a:pt x="6664" y="1931"/>
                      <a:pt x="6664" y="1740"/>
                    </a:cubicBezTo>
                    <a:cubicBezTo>
                      <a:pt x="6682" y="1531"/>
                      <a:pt x="7082" y="837"/>
                      <a:pt x="7155" y="511"/>
                    </a:cubicBezTo>
                    <a:cubicBezTo>
                      <a:pt x="7241" y="216"/>
                      <a:pt x="6344" y="1"/>
                      <a:pt x="614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2" name="Google Shape;2302;p86"/>
          <p:cNvGrpSpPr/>
          <p:nvPr/>
        </p:nvGrpSpPr>
        <p:grpSpPr>
          <a:xfrm>
            <a:off x="1234609" y="2417569"/>
            <a:ext cx="224507" cy="215983"/>
            <a:chOff x="2648935" y="1948120"/>
            <a:chExt cx="233594" cy="224748"/>
          </a:xfrm>
        </p:grpSpPr>
        <p:sp>
          <p:nvSpPr>
            <p:cNvPr id="2303" name="Google Shape;2303;p86"/>
            <p:cNvSpPr/>
            <p:nvPr/>
          </p:nvSpPr>
          <p:spPr>
            <a:xfrm>
              <a:off x="2648935" y="1948120"/>
              <a:ext cx="233594" cy="224748"/>
            </a:xfrm>
            <a:custGeom>
              <a:rect b="b" l="l" r="r" t="t"/>
              <a:pathLst>
                <a:path extrusionOk="0" h="8893" w="9243">
                  <a:moveTo>
                    <a:pt x="4802" y="1351"/>
                  </a:moveTo>
                  <a:cubicBezTo>
                    <a:pt x="5200" y="1351"/>
                    <a:pt x="5602" y="1428"/>
                    <a:pt x="5984" y="1586"/>
                  </a:cubicBezTo>
                  <a:cubicBezTo>
                    <a:pt x="7139" y="2066"/>
                    <a:pt x="7896" y="3194"/>
                    <a:pt x="7896" y="4447"/>
                  </a:cubicBezTo>
                  <a:cubicBezTo>
                    <a:pt x="7891" y="6158"/>
                    <a:pt x="6507" y="7542"/>
                    <a:pt x="4796" y="7542"/>
                  </a:cubicBezTo>
                  <a:cubicBezTo>
                    <a:pt x="3548" y="7542"/>
                    <a:pt x="2415" y="6790"/>
                    <a:pt x="1941" y="5630"/>
                  </a:cubicBezTo>
                  <a:cubicBezTo>
                    <a:pt x="1461" y="4474"/>
                    <a:pt x="1723" y="3145"/>
                    <a:pt x="2611" y="2257"/>
                  </a:cubicBezTo>
                  <a:cubicBezTo>
                    <a:pt x="3202" y="1666"/>
                    <a:pt x="3995" y="1351"/>
                    <a:pt x="4802" y="1351"/>
                  </a:cubicBezTo>
                  <a:close/>
                  <a:moveTo>
                    <a:pt x="4796" y="1"/>
                  </a:moveTo>
                  <a:cubicBezTo>
                    <a:pt x="2998" y="1"/>
                    <a:pt x="1380" y="1085"/>
                    <a:pt x="693" y="2747"/>
                  </a:cubicBezTo>
                  <a:cubicBezTo>
                    <a:pt x="1" y="4409"/>
                    <a:pt x="382" y="6322"/>
                    <a:pt x="1652" y="7591"/>
                  </a:cubicBezTo>
                  <a:cubicBezTo>
                    <a:pt x="2505" y="8441"/>
                    <a:pt x="3645" y="8893"/>
                    <a:pt x="4803" y="8893"/>
                  </a:cubicBezTo>
                  <a:cubicBezTo>
                    <a:pt x="5375" y="8893"/>
                    <a:pt x="5952" y="8783"/>
                    <a:pt x="6502" y="8556"/>
                  </a:cubicBezTo>
                  <a:cubicBezTo>
                    <a:pt x="8158" y="7864"/>
                    <a:pt x="9242" y="6245"/>
                    <a:pt x="9242" y="4447"/>
                  </a:cubicBezTo>
                  <a:cubicBezTo>
                    <a:pt x="9242" y="1995"/>
                    <a:pt x="7254" y="6"/>
                    <a:pt x="4796" y="1"/>
                  </a:cubicBezTo>
                  <a:close/>
                </a:path>
              </a:pathLst>
            </a:custGeom>
            <a:solidFill>
              <a:srgbClr val="92A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86"/>
            <p:cNvSpPr/>
            <p:nvPr/>
          </p:nvSpPr>
          <p:spPr>
            <a:xfrm>
              <a:off x="2733370" y="2023735"/>
              <a:ext cx="73695" cy="73568"/>
            </a:xfrm>
            <a:custGeom>
              <a:rect b="b" l="l" r="r" t="t"/>
              <a:pathLst>
                <a:path extrusionOk="0" h="2911" w="2916">
                  <a:moveTo>
                    <a:pt x="1455" y="0"/>
                  </a:moveTo>
                  <a:cubicBezTo>
                    <a:pt x="654" y="0"/>
                    <a:pt x="0" y="649"/>
                    <a:pt x="0" y="1455"/>
                  </a:cubicBezTo>
                  <a:cubicBezTo>
                    <a:pt x="0" y="2262"/>
                    <a:pt x="654" y="2910"/>
                    <a:pt x="1455" y="2910"/>
                  </a:cubicBezTo>
                  <a:cubicBezTo>
                    <a:pt x="2261" y="2910"/>
                    <a:pt x="2915" y="2262"/>
                    <a:pt x="2915" y="1455"/>
                  </a:cubicBezTo>
                  <a:cubicBezTo>
                    <a:pt x="2915" y="649"/>
                    <a:pt x="2261" y="0"/>
                    <a:pt x="1455" y="0"/>
                  </a:cubicBezTo>
                  <a:close/>
                </a:path>
              </a:pathLst>
            </a:custGeom>
            <a:solidFill>
              <a:srgbClr val="92A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5" name="Google Shape;2305;p86"/>
          <p:cNvGrpSpPr/>
          <p:nvPr/>
        </p:nvGrpSpPr>
        <p:grpSpPr>
          <a:xfrm>
            <a:off x="2463611" y="3301566"/>
            <a:ext cx="330071" cy="317580"/>
            <a:chOff x="3628558" y="2776198"/>
            <a:chExt cx="257045" cy="247375"/>
          </a:xfrm>
        </p:grpSpPr>
        <p:sp>
          <p:nvSpPr>
            <p:cNvPr id="2306" name="Google Shape;2306;p86"/>
            <p:cNvSpPr/>
            <p:nvPr/>
          </p:nvSpPr>
          <p:spPr>
            <a:xfrm>
              <a:off x="3686627" y="2843457"/>
              <a:ext cx="131842" cy="112806"/>
            </a:xfrm>
            <a:custGeom>
              <a:rect b="b" l="l" r="r" t="t"/>
              <a:pathLst>
                <a:path extrusionOk="0" h="4468" w="5222">
                  <a:moveTo>
                    <a:pt x="2969" y="0"/>
                  </a:moveTo>
                  <a:cubicBezTo>
                    <a:pt x="2421" y="0"/>
                    <a:pt x="1863" y="203"/>
                    <a:pt x="1409" y="655"/>
                  </a:cubicBezTo>
                  <a:cubicBezTo>
                    <a:pt x="1" y="2063"/>
                    <a:pt x="998" y="4468"/>
                    <a:pt x="2986" y="4468"/>
                  </a:cubicBezTo>
                  <a:cubicBezTo>
                    <a:pt x="4224" y="4468"/>
                    <a:pt x="5221" y="3470"/>
                    <a:pt x="5221" y="2239"/>
                  </a:cubicBezTo>
                  <a:cubicBezTo>
                    <a:pt x="5221" y="892"/>
                    <a:pt x="4118" y="0"/>
                    <a:pt x="2969" y="0"/>
                  </a:cubicBezTo>
                  <a:close/>
                </a:path>
              </a:pathLst>
            </a:custGeom>
            <a:gradFill>
              <a:gsLst>
                <a:gs pos="0">
                  <a:srgbClr val="435D74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86"/>
            <p:cNvSpPr/>
            <p:nvPr/>
          </p:nvSpPr>
          <p:spPr>
            <a:xfrm>
              <a:off x="3663097" y="2808237"/>
              <a:ext cx="190593" cy="183398"/>
            </a:xfrm>
            <a:custGeom>
              <a:rect b="b" l="l" r="r" t="t"/>
              <a:pathLst>
                <a:path extrusionOk="0" h="7264" w="7549">
                  <a:moveTo>
                    <a:pt x="3918" y="440"/>
                  </a:moveTo>
                  <a:cubicBezTo>
                    <a:pt x="5678" y="446"/>
                    <a:pt x="7105" y="1874"/>
                    <a:pt x="7105" y="3634"/>
                  </a:cubicBezTo>
                  <a:cubicBezTo>
                    <a:pt x="7105" y="4924"/>
                    <a:pt x="6329" y="6084"/>
                    <a:pt x="5137" y="6579"/>
                  </a:cubicBezTo>
                  <a:cubicBezTo>
                    <a:pt x="4742" y="6744"/>
                    <a:pt x="4327" y="6823"/>
                    <a:pt x="3916" y="6823"/>
                  </a:cubicBezTo>
                  <a:cubicBezTo>
                    <a:pt x="3087" y="6823"/>
                    <a:pt x="2273" y="6499"/>
                    <a:pt x="1663" y="5889"/>
                  </a:cubicBezTo>
                  <a:cubicBezTo>
                    <a:pt x="750" y="4976"/>
                    <a:pt x="477" y="3601"/>
                    <a:pt x="972" y="2415"/>
                  </a:cubicBezTo>
                  <a:cubicBezTo>
                    <a:pt x="1461" y="1222"/>
                    <a:pt x="2627" y="440"/>
                    <a:pt x="3918" y="440"/>
                  </a:cubicBezTo>
                  <a:close/>
                  <a:moveTo>
                    <a:pt x="3916" y="1"/>
                  </a:moveTo>
                  <a:cubicBezTo>
                    <a:pt x="2971" y="1"/>
                    <a:pt x="2043" y="369"/>
                    <a:pt x="1350" y="1066"/>
                  </a:cubicBezTo>
                  <a:cubicBezTo>
                    <a:pt x="307" y="2102"/>
                    <a:pt x="1" y="3666"/>
                    <a:pt x="561" y="5022"/>
                  </a:cubicBezTo>
                  <a:cubicBezTo>
                    <a:pt x="1122" y="6377"/>
                    <a:pt x="2445" y="7264"/>
                    <a:pt x="3918" y="7264"/>
                  </a:cubicBezTo>
                  <a:cubicBezTo>
                    <a:pt x="5919" y="7264"/>
                    <a:pt x="7548" y="5641"/>
                    <a:pt x="7548" y="3634"/>
                  </a:cubicBezTo>
                  <a:cubicBezTo>
                    <a:pt x="7548" y="2161"/>
                    <a:pt x="6662" y="838"/>
                    <a:pt x="5306" y="277"/>
                  </a:cubicBezTo>
                  <a:cubicBezTo>
                    <a:pt x="4857" y="91"/>
                    <a:pt x="4384" y="1"/>
                    <a:pt x="391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86"/>
            <p:cNvSpPr/>
            <p:nvPr/>
          </p:nvSpPr>
          <p:spPr>
            <a:xfrm>
              <a:off x="3628558" y="2776198"/>
              <a:ext cx="257045" cy="247375"/>
            </a:xfrm>
            <a:custGeom>
              <a:rect b="b" l="l" r="r" t="t"/>
              <a:pathLst>
                <a:path extrusionOk="0" h="9798" w="10181">
                  <a:moveTo>
                    <a:pt x="5286" y="223"/>
                  </a:moveTo>
                  <a:cubicBezTo>
                    <a:pt x="7867" y="229"/>
                    <a:pt x="9959" y="2322"/>
                    <a:pt x="9959" y="4903"/>
                  </a:cubicBezTo>
                  <a:cubicBezTo>
                    <a:pt x="9959" y="6793"/>
                    <a:pt x="8818" y="8500"/>
                    <a:pt x="7072" y="9224"/>
                  </a:cubicBezTo>
                  <a:cubicBezTo>
                    <a:pt x="6495" y="9463"/>
                    <a:pt x="5890" y="9579"/>
                    <a:pt x="5289" y="9579"/>
                  </a:cubicBezTo>
                  <a:cubicBezTo>
                    <a:pt x="4072" y="9579"/>
                    <a:pt x="2874" y="9102"/>
                    <a:pt x="1975" y="8207"/>
                  </a:cubicBezTo>
                  <a:cubicBezTo>
                    <a:pt x="639" y="6871"/>
                    <a:pt x="241" y="4857"/>
                    <a:pt x="965" y="3110"/>
                  </a:cubicBezTo>
                  <a:cubicBezTo>
                    <a:pt x="1688" y="1364"/>
                    <a:pt x="3396" y="223"/>
                    <a:pt x="5286" y="223"/>
                  </a:cubicBezTo>
                  <a:close/>
                  <a:moveTo>
                    <a:pt x="5286" y="1"/>
                  </a:moveTo>
                  <a:cubicBezTo>
                    <a:pt x="4011" y="1"/>
                    <a:pt x="2756" y="498"/>
                    <a:pt x="1819" y="1435"/>
                  </a:cubicBezTo>
                  <a:cubicBezTo>
                    <a:pt x="417" y="2836"/>
                    <a:pt x="0" y="4942"/>
                    <a:pt x="756" y="6773"/>
                  </a:cubicBezTo>
                  <a:cubicBezTo>
                    <a:pt x="1519" y="8605"/>
                    <a:pt x="3305" y="9797"/>
                    <a:pt x="5286" y="9797"/>
                  </a:cubicBezTo>
                  <a:cubicBezTo>
                    <a:pt x="7991" y="9797"/>
                    <a:pt x="10181" y="7607"/>
                    <a:pt x="10181" y="4903"/>
                  </a:cubicBezTo>
                  <a:cubicBezTo>
                    <a:pt x="10181" y="2921"/>
                    <a:pt x="8988" y="1135"/>
                    <a:pt x="7156" y="373"/>
                  </a:cubicBezTo>
                  <a:cubicBezTo>
                    <a:pt x="6552" y="123"/>
                    <a:pt x="5917" y="1"/>
                    <a:pt x="528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86"/>
          <p:cNvGrpSpPr/>
          <p:nvPr/>
        </p:nvGrpSpPr>
        <p:grpSpPr>
          <a:xfrm>
            <a:off x="5117800" y="1548900"/>
            <a:ext cx="389275" cy="1356725"/>
            <a:chOff x="5117800" y="1548900"/>
            <a:chExt cx="389275" cy="1356725"/>
          </a:xfrm>
        </p:grpSpPr>
        <p:sp>
          <p:nvSpPr>
            <p:cNvPr id="2310" name="Google Shape;2310;p86"/>
            <p:cNvSpPr/>
            <p:nvPr/>
          </p:nvSpPr>
          <p:spPr>
            <a:xfrm>
              <a:off x="5220000" y="1620325"/>
              <a:ext cx="178725" cy="170600"/>
            </a:xfrm>
            <a:custGeom>
              <a:rect b="b" l="l" r="r" t="t"/>
              <a:pathLst>
                <a:path extrusionOk="0" h="6824" w="7149">
                  <a:moveTo>
                    <a:pt x="3571" y="0"/>
                  </a:moveTo>
                  <a:lnTo>
                    <a:pt x="0" y="2109"/>
                  </a:lnTo>
                  <a:cubicBezTo>
                    <a:pt x="0" y="2109"/>
                    <a:pt x="799" y="5114"/>
                    <a:pt x="246" y="6823"/>
                  </a:cubicBezTo>
                  <a:lnTo>
                    <a:pt x="7149" y="6823"/>
                  </a:lnTo>
                  <a:cubicBezTo>
                    <a:pt x="7149" y="6823"/>
                    <a:pt x="6872" y="5077"/>
                    <a:pt x="7149" y="2188"/>
                  </a:cubicBezTo>
                  <a:lnTo>
                    <a:pt x="357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1" name="Google Shape;2311;p86"/>
            <p:cNvGrpSpPr/>
            <p:nvPr/>
          </p:nvGrpSpPr>
          <p:grpSpPr>
            <a:xfrm>
              <a:off x="5117800" y="1606500"/>
              <a:ext cx="389275" cy="1299125"/>
              <a:chOff x="5117800" y="1606500"/>
              <a:chExt cx="389275" cy="1299125"/>
            </a:xfrm>
          </p:grpSpPr>
          <p:grpSp>
            <p:nvGrpSpPr>
              <p:cNvPr id="2312" name="Google Shape;2312;p86"/>
              <p:cNvGrpSpPr/>
              <p:nvPr/>
            </p:nvGrpSpPr>
            <p:grpSpPr>
              <a:xfrm>
                <a:off x="5117800" y="1606500"/>
                <a:ext cx="389275" cy="1299125"/>
                <a:chOff x="5117800" y="1606500"/>
                <a:chExt cx="389275" cy="1299125"/>
              </a:xfrm>
            </p:grpSpPr>
            <p:sp>
              <p:nvSpPr>
                <p:cNvPr id="2313" name="Google Shape;2313;p86"/>
                <p:cNvSpPr/>
                <p:nvPr/>
              </p:nvSpPr>
              <p:spPr>
                <a:xfrm>
                  <a:off x="5117800" y="1721575"/>
                  <a:ext cx="389275" cy="1184050"/>
                </a:xfrm>
                <a:custGeom>
                  <a:rect b="b" l="l" r="r" t="t"/>
                  <a:pathLst>
                    <a:path extrusionOk="0" h="47362" w="15571">
                      <a:moveTo>
                        <a:pt x="9374" y="1"/>
                      </a:moveTo>
                      <a:lnTo>
                        <a:pt x="7788" y="38"/>
                      </a:lnTo>
                      <a:lnTo>
                        <a:pt x="6203" y="7"/>
                      </a:lnTo>
                      <a:lnTo>
                        <a:pt x="6203" y="7"/>
                      </a:lnTo>
                      <a:cubicBezTo>
                        <a:pt x="6203" y="7"/>
                        <a:pt x="6270" y="1525"/>
                        <a:pt x="6203" y="1771"/>
                      </a:cubicBezTo>
                      <a:cubicBezTo>
                        <a:pt x="6129" y="2017"/>
                        <a:pt x="5957" y="2367"/>
                        <a:pt x="5287" y="2576"/>
                      </a:cubicBezTo>
                      <a:cubicBezTo>
                        <a:pt x="4617" y="2792"/>
                        <a:pt x="3910" y="2718"/>
                        <a:pt x="3098" y="3216"/>
                      </a:cubicBezTo>
                      <a:cubicBezTo>
                        <a:pt x="2293" y="3707"/>
                        <a:pt x="2078" y="5680"/>
                        <a:pt x="2078" y="6947"/>
                      </a:cubicBezTo>
                      <a:cubicBezTo>
                        <a:pt x="2078" y="8213"/>
                        <a:pt x="1974" y="11034"/>
                        <a:pt x="1728" y="12128"/>
                      </a:cubicBezTo>
                      <a:cubicBezTo>
                        <a:pt x="1482" y="13216"/>
                        <a:pt x="812" y="16179"/>
                        <a:pt x="775" y="17058"/>
                      </a:cubicBezTo>
                      <a:cubicBezTo>
                        <a:pt x="738" y="17937"/>
                        <a:pt x="425" y="19173"/>
                        <a:pt x="351" y="19701"/>
                      </a:cubicBezTo>
                      <a:cubicBezTo>
                        <a:pt x="283" y="20230"/>
                        <a:pt x="1" y="22234"/>
                        <a:pt x="210" y="22658"/>
                      </a:cubicBezTo>
                      <a:cubicBezTo>
                        <a:pt x="682" y="23602"/>
                        <a:pt x="1024" y="23870"/>
                        <a:pt x="1191" y="23870"/>
                      </a:cubicBezTo>
                      <a:cubicBezTo>
                        <a:pt x="1277" y="23870"/>
                        <a:pt x="1316" y="23800"/>
                        <a:pt x="1304" y="23715"/>
                      </a:cubicBezTo>
                      <a:cubicBezTo>
                        <a:pt x="1267" y="23469"/>
                        <a:pt x="990" y="22977"/>
                        <a:pt x="923" y="22486"/>
                      </a:cubicBezTo>
                      <a:cubicBezTo>
                        <a:pt x="863" y="22089"/>
                        <a:pt x="943" y="21530"/>
                        <a:pt x="1031" y="21530"/>
                      </a:cubicBezTo>
                      <a:cubicBezTo>
                        <a:pt x="1053" y="21530"/>
                        <a:pt x="1074" y="21562"/>
                        <a:pt x="1095" y="21637"/>
                      </a:cubicBezTo>
                      <a:cubicBezTo>
                        <a:pt x="1187" y="21980"/>
                        <a:pt x="1308" y="22847"/>
                        <a:pt x="1484" y="22847"/>
                      </a:cubicBezTo>
                      <a:cubicBezTo>
                        <a:pt x="1507" y="22847"/>
                        <a:pt x="1531" y="22832"/>
                        <a:pt x="1556" y="22799"/>
                      </a:cubicBezTo>
                      <a:cubicBezTo>
                        <a:pt x="1771" y="22522"/>
                        <a:pt x="1838" y="21391"/>
                        <a:pt x="1838" y="20832"/>
                      </a:cubicBezTo>
                      <a:cubicBezTo>
                        <a:pt x="1838" y="20267"/>
                        <a:pt x="1556" y="19701"/>
                        <a:pt x="1586" y="19142"/>
                      </a:cubicBezTo>
                      <a:cubicBezTo>
                        <a:pt x="1623" y="18576"/>
                        <a:pt x="2926" y="15226"/>
                        <a:pt x="3172" y="13819"/>
                      </a:cubicBezTo>
                      <a:cubicBezTo>
                        <a:pt x="3424" y="12411"/>
                        <a:pt x="3775" y="8569"/>
                        <a:pt x="3775" y="8569"/>
                      </a:cubicBezTo>
                      <a:cubicBezTo>
                        <a:pt x="3916" y="9448"/>
                        <a:pt x="4475" y="10579"/>
                        <a:pt x="4512" y="12233"/>
                      </a:cubicBezTo>
                      <a:cubicBezTo>
                        <a:pt x="4549" y="13886"/>
                        <a:pt x="3105" y="16603"/>
                        <a:pt x="2822" y="18890"/>
                      </a:cubicBezTo>
                      <a:cubicBezTo>
                        <a:pt x="2539" y="21182"/>
                        <a:pt x="3351" y="27981"/>
                        <a:pt x="3670" y="30556"/>
                      </a:cubicBezTo>
                      <a:cubicBezTo>
                        <a:pt x="3984" y="33126"/>
                        <a:pt x="3314" y="35806"/>
                        <a:pt x="3559" y="37355"/>
                      </a:cubicBezTo>
                      <a:cubicBezTo>
                        <a:pt x="3805" y="38903"/>
                        <a:pt x="4617" y="42671"/>
                        <a:pt x="4617" y="43200"/>
                      </a:cubicBezTo>
                      <a:cubicBezTo>
                        <a:pt x="4617" y="43729"/>
                        <a:pt x="4586" y="44190"/>
                        <a:pt x="4727" y="44540"/>
                      </a:cubicBezTo>
                      <a:cubicBezTo>
                        <a:pt x="4863" y="44890"/>
                        <a:pt x="4408" y="45456"/>
                        <a:pt x="4266" y="46058"/>
                      </a:cubicBezTo>
                      <a:cubicBezTo>
                        <a:pt x="4119" y="46654"/>
                        <a:pt x="4512" y="47361"/>
                        <a:pt x="5145" y="47361"/>
                      </a:cubicBezTo>
                      <a:cubicBezTo>
                        <a:pt x="5778" y="47361"/>
                        <a:pt x="6375" y="46833"/>
                        <a:pt x="6270" y="46378"/>
                      </a:cubicBezTo>
                      <a:cubicBezTo>
                        <a:pt x="6172" y="45917"/>
                        <a:pt x="6166" y="44792"/>
                        <a:pt x="6233" y="44190"/>
                      </a:cubicBezTo>
                      <a:cubicBezTo>
                        <a:pt x="6307" y="43593"/>
                        <a:pt x="5957" y="43274"/>
                        <a:pt x="5957" y="42714"/>
                      </a:cubicBezTo>
                      <a:cubicBezTo>
                        <a:pt x="5957" y="42149"/>
                        <a:pt x="6166" y="37988"/>
                        <a:pt x="6190" y="34668"/>
                      </a:cubicBezTo>
                      <a:cubicBezTo>
                        <a:pt x="6196" y="33261"/>
                        <a:pt x="6565" y="32179"/>
                        <a:pt x="6940" y="28983"/>
                      </a:cubicBezTo>
                      <a:cubicBezTo>
                        <a:pt x="7315" y="25786"/>
                        <a:pt x="7788" y="21182"/>
                        <a:pt x="7788" y="21182"/>
                      </a:cubicBezTo>
                      <a:cubicBezTo>
                        <a:pt x="7788" y="21182"/>
                        <a:pt x="8256" y="25786"/>
                        <a:pt x="8631" y="28983"/>
                      </a:cubicBezTo>
                      <a:cubicBezTo>
                        <a:pt x="9006" y="32173"/>
                        <a:pt x="9374" y="33255"/>
                        <a:pt x="9380" y="34668"/>
                      </a:cubicBezTo>
                      <a:cubicBezTo>
                        <a:pt x="9405" y="37988"/>
                        <a:pt x="9620" y="42149"/>
                        <a:pt x="9620" y="42714"/>
                      </a:cubicBezTo>
                      <a:cubicBezTo>
                        <a:pt x="9620" y="43274"/>
                        <a:pt x="9264" y="43593"/>
                        <a:pt x="9337" y="44190"/>
                      </a:cubicBezTo>
                      <a:cubicBezTo>
                        <a:pt x="9405" y="44792"/>
                        <a:pt x="9405" y="45917"/>
                        <a:pt x="9301" y="46378"/>
                      </a:cubicBezTo>
                      <a:cubicBezTo>
                        <a:pt x="9196" y="46833"/>
                        <a:pt x="9792" y="47361"/>
                        <a:pt x="10425" y="47361"/>
                      </a:cubicBezTo>
                      <a:cubicBezTo>
                        <a:pt x="11065" y="47361"/>
                        <a:pt x="11452" y="46654"/>
                        <a:pt x="11311" y="46058"/>
                      </a:cubicBezTo>
                      <a:cubicBezTo>
                        <a:pt x="11169" y="45456"/>
                        <a:pt x="10708" y="44890"/>
                        <a:pt x="10850" y="44540"/>
                      </a:cubicBezTo>
                      <a:cubicBezTo>
                        <a:pt x="10985" y="44190"/>
                        <a:pt x="10954" y="43729"/>
                        <a:pt x="10954" y="43200"/>
                      </a:cubicBezTo>
                      <a:cubicBezTo>
                        <a:pt x="10954" y="42671"/>
                        <a:pt x="11765" y="38897"/>
                        <a:pt x="12011" y="37355"/>
                      </a:cubicBezTo>
                      <a:cubicBezTo>
                        <a:pt x="12257" y="35806"/>
                        <a:pt x="11587" y="33126"/>
                        <a:pt x="11907" y="30556"/>
                      </a:cubicBezTo>
                      <a:cubicBezTo>
                        <a:pt x="12220" y="27981"/>
                        <a:pt x="13032" y="21182"/>
                        <a:pt x="12749" y="18890"/>
                      </a:cubicBezTo>
                      <a:cubicBezTo>
                        <a:pt x="12466" y="16603"/>
                        <a:pt x="11022" y="13886"/>
                        <a:pt x="11059" y="12233"/>
                      </a:cubicBezTo>
                      <a:cubicBezTo>
                        <a:pt x="11095" y="10579"/>
                        <a:pt x="11661" y="9448"/>
                        <a:pt x="11796" y="8569"/>
                      </a:cubicBezTo>
                      <a:cubicBezTo>
                        <a:pt x="11796" y="8569"/>
                        <a:pt x="12153" y="12411"/>
                        <a:pt x="12399" y="13819"/>
                      </a:cubicBezTo>
                      <a:cubicBezTo>
                        <a:pt x="12644" y="15226"/>
                        <a:pt x="13947" y="18576"/>
                        <a:pt x="13984" y="19142"/>
                      </a:cubicBezTo>
                      <a:cubicBezTo>
                        <a:pt x="14021" y="19701"/>
                        <a:pt x="13739" y="20267"/>
                        <a:pt x="13739" y="20832"/>
                      </a:cubicBezTo>
                      <a:cubicBezTo>
                        <a:pt x="13739" y="21391"/>
                        <a:pt x="13806" y="22522"/>
                        <a:pt x="14021" y="22799"/>
                      </a:cubicBezTo>
                      <a:cubicBezTo>
                        <a:pt x="14045" y="22832"/>
                        <a:pt x="14069" y="22847"/>
                        <a:pt x="14091" y="22847"/>
                      </a:cubicBezTo>
                      <a:cubicBezTo>
                        <a:pt x="14263" y="22847"/>
                        <a:pt x="14384" y="21980"/>
                        <a:pt x="14482" y="21637"/>
                      </a:cubicBezTo>
                      <a:cubicBezTo>
                        <a:pt x="14503" y="21562"/>
                        <a:pt x="14524" y="21530"/>
                        <a:pt x="14545" y="21530"/>
                      </a:cubicBezTo>
                      <a:cubicBezTo>
                        <a:pt x="14634" y="21530"/>
                        <a:pt x="14714" y="22089"/>
                        <a:pt x="14654" y="22486"/>
                      </a:cubicBezTo>
                      <a:cubicBezTo>
                        <a:pt x="14587" y="22977"/>
                        <a:pt x="14304" y="23469"/>
                        <a:pt x="14273" y="23715"/>
                      </a:cubicBezTo>
                      <a:cubicBezTo>
                        <a:pt x="14261" y="23800"/>
                        <a:pt x="14300" y="23870"/>
                        <a:pt x="14384" y="23870"/>
                      </a:cubicBezTo>
                      <a:cubicBezTo>
                        <a:pt x="14549" y="23870"/>
                        <a:pt x="14889" y="23602"/>
                        <a:pt x="15361" y="22658"/>
                      </a:cubicBezTo>
                      <a:cubicBezTo>
                        <a:pt x="15570" y="22234"/>
                        <a:pt x="15294" y="20230"/>
                        <a:pt x="15220" y="19701"/>
                      </a:cubicBezTo>
                      <a:cubicBezTo>
                        <a:pt x="15152" y="19173"/>
                        <a:pt x="14833" y="17937"/>
                        <a:pt x="14796" y="17058"/>
                      </a:cubicBezTo>
                      <a:cubicBezTo>
                        <a:pt x="14759" y="16173"/>
                        <a:pt x="14095" y="13216"/>
                        <a:pt x="13843" y="12122"/>
                      </a:cubicBezTo>
                      <a:cubicBezTo>
                        <a:pt x="13597" y="11034"/>
                        <a:pt x="13493" y="8213"/>
                        <a:pt x="13493" y="6947"/>
                      </a:cubicBezTo>
                      <a:cubicBezTo>
                        <a:pt x="13493" y="5674"/>
                        <a:pt x="13284" y="3701"/>
                        <a:pt x="12472" y="3209"/>
                      </a:cubicBezTo>
                      <a:cubicBezTo>
                        <a:pt x="11661" y="2718"/>
                        <a:pt x="10954" y="2785"/>
                        <a:pt x="10290" y="2576"/>
                      </a:cubicBezTo>
                      <a:cubicBezTo>
                        <a:pt x="9620" y="2367"/>
                        <a:pt x="9442" y="2011"/>
                        <a:pt x="9374" y="1765"/>
                      </a:cubicBezTo>
                      <a:cubicBezTo>
                        <a:pt x="9301" y="1519"/>
                        <a:pt x="9374" y="1"/>
                        <a:pt x="9374" y="1"/>
                      </a:cubicBezTo>
                      <a:close/>
                    </a:path>
                  </a:pathLst>
                </a:custGeom>
                <a:solidFill>
                  <a:srgbClr val="F9FB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86"/>
                <p:cNvSpPr/>
                <p:nvPr/>
              </p:nvSpPr>
              <p:spPr>
                <a:xfrm>
                  <a:off x="5247800" y="1606500"/>
                  <a:ext cx="129275" cy="165675"/>
                </a:xfrm>
                <a:custGeom>
                  <a:rect b="b" l="l" r="r" t="t"/>
                  <a:pathLst>
                    <a:path extrusionOk="0" h="6627" w="5171">
                      <a:moveTo>
                        <a:pt x="2588" y="0"/>
                      </a:moveTo>
                      <a:cubicBezTo>
                        <a:pt x="50" y="0"/>
                        <a:pt x="1" y="1082"/>
                        <a:pt x="191" y="3221"/>
                      </a:cubicBezTo>
                      <a:cubicBezTo>
                        <a:pt x="382" y="5360"/>
                        <a:pt x="1697" y="6626"/>
                        <a:pt x="2588" y="6626"/>
                      </a:cubicBezTo>
                      <a:cubicBezTo>
                        <a:pt x="3480" y="6626"/>
                        <a:pt x="4795" y="5360"/>
                        <a:pt x="4986" y="3221"/>
                      </a:cubicBezTo>
                      <a:cubicBezTo>
                        <a:pt x="5170" y="1082"/>
                        <a:pt x="5121" y="0"/>
                        <a:pt x="2588" y="0"/>
                      </a:cubicBezTo>
                      <a:close/>
                    </a:path>
                  </a:pathLst>
                </a:custGeom>
                <a:solidFill>
                  <a:srgbClr val="F9FBF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15" name="Google Shape;2315;p86"/>
              <p:cNvGrpSpPr/>
              <p:nvPr/>
            </p:nvGrpSpPr>
            <p:grpSpPr>
              <a:xfrm>
                <a:off x="5125650" y="1613550"/>
                <a:ext cx="373725" cy="1286875"/>
                <a:chOff x="5125650" y="1613550"/>
                <a:chExt cx="373725" cy="1286875"/>
              </a:xfrm>
            </p:grpSpPr>
            <p:sp>
              <p:nvSpPr>
                <p:cNvPr id="2316" name="Google Shape;2316;p86"/>
                <p:cNvSpPr/>
                <p:nvPr/>
              </p:nvSpPr>
              <p:spPr>
                <a:xfrm>
                  <a:off x="5221075" y="2221050"/>
                  <a:ext cx="53950" cy="335175"/>
                </a:xfrm>
                <a:custGeom>
                  <a:rect b="b" l="l" r="r" t="t"/>
                  <a:pathLst>
                    <a:path extrusionOk="0" h="13407" w="2158">
                      <a:moveTo>
                        <a:pt x="485" y="0"/>
                      </a:moveTo>
                      <a:cubicBezTo>
                        <a:pt x="219" y="0"/>
                        <a:pt x="23" y="143"/>
                        <a:pt x="19" y="460"/>
                      </a:cubicBezTo>
                      <a:cubicBezTo>
                        <a:pt x="0" y="1996"/>
                        <a:pt x="301" y="7172"/>
                        <a:pt x="252" y="8549"/>
                      </a:cubicBezTo>
                      <a:cubicBezTo>
                        <a:pt x="203" y="9920"/>
                        <a:pt x="0" y="12034"/>
                        <a:pt x="117" y="12704"/>
                      </a:cubicBezTo>
                      <a:cubicBezTo>
                        <a:pt x="193" y="13121"/>
                        <a:pt x="667" y="13407"/>
                        <a:pt x="1105" y="13407"/>
                      </a:cubicBezTo>
                      <a:cubicBezTo>
                        <a:pt x="1372" y="13407"/>
                        <a:pt x="1626" y="13301"/>
                        <a:pt x="1770" y="13054"/>
                      </a:cubicBezTo>
                      <a:cubicBezTo>
                        <a:pt x="2158" y="12403"/>
                        <a:pt x="1438" y="8174"/>
                        <a:pt x="1309" y="6502"/>
                      </a:cubicBezTo>
                      <a:cubicBezTo>
                        <a:pt x="1186" y="4836"/>
                        <a:pt x="2022" y="1966"/>
                        <a:pt x="1899" y="1339"/>
                      </a:cubicBezTo>
                      <a:cubicBezTo>
                        <a:pt x="1739" y="514"/>
                        <a:pt x="988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86"/>
                <p:cNvSpPr/>
                <p:nvPr/>
              </p:nvSpPr>
              <p:spPr>
                <a:xfrm>
                  <a:off x="5216150" y="2586575"/>
                  <a:ext cx="49800" cy="223800"/>
                </a:xfrm>
                <a:custGeom>
                  <a:rect b="b" l="l" r="r" t="t"/>
                  <a:pathLst>
                    <a:path extrusionOk="0" h="8952" w="1992">
                      <a:moveTo>
                        <a:pt x="519" y="1683"/>
                      </a:moveTo>
                      <a:cubicBezTo>
                        <a:pt x="629" y="1683"/>
                        <a:pt x="1481" y="6700"/>
                        <a:pt x="1279" y="6861"/>
                      </a:cubicBezTo>
                      <a:cubicBezTo>
                        <a:pt x="1275" y="6863"/>
                        <a:pt x="1271" y="6865"/>
                        <a:pt x="1267" y="6865"/>
                      </a:cubicBezTo>
                      <a:cubicBezTo>
                        <a:pt x="1041" y="6865"/>
                        <a:pt x="390" y="2495"/>
                        <a:pt x="511" y="1703"/>
                      </a:cubicBezTo>
                      <a:cubicBezTo>
                        <a:pt x="513" y="1690"/>
                        <a:pt x="516" y="1683"/>
                        <a:pt x="519" y="1683"/>
                      </a:cubicBezTo>
                      <a:close/>
                      <a:moveTo>
                        <a:pt x="68" y="1"/>
                      </a:moveTo>
                      <a:cubicBezTo>
                        <a:pt x="0" y="241"/>
                        <a:pt x="93" y="1040"/>
                        <a:pt x="80" y="1919"/>
                      </a:cubicBezTo>
                      <a:cubicBezTo>
                        <a:pt x="68" y="2798"/>
                        <a:pt x="972" y="8594"/>
                        <a:pt x="1088" y="8834"/>
                      </a:cubicBezTo>
                      <a:cubicBezTo>
                        <a:pt x="1129" y="8915"/>
                        <a:pt x="1202" y="8951"/>
                        <a:pt x="1284" y="8951"/>
                      </a:cubicBezTo>
                      <a:cubicBezTo>
                        <a:pt x="1439" y="8951"/>
                        <a:pt x="1627" y="8821"/>
                        <a:pt x="1691" y="8612"/>
                      </a:cubicBezTo>
                      <a:cubicBezTo>
                        <a:pt x="1789" y="8287"/>
                        <a:pt x="1592" y="2877"/>
                        <a:pt x="1605" y="2078"/>
                      </a:cubicBezTo>
                      <a:cubicBezTo>
                        <a:pt x="1617" y="1279"/>
                        <a:pt x="1992" y="425"/>
                        <a:pt x="1844" y="234"/>
                      </a:cubicBezTo>
                      <a:cubicBezTo>
                        <a:pt x="1816" y="196"/>
                        <a:pt x="1787" y="181"/>
                        <a:pt x="1754" y="181"/>
                      </a:cubicBezTo>
                      <a:cubicBezTo>
                        <a:pt x="1617" y="181"/>
                        <a:pt x="1421" y="453"/>
                        <a:pt x="984" y="493"/>
                      </a:cubicBezTo>
                      <a:cubicBezTo>
                        <a:pt x="958" y="495"/>
                        <a:pt x="932" y="496"/>
                        <a:pt x="907" y="496"/>
                      </a:cubicBezTo>
                      <a:cubicBezTo>
                        <a:pt x="408" y="496"/>
                        <a:pt x="68" y="1"/>
                        <a:pt x="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86"/>
                <p:cNvSpPr/>
                <p:nvPr/>
              </p:nvSpPr>
              <p:spPr>
                <a:xfrm>
                  <a:off x="5236950" y="2807700"/>
                  <a:ext cx="32400" cy="24975"/>
                </a:xfrm>
                <a:custGeom>
                  <a:rect b="b" l="l" r="r" t="t"/>
                  <a:pathLst>
                    <a:path extrusionOk="0" h="999" w="1296">
                      <a:moveTo>
                        <a:pt x="994" y="1"/>
                      </a:moveTo>
                      <a:cubicBezTo>
                        <a:pt x="891" y="1"/>
                        <a:pt x="634" y="271"/>
                        <a:pt x="421" y="271"/>
                      </a:cubicBezTo>
                      <a:cubicBezTo>
                        <a:pt x="396" y="271"/>
                        <a:pt x="372" y="267"/>
                        <a:pt x="349" y="259"/>
                      </a:cubicBezTo>
                      <a:cubicBezTo>
                        <a:pt x="286" y="237"/>
                        <a:pt x="241" y="227"/>
                        <a:pt x="208" y="227"/>
                      </a:cubicBezTo>
                      <a:cubicBezTo>
                        <a:pt x="122" y="227"/>
                        <a:pt x="110" y="290"/>
                        <a:pt x="66" y="370"/>
                      </a:cubicBezTo>
                      <a:cubicBezTo>
                        <a:pt x="0" y="477"/>
                        <a:pt x="4" y="998"/>
                        <a:pt x="183" y="998"/>
                      </a:cubicBezTo>
                      <a:cubicBezTo>
                        <a:pt x="189" y="998"/>
                        <a:pt x="195" y="998"/>
                        <a:pt x="201" y="997"/>
                      </a:cubicBezTo>
                      <a:cubicBezTo>
                        <a:pt x="374" y="969"/>
                        <a:pt x="568" y="763"/>
                        <a:pt x="782" y="763"/>
                      </a:cubicBezTo>
                      <a:cubicBezTo>
                        <a:pt x="803" y="763"/>
                        <a:pt x="825" y="765"/>
                        <a:pt x="847" y="769"/>
                      </a:cubicBezTo>
                      <a:cubicBezTo>
                        <a:pt x="911" y="783"/>
                        <a:pt x="964" y="790"/>
                        <a:pt x="1008" y="790"/>
                      </a:cubicBezTo>
                      <a:cubicBezTo>
                        <a:pt x="1126" y="790"/>
                        <a:pt x="1178" y="738"/>
                        <a:pt x="1228" y="622"/>
                      </a:cubicBezTo>
                      <a:cubicBezTo>
                        <a:pt x="1295" y="462"/>
                        <a:pt x="1148" y="19"/>
                        <a:pt x="1000" y="1"/>
                      </a:cubicBezTo>
                      <a:cubicBezTo>
                        <a:pt x="998" y="1"/>
                        <a:pt x="996" y="1"/>
                        <a:pt x="99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86"/>
                <p:cNvSpPr/>
                <p:nvPr/>
              </p:nvSpPr>
              <p:spPr>
                <a:xfrm>
                  <a:off x="5259175" y="2830450"/>
                  <a:ext cx="11700" cy="28625"/>
                </a:xfrm>
                <a:custGeom>
                  <a:rect b="b" l="l" r="r" t="t"/>
                  <a:pathLst>
                    <a:path extrusionOk="0" h="1145" w="468">
                      <a:moveTo>
                        <a:pt x="271" y="1"/>
                      </a:moveTo>
                      <a:cubicBezTo>
                        <a:pt x="203" y="1"/>
                        <a:pt x="120" y="19"/>
                        <a:pt x="74" y="44"/>
                      </a:cubicBezTo>
                      <a:cubicBezTo>
                        <a:pt x="1" y="87"/>
                        <a:pt x="99" y="345"/>
                        <a:pt x="111" y="406"/>
                      </a:cubicBezTo>
                      <a:cubicBezTo>
                        <a:pt x="123" y="468"/>
                        <a:pt x="148" y="1015"/>
                        <a:pt x="148" y="1095"/>
                      </a:cubicBezTo>
                      <a:cubicBezTo>
                        <a:pt x="148" y="1129"/>
                        <a:pt x="184" y="1144"/>
                        <a:pt x="229" y="1144"/>
                      </a:cubicBezTo>
                      <a:cubicBezTo>
                        <a:pt x="289" y="1144"/>
                        <a:pt x="365" y="1118"/>
                        <a:pt x="400" y="1076"/>
                      </a:cubicBezTo>
                      <a:cubicBezTo>
                        <a:pt x="468" y="1009"/>
                        <a:pt x="302" y="523"/>
                        <a:pt x="277" y="406"/>
                      </a:cubicBezTo>
                      <a:cubicBezTo>
                        <a:pt x="253" y="290"/>
                        <a:pt x="400" y="99"/>
                        <a:pt x="375" y="37"/>
                      </a:cubicBezTo>
                      <a:cubicBezTo>
                        <a:pt x="365" y="11"/>
                        <a:pt x="323" y="1"/>
                        <a:pt x="27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86"/>
                <p:cNvSpPr/>
                <p:nvPr/>
              </p:nvSpPr>
              <p:spPr>
                <a:xfrm>
                  <a:off x="5252725" y="2831550"/>
                  <a:ext cx="8775" cy="28775"/>
                </a:xfrm>
                <a:custGeom>
                  <a:rect b="b" l="l" r="r" t="t"/>
                  <a:pathLst>
                    <a:path extrusionOk="0" h="1151" w="351">
                      <a:moveTo>
                        <a:pt x="174" y="1"/>
                      </a:moveTo>
                      <a:cubicBezTo>
                        <a:pt x="130" y="1"/>
                        <a:pt x="59" y="37"/>
                        <a:pt x="37" y="86"/>
                      </a:cubicBezTo>
                      <a:cubicBezTo>
                        <a:pt x="13" y="147"/>
                        <a:pt x="99" y="461"/>
                        <a:pt x="86" y="639"/>
                      </a:cubicBezTo>
                      <a:cubicBezTo>
                        <a:pt x="68" y="823"/>
                        <a:pt x="0" y="1026"/>
                        <a:pt x="25" y="1094"/>
                      </a:cubicBezTo>
                      <a:cubicBezTo>
                        <a:pt x="41" y="1132"/>
                        <a:pt x="114" y="1151"/>
                        <a:pt x="184" y="1151"/>
                      </a:cubicBezTo>
                      <a:cubicBezTo>
                        <a:pt x="248" y="1151"/>
                        <a:pt x="308" y="1135"/>
                        <a:pt x="320" y="1106"/>
                      </a:cubicBezTo>
                      <a:cubicBezTo>
                        <a:pt x="351" y="1038"/>
                        <a:pt x="246" y="707"/>
                        <a:pt x="259" y="565"/>
                      </a:cubicBezTo>
                      <a:cubicBezTo>
                        <a:pt x="265" y="381"/>
                        <a:pt x="252" y="196"/>
                        <a:pt x="209" y="18"/>
                      </a:cubicBezTo>
                      <a:cubicBezTo>
                        <a:pt x="204" y="6"/>
                        <a:pt x="191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86"/>
                <p:cNvSpPr/>
                <p:nvPr/>
              </p:nvSpPr>
              <p:spPr>
                <a:xfrm>
                  <a:off x="5244575" y="2833525"/>
                  <a:ext cx="7550" cy="27075"/>
                </a:xfrm>
                <a:custGeom>
                  <a:rect b="b" l="l" r="r" t="t"/>
                  <a:pathLst>
                    <a:path extrusionOk="0" h="1083" w="302">
                      <a:moveTo>
                        <a:pt x="212" y="0"/>
                      </a:moveTo>
                      <a:cubicBezTo>
                        <a:pt x="171" y="0"/>
                        <a:pt x="130" y="15"/>
                        <a:pt x="130" y="37"/>
                      </a:cubicBezTo>
                      <a:cubicBezTo>
                        <a:pt x="130" y="80"/>
                        <a:pt x="210" y="437"/>
                        <a:pt x="142" y="603"/>
                      </a:cubicBezTo>
                      <a:cubicBezTo>
                        <a:pt x="81" y="769"/>
                        <a:pt x="1" y="953"/>
                        <a:pt x="31" y="1021"/>
                      </a:cubicBezTo>
                      <a:cubicBezTo>
                        <a:pt x="48" y="1061"/>
                        <a:pt x="108" y="1083"/>
                        <a:pt x="163" y="1083"/>
                      </a:cubicBezTo>
                      <a:cubicBezTo>
                        <a:pt x="210" y="1083"/>
                        <a:pt x="254" y="1067"/>
                        <a:pt x="265" y="1033"/>
                      </a:cubicBezTo>
                      <a:cubicBezTo>
                        <a:pt x="296" y="953"/>
                        <a:pt x="240" y="603"/>
                        <a:pt x="265" y="523"/>
                      </a:cubicBezTo>
                      <a:cubicBezTo>
                        <a:pt x="296" y="363"/>
                        <a:pt x="302" y="197"/>
                        <a:pt x="289" y="37"/>
                      </a:cubicBezTo>
                      <a:cubicBezTo>
                        <a:pt x="284" y="11"/>
                        <a:pt x="248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86"/>
                <p:cNvSpPr/>
                <p:nvPr/>
              </p:nvSpPr>
              <p:spPr>
                <a:xfrm>
                  <a:off x="5263475" y="2882075"/>
                  <a:ext cx="8150" cy="10475"/>
                </a:xfrm>
                <a:custGeom>
                  <a:rect b="b" l="l" r="r" t="t"/>
                  <a:pathLst>
                    <a:path extrusionOk="0" h="419" w="326">
                      <a:moveTo>
                        <a:pt x="258" y="0"/>
                      </a:moveTo>
                      <a:cubicBezTo>
                        <a:pt x="256" y="0"/>
                        <a:pt x="254" y="0"/>
                        <a:pt x="253" y="1"/>
                      </a:cubicBezTo>
                      <a:cubicBezTo>
                        <a:pt x="210" y="7"/>
                        <a:pt x="56" y="32"/>
                        <a:pt x="38" y="81"/>
                      </a:cubicBezTo>
                      <a:cubicBezTo>
                        <a:pt x="7" y="179"/>
                        <a:pt x="1" y="351"/>
                        <a:pt x="81" y="407"/>
                      </a:cubicBezTo>
                      <a:cubicBezTo>
                        <a:pt x="93" y="415"/>
                        <a:pt x="106" y="419"/>
                        <a:pt x="120" y="419"/>
                      </a:cubicBezTo>
                      <a:cubicBezTo>
                        <a:pt x="198" y="419"/>
                        <a:pt x="298" y="300"/>
                        <a:pt x="308" y="216"/>
                      </a:cubicBezTo>
                      <a:cubicBezTo>
                        <a:pt x="326" y="116"/>
                        <a:pt x="293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3" name="Google Shape;2323;p86"/>
                <p:cNvSpPr/>
                <p:nvPr/>
              </p:nvSpPr>
              <p:spPr>
                <a:xfrm>
                  <a:off x="5252725" y="2885275"/>
                  <a:ext cx="8475" cy="12900"/>
                </a:xfrm>
                <a:custGeom>
                  <a:rect b="b" l="l" r="r" t="t"/>
                  <a:pathLst>
                    <a:path extrusionOk="0" h="516" w="339">
                      <a:moveTo>
                        <a:pt x="188" y="0"/>
                      </a:moveTo>
                      <a:cubicBezTo>
                        <a:pt x="123" y="0"/>
                        <a:pt x="60" y="38"/>
                        <a:pt x="37" y="106"/>
                      </a:cubicBezTo>
                      <a:cubicBezTo>
                        <a:pt x="7" y="223"/>
                        <a:pt x="0" y="481"/>
                        <a:pt x="99" y="506"/>
                      </a:cubicBezTo>
                      <a:cubicBezTo>
                        <a:pt x="118" y="513"/>
                        <a:pt x="137" y="516"/>
                        <a:pt x="157" y="516"/>
                      </a:cubicBezTo>
                      <a:cubicBezTo>
                        <a:pt x="225" y="516"/>
                        <a:pt x="290" y="476"/>
                        <a:pt x="314" y="414"/>
                      </a:cubicBezTo>
                      <a:cubicBezTo>
                        <a:pt x="338" y="291"/>
                        <a:pt x="332" y="162"/>
                        <a:pt x="302" y="45"/>
                      </a:cubicBezTo>
                      <a:cubicBezTo>
                        <a:pt x="269" y="15"/>
                        <a:pt x="228" y="0"/>
                        <a:pt x="18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4" name="Google Shape;2324;p86"/>
                <p:cNvSpPr/>
                <p:nvPr/>
              </p:nvSpPr>
              <p:spPr>
                <a:xfrm>
                  <a:off x="5242875" y="2886450"/>
                  <a:ext cx="7575" cy="13975"/>
                </a:xfrm>
                <a:custGeom>
                  <a:rect b="b" l="l" r="r" t="t"/>
                  <a:pathLst>
                    <a:path extrusionOk="0" h="559" w="303">
                      <a:moveTo>
                        <a:pt x="137" y="1"/>
                      </a:moveTo>
                      <a:cubicBezTo>
                        <a:pt x="87" y="1"/>
                        <a:pt x="40" y="33"/>
                        <a:pt x="26" y="90"/>
                      </a:cubicBezTo>
                      <a:cubicBezTo>
                        <a:pt x="1" y="176"/>
                        <a:pt x="1" y="514"/>
                        <a:pt x="87" y="539"/>
                      </a:cubicBezTo>
                      <a:cubicBezTo>
                        <a:pt x="127" y="547"/>
                        <a:pt x="165" y="558"/>
                        <a:pt x="199" y="558"/>
                      </a:cubicBezTo>
                      <a:cubicBezTo>
                        <a:pt x="242" y="558"/>
                        <a:pt x="276" y="539"/>
                        <a:pt x="290" y="465"/>
                      </a:cubicBezTo>
                      <a:cubicBezTo>
                        <a:pt x="302" y="324"/>
                        <a:pt x="284" y="182"/>
                        <a:pt x="235" y="53"/>
                      </a:cubicBezTo>
                      <a:cubicBezTo>
                        <a:pt x="209" y="17"/>
                        <a:pt x="172" y="1"/>
                        <a:pt x="1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5" name="Google Shape;2325;p86"/>
                <p:cNvSpPr/>
                <p:nvPr/>
              </p:nvSpPr>
              <p:spPr>
                <a:xfrm>
                  <a:off x="5233350" y="2885150"/>
                  <a:ext cx="7400" cy="12900"/>
                </a:xfrm>
                <a:custGeom>
                  <a:rect b="b" l="l" r="r" t="t"/>
                  <a:pathLst>
                    <a:path extrusionOk="0" h="516" w="296">
                      <a:moveTo>
                        <a:pt x="150" y="1"/>
                      </a:moveTo>
                      <a:cubicBezTo>
                        <a:pt x="108" y="1"/>
                        <a:pt x="68" y="25"/>
                        <a:pt x="50" y="68"/>
                      </a:cubicBezTo>
                      <a:cubicBezTo>
                        <a:pt x="25" y="130"/>
                        <a:pt x="1" y="400"/>
                        <a:pt x="62" y="462"/>
                      </a:cubicBezTo>
                      <a:cubicBezTo>
                        <a:pt x="99" y="498"/>
                        <a:pt x="134" y="515"/>
                        <a:pt x="164" y="515"/>
                      </a:cubicBezTo>
                      <a:cubicBezTo>
                        <a:pt x="189" y="515"/>
                        <a:pt x="211" y="503"/>
                        <a:pt x="228" y="480"/>
                      </a:cubicBezTo>
                      <a:cubicBezTo>
                        <a:pt x="271" y="431"/>
                        <a:pt x="296" y="93"/>
                        <a:pt x="234" y="38"/>
                      </a:cubicBezTo>
                      <a:cubicBezTo>
                        <a:pt x="209" y="12"/>
                        <a:pt x="179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6" name="Google Shape;2326;p86"/>
                <p:cNvSpPr/>
                <p:nvPr/>
              </p:nvSpPr>
              <p:spPr>
                <a:xfrm>
                  <a:off x="5227075" y="2881775"/>
                  <a:ext cx="6400" cy="9250"/>
                </a:xfrm>
                <a:custGeom>
                  <a:rect b="b" l="l" r="r" t="t"/>
                  <a:pathLst>
                    <a:path extrusionOk="0" h="370" w="256">
                      <a:moveTo>
                        <a:pt x="93" y="1"/>
                      </a:moveTo>
                      <a:cubicBezTo>
                        <a:pt x="51" y="1"/>
                        <a:pt x="1" y="91"/>
                        <a:pt x="6" y="173"/>
                      </a:cubicBezTo>
                      <a:cubicBezTo>
                        <a:pt x="12" y="265"/>
                        <a:pt x="31" y="363"/>
                        <a:pt x="92" y="369"/>
                      </a:cubicBezTo>
                      <a:cubicBezTo>
                        <a:pt x="93" y="370"/>
                        <a:pt x="94" y="370"/>
                        <a:pt x="95" y="370"/>
                      </a:cubicBezTo>
                      <a:cubicBezTo>
                        <a:pt x="157" y="370"/>
                        <a:pt x="256" y="170"/>
                        <a:pt x="117" y="13"/>
                      </a:cubicBezTo>
                      <a:cubicBezTo>
                        <a:pt x="109" y="5"/>
                        <a:pt x="101" y="1"/>
                        <a:pt x="9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86"/>
                <p:cNvSpPr/>
                <p:nvPr/>
              </p:nvSpPr>
              <p:spPr>
                <a:xfrm>
                  <a:off x="5238425" y="2836575"/>
                  <a:ext cx="8475" cy="23350"/>
                </a:xfrm>
                <a:custGeom>
                  <a:rect b="b" l="l" r="r" t="t"/>
                  <a:pathLst>
                    <a:path extrusionOk="0" h="934" w="339">
                      <a:moveTo>
                        <a:pt x="290" y="1"/>
                      </a:moveTo>
                      <a:cubicBezTo>
                        <a:pt x="252" y="1"/>
                        <a:pt x="191" y="54"/>
                        <a:pt x="191" y="88"/>
                      </a:cubicBezTo>
                      <a:cubicBezTo>
                        <a:pt x="185" y="241"/>
                        <a:pt x="173" y="389"/>
                        <a:pt x="136" y="536"/>
                      </a:cubicBezTo>
                      <a:cubicBezTo>
                        <a:pt x="105" y="641"/>
                        <a:pt x="1" y="874"/>
                        <a:pt x="19" y="899"/>
                      </a:cubicBezTo>
                      <a:cubicBezTo>
                        <a:pt x="27" y="919"/>
                        <a:pt x="52" y="933"/>
                        <a:pt x="87" y="933"/>
                      </a:cubicBezTo>
                      <a:cubicBezTo>
                        <a:pt x="107" y="933"/>
                        <a:pt x="130" y="928"/>
                        <a:pt x="154" y="917"/>
                      </a:cubicBezTo>
                      <a:cubicBezTo>
                        <a:pt x="197" y="893"/>
                        <a:pt x="277" y="462"/>
                        <a:pt x="314" y="370"/>
                      </a:cubicBezTo>
                      <a:cubicBezTo>
                        <a:pt x="339" y="254"/>
                        <a:pt x="339" y="131"/>
                        <a:pt x="314" y="14"/>
                      </a:cubicBezTo>
                      <a:cubicBezTo>
                        <a:pt x="309" y="5"/>
                        <a:pt x="300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86"/>
                <p:cNvSpPr/>
                <p:nvPr/>
              </p:nvSpPr>
              <p:spPr>
                <a:xfrm>
                  <a:off x="5232050" y="2840700"/>
                  <a:ext cx="9625" cy="17500"/>
                </a:xfrm>
                <a:custGeom>
                  <a:rect b="b" l="l" r="r" t="t"/>
                  <a:pathLst>
                    <a:path extrusionOk="0" h="700" w="385">
                      <a:moveTo>
                        <a:pt x="343" y="0"/>
                      </a:moveTo>
                      <a:cubicBezTo>
                        <a:pt x="328" y="0"/>
                        <a:pt x="307" y="20"/>
                        <a:pt x="280" y="76"/>
                      </a:cubicBezTo>
                      <a:cubicBezTo>
                        <a:pt x="225" y="205"/>
                        <a:pt x="22" y="586"/>
                        <a:pt x="10" y="623"/>
                      </a:cubicBezTo>
                      <a:cubicBezTo>
                        <a:pt x="1" y="656"/>
                        <a:pt x="84" y="699"/>
                        <a:pt x="132" y="699"/>
                      </a:cubicBezTo>
                      <a:cubicBezTo>
                        <a:pt x="147" y="699"/>
                        <a:pt x="159" y="695"/>
                        <a:pt x="164" y="685"/>
                      </a:cubicBezTo>
                      <a:cubicBezTo>
                        <a:pt x="188" y="636"/>
                        <a:pt x="385" y="125"/>
                        <a:pt x="379" y="70"/>
                      </a:cubicBezTo>
                      <a:cubicBezTo>
                        <a:pt x="375" y="35"/>
                        <a:pt x="36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86"/>
                <p:cNvSpPr/>
                <p:nvPr/>
              </p:nvSpPr>
              <p:spPr>
                <a:xfrm>
                  <a:off x="5263025" y="2860375"/>
                  <a:ext cx="9400" cy="20600"/>
                </a:xfrm>
                <a:custGeom>
                  <a:rect b="b" l="l" r="r" t="t"/>
                  <a:pathLst>
                    <a:path extrusionOk="0" h="824" w="376">
                      <a:moveTo>
                        <a:pt x="156" y="0"/>
                      </a:moveTo>
                      <a:cubicBezTo>
                        <a:pt x="96" y="0"/>
                        <a:pt x="30" y="23"/>
                        <a:pt x="19" y="64"/>
                      </a:cubicBezTo>
                      <a:cubicBezTo>
                        <a:pt x="6" y="168"/>
                        <a:pt x="19" y="273"/>
                        <a:pt x="49" y="371"/>
                      </a:cubicBezTo>
                      <a:cubicBezTo>
                        <a:pt x="80" y="476"/>
                        <a:pt x="0" y="703"/>
                        <a:pt x="6" y="777"/>
                      </a:cubicBezTo>
                      <a:cubicBezTo>
                        <a:pt x="11" y="809"/>
                        <a:pt x="46" y="823"/>
                        <a:pt x="91" y="823"/>
                      </a:cubicBezTo>
                      <a:cubicBezTo>
                        <a:pt x="158" y="823"/>
                        <a:pt x="247" y="791"/>
                        <a:pt x="295" y="740"/>
                      </a:cubicBezTo>
                      <a:cubicBezTo>
                        <a:pt x="375" y="654"/>
                        <a:pt x="277" y="598"/>
                        <a:pt x="265" y="482"/>
                      </a:cubicBezTo>
                      <a:cubicBezTo>
                        <a:pt x="246" y="371"/>
                        <a:pt x="301" y="88"/>
                        <a:pt x="252" y="33"/>
                      </a:cubicBezTo>
                      <a:cubicBezTo>
                        <a:pt x="235" y="11"/>
                        <a:pt x="197" y="0"/>
                        <a:pt x="15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86"/>
                <p:cNvSpPr/>
                <p:nvPr/>
              </p:nvSpPr>
              <p:spPr>
                <a:xfrm>
                  <a:off x="5253025" y="2862075"/>
                  <a:ext cx="7550" cy="21350"/>
                </a:xfrm>
                <a:custGeom>
                  <a:rect b="b" l="l" r="r" t="t"/>
                  <a:pathLst>
                    <a:path extrusionOk="0" h="854" w="302">
                      <a:moveTo>
                        <a:pt x="182" y="0"/>
                      </a:moveTo>
                      <a:cubicBezTo>
                        <a:pt x="126" y="0"/>
                        <a:pt x="63" y="23"/>
                        <a:pt x="56" y="63"/>
                      </a:cubicBezTo>
                      <a:cubicBezTo>
                        <a:pt x="38" y="137"/>
                        <a:pt x="117" y="383"/>
                        <a:pt x="93" y="512"/>
                      </a:cubicBezTo>
                      <a:cubicBezTo>
                        <a:pt x="68" y="635"/>
                        <a:pt x="1" y="733"/>
                        <a:pt x="44" y="807"/>
                      </a:cubicBezTo>
                      <a:cubicBezTo>
                        <a:pt x="65" y="838"/>
                        <a:pt x="105" y="853"/>
                        <a:pt x="147" y="853"/>
                      </a:cubicBezTo>
                      <a:cubicBezTo>
                        <a:pt x="204" y="853"/>
                        <a:pt x="263" y="826"/>
                        <a:pt x="277" y="776"/>
                      </a:cubicBezTo>
                      <a:cubicBezTo>
                        <a:pt x="302" y="684"/>
                        <a:pt x="228" y="592"/>
                        <a:pt x="247" y="475"/>
                      </a:cubicBezTo>
                      <a:cubicBezTo>
                        <a:pt x="259" y="352"/>
                        <a:pt x="296" y="88"/>
                        <a:pt x="271" y="33"/>
                      </a:cubicBezTo>
                      <a:cubicBezTo>
                        <a:pt x="256" y="10"/>
                        <a:pt x="22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1" name="Google Shape;2331;p86"/>
                <p:cNvSpPr/>
                <p:nvPr/>
              </p:nvSpPr>
              <p:spPr>
                <a:xfrm>
                  <a:off x="5244425" y="2863800"/>
                  <a:ext cx="6175" cy="19550"/>
                </a:xfrm>
                <a:custGeom>
                  <a:rect b="b" l="l" r="r" t="t"/>
                  <a:pathLst>
                    <a:path extrusionOk="0" h="782" w="247">
                      <a:moveTo>
                        <a:pt x="130" y="0"/>
                      </a:moveTo>
                      <a:cubicBezTo>
                        <a:pt x="93" y="7"/>
                        <a:pt x="62" y="25"/>
                        <a:pt x="43" y="62"/>
                      </a:cubicBezTo>
                      <a:cubicBezTo>
                        <a:pt x="31" y="99"/>
                        <a:pt x="25" y="136"/>
                        <a:pt x="31" y="173"/>
                      </a:cubicBezTo>
                      <a:cubicBezTo>
                        <a:pt x="37" y="283"/>
                        <a:pt x="80" y="400"/>
                        <a:pt x="56" y="504"/>
                      </a:cubicBezTo>
                      <a:cubicBezTo>
                        <a:pt x="43" y="554"/>
                        <a:pt x="19" y="603"/>
                        <a:pt x="13" y="652"/>
                      </a:cubicBezTo>
                      <a:cubicBezTo>
                        <a:pt x="0" y="701"/>
                        <a:pt x="19" y="750"/>
                        <a:pt x="68" y="775"/>
                      </a:cubicBezTo>
                      <a:cubicBezTo>
                        <a:pt x="79" y="779"/>
                        <a:pt x="90" y="781"/>
                        <a:pt x="101" y="781"/>
                      </a:cubicBezTo>
                      <a:cubicBezTo>
                        <a:pt x="138" y="781"/>
                        <a:pt x="172" y="758"/>
                        <a:pt x="191" y="720"/>
                      </a:cubicBezTo>
                      <a:cubicBezTo>
                        <a:pt x="209" y="670"/>
                        <a:pt x="209" y="621"/>
                        <a:pt x="197" y="572"/>
                      </a:cubicBezTo>
                      <a:cubicBezTo>
                        <a:pt x="185" y="523"/>
                        <a:pt x="173" y="474"/>
                        <a:pt x="173" y="425"/>
                      </a:cubicBezTo>
                      <a:cubicBezTo>
                        <a:pt x="173" y="314"/>
                        <a:pt x="246" y="209"/>
                        <a:pt x="228" y="105"/>
                      </a:cubicBezTo>
                      <a:cubicBezTo>
                        <a:pt x="228" y="50"/>
                        <a:pt x="185" y="7"/>
                        <a:pt x="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86"/>
                <p:cNvSpPr/>
                <p:nvPr/>
              </p:nvSpPr>
              <p:spPr>
                <a:xfrm>
                  <a:off x="5235675" y="2863500"/>
                  <a:ext cx="5850" cy="18775"/>
                </a:xfrm>
                <a:custGeom>
                  <a:rect b="b" l="l" r="r" t="t"/>
                  <a:pathLst>
                    <a:path extrusionOk="0" h="751" w="234">
                      <a:moveTo>
                        <a:pt x="116" y="1"/>
                      </a:moveTo>
                      <a:cubicBezTo>
                        <a:pt x="104" y="1"/>
                        <a:pt x="92" y="3"/>
                        <a:pt x="80" y="6"/>
                      </a:cubicBezTo>
                      <a:cubicBezTo>
                        <a:pt x="37" y="37"/>
                        <a:pt x="12" y="92"/>
                        <a:pt x="25" y="142"/>
                      </a:cubicBezTo>
                      <a:cubicBezTo>
                        <a:pt x="25" y="240"/>
                        <a:pt x="68" y="338"/>
                        <a:pt x="49" y="437"/>
                      </a:cubicBezTo>
                      <a:cubicBezTo>
                        <a:pt x="43" y="498"/>
                        <a:pt x="12" y="553"/>
                        <a:pt x="6" y="615"/>
                      </a:cubicBezTo>
                      <a:cubicBezTo>
                        <a:pt x="0" y="670"/>
                        <a:pt x="31" y="744"/>
                        <a:pt x="86" y="750"/>
                      </a:cubicBezTo>
                      <a:cubicBezTo>
                        <a:pt x="90" y="751"/>
                        <a:pt x="95" y="751"/>
                        <a:pt x="99" y="751"/>
                      </a:cubicBezTo>
                      <a:cubicBezTo>
                        <a:pt x="143" y="751"/>
                        <a:pt x="180" y="722"/>
                        <a:pt x="197" y="682"/>
                      </a:cubicBezTo>
                      <a:cubicBezTo>
                        <a:pt x="209" y="633"/>
                        <a:pt x="209" y="590"/>
                        <a:pt x="197" y="547"/>
                      </a:cubicBezTo>
                      <a:cubicBezTo>
                        <a:pt x="184" y="498"/>
                        <a:pt x="172" y="455"/>
                        <a:pt x="172" y="406"/>
                      </a:cubicBezTo>
                      <a:cubicBezTo>
                        <a:pt x="178" y="357"/>
                        <a:pt x="191" y="301"/>
                        <a:pt x="209" y="252"/>
                      </a:cubicBezTo>
                      <a:cubicBezTo>
                        <a:pt x="234" y="197"/>
                        <a:pt x="234" y="142"/>
                        <a:pt x="221" y="80"/>
                      </a:cubicBezTo>
                      <a:cubicBezTo>
                        <a:pt x="207" y="31"/>
                        <a:pt x="164" y="1"/>
                        <a:pt x="11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86"/>
                <p:cNvSpPr/>
                <p:nvPr/>
              </p:nvSpPr>
              <p:spPr>
                <a:xfrm>
                  <a:off x="5227825" y="2862850"/>
                  <a:ext cx="6800" cy="16400"/>
                </a:xfrm>
                <a:custGeom>
                  <a:rect b="b" l="l" r="r" t="t"/>
                  <a:pathLst>
                    <a:path extrusionOk="0" h="656" w="272">
                      <a:moveTo>
                        <a:pt x="184" y="1"/>
                      </a:moveTo>
                      <a:cubicBezTo>
                        <a:pt x="146" y="1"/>
                        <a:pt x="109" y="24"/>
                        <a:pt x="93" y="57"/>
                      </a:cubicBezTo>
                      <a:cubicBezTo>
                        <a:pt x="74" y="100"/>
                        <a:pt x="74" y="143"/>
                        <a:pt x="81" y="186"/>
                      </a:cubicBezTo>
                      <a:cubicBezTo>
                        <a:pt x="81" y="229"/>
                        <a:pt x="93" y="272"/>
                        <a:pt x="93" y="309"/>
                      </a:cubicBezTo>
                      <a:cubicBezTo>
                        <a:pt x="99" y="370"/>
                        <a:pt x="87" y="432"/>
                        <a:pt x="56" y="481"/>
                      </a:cubicBezTo>
                      <a:cubicBezTo>
                        <a:pt x="31" y="524"/>
                        <a:pt x="1" y="573"/>
                        <a:pt x="25" y="616"/>
                      </a:cubicBezTo>
                      <a:cubicBezTo>
                        <a:pt x="38" y="642"/>
                        <a:pt x="62" y="655"/>
                        <a:pt x="86" y="655"/>
                      </a:cubicBezTo>
                      <a:cubicBezTo>
                        <a:pt x="97" y="655"/>
                        <a:pt x="108" y="653"/>
                        <a:pt x="117" y="647"/>
                      </a:cubicBezTo>
                      <a:cubicBezTo>
                        <a:pt x="154" y="635"/>
                        <a:pt x="179" y="604"/>
                        <a:pt x="185" y="573"/>
                      </a:cubicBezTo>
                      <a:cubicBezTo>
                        <a:pt x="197" y="536"/>
                        <a:pt x="203" y="493"/>
                        <a:pt x="203" y="456"/>
                      </a:cubicBezTo>
                      <a:cubicBezTo>
                        <a:pt x="197" y="333"/>
                        <a:pt x="216" y="211"/>
                        <a:pt x="253" y="94"/>
                      </a:cubicBezTo>
                      <a:cubicBezTo>
                        <a:pt x="271" y="51"/>
                        <a:pt x="240" y="8"/>
                        <a:pt x="197" y="2"/>
                      </a:cubicBezTo>
                      <a:cubicBezTo>
                        <a:pt x="193" y="1"/>
                        <a:pt x="188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86"/>
                <p:cNvSpPr/>
                <p:nvPr/>
              </p:nvSpPr>
              <p:spPr>
                <a:xfrm>
                  <a:off x="5219375" y="2559325"/>
                  <a:ext cx="41050" cy="33625"/>
                </a:xfrm>
                <a:custGeom>
                  <a:rect b="b" l="l" r="r" t="t"/>
                  <a:pathLst>
                    <a:path extrusionOk="0" h="1345" w="1642">
                      <a:moveTo>
                        <a:pt x="526" y="0"/>
                      </a:moveTo>
                      <a:cubicBezTo>
                        <a:pt x="448" y="0"/>
                        <a:pt x="372" y="13"/>
                        <a:pt x="302" y="52"/>
                      </a:cubicBezTo>
                      <a:cubicBezTo>
                        <a:pt x="185" y="132"/>
                        <a:pt x="105" y="261"/>
                        <a:pt x="93" y="408"/>
                      </a:cubicBezTo>
                      <a:cubicBezTo>
                        <a:pt x="1" y="845"/>
                        <a:pt x="296" y="1275"/>
                        <a:pt x="744" y="1337"/>
                      </a:cubicBezTo>
                      <a:cubicBezTo>
                        <a:pt x="780" y="1342"/>
                        <a:pt x="816" y="1344"/>
                        <a:pt x="852" y="1344"/>
                      </a:cubicBezTo>
                      <a:cubicBezTo>
                        <a:pt x="1251" y="1344"/>
                        <a:pt x="1596" y="1036"/>
                        <a:pt x="1629" y="624"/>
                      </a:cubicBezTo>
                      <a:cubicBezTo>
                        <a:pt x="1642" y="519"/>
                        <a:pt x="1629" y="408"/>
                        <a:pt x="1580" y="316"/>
                      </a:cubicBezTo>
                      <a:cubicBezTo>
                        <a:pt x="1500" y="193"/>
                        <a:pt x="1377" y="107"/>
                        <a:pt x="1236" y="77"/>
                      </a:cubicBezTo>
                      <a:cubicBezTo>
                        <a:pt x="1095" y="52"/>
                        <a:pt x="947" y="34"/>
                        <a:pt x="806" y="27"/>
                      </a:cubicBezTo>
                      <a:cubicBezTo>
                        <a:pt x="713" y="17"/>
                        <a:pt x="618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86"/>
                <p:cNvSpPr/>
                <p:nvPr/>
              </p:nvSpPr>
              <p:spPr>
                <a:xfrm>
                  <a:off x="5208475" y="2128425"/>
                  <a:ext cx="208075" cy="116600"/>
                </a:xfrm>
                <a:custGeom>
                  <a:rect b="b" l="l" r="r" t="t"/>
                  <a:pathLst>
                    <a:path extrusionOk="0" h="4664" w="8323">
                      <a:moveTo>
                        <a:pt x="1584" y="1"/>
                      </a:moveTo>
                      <a:cubicBezTo>
                        <a:pt x="1329" y="1"/>
                        <a:pt x="1078" y="38"/>
                        <a:pt x="842" y="145"/>
                      </a:cubicBezTo>
                      <a:cubicBezTo>
                        <a:pt x="344" y="366"/>
                        <a:pt x="0" y="1024"/>
                        <a:pt x="283" y="1497"/>
                      </a:cubicBezTo>
                      <a:cubicBezTo>
                        <a:pt x="467" y="1792"/>
                        <a:pt x="824" y="1915"/>
                        <a:pt x="1094" y="2124"/>
                      </a:cubicBezTo>
                      <a:cubicBezTo>
                        <a:pt x="1531" y="2456"/>
                        <a:pt x="1758" y="2997"/>
                        <a:pt x="2004" y="3489"/>
                      </a:cubicBezTo>
                      <a:cubicBezTo>
                        <a:pt x="2256" y="3980"/>
                        <a:pt x="2600" y="4484"/>
                        <a:pt x="3123" y="4632"/>
                      </a:cubicBezTo>
                      <a:cubicBezTo>
                        <a:pt x="3196" y="4653"/>
                        <a:pt x="3274" y="4664"/>
                        <a:pt x="3352" y="4664"/>
                      </a:cubicBezTo>
                      <a:cubicBezTo>
                        <a:pt x="3680" y="4664"/>
                        <a:pt x="4015" y="4481"/>
                        <a:pt x="4069" y="4159"/>
                      </a:cubicBezTo>
                      <a:cubicBezTo>
                        <a:pt x="4137" y="3759"/>
                        <a:pt x="3774" y="3452"/>
                        <a:pt x="3498" y="3175"/>
                      </a:cubicBezTo>
                      <a:cubicBezTo>
                        <a:pt x="3153" y="2819"/>
                        <a:pt x="2889" y="2382"/>
                        <a:pt x="2735" y="1909"/>
                      </a:cubicBezTo>
                      <a:cubicBezTo>
                        <a:pt x="2705" y="1811"/>
                        <a:pt x="2680" y="1681"/>
                        <a:pt x="2760" y="1608"/>
                      </a:cubicBezTo>
                      <a:cubicBezTo>
                        <a:pt x="2790" y="1579"/>
                        <a:pt x="2823" y="1567"/>
                        <a:pt x="2858" y="1567"/>
                      </a:cubicBezTo>
                      <a:cubicBezTo>
                        <a:pt x="2967" y="1567"/>
                        <a:pt x="3090" y="1685"/>
                        <a:pt x="3160" y="1792"/>
                      </a:cubicBezTo>
                      <a:cubicBezTo>
                        <a:pt x="3460" y="2252"/>
                        <a:pt x="3803" y="3218"/>
                        <a:pt x="4164" y="3218"/>
                      </a:cubicBezTo>
                      <a:cubicBezTo>
                        <a:pt x="4165" y="3218"/>
                        <a:pt x="4166" y="3218"/>
                        <a:pt x="4168" y="3218"/>
                      </a:cubicBezTo>
                      <a:cubicBezTo>
                        <a:pt x="4536" y="3212"/>
                        <a:pt x="4862" y="2253"/>
                        <a:pt x="5157" y="1792"/>
                      </a:cubicBezTo>
                      <a:cubicBezTo>
                        <a:pt x="5227" y="1685"/>
                        <a:pt x="5350" y="1567"/>
                        <a:pt x="5459" y="1567"/>
                      </a:cubicBezTo>
                      <a:cubicBezTo>
                        <a:pt x="5494" y="1567"/>
                        <a:pt x="5527" y="1579"/>
                        <a:pt x="5557" y="1608"/>
                      </a:cubicBezTo>
                      <a:cubicBezTo>
                        <a:pt x="5637" y="1681"/>
                        <a:pt x="5612" y="1811"/>
                        <a:pt x="5581" y="1909"/>
                      </a:cubicBezTo>
                      <a:cubicBezTo>
                        <a:pt x="5428" y="2382"/>
                        <a:pt x="5170" y="2819"/>
                        <a:pt x="4819" y="3175"/>
                      </a:cubicBezTo>
                      <a:cubicBezTo>
                        <a:pt x="4543" y="3452"/>
                        <a:pt x="4186" y="3765"/>
                        <a:pt x="4248" y="4159"/>
                      </a:cubicBezTo>
                      <a:cubicBezTo>
                        <a:pt x="4297" y="4477"/>
                        <a:pt x="4638" y="4663"/>
                        <a:pt x="4968" y="4663"/>
                      </a:cubicBezTo>
                      <a:cubicBezTo>
                        <a:pt x="5045" y="4663"/>
                        <a:pt x="5122" y="4653"/>
                        <a:pt x="5194" y="4632"/>
                      </a:cubicBezTo>
                      <a:cubicBezTo>
                        <a:pt x="5717" y="4484"/>
                        <a:pt x="6061" y="3980"/>
                        <a:pt x="6313" y="3489"/>
                      </a:cubicBezTo>
                      <a:cubicBezTo>
                        <a:pt x="6565" y="2997"/>
                        <a:pt x="6786" y="2456"/>
                        <a:pt x="7223" y="2124"/>
                      </a:cubicBezTo>
                      <a:cubicBezTo>
                        <a:pt x="7493" y="1915"/>
                        <a:pt x="7850" y="1792"/>
                        <a:pt x="8034" y="1497"/>
                      </a:cubicBezTo>
                      <a:cubicBezTo>
                        <a:pt x="8323" y="1024"/>
                        <a:pt x="7972" y="366"/>
                        <a:pt x="7475" y="145"/>
                      </a:cubicBezTo>
                      <a:cubicBezTo>
                        <a:pt x="7242" y="38"/>
                        <a:pt x="6991" y="1"/>
                        <a:pt x="6735" y="1"/>
                      </a:cubicBezTo>
                      <a:cubicBezTo>
                        <a:pt x="6444" y="1"/>
                        <a:pt x="6146" y="49"/>
                        <a:pt x="5858" y="102"/>
                      </a:cubicBezTo>
                      <a:cubicBezTo>
                        <a:pt x="5292" y="200"/>
                        <a:pt x="4727" y="311"/>
                        <a:pt x="4161" y="434"/>
                      </a:cubicBezTo>
                      <a:cubicBezTo>
                        <a:pt x="3596" y="311"/>
                        <a:pt x="3030" y="200"/>
                        <a:pt x="2459" y="102"/>
                      </a:cubicBezTo>
                      <a:cubicBezTo>
                        <a:pt x="2171" y="49"/>
                        <a:pt x="1875" y="1"/>
                        <a:pt x="15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86"/>
                <p:cNvSpPr/>
                <p:nvPr/>
              </p:nvSpPr>
              <p:spPr>
                <a:xfrm>
                  <a:off x="5166825" y="1818475"/>
                  <a:ext cx="53800" cy="203850"/>
                </a:xfrm>
                <a:custGeom>
                  <a:rect b="b" l="l" r="r" t="t"/>
                  <a:pathLst>
                    <a:path extrusionOk="0" h="8154" w="2152">
                      <a:moveTo>
                        <a:pt x="1589" y="0"/>
                      </a:moveTo>
                      <a:cubicBezTo>
                        <a:pt x="1274" y="0"/>
                        <a:pt x="885" y="222"/>
                        <a:pt x="873" y="544"/>
                      </a:cubicBezTo>
                      <a:cubicBezTo>
                        <a:pt x="849" y="1036"/>
                        <a:pt x="720" y="2739"/>
                        <a:pt x="701" y="3802"/>
                      </a:cubicBezTo>
                      <a:cubicBezTo>
                        <a:pt x="676" y="4866"/>
                        <a:pt x="443" y="6531"/>
                        <a:pt x="363" y="6974"/>
                      </a:cubicBezTo>
                      <a:cubicBezTo>
                        <a:pt x="277" y="7423"/>
                        <a:pt x="0" y="7552"/>
                        <a:pt x="43" y="7828"/>
                      </a:cubicBezTo>
                      <a:cubicBezTo>
                        <a:pt x="67" y="8003"/>
                        <a:pt x="451" y="8153"/>
                        <a:pt x="763" y="8153"/>
                      </a:cubicBezTo>
                      <a:cubicBezTo>
                        <a:pt x="945" y="8153"/>
                        <a:pt x="1102" y="8102"/>
                        <a:pt x="1150" y="7976"/>
                      </a:cubicBezTo>
                      <a:cubicBezTo>
                        <a:pt x="1273" y="7638"/>
                        <a:pt x="1033" y="6722"/>
                        <a:pt x="1027" y="6144"/>
                      </a:cubicBezTo>
                      <a:cubicBezTo>
                        <a:pt x="1021" y="5572"/>
                        <a:pt x="1512" y="1589"/>
                        <a:pt x="1678" y="1294"/>
                      </a:cubicBezTo>
                      <a:cubicBezTo>
                        <a:pt x="1807" y="1079"/>
                        <a:pt x="2152" y="569"/>
                        <a:pt x="1955" y="188"/>
                      </a:cubicBezTo>
                      <a:cubicBezTo>
                        <a:pt x="1891" y="58"/>
                        <a:pt x="1749" y="0"/>
                        <a:pt x="158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86"/>
                <p:cNvSpPr/>
                <p:nvPr/>
              </p:nvSpPr>
              <p:spPr>
                <a:xfrm>
                  <a:off x="5132400" y="2022800"/>
                  <a:ext cx="67125" cy="185725"/>
                </a:xfrm>
                <a:custGeom>
                  <a:rect b="b" l="l" r="r" t="t"/>
                  <a:pathLst>
                    <a:path extrusionOk="0" h="7429" w="2685">
                      <a:moveTo>
                        <a:pt x="1790" y="707"/>
                      </a:moveTo>
                      <a:cubicBezTo>
                        <a:pt x="1882" y="707"/>
                        <a:pt x="1966" y="777"/>
                        <a:pt x="1955" y="885"/>
                      </a:cubicBezTo>
                      <a:cubicBezTo>
                        <a:pt x="1931" y="1069"/>
                        <a:pt x="1045" y="3767"/>
                        <a:pt x="935" y="4634"/>
                      </a:cubicBezTo>
                      <a:cubicBezTo>
                        <a:pt x="935" y="4634"/>
                        <a:pt x="1291" y="1542"/>
                        <a:pt x="1599" y="848"/>
                      </a:cubicBezTo>
                      <a:cubicBezTo>
                        <a:pt x="1641" y="749"/>
                        <a:pt x="1718" y="707"/>
                        <a:pt x="1790" y="707"/>
                      </a:cubicBezTo>
                      <a:close/>
                      <a:moveTo>
                        <a:pt x="1474" y="1"/>
                      </a:moveTo>
                      <a:cubicBezTo>
                        <a:pt x="1446" y="1"/>
                        <a:pt x="1426" y="11"/>
                        <a:pt x="1414" y="36"/>
                      </a:cubicBezTo>
                      <a:cubicBezTo>
                        <a:pt x="1070" y="780"/>
                        <a:pt x="0" y="7074"/>
                        <a:pt x="62" y="7296"/>
                      </a:cubicBezTo>
                      <a:cubicBezTo>
                        <a:pt x="90" y="7388"/>
                        <a:pt x="196" y="7428"/>
                        <a:pt x="320" y="7428"/>
                      </a:cubicBezTo>
                      <a:cubicBezTo>
                        <a:pt x="490" y="7428"/>
                        <a:pt x="694" y="7352"/>
                        <a:pt x="769" y="7234"/>
                      </a:cubicBezTo>
                      <a:cubicBezTo>
                        <a:pt x="898" y="7037"/>
                        <a:pt x="1371" y="5046"/>
                        <a:pt x="1715" y="3583"/>
                      </a:cubicBezTo>
                      <a:cubicBezTo>
                        <a:pt x="2045" y="2156"/>
                        <a:pt x="2685" y="162"/>
                        <a:pt x="2528" y="162"/>
                      </a:cubicBezTo>
                      <a:cubicBezTo>
                        <a:pt x="2524" y="162"/>
                        <a:pt x="2519" y="163"/>
                        <a:pt x="2514" y="165"/>
                      </a:cubicBezTo>
                      <a:cubicBezTo>
                        <a:pt x="2421" y="213"/>
                        <a:pt x="2327" y="232"/>
                        <a:pt x="2234" y="232"/>
                      </a:cubicBezTo>
                      <a:cubicBezTo>
                        <a:pt x="1908" y="232"/>
                        <a:pt x="1606" y="1"/>
                        <a:pt x="147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8" name="Google Shape;2338;p86"/>
                <p:cNvSpPr/>
                <p:nvPr/>
              </p:nvSpPr>
              <p:spPr>
                <a:xfrm>
                  <a:off x="5144375" y="2212375"/>
                  <a:ext cx="15100" cy="37250"/>
                </a:xfrm>
                <a:custGeom>
                  <a:rect b="b" l="l" r="r" t="t"/>
                  <a:pathLst>
                    <a:path extrusionOk="0" h="1490" w="604">
                      <a:moveTo>
                        <a:pt x="229" y="0"/>
                      </a:moveTo>
                      <a:cubicBezTo>
                        <a:pt x="161" y="0"/>
                        <a:pt x="96" y="35"/>
                        <a:pt x="62" y="94"/>
                      </a:cubicBezTo>
                      <a:cubicBezTo>
                        <a:pt x="19" y="167"/>
                        <a:pt x="1" y="260"/>
                        <a:pt x="13" y="346"/>
                      </a:cubicBezTo>
                      <a:cubicBezTo>
                        <a:pt x="19" y="542"/>
                        <a:pt x="87" y="739"/>
                        <a:pt x="75" y="942"/>
                      </a:cubicBezTo>
                      <a:cubicBezTo>
                        <a:pt x="69" y="1022"/>
                        <a:pt x="44" y="1102"/>
                        <a:pt x="44" y="1188"/>
                      </a:cubicBezTo>
                      <a:cubicBezTo>
                        <a:pt x="32" y="1268"/>
                        <a:pt x="56" y="1354"/>
                        <a:pt x="112" y="1415"/>
                      </a:cubicBezTo>
                      <a:cubicBezTo>
                        <a:pt x="161" y="1465"/>
                        <a:pt x="224" y="1489"/>
                        <a:pt x="289" y="1489"/>
                      </a:cubicBezTo>
                      <a:cubicBezTo>
                        <a:pt x="345" y="1489"/>
                        <a:pt x="401" y="1471"/>
                        <a:pt x="450" y="1434"/>
                      </a:cubicBezTo>
                      <a:cubicBezTo>
                        <a:pt x="548" y="1354"/>
                        <a:pt x="603" y="1231"/>
                        <a:pt x="603" y="1108"/>
                      </a:cubicBezTo>
                      <a:cubicBezTo>
                        <a:pt x="603" y="985"/>
                        <a:pt x="585" y="856"/>
                        <a:pt x="554" y="739"/>
                      </a:cubicBezTo>
                      <a:lnTo>
                        <a:pt x="431" y="241"/>
                      </a:lnTo>
                      <a:cubicBezTo>
                        <a:pt x="407" y="149"/>
                        <a:pt x="376" y="38"/>
                        <a:pt x="284" y="8"/>
                      </a:cubicBezTo>
                      <a:cubicBezTo>
                        <a:pt x="266" y="3"/>
                        <a:pt x="247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9" name="Google Shape;2339;p86"/>
                <p:cNvSpPr/>
                <p:nvPr/>
              </p:nvSpPr>
              <p:spPr>
                <a:xfrm>
                  <a:off x="5149150" y="2254150"/>
                  <a:ext cx="10000" cy="15600"/>
                </a:xfrm>
                <a:custGeom>
                  <a:rect b="b" l="l" r="r" t="t"/>
                  <a:pathLst>
                    <a:path extrusionOk="0" h="624" w="400">
                      <a:moveTo>
                        <a:pt x="211" y="0"/>
                      </a:moveTo>
                      <a:cubicBezTo>
                        <a:pt x="195" y="0"/>
                        <a:pt x="177" y="3"/>
                        <a:pt x="160" y="9"/>
                      </a:cubicBezTo>
                      <a:cubicBezTo>
                        <a:pt x="111" y="21"/>
                        <a:pt x="62" y="45"/>
                        <a:pt x="19" y="76"/>
                      </a:cubicBezTo>
                      <a:cubicBezTo>
                        <a:pt x="0" y="254"/>
                        <a:pt x="87" y="568"/>
                        <a:pt x="259" y="623"/>
                      </a:cubicBezTo>
                      <a:cubicBezTo>
                        <a:pt x="357" y="488"/>
                        <a:pt x="400" y="316"/>
                        <a:pt x="369" y="150"/>
                      </a:cubicBezTo>
                      <a:cubicBezTo>
                        <a:pt x="363" y="107"/>
                        <a:pt x="345" y="70"/>
                        <a:pt x="314" y="39"/>
                      </a:cubicBezTo>
                      <a:cubicBezTo>
                        <a:pt x="284" y="14"/>
                        <a:pt x="249" y="0"/>
                        <a:pt x="21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0" name="Google Shape;2340;p86"/>
                <p:cNvSpPr/>
                <p:nvPr/>
              </p:nvSpPr>
              <p:spPr>
                <a:xfrm>
                  <a:off x="5152825" y="2275925"/>
                  <a:ext cx="5875" cy="10425"/>
                </a:xfrm>
                <a:custGeom>
                  <a:rect b="b" l="l" r="r" t="t"/>
                  <a:pathLst>
                    <a:path extrusionOk="0" h="417" w="235">
                      <a:moveTo>
                        <a:pt x="91" y="0"/>
                      </a:moveTo>
                      <a:cubicBezTo>
                        <a:pt x="64" y="0"/>
                        <a:pt x="39" y="9"/>
                        <a:pt x="19" y="29"/>
                      </a:cubicBezTo>
                      <a:cubicBezTo>
                        <a:pt x="1" y="139"/>
                        <a:pt x="7" y="250"/>
                        <a:pt x="44" y="355"/>
                      </a:cubicBezTo>
                      <a:cubicBezTo>
                        <a:pt x="50" y="385"/>
                        <a:pt x="81" y="416"/>
                        <a:pt x="99" y="416"/>
                      </a:cubicBezTo>
                      <a:cubicBezTo>
                        <a:pt x="118" y="416"/>
                        <a:pt x="136" y="392"/>
                        <a:pt x="142" y="373"/>
                      </a:cubicBezTo>
                      <a:cubicBezTo>
                        <a:pt x="179" y="324"/>
                        <a:pt x="204" y="269"/>
                        <a:pt x="222" y="207"/>
                      </a:cubicBezTo>
                      <a:cubicBezTo>
                        <a:pt x="235" y="152"/>
                        <a:pt x="222" y="84"/>
                        <a:pt x="179" y="41"/>
                      </a:cubicBezTo>
                      <a:cubicBezTo>
                        <a:pt x="156" y="14"/>
                        <a:pt x="123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86"/>
                <p:cNvSpPr/>
                <p:nvPr/>
              </p:nvSpPr>
              <p:spPr>
                <a:xfrm>
                  <a:off x="5128250" y="2216675"/>
                  <a:ext cx="13550" cy="37100"/>
                </a:xfrm>
                <a:custGeom>
                  <a:rect b="b" l="l" r="r" t="t"/>
                  <a:pathLst>
                    <a:path extrusionOk="0" h="1484" w="542">
                      <a:moveTo>
                        <a:pt x="293" y="1"/>
                      </a:moveTo>
                      <a:cubicBezTo>
                        <a:pt x="288" y="1"/>
                        <a:pt x="282" y="1"/>
                        <a:pt x="277" y="2"/>
                      </a:cubicBezTo>
                      <a:cubicBezTo>
                        <a:pt x="179" y="20"/>
                        <a:pt x="136" y="125"/>
                        <a:pt x="117" y="217"/>
                      </a:cubicBezTo>
                      <a:cubicBezTo>
                        <a:pt x="50" y="500"/>
                        <a:pt x="13" y="788"/>
                        <a:pt x="7" y="1077"/>
                      </a:cubicBezTo>
                      <a:cubicBezTo>
                        <a:pt x="1" y="1157"/>
                        <a:pt x="13" y="1243"/>
                        <a:pt x="37" y="1323"/>
                      </a:cubicBezTo>
                      <a:cubicBezTo>
                        <a:pt x="62" y="1403"/>
                        <a:pt x="130" y="1465"/>
                        <a:pt x="209" y="1483"/>
                      </a:cubicBezTo>
                      <a:cubicBezTo>
                        <a:pt x="214" y="1483"/>
                        <a:pt x="219" y="1483"/>
                        <a:pt x="224" y="1483"/>
                      </a:cubicBezTo>
                      <a:cubicBezTo>
                        <a:pt x="317" y="1483"/>
                        <a:pt x="402" y="1429"/>
                        <a:pt x="443" y="1348"/>
                      </a:cubicBezTo>
                      <a:cubicBezTo>
                        <a:pt x="480" y="1256"/>
                        <a:pt x="505" y="1163"/>
                        <a:pt x="505" y="1065"/>
                      </a:cubicBezTo>
                      <a:cubicBezTo>
                        <a:pt x="541" y="801"/>
                        <a:pt x="541" y="530"/>
                        <a:pt x="505" y="266"/>
                      </a:cubicBezTo>
                      <a:cubicBezTo>
                        <a:pt x="498" y="198"/>
                        <a:pt x="480" y="137"/>
                        <a:pt x="443" y="82"/>
                      </a:cubicBezTo>
                      <a:cubicBezTo>
                        <a:pt x="409" y="31"/>
                        <a:pt x="350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2" name="Google Shape;2342;p86"/>
                <p:cNvSpPr/>
                <p:nvPr/>
              </p:nvSpPr>
              <p:spPr>
                <a:xfrm>
                  <a:off x="5125650" y="2258950"/>
                  <a:ext cx="10000" cy="22800"/>
                </a:xfrm>
                <a:custGeom>
                  <a:rect b="b" l="l" r="r" t="t"/>
                  <a:pathLst>
                    <a:path extrusionOk="0" h="912" w="400">
                      <a:moveTo>
                        <a:pt x="215" y="1"/>
                      </a:moveTo>
                      <a:cubicBezTo>
                        <a:pt x="166" y="1"/>
                        <a:pt x="117" y="26"/>
                        <a:pt x="92" y="69"/>
                      </a:cubicBezTo>
                      <a:cubicBezTo>
                        <a:pt x="61" y="112"/>
                        <a:pt x="49" y="161"/>
                        <a:pt x="43" y="216"/>
                      </a:cubicBezTo>
                      <a:cubicBezTo>
                        <a:pt x="37" y="308"/>
                        <a:pt x="49" y="401"/>
                        <a:pt x="37" y="493"/>
                      </a:cubicBezTo>
                      <a:cubicBezTo>
                        <a:pt x="18" y="573"/>
                        <a:pt x="6" y="646"/>
                        <a:pt x="6" y="726"/>
                      </a:cubicBezTo>
                      <a:cubicBezTo>
                        <a:pt x="0" y="806"/>
                        <a:pt x="49" y="880"/>
                        <a:pt x="123" y="911"/>
                      </a:cubicBezTo>
                      <a:cubicBezTo>
                        <a:pt x="129" y="911"/>
                        <a:pt x="134" y="911"/>
                        <a:pt x="140" y="911"/>
                      </a:cubicBezTo>
                      <a:cubicBezTo>
                        <a:pt x="202" y="911"/>
                        <a:pt x="261" y="881"/>
                        <a:pt x="295" y="825"/>
                      </a:cubicBezTo>
                      <a:cubicBezTo>
                        <a:pt x="332" y="769"/>
                        <a:pt x="350" y="702"/>
                        <a:pt x="357" y="634"/>
                      </a:cubicBezTo>
                      <a:cubicBezTo>
                        <a:pt x="400" y="480"/>
                        <a:pt x="400" y="321"/>
                        <a:pt x="375" y="161"/>
                      </a:cubicBezTo>
                      <a:cubicBezTo>
                        <a:pt x="350" y="87"/>
                        <a:pt x="301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3" name="Google Shape;2343;p86"/>
                <p:cNvSpPr/>
                <p:nvPr/>
              </p:nvSpPr>
              <p:spPr>
                <a:xfrm>
                  <a:off x="5130875" y="2286450"/>
                  <a:ext cx="11225" cy="17200"/>
                </a:xfrm>
                <a:custGeom>
                  <a:rect b="b" l="l" r="r" t="t"/>
                  <a:pathLst>
                    <a:path extrusionOk="0" h="688" w="449">
                      <a:moveTo>
                        <a:pt x="118" y="1"/>
                      </a:moveTo>
                      <a:cubicBezTo>
                        <a:pt x="55" y="1"/>
                        <a:pt x="6" y="48"/>
                        <a:pt x="0" y="112"/>
                      </a:cubicBezTo>
                      <a:cubicBezTo>
                        <a:pt x="0" y="173"/>
                        <a:pt x="25" y="235"/>
                        <a:pt x="68" y="278"/>
                      </a:cubicBezTo>
                      <a:cubicBezTo>
                        <a:pt x="104" y="327"/>
                        <a:pt x="141" y="376"/>
                        <a:pt x="172" y="432"/>
                      </a:cubicBezTo>
                      <a:cubicBezTo>
                        <a:pt x="197" y="499"/>
                        <a:pt x="221" y="561"/>
                        <a:pt x="246" y="616"/>
                      </a:cubicBezTo>
                      <a:cubicBezTo>
                        <a:pt x="271" y="658"/>
                        <a:pt x="316" y="688"/>
                        <a:pt x="357" y="688"/>
                      </a:cubicBezTo>
                      <a:cubicBezTo>
                        <a:pt x="377" y="688"/>
                        <a:pt x="396" y="681"/>
                        <a:pt x="412" y="665"/>
                      </a:cubicBezTo>
                      <a:cubicBezTo>
                        <a:pt x="436" y="641"/>
                        <a:pt x="449" y="604"/>
                        <a:pt x="436" y="567"/>
                      </a:cubicBezTo>
                      <a:cubicBezTo>
                        <a:pt x="430" y="530"/>
                        <a:pt x="412" y="493"/>
                        <a:pt x="393" y="462"/>
                      </a:cubicBezTo>
                      <a:cubicBezTo>
                        <a:pt x="326" y="358"/>
                        <a:pt x="270" y="247"/>
                        <a:pt x="234" y="136"/>
                      </a:cubicBezTo>
                      <a:cubicBezTo>
                        <a:pt x="209" y="81"/>
                        <a:pt x="184" y="20"/>
                        <a:pt x="129" y="1"/>
                      </a:cubicBezTo>
                      <a:cubicBezTo>
                        <a:pt x="125" y="1"/>
                        <a:pt x="121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4" name="Google Shape;2344;p86"/>
                <p:cNvSpPr/>
                <p:nvPr/>
              </p:nvSpPr>
              <p:spPr>
                <a:xfrm>
                  <a:off x="5141625" y="2306150"/>
                  <a:ext cx="5250" cy="8000"/>
                </a:xfrm>
                <a:custGeom>
                  <a:rect b="b" l="l" r="r" t="t"/>
                  <a:pathLst>
                    <a:path extrusionOk="0" h="320" w="210">
                      <a:moveTo>
                        <a:pt x="56" y="0"/>
                      </a:moveTo>
                      <a:lnTo>
                        <a:pt x="56" y="0"/>
                      </a:lnTo>
                      <a:cubicBezTo>
                        <a:pt x="0" y="123"/>
                        <a:pt x="62" y="270"/>
                        <a:pt x="191" y="320"/>
                      </a:cubicBezTo>
                      <a:cubicBezTo>
                        <a:pt x="209" y="252"/>
                        <a:pt x="209" y="184"/>
                        <a:pt x="197" y="117"/>
                      </a:cubicBezTo>
                      <a:cubicBezTo>
                        <a:pt x="185" y="55"/>
                        <a:pt x="123" y="6"/>
                        <a:pt x="5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86"/>
                <p:cNvSpPr/>
                <p:nvPr/>
              </p:nvSpPr>
              <p:spPr>
                <a:xfrm>
                  <a:off x="5229575" y="1823150"/>
                  <a:ext cx="82950" cy="196300"/>
                </a:xfrm>
                <a:custGeom>
                  <a:rect b="b" l="l" r="r" t="t"/>
                  <a:pathLst>
                    <a:path extrusionOk="0" h="7852" w="3318">
                      <a:moveTo>
                        <a:pt x="2690" y="1"/>
                      </a:moveTo>
                      <a:cubicBezTo>
                        <a:pt x="2690" y="1"/>
                        <a:pt x="2770" y="4427"/>
                        <a:pt x="2690" y="4494"/>
                      </a:cubicBezTo>
                      <a:cubicBezTo>
                        <a:pt x="2617" y="4562"/>
                        <a:pt x="2211" y="4808"/>
                        <a:pt x="1701" y="5619"/>
                      </a:cubicBezTo>
                      <a:cubicBezTo>
                        <a:pt x="1209" y="6400"/>
                        <a:pt x="1068" y="7260"/>
                        <a:pt x="779" y="7315"/>
                      </a:cubicBezTo>
                      <a:cubicBezTo>
                        <a:pt x="771" y="7317"/>
                        <a:pt x="763" y="7318"/>
                        <a:pt x="755" y="7318"/>
                      </a:cubicBezTo>
                      <a:cubicBezTo>
                        <a:pt x="504" y="7318"/>
                        <a:pt x="249" y="6662"/>
                        <a:pt x="133" y="6662"/>
                      </a:cubicBezTo>
                      <a:cubicBezTo>
                        <a:pt x="121" y="6662"/>
                        <a:pt x="111" y="6668"/>
                        <a:pt x="103" y="6682"/>
                      </a:cubicBezTo>
                      <a:cubicBezTo>
                        <a:pt x="0" y="6839"/>
                        <a:pt x="223" y="7852"/>
                        <a:pt x="758" y="7852"/>
                      </a:cubicBezTo>
                      <a:cubicBezTo>
                        <a:pt x="769" y="7852"/>
                        <a:pt x="780" y="7851"/>
                        <a:pt x="791" y="7850"/>
                      </a:cubicBezTo>
                      <a:cubicBezTo>
                        <a:pt x="1350" y="7801"/>
                        <a:pt x="1695" y="6842"/>
                        <a:pt x="2002" y="6092"/>
                      </a:cubicBezTo>
                      <a:cubicBezTo>
                        <a:pt x="2309" y="5342"/>
                        <a:pt x="3317" y="4937"/>
                        <a:pt x="3317" y="4937"/>
                      </a:cubicBezTo>
                      <a:lnTo>
                        <a:pt x="3317" y="25"/>
                      </a:lnTo>
                      <a:cubicBezTo>
                        <a:pt x="2992" y="25"/>
                        <a:pt x="2691" y="1"/>
                        <a:pt x="26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86"/>
                <p:cNvSpPr/>
                <p:nvPr/>
              </p:nvSpPr>
              <p:spPr>
                <a:xfrm>
                  <a:off x="5231925" y="1823375"/>
                  <a:ext cx="68775" cy="13925"/>
                </a:xfrm>
                <a:custGeom>
                  <a:rect b="b" l="l" r="r" t="t"/>
                  <a:pathLst>
                    <a:path extrusionOk="0" h="557" w="2751">
                      <a:moveTo>
                        <a:pt x="516" y="0"/>
                      </a:moveTo>
                      <a:cubicBezTo>
                        <a:pt x="137" y="0"/>
                        <a:pt x="1" y="197"/>
                        <a:pt x="82" y="312"/>
                      </a:cubicBezTo>
                      <a:cubicBezTo>
                        <a:pt x="150" y="411"/>
                        <a:pt x="1135" y="556"/>
                        <a:pt x="1963" y="556"/>
                      </a:cubicBezTo>
                      <a:cubicBezTo>
                        <a:pt x="2263" y="556"/>
                        <a:pt x="2542" y="537"/>
                        <a:pt x="2750" y="490"/>
                      </a:cubicBezTo>
                      <a:lnTo>
                        <a:pt x="2670" y="53"/>
                      </a:lnTo>
                      <a:cubicBezTo>
                        <a:pt x="2670" y="53"/>
                        <a:pt x="2459" y="56"/>
                        <a:pt x="2169" y="56"/>
                      </a:cubicBezTo>
                      <a:cubicBezTo>
                        <a:pt x="1686" y="56"/>
                        <a:pt x="984" y="49"/>
                        <a:pt x="673" y="10"/>
                      </a:cubicBezTo>
                      <a:cubicBezTo>
                        <a:pt x="616" y="3"/>
                        <a:pt x="564" y="0"/>
                        <a:pt x="51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86"/>
                <p:cNvSpPr/>
                <p:nvPr/>
              </p:nvSpPr>
              <p:spPr>
                <a:xfrm>
                  <a:off x="5273175" y="1794500"/>
                  <a:ext cx="35050" cy="10050"/>
                </a:xfrm>
                <a:custGeom>
                  <a:rect b="b" l="l" r="r" t="t"/>
                  <a:pathLst>
                    <a:path extrusionOk="0" h="402" w="1402">
                      <a:moveTo>
                        <a:pt x="244" y="0"/>
                      </a:moveTo>
                      <a:cubicBezTo>
                        <a:pt x="59" y="0"/>
                        <a:pt x="0" y="126"/>
                        <a:pt x="43" y="206"/>
                      </a:cubicBezTo>
                      <a:cubicBezTo>
                        <a:pt x="81" y="278"/>
                        <a:pt x="641" y="401"/>
                        <a:pt x="1074" y="401"/>
                      </a:cubicBezTo>
                      <a:cubicBezTo>
                        <a:pt x="1199" y="401"/>
                        <a:pt x="1313" y="391"/>
                        <a:pt x="1401" y="366"/>
                      </a:cubicBezTo>
                      <a:lnTo>
                        <a:pt x="1358" y="71"/>
                      </a:lnTo>
                      <a:cubicBezTo>
                        <a:pt x="1358" y="71"/>
                        <a:pt x="590" y="59"/>
                        <a:pt x="338" y="10"/>
                      </a:cubicBezTo>
                      <a:cubicBezTo>
                        <a:pt x="304" y="3"/>
                        <a:pt x="272" y="0"/>
                        <a:pt x="2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86"/>
                <p:cNvSpPr/>
                <p:nvPr/>
              </p:nvSpPr>
              <p:spPr>
                <a:xfrm>
                  <a:off x="5284975" y="1779250"/>
                  <a:ext cx="27250" cy="9250"/>
                </a:xfrm>
                <a:custGeom>
                  <a:rect b="b" l="l" r="r" t="t"/>
                  <a:pathLst>
                    <a:path extrusionOk="0" h="370" w="1090">
                      <a:moveTo>
                        <a:pt x="181" y="1"/>
                      </a:moveTo>
                      <a:cubicBezTo>
                        <a:pt x="45" y="1"/>
                        <a:pt x="0" y="110"/>
                        <a:pt x="32" y="183"/>
                      </a:cubicBezTo>
                      <a:cubicBezTo>
                        <a:pt x="66" y="247"/>
                        <a:pt x="523" y="370"/>
                        <a:pt x="863" y="370"/>
                      </a:cubicBezTo>
                      <a:cubicBezTo>
                        <a:pt x="949" y="370"/>
                        <a:pt x="1027" y="362"/>
                        <a:pt x="1089" y="343"/>
                      </a:cubicBezTo>
                      <a:lnTo>
                        <a:pt x="1052" y="79"/>
                      </a:lnTo>
                      <a:cubicBezTo>
                        <a:pt x="1052" y="79"/>
                        <a:pt x="456" y="54"/>
                        <a:pt x="259" y="11"/>
                      </a:cubicBezTo>
                      <a:cubicBezTo>
                        <a:pt x="230" y="4"/>
                        <a:pt x="204" y="1"/>
                        <a:pt x="1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86"/>
                <p:cNvSpPr/>
                <p:nvPr/>
              </p:nvSpPr>
              <p:spPr>
                <a:xfrm>
                  <a:off x="5284950" y="1973650"/>
                  <a:ext cx="25275" cy="8500"/>
                </a:xfrm>
                <a:custGeom>
                  <a:rect b="b" l="l" r="r" t="t"/>
                  <a:pathLst>
                    <a:path extrusionOk="0" h="340" w="1011">
                      <a:moveTo>
                        <a:pt x="176" y="1"/>
                      </a:moveTo>
                      <a:cubicBezTo>
                        <a:pt x="32" y="1"/>
                        <a:pt x="1" y="129"/>
                        <a:pt x="45" y="208"/>
                      </a:cubicBezTo>
                      <a:cubicBezTo>
                        <a:pt x="79" y="263"/>
                        <a:pt x="408" y="339"/>
                        <a:pt x="692" y="339"/>
                      </a:cubicBezTo>
                      <a:cubicBezTo>
                        <a:pt x="816" y="339"/>
                        <a:pt x="932" y="325"/>
                        <a:pt x="1010" y="287"/>
                      </a:cubicBezTo>
                      <a:lnTo>
                        <a:pt x="943" y="11"/>
                      </a:lnTo>
                      <a:cubicBezTo>
                        <a:pt x="943" y="11"/>
                        <a:pt x="740" y="20"/>
                        <a:pt x="541" y="20"/>
                      </a:cubicBezTo>
                      <a:cubicBezTo>
                        <a:pt x="417" y="20"/>
                        <a:pt x="294" y="16"/>
                        <a:pt x="223" y="5"/>
                      </a:cubicBezTo>
                      <a:cubicBezTo>
                        <a:pt x="207" y="2"/>
                        <a:pt x="191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86"/>
                <p:cNvSpPr/>
                <p:nvPr/>
              </p:nvSpPr>
              <p:spPr>
                <a:xfrm>
                  <a:off x="5284925" y="1991775"/>
                  <a:ext cx="25300" cy="8500"/>
                </a:xfrm>
                <a:custGeom>
                  <a:rect b="b" l="l" r="r" t="t"/>
                  <a:pathLst>
                    <a:path extrusionOk="0" h="340" w="1012">
                      <a:moveTo>
                        <a:pt x="179" y="1"/>
                      </a:moveTo>
                      <a:cubicBezTo>
                        <a:pt x="38" y="1"/>
                        <a:pt x="1" y="130"/>
                        <a:pt x="40" y="208"/>
                      </a:cubicBezTo>
                      <a:cubicBezTo>
                        <a:pt x="74" y="263"/>
                        <a:pt x="406" y="340"/>
                        <a:pt x="691" y="340"/>
                      </a:cubicBezTo>
                      <a:cubicBezTo>
                        <a:pt x="816" y="340"/>
                        <a:pt x="933" y="325"/>
                        <a:pt x="1011" y="288"/>
                      </a:cubicBezTo>
                      <a:lnTo>
                        <a:pt x="944" y="11"/>
                      </a:lnTo>
                      <a:cubicBezTo>
                        <a:pt x="944" y="11"/>
                        <a:pt x="739" y="20"/>
                        <a:pt x="540" y="20"/>
                      </a:cubicBezTo>
                      <a:cubicBezTo>
                        <a:pt x="415" y="20"/>
                        <a:pt x="293" y="17"/>
                        <a:pt x="224" y="5"/>
                      </a:cubicBezTo>
                      <a:cubicBezTo>
                        <a:pt x="208" y="2"/>
                        <a:pt x="193" y="1"/>
                        <a:pt x="1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86"/>
                <p:cNvSpPr/>
                <p:nvPr/>
              </p:nvSpPr>
              <p:spPr>
                <a:xfrm>
                  <a:off x="5284800" y="2009925"/>
                  <a:ext cx="25425" cy="8525"/>
                </a:xfrm>
                <a:custGeom>
                  <a:rect b="b" l="l" r="r" t="t"/>
                  <a:pathLst>
                    <a:path extrusionOk="0" h="341" w="1017">
                      <a:moveTo>
                        <a:pt x="183" y="0"/>
                      </a:moveTo>
                      <a:cubicBezTo>
                        <a:pt x="42" y="0"/>
                        <a:pt x="1" y="129"/>
                        <a:pt x="51" y="207"/>
                      </a:cubicBezTo>
                      <a:cubicBezTo>
                        <a:pt x="85" y="266"/>
                        <a:pt x="408" y="340"/>
                        <a:pt x="690" y="340"/>
                      </a:cubicBezTo>
                      <a:cubicBezTo>
                        <a:pt x="817" y="340"/>
                        <a:pt x="936" y="325"/>
                        <a:pt x="1016" y="287"/>
                      </a:cubicBezTo>
                      <a:lnTo>
                        <a:pt x="949" y="10"/>
                      </a:lnTo>
                      <a:cubicBezTo>
                        <a:pt x="949" y="10"/>
                        <a:pt x="737" y="22"/>
                        <a:pt x="535" y="22"/>
                      </a:cubicBezTo>
                      <a:cubicBezTo>
                        <a:pt x="414" y="22"/>
                        <a:pt x="296" y="18"/>
                        <a:pt x="229" y="4"/>
                      </a:cubicBezTo>
                      <a:cubicBezTo>
                        <a:pt x="213" y="1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86"/>
                <p:cNvSpPr/>
                <p:nvPr/>
              </p:nvSpPr>
              <p:spPr>
                <a:xfrm>
                  <a:off x="5284800" y="2028050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182" y="0"/>
                      </a:moveTo>
                      <a:cubicBezTo>
                        <a:pt x="37" y="0"/>
                        <a:pt x="0" y="129"/>
                        <a:pt x="45" y="207"/>
                      </a:cubicBezTo>
                      <a:cubicBezTo>
                        <a:pt x="79" y="267"/>
                        <a:pt x="410" y="345"/>
                        <a:pt x="696" y="345"/>
                      </a:cubicBezTo>
                      <a:cubicBezTo>
                        <a:pt x="820" y="345"/>
                        <a:pt x="936" y="331"/>
                        <a:pt x="1016" y="294"/>
                      </a:cubicBezTo>
                      <a:lnTo>
                        <a:pt x="949" y="11"/>
                      </a:lnTo>
                      <a:cubicBezTo>
                        <a:pt x="949" y="11"/>
                        <a:pt x="740" y="23"/>
                        <a:pt x="538" y="23"/>
                      </a:cubicBezTo>
                      <a:cubicBezTo>
                        <a:pt x="417" y="23"/>
                        <a:pt x="299" y="18"/>
                        <a:pt x="229" y="5"/>
                      </a:cubicBezTo>
                      <a:cubicBezTo>
                        <a:pt x="213" y="2"/>
                        <a:pt x="197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86"/>
                <p:cNvSpPr/>
                <p:nvPr/>
              </p:nvSpPr>
              <p:spPr>
                <a:xfrm>
                  <a:off x="5284800" y="2046175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182" y="1"/>
                      </a:moveTo>
                      <a:cubicBezTo>
                        <a:pt x="37" y="1"/>
                        <a:pt x="0" y="130"/>
                        <a:pt x="45" y="208"/>
                      </a:cubicBezTo>
                      <a:cubicBezTo>
                        <a:pt x="79" y="268"/>
                        <a:pt x="410" y="346"/>
                        <a:pt x="696" y="346"/>
                      </a:cubicBezTo>
                      <a:cubicBezTo>
                        <a:pt x="820" y="346"/>
                        <a:pt x="936" y="331"/>
                        <a:pt x="1016" y="294"/>
                      </a:cubicBezTo>
                      <a:lnTo>
                        <a:pt x="949" y="11"/>
                      </a:lnTo>
                      <a:cubicBezTo>
                        <a:pt x="949" y="11"/>
                        <a:pt x="737" y="23"/>
                        <a:pt x="535" y="23"/>
                      </a:cubicBezTo>
                      <a:cubicBezTo>
                        <a:pt x="414" y="23"/>
                        <a:pt x="296" y="19"/>
                        <a:pt x="229" y="5"/>
                      </a:cubicBezTo>
                      <a:cubicBezTo>
                        <a:pt x="213" y="2"/>
                        <a:pt x="197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86"/>
                <p:cNvSpPr/>
                <p:nvPr/>
              </p:nvSpPr>
              <p:spPr>
                <a:xfrm>
                  <a:off x="5284825" y="2064425"/>
                  <a:ext cx="25400" cy="8550"/>
                </a:xfrm>
                <a:custGeom>
                  <a:rect b="b" l="l" r="r" t="t"/>
                  <a:pathLst>
                    <a:path extrusionOk="0" h="342" w="1016">
                      <a:moveTo>
                        <a:pt x="174" y="1"/>
                      </a:moveTo>
                      <a:cubicBezTo>
                        <a:pt x="35" y="1"/>
                        <a:pt x="0" y="126"/>
                        <a:pt x="44" y="203"/>
                      </a:cubicBezTo>
                      <a:cubicBezTo>
                        <a:pt x="78" y="263"/>
                        <a:pt x="409" y="341"/>
                        <a:pt x="695" y="341"/>
                      </a:cubicBezTo>
                      <a:cubicBezTo>
                        <a:pt x="819" y="341"/>
                        <a:pt x="935" y="326"/>
                        <a:pt x="1015" y="289"/>
                      </a:cubicBezTo>
                      <a:lnTo>
                        <a:pt x="948" y="13"/>
                      </a:lnTo>
                      <a:cubicBezTo>
                        <a:pt x="948" y="13"/>
                        <a:pt x="743" y="22"/>
                        <a:pt x="544" y="22"/>
                      </a:cubicBezTo>
                      <a:cubicBezTo>
                        <a:pt x="419" y="22"/>
                        <a:pt x="297" y="18"/>
                        <a:pt x="228" y="6"/>
                      </a:cubicBezTo>
                      <a:cubicBezTo>
                        <a:pt x="209" y="2"/>
                        <a:pt x="190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86"/>
                <p:cNvSpPr/>
                <p:nvPr/>
              </p:nvSpPr>
              <p:spPr>
                <a:xfrm>
                  <a:off x="5284800" y="2082600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182" y="1"/>
                      </a:moveTo>
                      <a:cubicBezTo>
                        <a:pt x="37" y="1"/>
                        <a:pt x="0" y="129"/>
                        <a:pt x="45" y="208"/>
                      </a:cubicBezTo>
                      <a:cubicBezTo>
                        <a:pt x="79" y="263"/>
                        <a:pt x="408" y="340"/>
                        <a:pt x="694" y="340"/>
                      </a:cubicBezTo>
                      <a:cubicBezTo>
                        <a:pt x="819" y="340"/>
                        <a:pt x="936" y="325"/>
                        <a:pt x="1016" y="287"/>
                      </a:cubicBezTo>
                      <a:lnTo>
                        <a:pt x="942" y="11"/>
                      </a:lnTo>
                      <a:cubicBezTo>
                        <a:pt x="942" y="11"/>
                        <a:pt x="742" y="20"/>
                        <a:pt x="545" y="20"/>
                      </a:cubicBezTo>
                      <a:cubicBezTo>
                        <a:pt x="422" y="20"/>
                        <a:pt x="300" y="17"/>
                        <a:pt x="229" y="5"/>
                      </a:cubicBezTo>
                      <a:cubicBezTo>
                        <a:pt x="213" y="2"/>
                        <a:pt x="197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6" name="Google Shape;2356;p86"/>
                <p:cNvSpPr/>
                <p:nvPr/>
              </p:nvSpPr>
              <p:spPr>
                <a:xfrm>
                  <a:off x="5284825" y="2100700"/>
                  <a:ext cx="25400" cy="8525"/>
                </a:xfrm>
                <a:custGeom>
                  <a:rect b="b" l="l" r="r" t="t"/>
                  <a:pathLst>
                    <a:path extrusionOk="0" h="341" w="1016">
                      <a:moveTo>
                        <a:pt x="175" y="0"/>
                      </a:moveTo>
                      <a:cubicBezTo>
                        <a:pt x="35" y="0"/>
                        <a:pt x="0" y="131"/>
                        <a:pt x="44" y="203"/>
                      </a:cubicBezTo>
                      <a:cubicBezTo>
                        <a:pt x="78" y="263"/>
                        <a:pt x="409" y="341"/>
                        <a:pt x="695" y="341"/>
                      </a:cubicBezTo>
                      <a:cubicBezTo>
                        <a:pt x="819" y="341"/>
                        <a:pt x="935" y="326"/>
                        <a:pt x="1015" y="289"/>
                      </a:cubicBezTo>
                      <a:lnTo>
                        <a:pt x="941" y="12"/>
                      </a:lnTo>
                      <a:cubicBezTo>
                        <a:pt x="941" y="12"/>
                        <a:pt x="739" y="21"/>
                        <a:pt x="542" y="21"/>
                      </a:cubicBezTo>
                      <a:cubicBezTo>
                        <a:pt x="418" y="21"/>
                        <a:pt x="297" y="18"/>
                        <a:pt x="228" y="6"/>
                      </a:cubicBezTo>
                      <a:cubicBezTo>
                        <a:pt x="209" y="2"/>
                        <a:pt x="191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7" name="Google Shape;2357;p86"/>
                <p:cNvSpPr/>
                <p:nvPr/>
              </p:nvSpPr>
              <p:spPr>
                <a:xfrm>
                  <a:off x="5284800" y="2118875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177" y="0"/>
                      </a:moveTo>
                      <a:cubicBezTo>
                        <a:pt x="37" y="0"/>
                        <a:pt x="0" y="129"/>
                        <a:pt x="45" y="207"/>
                      </a:cubicBezTo>
                      <a:cubicBezTo>
                        <a:pt x="79" y="263"/>
                        <a:pt x="408" y="339"/>
                        <a:pt x="694" y="339"/>
                      </a:cubicBezTo>
                      <a:cubicBezTo>
                        <a:pt x="819" y="339"/>
                        <a:pt x="936" y="324"/>
                        <a:pt x="1016" y="287"/>
                      </a:cubicBezTo>
                      <a:lnTo>
                        <a:pt x="942" y="10"/>
                      </a:lnTo>
                      <a:cubicBezTo>
                        <a:pt x="942" y="10"/>
                        <a:pt x="740" y="20"/>
                        <a:pt x="541" y="20"/>
                      </a:cubicBezTo>
                      <a:cubicBezTo>
                        <a:pt x="417" y="20"/>
                        <a:pt x="294" y="16"/>
                        <a:pt x="223" y="4"/>
                      </a:cubicBezTo>
                      <a:cubicBezTo>
                        <a:pt x="207" y="1"/>
                        <a:pt x="19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8" name="Google Shape;2358;p86"/>
                <p:cNvSpPr/>
                <p:nvPr/>
              </p:nvSpPr>
              <p:spPr>
                <a:xfrm>
                  <a:off x="5218350" y="1840700"/>
                  <a:ext cx="83100" cy="17425"/>
                </a:xfrm>
                <a:custGeom>
                  <a:rect b="b" l="l" r="r" t="t"/>
                  <a:pathLst>
                    <a:path extrusionOk="0" h="697" w="3324">
                      <a:moveTo>
                        <a:pt x="305" y="1"/>
                      </a:moveTo>
                      <a:cubicBezTo>
                        <a:pt x="0" y="1"/>
                        <a:pt x="45" y="325"/>
                        <a:pt x="306" y="461"/>
                      </a:cubicBezTo>
                      <a:cubicBezTo>
                        <a:pt x="539" y="585"/>
                        <a:pt x="2067" y="696"/>
                        <a:pt x="2885" y="696"/>
                      </a:cubicBezTo>
                      <a:cubicBezTo>
                        <a:pt x="3082" y="696"/>
                        <a:pt x="3237" y="690"/>
                        <a:pt x="3324" y="676"/>
                      </a:cubicBezTo>
                      <a:lnTo>
                        <a:pt x="3275" y="295"/>
                      </a:lnTo>
                      <a:cubicBezTo>
                        <a:pt x="3275" y="295"/>
                        <a:pt x="1277" y="215"/>
                        <a:pt x="441" y="18"/>
                      </a:cubicBezTo>
                      <a:cubicBezTo>
                        <a:pt x="390" y="6"/>
                        <a:pt x="344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86"/>
                <p:cNvSpPr/>
                <p:nvPr/>
              </p:nvSpPr>
              <p:spPr>
                <a:xfrm>
                  <a:off x="5208600" y="1889900"/>
                  <a:ext cx="93475" cy="14250"/>
                </a:xfrm>
                <a:custGeom>
                  <a:rect b="b" l="l" r="r" t="t"/>
                  <a:pathLst>
                    <a:path extrusionOk="0" h="570" w="3739">
                      <a:moveTo>
                        <a:pt x="381" y="1"/>
                      </a:moveTo>
                      <a:cubicBezTo>
                        <a:pt x="0" y="1"/>
                        <a:pt x="73" y="367"/>
                        <a:pt x="382" y="490"/>
                      </a:cubicBezTo>
                      <a:cubicBezTo>
                        <a:pt x="522" y="546"/>
                        <a:pt x="1034" y="569"/>
                        <a:pt x="1621" y="569"/>
                      </a:cubicBezTo>
                      <a:cubicBezTo>
                        <a:pt x="2458" y="569"/>
                        <a:pt x="3450" y="522"/>
                        <a:pt x="3738" y="453"/>
                      </a:cubicBezTo>
                      <a:lnTo>
                        <a:pt x="3646" y="54"/>
                      </a:lnTo>
                      <a:cubicBezTo>
                        <a:pt x="3646" y="54"/>
                        <a:pt x="2912" y="85"/>
                        <a:pt x="2110" y="85"/>
                      </a:cubicBezTo>
                      <a:cubicBezTo>
                        <a:pt x="1522" y="85"/>
                        <a:pt x="897" y="68"/>
                        <a:pt x="499" y="11"/>
                      </a:cubicBezTo>
                      <a:cubicBezTo>
                        <a:pt x="456" y="4"/>
                        <a:pt x="417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0" name="Google Shape;2360;p86"/>
                <p:cNvSpPr/>
                <p:nvPr/>
              </p:nvSpPr>
              <p:spPr>
                <a:xfrm>
                  <a:off x="5210350" y="1863550"/>
                  <a:ext cx="94025" cy="19475"/>
                </a:xfrm>
                <a:custGeom>
                  <a:rect b="b" l="l" r="r" t="t"/>
                  <a:pathLst>
                    <a:path extrusionOk="0" h="779" w="3761">
                      <a:moveTo>
                        <a:pt x="381" y="0"/>
                      </a:moveTo>
                      <a:cubicBezTo>
                        <a:pt x="84" y="0"/>
                        <a:pt x="0" y="322"/>
                        <a:pt x="368" y="506"/>
                      </a:cubicBezTo>
                      <a:cubicBezTo>
                        <a:pt x="688" y="666"/>
                        <a:pt x="2231" y="779"/>
                        <a:pt x="3148" y="779"/>
                      </a:cubicBezTo>
                      <a:cubicBezTo>
                        <a:pt x="3428" y="779"/>
                        <a:pt x="3650" y="768"/>
                        <a:pt x="3761" y="745"/>
                      </a:cubicBezTo>
                      <a:lnTo>
                        <a:pt x="3687" y="278"/>
                      </a:lnTo>
                      <a:cubicBezTo>
                        <a:pt x="3687" y="278"/>
                        <a:pt x="3529" y="283"/>
                        <a:pt x="3276" y="283"/>
                      </a:cubicBezTo>
                      <a:cubicBezTo>
                        <a:pt x="2618" y="283"/>
                        <a:pt x="1323" y="251"/>
                        <a:pt x="515" y="20"/>
                      </a:cubicBezTo>
                      <a:cubicBezTo>
                        <a:pt x="467" y="7"/>
                        <a:pt x="42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1" name="Google Shape;2361;p86"/>
                <p:cNvSpPr/>
                <p:nvPr/>
              </p:nvSpPr>
              <p:spPr>
                <a:xfrm>
                  <a:off x="5213750" y="1912125"/>
                  <a:ext cx="91550" cy="14400"/>
                </a:xfrm>
                <a:custGeom>
                  <a:rect b="b" l="l" r="r" t="t"/>
                  <a:pathLst>
                    <a:path extrusionOk="0" h="576" w="3662">
                      <a:moveTo>
                        <a:pt x="3551" y="1"/>
                      </a:moveTo>
                      <a:cubicBezTo>
                        <a:pt x="3551" y="1"/>
                        <a:pt x="2511" y="131"/>
                        <a:pt x="1520" y="131"/>
                      </a:cubicBezTo>
                      <a:cubicBezTo>
                        <a:pt x="1148" y="131"/>
                        <a:pt x="784" y="113"/>
                        <a:pt x="484" y="62"/>
                      </a:cubicBezTo>
                      <a:cubicBezTo>
                        <a:pt x="453" y="58"/>
                        <a:pt x="424" y="55"/>
                        <a:pt x="397" y="55"/>
                      </a:cubicBezTo>
                      <a:cubicBezTo>
                        <a:pt x="74" y="55"/>
                        <a:pt x="0" y="369"/>
                        <a:pt x="385" y="505"/>
                      </a:cubicBezTo>
                      <a:cubicBezTo>
                        <a:pt x="527" y="555"/>
                        <a:pt x="899" y="575"/>
                        <a:pt x="1345" y="575"/>
                      </a:cubicBezTo>
                      <a:cubicBezTo>
                        <a:pt x="2215" y="575"/>
                        <a:pt x="3369" y="498"/>
                        <a:pt x="3662" y="413"/>
                      </a:cubicBezTo>
                      <a:lnTo>
                        <a:pt x="3551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2" name="Google Shape;2362;p86"/>
                <p:cNvSpPr/>
                <p:nvPr/>
              </p:nvSpPr>
              <p:spPr>
                <a:xfrm>
                  <a:off x="5219325" y="1931650"/>
                  <a:ext cx="89675" cy="15550"/>
                </a:xfrm>
                <a:custGeom>
                  <a:rect b="b" l="l" r="r" t="t"/>
                  <a:pathLst>
                    <a:path extrusionOk="0" h="622" w="3587">
                      <a:moveTo>
                        <a:pt x="3469" y="0"/>
                      </a:moveTo>
                      <a:cubicBezTo>
                        <a:pt x="3469" y="0"/>
                        <a:pt x="2096" y="221"/>
                        <a:pt x="1019" y="221"/>
                      </a:cubicBezTo>
                      <a:cubicBezTo>
                        <a:pt x="825" y="221"/>
                        <a:pt x="641" y="214"/>
                        <a:pt x="476" y="197"/>
                      </a:cubicBezTo>
                      <a:cubicBezTo>
                        <a:pt x="455" y="195"/>
                        <a:pt x="435" y="194"/>
                        <a:pt x="416" y="194"/>
                      </a:cubicBezTo>
                      <a:cubicBezTo>
                        <a:pt x="84" y="194"/>
                        <a:pt x="0" y="486"/>
                        <a:pt x="390" y="591"/>
                      </a:cubicBezTo>
                      <a:cubicBezTo>
                        <a:pt x="469" y="612"/>
                        <a:pt x="621" y="621"/>
                        <a:pt x="818" y="621"/>
                      </a:cubicBezTo>
                      <a:cubicBezTo>
                        <a:pt x="1639" y="621"/>
                        <a:pt x="3239" y="460"/>
                        <a:pt x="3586" y="351"/>
                      </a:cubicBezTo>
                      <a:lnTo>
                        <a:pt x="3469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3" name="Google Shape;2363;p86"/>
                <p:cNvSpPr/>
                <p:nvPr/>
              </p:nvSpPr>
              <p:spPr>
                <a:xfrm>
                  <a:off x="5221775" y="1955325"/>
                  <a:ext cx="63850" cy="12850"/>
                </a:xfrm>
                <a:custGeom>
                  <a:rect b="b" l="l" r="r" t="t"/>
                  <a:pathLst>
                    <a:path extrusionOk="0" h="514" w="2554">
                      <a:moveTo>
                        <a:pt x="2455" y="0"/>
                      </a:moveTo>
                      <a:cubicBezTo>
                        <a:pt x="2455" y="0"/>
                        <a:pt x="1638" y="141"/>
                        <a:pt x="910" y="141"/>
                      </a:cubicBezTo>
                      <a:cubicBezTo>
                        <a:pt x="700" y="141"/>
                        <a:pt x="496" y="129"/>
                        <a:pt x="323" y="98"/>
                      </a:cubicBezTo>
                      <a:cubicBezTo>
                        <a:pt x="302" y="95"/>
                        <a:pt x="283" y="93"/>
                        <a:pt x="264" y="93"/>
                      </a:cubicBezTo>
                      <a:cubicBezTo>
                        <a:pt x="38" y="93"/>
                        <a:pt x="0" y="359"/>
                        <a:pt x="273" y="467"/>
                      </a:cubicBezTo>
                      <a:cubicBezTo>
                        <a:pt x="357" y="500"/>
                        <a:pt x="547" y="513"/>
                        <a:pt x="784" y="513"/>
                      </a:cubicBezTo>
                      <a:cubicBezTo>
                        <a:pt x="1399" y="513"/>
                        <a:pt x="2332" y="422"/>
                        <a:pt x="2554" y="338"/>
                      </a:cubicBezTo>
                      <a:lnTo>
                        <a:pt x="2455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4" name="Google Shape;2364;p86"/>
                <p:cNvSpPr/>
                <p:nvPr/>
              </p:nvSpPr>
              <p:spPr>
                <a:xfrm>
                  <a:off x="5229500" y="1975750"/>
                  <a:ext cx="42925" cy="10700"/>
                </a:xfrm>
                <a:custGeom>
                  <a:rect b="b" l="l" r="r" t="t"/>
                  <a:pathLst>
                    <a:path extrusionOk="0" h="428" w="1717">
                      <a:moveTo>
                        <a:pt x="1642" y="1"/>
                      </a:moveTo>
                      <a:cubicBezTo>
                        <a:pt x="1642" y="1"/>
                        <a:pt x="1217" y="78"/>
                        <a:pt x="781" y="78"/>
                      </a:cubicBezTo>
                      <a:cubicBezTo>
                        <a:pt x="580" y="78"/>
                        <a:pt x="376" y="62"/>
                        <a:pt x="210" y="13"/>
                      </a:cubicBezTo>
                      <a:cubicBezTo>
                        <a:pt x="194" y="8"/>
                        <a:pt x="178" y="6"/>
                        <a:pt x="164" y="6"/>
                      </a:cubicBezTo>
                      <a:cubicBezTo>
                        <a:pt x="15" y="6"/>
                        <a:pt x="1" y="251"/>
                        <a:pt x="186" y="357"/>
                      </a:cubicBezTo>
                      <a:cubicBezTo>
                        <a:pt x="271" y="407"/>
                        <a:pt x="509" y="428"/>
                        <a:pt x="773" y="428"/>
                      </a:cubicBezTo>
                      <a:cubicBezTo>
                        <a:pt x="1158" y="428"/>
                        <a:pt x="1600" y="385"/>
                        <a:pt x="1716" y="326"/>
                      </a:cubicBez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5" name="Google Shape;2365;p86"/>
                <p:cNvSpPr/>
                <p:nvPr/>
              </p:nvSpPr>
              <p:spPr>
                <a:xfrm>
                  <a:off x="5296675" y="1774600"/>
                  <a:ext cx="15850" cy="49825"/>
                </a:xfrm>
                <a:custGeom>
                  <a:rect b="b" l="l" r="r" t="t"/>
                  <a:pathLst>
                    <a:path extrusionOk="0" h="1993" w="634">
                      <a:moveTo>
                        <a:pt x="228" y="1"/>
                      </a:moveTo>
                      <a:cubicBezTo>
                        <a:pt x="228" y="1"/>
                        <a:pt x="0" y="1162"/>
                        <a:pt x="0" y="1943"/>
                      </a:cubicBezTo>
                      <a:cubicBezTo>
                        <a:pt x="0" y="1943"/>
                        <a:pt x="280" y="1992"/>
                        <a:pt x="474" y="1992"/>
                      </a:cubicBezTo>
                      <a:cubicBezTo>
                        <a:pt x="544" y="1992"/>
                        <a:pt x="604" y="1986"/>
                        <a:pt x="633" y="1967"/>
                      </a:cubicBezTo>
                      <a:lnTo>
                        <a:pt x="633" y="93"/>
                      </a:lnTo>
                      <a:cubicBezTo>
                        <a:pt x="633" y="93"/>
                        <a:pt x="326" y="62"/>
                        <a:pt x="2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6" name="Google Shape;2366;p86"/>
                <p:cNvSpPr/>
                <p:nvPr/>
              </p:nvSpPr>
              <p:spPr>
                <a:xfrm>
                  <a:off x="5194025" y="1804725"/>
                  <a:ext cx="29825" cy="15700"/>
                </a:xfrm>
                <a:custGeom>
                  <a:rect b="b" l="l" r="r" t="t"/>
                  <a:pathLst>
                    <a:path extrusionOk="0" h="628" w="1193">
                      <a:moveTo>
                        <a:pt x="640" y="1"/>
                      </a:moveTo>
                      <a:cubicBezTo>
                        <a:pt x="454" y="1"/>
                        <a:pt x="270" y="75"/>
                        <a:pt x="136" y="209"/>
                      </a:cubicBezTo>
                      <a:cubicBezTo>
                        <a:pt x="62" y="277"/>
                        <a:pt x="13" y="369"/>
                        <a:pt x="0" y="474"/>
                      </a:cubicBezTo>
                      <a:cubicBezTo>
                        <a:pt x="136" y="393"/>
                        <a:pt x="287" y="353"/>
                        <a:pt x="437" y="353"/>
                      </a:cubicBezTo>
                      <a:cubicBezTo>
                        <a:pt x="641" y="353"/>
                        <a:pt x="843" y="427"/>
                        <a:pt x="1002" y="572"/>
                      </a:cubicBezTo>
                      <a:cubicBezTo>
                        <a:pt x="1031" y="595"/>
                        <a:pt x="1064" y="628"/>
                        <a:pt x="1098" y="628"/>
                      </a:cubicBezTo>
                      <a:cubicBezTo>
                        <a:pt x="1101" y="628"/>
                        <a:pt x="1104" y="628"/>
                        <a:pt x="1107" y="627"/>
                      </a:cubicBezTo>
                      <a:cubicBezTo>
                        <a:pt x="1168" y="621"/>
                        <a:pt x="1193" y="547"/>
                        <a:pt x="1193" y="486"/>
                      </a:cubicBezTo>
                      <a:cubicBezTo>
                        <a:pt x="1174" y="252"/>
                        <a:pt x="1002" y="56"/>
                        <a:pt x="769" y="13"/>
                      </a:cubicBezTo>
                      <a:cubicBezTo>
                        <a:pt x="726" y="4"/>
                        <a:pt x="683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7" name="Google Shape;2367;p86"/>
                <p:cNvSpPr/>
                <p:nvPr/>
              </p:nvSpPr>
              <p:spPr>
                <a:xfrm>
                  <a:off x="5219825" y="1800025"/>
                  <a:ext cx="83475" cy="18850"/>
                </a:xfrm>
                <a:custGeom>
                  <a:rect b="b" l="l" r="r" t="t"/>
                  <a:pathLst>
                    <a:path extrusionOk="0" h="754" w="3339">
                      <a:moveTo>
                        <a:pt x="373" y="0"/>
                      </a:moveTo>
                      <a:cubicBezTo>
                        <a:pt x="292" y="0"/>
                        <a:pt x="223" y="10"/>
                        <a:pt x="167" y="35"/>
                      </a:cubicBezTo>
                      <a:cubicBezTo>
                        <a:pt x="1" y="108"/>
                        <a:pt x="130" y="403"/>
                        <a:pt x="671" y="502"/>
                      </a:cubicBezTo>
                      <a:cubicBezTo>
                        <a:pt x="1047" y="567"/>
                        <a:pt x="1807" y="753"/>
                        <a:pt x="2511" y="753"/>
                      </a:cubicBezTo>
                      <a:cubicBezTo>
                        <a:pt x="2808" y="753"/>
                        <a:pt x="3095" y="720"/>
                        <a:pt x="3339" y="631"/>
                      </a:cubicBezTo>
                      <a:lnTo>
                        <a:pt x="3246" y="287"/>
                      </a:lnTo>
                      <a:cubicBezTo>
                        <a:pt x="3246" y="287"/>
                        <a:pt x="3050" y="370"/>
                        <a:pt x="2629" y="370"/>
                      </a:cubicBezTo>
                      <a:cubicBezTo>
                        <a:pt x="2477" y="370"/>
                        <a:pt x="2296" y="359"/>
                        <a:pt x="2085" y="330"/>
                      </a:cubicBezTo>
                      <a:cubicBezTo>
                        <a:pt x="1422" y="243"/>
                        <a:pt x="764" y="0"/>
                        <a:pt x="3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86"/>
                <p:cNvSpPr/>
                <p:nvPr/>
              </p:nvSpPr>
              <p:spPr>
                <a:xfrm>
                  <a:off x="5299425" y="1955325"/>
                  <a:ext cx="13100" cy="176425"/>
                </a:xfrm>
                <a:custGeom>
                  <a:rect b="b" l="l" r="r" t="t"/>
                  <a:pathLst>
                    <a:path extrusionOk="0" h="7057" w="524">
                      <a:moveTo>
                        <a:pt x="523" y="0"/>
                      </a:moveTo>
                      <a:cubicBezTo>
                        <a:pt x="204" y="0"/>
                        <a:pt x="1" y="338"/>
                        <a:pt x="1" y="338"/>
                      </a:cubicBezTo>
                      <a:cubicBezTo>
                        <a:pt x="50" y="959"/>
                        <a:pt x="1" y="6921"/>
                        <a:pt x="1" y="6921"/>
                      </a:cubicBezTo>
                      <a:cubicBezTo>
                        <a:pt x="5" y="6921"/>
                        <a:pt x="8" y="6921"/>
                        <a:pt x="12" y="6921"/>
                      </a:cubicBezTo>
                      <a:cubicBezTo>
                        <a:pt x="182" y="6921"/>
                        <a:pt x="523" y="7056"/>
                        <a:pt x="523" y="7056"/>
                      </a:cubicBez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9" name="Google Shape;2369;p86"/>
                <p:cNvSpPr/>
                <p:nvPr/>
              </p:nvSpPr>
              <p:spPr>
                <a:xfrm>
                  <a:off x="5350000" y="2221050"/>
                  <a:ext cx="53950" cy="335175"/>
                </a:xfrm>
                <a:custGeom>
                  <a:rect b="b" l="l" r="r" t="t"/>
                  <a:pathLst>
                    <a:path extrusionOk="0" h="13407" w="2158">
                      <a:moveTo>
                        <a:pt x="1671" y="0"/>
                      </a:moveTo>
                      <a:cubicBezTo>
                        <a:pt x="1167" y="0"/>
                        <a:pt x="413" y="514"/>
                        <a:pt x="252" y="1339"/>
                      </a:cubicBezTo>
                      <a:cubicBezTo>
                        <a:pt x="129" y="1966"/>
                        <a:pt x="959" y="4836"/>
                        <a:pt x="842" y="6502"/>
                      </a:cubicBezTo>
                      <a:cubicBezTo>
                        <a:pt x="719" y="8174"/>
                        <a:pt x="0" y="12403"/>
                        <a:pt x="381" y="13054"/>
                      </a:cubicBezTo>
                      <a:cubicBezTo>
                        <a:pt x="528" y="13301"/>
                        <a:pt x="782" y="13407"/>
                        <a:pt x="1049" y="13407"/>
                      </a:cubicBezTo>
                      <a:cubicBezTo>
                        <a:pt x="1487" y="13407"/>
                        <a:pt x="1958" y="13121"/>
                        <a:pt x="2035" y="12704"/>
                      </a:cubicBezTo>
                      <a:cubicBezTo>
                        <a:pt x="2158" y="12034"/>
                        <a:pt x="1949" y="9920"/>
                        <a:pt x="1900" y="8549"/>
                      </a:cubicBezTo>
                      <a:cubicBezTo>
                        <a:pt x="1857" y="7172"/>
                        <a:pt x="2158" y="1996"/>
                        <a:pt x="2139" y="460"/>
                      </a:cubicBezTo>
                      <a:cubicBezTo>
                        <a:pt x="2135" y="143"/>
                        <a:pt x="1938" y="0"/>
                        <a:pt x="16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86"/>
                <p:cNvSpPr/>
                <p:nvPr/>
              </p:nvSpPr>
              <p:spPr>
                <a:xfrm>
                  <a:off x="5358900" y="2586575"/>
                  <a:ext cx="49825" cy="223850"/>
                </a:xfrm>
                <a:custGeom>
                  <a:rect b="b" l="l" r="r" t="t"/>
                  <a:pathLst>
                    <a:path extrusionOk="0" h="8954" w="1993">
                      <a:moveTo>
                        <a:pt x="1479" y="1683"/>
                      </a:moveTo>
                      <a:cubicBezTo>
                        <a:pt x="1483" y="1683"/>
                        <a:pt x="1486" y="1690"/>
                        <a:pt x="1488" y="1703"/>
                      </a:cubicBezTo>
                      <a:cubicBezTo>
                        <a:pt x="1609" y="2494"/>
                        <a:pt x="959" y="6859"/>
                        <a:pt x="732" y="6859"/>
                      </a:cubicBezTo>
                      <a:cubicBezTo>
                        <a:pt x="728" y="6859"/>
                        <a:pt x="724" y="6857"/>
                        <a:pt x="720" y="6854"/>
                      </a:cubicBezTo>
                      <a:cubicBezTo>
                        <a:pt x="512" y="6700"/>
                        <a:pt x="1364" y="1683"/>
                        <a:pt x="1479" y="1683"/>
                      </a:cubicBezTo>
                      <a:close/>
                      <a:moveTo>
                        <a:pt x="1931" y="1"/>
                      </a:moveTo>
                      <a:cubicBezTo>
                        <a:pt x="1931" y="1"/>
                        <a:pt x="1591" y="496"/>
                        <a:pt x="1092" y="496"/>
                      </a:cubicBezTo>
                      <a:cubicBezTo>
                        <a:pt x="1067" y="496"/>
                        <a:pt x="1041" y="495"/>
                        <a:pt x="1015" y="493"/>
                      </a:cubicBezTo>
                      <a:cubicBezTo>
                        <a:pt x="575" y="453"/>
                        <a:pt x="381" y="179"/>
                        <a:pt x="243" y="179"/>
                      </a:cubicBezTo>
                      <a:cubicBezTo>
                        <a:pt x="209" y="179"/>
                        <a:pt x="178" y="195"/>
                        <a:pt x="148" y="234"/>
                      </a:cubicBezTo>
                      <a:cubicBezTo>
                        <a:pt x="1" y="431"/>
                        <a:pt x="376" y="1279"/>
                        <a:pt x="394" y="2078"/>
                      </a:cubicBezTo>
                      <a:cubicBezTo>
                        <a:pt x="406" y="2877"/>
                        <a:pt x="204" y="8287"/>
                        <a:pt x="302" y="8612"/>
                      </a:cubicBezTo>
                      <a:cubicBezTo>
                        <a:pt x="370" y="8821"/>
                        <a:pt x="559" y="8954"/>
                        <a:pt x="715" y="8954"/>
                      </a:cubicBezTo>
                      <a:cubicBezTo>
                        <a:pt x="797" y="8954"/>
                        <a:pt x="870" y="8917"/>
                        <a:pt x="910" y="8834"/>
                      </a:cubicBezTo>
                      <a:cubicBezTo>
                        <a:pt x="1021" y="8594"/>
                        <a:pt x="1931" y="2798"/>
                        <a:pt x="1912" y="1919"/>
                      </a:cubicBezTo>
                      <a:cubicBezTo>
                        <a:pt x="1900" y="1040"/>
                        <a:pt x="1992" y="241"/>
                        <a:pt x="19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86"/>
                <p:cNvSpPr/>
                <p:nvPr/>
              </p:nvSpPr>
              <p:spPr>
                <a:xfrm>
                  <a:off x="5355675" y="2807700"/>
                  <a:ext cx="32250" cy="24975"/>
                </a:xfrm>
                <a:custGeom>
                  <a:rect b="b" l="l" r="r" t="t"/>
                  <a:pathLst>
                    <a:path extrusionOk="0" h="999" w="1290">
                      <a:moveTo>
                        <a:pt x="296" y="1"/>
                      </a:moveTo>
                      <a:cubicBezTo>
                        <a:pt x="294" y="1"/>
                        <a:pt x="292" y="1"/>
                        <a:pt x="290" y="1"/>
                      </a:cubicBezTo>
                      <a:cubicBezTo>
                        <a:pt x="148" y="19"/>
                        <a:pt x="1" y="462"/>
                        <a:pt x="62" y="622"/>
                      </a:cubicBezTo>
                      <a:cubicBezTo>
                        <a:pt x="112" y="738"/>
                        <a:pt x="167" y="790"/>
                        <a:pt x="287" y="790"/>
                      </a:cubicBezTo>
                      <a:cubicBezTo>
                        <a:pt x="332" y="790"/>
                        <a:pt x="385" y="783"/>
                        <a:pt x="449" y="769"/>
                      </a:cubicBezTo>
                      <a:cubicBezTo>
                        <a:pt x="471" y="765"/>
                        <a:pt x="493" y="763"/>
                        <a:pt x="514" y="763"/>
                      </a:cubicBezTo>
                      <a:cubicBezTo>
                        <a:pt x="728" y="763"/>
                        <a:pt x="921" y="969"/>
                        <a:pt x="1095" y="997"/>
                      </a:cubicBezTo>
                      <a:cubicBezTo>
                        <a:pt x="1101" y="998"/>
                        <a:pt x="1107" y="998"/>
                        <a:pt x="1113" y="998"/>
                      </a:cubicBezTo>
                      <a:cubicBezTo>
                        <a:pt x="1286" y="998"/>
                        <a:pt x="1290" y="477"/>
                        <a:pt x="1230" y="370"/>
                      </a:cubicBezTo>
                      <a:cubicBezTo>
                        <a:pt x="1186" y="290"/>
                        <a:pt x="1173" y="227"/>
                        <a:pt x="1086" y="227"/>
                      </a:cubicBezTo>
                      <a:cubicBezTo>
                        <a:pt x="1051" y="227"/>
                        <a:pt x="1005" y="237"/>
                        <a:pt x="941" y="259"/>
                      </a:cubicBezTo>
                      <a:cubicBezTo>
                        <a:pt x="918" y="267"/>
                        <a:pt x="895" y="271"/>
                        <a:pt x="870" y="271"/>
                      </a:cubicBezTo>
                      <a:cubicBezTo>
                        <a:pt x="662" y="271"/>
                        <a:pt x="405" y="1"/>
                        <a:pt x="29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2" name="Google Shape;2372;p86"/>
                <p:cNvSpPr/>
                <p:nvPr/>
              </p:nvSpPr>
              <p:spPr>
                <a:xfrm>
                  <a:off x="5354150" y="2830450"/>
                  <a:ext cx="11550" cy="28625"/>
                </a:xfrm>
                <a:custGeom>
                  <a:rect b="b" l="l" r="r" t="t"/>
                  <a:pathLst>
                    <a:path extrusionOk="0" h="1145" w="462">
                      <a:moveTo>
                        <a:pt x="196" y="1"/>
                      </a:moveTo>
                      <a:cubicBezTo>
                        <a:pt x="145" y="1"/>
                        <a:pt x="103" y="11"/>
                        <a:pt x="92" y="37"/>
                      </a:cubicBezTo>
                      <a:cubicBezTo>
                        <a:pt x="68" y="99"/>
                        <a:pt x="215" y="290"/>
                        <a:pt x="191" y="406"/>
                      </a:cubicBezTo>
                      <a:cubicBezTo>
                        <a:pt x="166" y="523"/>
                        <a:pt x="0" y="1009"/>
                        <a:pt x="62" y="1076"/>
                      </a:cubicBezTo>
                      <a:cubicBezTo>
                        <a:pt x="97" y="1118"/>
                        <a:pt x="173" y="1144"/>
                        <a:pt x="233" y="1144"/>
                      </a:cubicBezTo>
                      <a:cubicBezTo>
                        <a:pt x="278" y="1144"/>
                        <a:pt x="314" y="1129"/>
                        <a:pt x="314" y="1095"/>
                      </a:cubicBezTo>
                      <a:cubicBezTo>
                        <a:pt x="314" y="1015"/>
                        <a:pt x="338" y="468"/>
                        <a:pt x="351" y="406"/>
                      </a:cubicBezTo>
                      <a:cubicBezTo>
                        <a:pt x="369" y="345"/>
                        <a:pt x="461" y="87"/>
                        <a:pt x="387" y="44"/>
                      </a:cubicBezTo>
                      <a:cubicBezTo>
                        <a:pt x="345" y="19"/>
                        <a:pt x="263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3" name="Google Shape;2373;p86"/>
                <p:cNvSpPr/>
                <p:nvPr/>
              </p:nvSpPr>
              <p:spPr>
                <a:xfrm>
                  <a:off x="5363375" y="2831550"/>
                  <a:ext cx="8925" cy="28775"/>
                </a:xfrm>
                <a:custGeom>
                  <a:rect b="b" l="l" r="r" t="t"/>
                  <a:pathLst>
                    <a:path extrusionOk="0" h="1151" w="357">
                      <a:moveTo>
                        <a:pt x="180" y="1"/>
                      </a:moveTo>
                      <a:cubicBezTo>
                        <a:pt x="163" y="1"/>
                        <a:pt x="148" y="6"/>
                        <a:pt x="141" y="18"/>
                      </a:cubicBezTo>
                      <a:cubicBezTo>
                        <a:pt x="105" y="196"/>
                        <a:pt x="86" y="381"/>
                        <a:pt x="98" y="565"/>
                      </a:cubicBezTo>
                      <a:cubicBezTo>
                        <a:pt x="111" y="707"/>
                        <a:pt x="0" y="1038"/>
                        <a:pt x="31" y="1106"/>
                      </a:cubicBezTo>
                      <a:cubicBezTo>
                        <a:pt x="45" y="1135"/>
                        <a:pt x="108" y="1151"/>
                        <a:pt x="171" y="1151"/>
                      </a:cubicBezTo>
                      <a:cubicBezTo>
                        <a:pt x="241" y="1151"/>
                        <a:pt x="313" y="1132"/>
                        <a:pt x="326" y="1094"/>
                      </a:cubicBezTo>
                      <a:cubicBezTo>
                        <a:pt x="357" y="1026"/>
                        <a:pt x="283" y="823"/>
                        <a:pt x="270" y="639"/>
                      </a:cubicBezTo>
                      <a:cubicBezTo>
                        <a:pt x="252" y="461"/>
                        <a:pt x="344" y="147"/>
                        <a:pt x="314" y="86"/>
                      </a:cubicBezTo>
                      <a:cubicBezTo>
                        <a:pt x="296" y="37"/>
                        <a:pt x="227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4" name="Google Shape;2374;p86"/>
                <p:cNvSpPr/>
                <p:nvPr/>
              </p:nvSpPr>
              <p:spPr>
                <a:xfrm>
                  <a:off x="5372725" y="2833525"/>
                  <a:ext cx="7725" cy="27075"/>
                </a:xfrm>
                <a:custGeom>
                  <a:rect b="b" l="l" r="r" t="t"/>
                  <a:pathLst>
                    <a:path extrusionOk="0" h="1083" w="309">
                      <a:moveTo>
                        <a:pt x="94" y="0"/>
                      </a:moveTo>
                      <a:cubicBezTo>
                        <a:pt x="59" y="0"/>
                        <a:pt x="25" y="11"/>
                        <a:pt x="19" y="37"/>
                      </a:cubicBezTo>
                      <a:cubicBezTo>
                        <a:pt x="1" y="197"/>
                        <a:pt x="13" y="363"/>
                        <a:pt x="38" y="523"/>
                      </a:cubicBezTo>
                      <a:cubicBezTo>
                        <a:pt x="69" y="603"/>
                        <a:pt x="7" y="953"/>
                        <a:pt x="38" y="1033"/>
                      </a:cubicBezTo>
                      <a:cubicBezTo>
                        <a:pt x="52" y="1067"/>
                        <a:pt x="97" y="1083"/>
                        <a:pt x="145" y="1083"/>
                      </a:cubicBezTo>
                      <a:cubicBezTo>
                        <a:pt x="201" y="1083"/>
                        <a:pt x="261" y="1061"/>
                        <a:pt x="278" y="1021"/>
                      </a:cubicBezTo>
                      <a:cubicBezTo>
                        <a:pt x="308" y="953"/>
                        <a:pt x="222" y="769"/>
                        <a:pt x="161" y="603"/>
                      </a:cubicBezTo>
                      <a:cubicBezTo>
                        <a:pt x="99" y="437"/>
                        <a:pt x="173" y="80"/>
                        <a:pt x="173" y="37"/>
                      </a:cubicBezTo>
                      <a:cubicBezTo>
                        <a:pt x="173" y="15"/>
                        <a:pt x="133" y="0"/>
                        <a:pt x="9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5" name="Google Shape;2375;p86"/>
                <p:cNvSpPr/>
                <p:nvPr/>
              </p:nvSpPr>
              <p:spPr>
                <a:xfrm>
                  <a:off x="5353400" y="2882075"/>
                  <a:ext cx="8150" cy="10475"/>
                </a:xfrm>
                <a:custGeom>
                  <a:rect b="b" l="l" r="r" t="t"/>
                  <a:pathLst>
                    <a:path extrusionOk="0" h="419" w="326">
                      <a:moveTo>
                        <a:pt x="67" y="0"/>
                      </a:moveTo>
                      <a:cubicBezTo>
                        <a:pt x="27" y="0"/>
                        <a:pt x="0" y="116"/>
                        <a:pt x="18" y="216"/>
                      </a:cubicBezTo>
                      <a:cubicBezTo>
                        <a:pt x="28" y="300"/>
                        <a:pt x="128" y="419"/>
                        <a:pt x="206" y="419"/>
                      </a:cubicBezTo>
                      <a:cubicBezTo>
                        <a:pt x="220" y="419"/>
                        <a:pt x="233" y="415"/>
                        <a:pt x="245" y="407"/>
                      </a:cubicBezTo>
                      <a:cubicBezTo>
                        <a:pt x="325" y="351"/>
                        <a:pt x="319" y="179"/>
                        <a:pt x="288" y="81"/>
                      </a:cubicBezTo>
                      <a:cubicBezTo>
                        <a:pt x="270" y="32"/>
                        <a:pt x="110" y="7"/>
                        <a:pt x="73" y="1"/>
                      </a:cubicBezTo>
                      <a:cubicBezTo>
                        <a:pt x="71" y="0"/>
                        <a:pt x="69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6" name="Google Shape;2376;p86"/>
                <p:cNvSpPr/>
                <p:nvPr/>
              </p:nvSpPr>
              <p:spPr>
                <a:xfrm>
                  <a:off x="5363675" y="2885275"/>
                  <a:ext cx="8625" cy="12900"/>
                </a:xfrm>
                <a:custGeom>
                  <a:rect b="b" l="l" r="r" t="t"/>
                  <a:pathLst>
                    <a:path extrusionOk="0" h="516" w="345">
                      <a:moveTo>
                        <a:pt x="152" y="0"/>
                      </a:moveTo>
                      <a:cubicBezTo>
                        <a:pt x="113" y="0"/>
                        <a:pt x="74" y="15"/>
                        <a:pt x="43" y="45"/>
                      </a:cubicBezTo>
                      <a:cubicBezTo>
                        <a:pt x="6" y="162"/>
                        <a:pt x="0" y="291"/>
                        <a:pt x="25" y="414"/>
                      </a:cubicBezTo>
                      <a:cubicBezTo>
                        <a:pt x="54" y="476"/>
                        <a:pt x="116" y="516"/>
                        <a:pt x="183" y="516"/>
                      </a:cubicBezTo>
                      <a:cubicBezTo>
                        <a:pt x="202" y="516"/>
                        <a:pt x="221" y="513"/>
                        <a:pt x="240" y="506"/>
                      </a:cubicBezTo>
                      <a:cubicBezTo>
                        <a:pt x="345" y="481"/>
                        <a:pt x="338" y="223"/>
                        <a:pt x="302" y="106"/>
                      </a:cubicBezTo>
                      <a:cubicBezTo>
                        <a:pt x="279" y="38"/>
                        <a:pt x="216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7" name="Google Shape;2377;p86"/>
                <p:cNvSpPr/>
                <p:nvPr/>
              </p:nvSpPr>
              <p:spPr>
                <a:xfrm>
                  <a:off x="5374575" y="2886525"/>
                  <a:ext cx="7400" cy="13900"/>
                </a:xfrm>
                <a:custGeom>
                  <a:rect b="b" l="l" r="r" t="t"/>
                  <a:pathLst>
                    <a:path extrusionOk="0" h="556" w="296">
                      <a:moveTo>
                        <a:pt x="164" y="0"/>
                      </a:moveTo>
                      <a:cubicBezTo>
                        <a:pt x="128" y="0"/>
                        <a:pt x="92" y="17"/>
                        <a:pt x="68" y="50"/>
                      </a:cubicBezTo>
                      <a:cubicBezTo>
                        <a:pt x="19" y="179"/>
                        <a:pt x="1" y="321"/>
                        <a:pt x="13" y="462"/>
                      </a:cubicBezTo>
                      <a:cubicBezTo>
                        <a:pt x="27" y="536"/>
                        <a:pt x="61" y="555"/>
                        <a:pt x="103" y="555"/>
                      </a:cubicBezTo>
                      <a:cubicBezTo>
                        <a:pt x="135" y="555"/>
                        <a:pt x="173" y="544"/>
                        <a:pt x="210" y="536"/>
                      </a:cubicBezTo>
                      <a:cubicBezTo>
                        <a:pt x="296" y="511"/>
                        <a:pt x="296" y="173"/>
                        <a:pt x="271" y="87"/>
                      </a:cubicBezTo>
                      <a:cubicBezTo>
                        <a:pt x="261" y="30"/>
                        <a:pt x="213" y="0"/>
                        <a:pt x="16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8" name="Google Shape;2378;p86"/>
                <p:cNvSpPr/>
                <p:nvPr/>
              </p:nvSpPr>
              <p:spPr>
                <a:xfrm>
                  <a:off x="5384250" y="2885150"/>
                  <a:ext cx="7425" cy="12900"/>
                </a:xfrm>
                <a:custGeom>
                  <a:rect b="b" l="l" r="r" t="t"/>
                  <a:pathLst>
                    <a:path extrusionOk="0" h="516" w="297">
                      <a:moveTo>
                        <a:pt x="143" y="1"/>
                      </a:moveTo>
                      <a:cubicBezTo>
                        <a:pt x="114" y="1"/>
                        <a:pt x="85" y="12"/>
                        <a:pt x="62" y="38"/>
                      </a:cubicBezTo>
                      <a:cubicBezTo>
                        <a:pt x="1" y="93"/>
                        <a:pt x="26" y="431"/>
                        <a:pt x="62" y="480"/>
                      </a:cubicBezTo>
                      <a:cubicBezTo>
                        <a:pt x="82" y="503"/>
                        <a:pt x="106" y="515"/>
                        <a:pt x="132" y="515"/>
                      </a:cubicBezTo>
                      <a:cubicBezTo>
                        <a:pt x="162" y="515"/>
                        <a:pt x="195" y="498"/>
                        <a:pt x="228" y="462"/>
                      </a:cubicBezTo>
                      <a:cubicBezTo>
                        <a:pt x="296" y="400"/>
                        <a:pt x="271" y="130"/>
                        <a:pt x="247" y="68"/>
                      </a:cubicBezTo>
                      <a:cubicBezTo>
                        <a:pt x="225" y="25"/>
                        <a:pt x="184" y="1"/>
                        <a:pt x="14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9" name="Google Shape;2379;p86"/>
                <p:cNvSpPr/>
                <p:nvPr/>
              </p:nvSpPr>
              <p:spPr>
                <a:xfrm>
                  <a:off x="5391375" y="2881775"/>
                  <a:ext cx="6550" cy="9250"/>
                </a:xfrm>
                <a:custGeom>
                  <a:rect b="b" l="l" r="r" t="t"/>
                  <a:pathLst>
                    <a:path extrusionOk="0" h="370" w="262">
                      <a:moveTo>
                        <a:pt x="170" y="1"/>
                      </a:moveTo>
                      <a:cubicBezTo>
                        <a:pt x="162" y="1"/>
                        <a:pt x="154" y="5"/>
                        <a:pt x="146" y="13"/>
                      </a:cubicBezTo>
                      <a:cubicBezTo>
                        <a:pt x="1" y="170"/>
                        <a:pt x="100" y="370"/>
                        <a:pt x="162" y="370"/>
                      </a:cubicBezTo>
                      <a:cubicBezTo>
                        <a:pt x="163" y="370"/>
                        <a:pt x="164" y="370"/>
                        <a:pt x="165" y="369"/>
                      </a:cubicBezTo>
                      <a:cubicBezTo>
                        <a:pt x="232" y="363"/>
                        <a:pt x="245" y="265"/>
                        <a:pt x="257" y="173"/>
                      </a:cubicBezTo>
                      <a:cubicBezTo>
                        <a:pt x="262" y="91"/>
                        <a:pt x="212" y="1"/>
                        <a:pt x="17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0" name="Google Shape;2380;p86"/>
                <p:cNvSpPr/>
                <p:nvPr/>
              </p:nvSpPr>
              <p:spPr>
                <a:xfrm>
                  <a:off x="5377950" y="2836575"/>
                  <a:ext cx="8500" cy="23350"/>
                </a:xfrm>
                <a:custGeom>
                  <a:rect b="b" l="l" r="r" t="t"/>
                  <a:pathLst>
                    <a:path extrusionOk="0" h="934" w="340">
                      <a:moveTo>
                        <a:pt x="53" y="1"/>
                      </a:moveTo>
                      <a:cubicBezTo>
                        <a:pt x="43" y="1"/>
                        <a:pt x="36" y="5"/>
                        <a:pt x="32" y="14"/>
                      </a:cubicBezTo>
                      <a:cubicBezTo>
                        <a:pt x="1" y="131"/>
                        <a:pt x="1" y="254"/>
                        <a:pt x="32" y="370"/>
                      </a:cubicBezTo>
                      <a:cubicBezTo>
                        <a:pt x="69" y="462"/>
                        <a:pt x="142" y="893"/>
                        <a:pt x="192" y="917"/>
                      </a:cubicBezTo>
                      <a:cubicBezTo>
                        <a:pt x="214" y="928"/>
                        <a:pt x="235" y="933"/>
                        <a:pt x="254" y="933"/>
                      </a:cubicBezTo>
                      <a:cubicBezTo>
                        <a:pt x="288" y="933"/>
                        <a:pt x="315" y="919"/>
                        <a:pt x="327" y="899"/>
                      </a:cubicBezTo>
                      <a:cubicBezTo>
                        <a:pt x="339" y="874"/>
                        <a:pt x="241" y="641"/>
                        <a:pt x="204" y="536"/>
                      </a:cubicBezTo>
                      <a:cubicBezTo>
                        <a:pt x="173" y="389"/>
                        <a:pt x="155" y="241"/>
                        <a:pt x="155" y="88"/>
                      </a:cubicBezTo>
                      <a:cubicBezTo>
                        <a:pt x="155" y="54"/>
                        <a:pt x="90" y="1"/>
                        <a:pt x="5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1" name="Google Shape;2381;p86"/>
                <p:cNvSpPr/>
                <p:nvPr/>
              </p:nvSpPr>
              <p:spPr>
                <a:xfrm>
                  <a:off x="5383350" y="2840700"/>
                  <a:ext cx="9475" cy="17500"/>
                </a:xfrm>
                <a:custGeom>
                  <a:rect b="b" l="l" r="r" t="t"/>
                  <a:pathLst>
                    <a:path extrusionOk="0" h="700" w="379">
                      <a:moveTo>
                        <a:pt x="41" y="0"/>
                      </a:moveTo>
                      <a:cubicBezTo>
                        <a:pt x="21" y="0"/>
                        <a:pt x="10" y="35"/>
                        <a:pt x="6" y="70"/>
                      </a:cubicBezTo>
                      <a:cubicBezTo>
                        <a:pt x="0" y="125"/>
                        <a:pt x="197" y="636"/>
                        <a:pt x="215" y="685"/>
                      </a:cubicBezTo>
                      <a:cubicBezTo>
                        <a:pt x="220" y="695"/>
                        <a:pt x="231" y="699"/>
                        <a:pt x="247" y="699"/>
                      </a:cubicBezTo>
                      <a:cubicBezTo>
                        <a:pt x="295" y="699"/>
                        <a:pt x="378" y="656"/>
                        <a:pt x="369" y="623"/>
                      </a:cubicBezTo>
                      <a:cubicBezTo>
                        <a:pt x="363" y="586"/>
                        <a:pt x="160" y="205"/>
                        <a:pt x="98" y="76"/>
                      </a:cubicBezTo>
                      <a:cubicBezTo>
                        <a:pt x="75" y="20"/>
                        <a:pt x="55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2" name="Google Shape;2382;p86"/>
                <p:cNvSpPr/>
                <p:nvPr/>
              </p:nvSpPr>
              <p:spPr>
                <a:xfrm>
                  <a:off x="5352600" y="2860375"/>
                  <a:ext cx="9400" cy="20600"/>
                </a:xfrm>
                <a:custGeom>
                  <a:rect b="b" l="l" r="r" t="t"/>
                  <a:pathLst>
                    <a:path extrusionOk="0" h="824" w="376">
                      <a:moveTo>
                        <a:pt x="217" y="0"/>
                      </a:moveTo>
                      <a:cubicBezTo>
                        <a:pt x="176" y="0"/>
                        <a:pt x="137" y="11"/>
                        <a:pt x="118" y="33"/>
                      </a:cubicBezTo>
                      <a:cubicBezTo>
                        <a:pt x="75" y="88"/>
                        <a:pt x="130" y="371"/>
                        <a:pt x="111" y="482"/>
                      </a:cubicBezTo>
                      <a:cubicBezTo>
                        <a:pt x="93" y="598"/>
                        <a:pt x="1" y="654"/>
                        <a:pt x="81" y="740"/>
                      </a:cubicBezTo>
                      <a:cubicBezTo>
                        <a:pt x="129" y="791"/>
                        <a:pt x="218" y="823"/>
                        <a:pt x="284" y="823"/>
                      </a:cubicBezTo>
                      <a:cubicBezTo>
                        <a:pt x="328" y="823"/>
                        <a:pt x="361" y="809"/>
                        <a:pt x="363" y="777"/>
                      </a:cubicBezTo>
                      <a:cubicBezTo>
                        <a:pt x="376" y="703"/>
                        <a:pt x="296" y="476"/>
                        <a:pt x="327" y="371"/>
                      </a:cubicBezTo>
                      <a:cubicBezTo>
                        <a:pt x="357" y="273"/>
                        <a:pt x="370" y="168"/>
                        <a:pt x="357" y="64"/>
                      </a:cubicBezTo>
                      <a:cubicBezTo>
                        <a:pt x="343" y="23"/>
                        <a:pt x="277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3" name="Google Shape;2383;p86"/>
                <p:cNvSpPr/>
                <p:nvPr/>
              </p:nvSpPr>
              <p:spPr>
                <a:xfrm>
                  <a:off x="5364450" y="2862075"/>
                  <a:ext cx="7700" cy="21350"/>
                </a:xfrm>
                <a:custGeom>
                  <a:rect b="b" l="l" r="r" t="t"/>
                  <a:pathLst>
                    <a:path extrusionOk="0" h="854" w="308">
                      <a:moveTo>
                        <a:pt x="124" y="0"/>
                      </a:moveTo>
                      <a:cubicBezTo>
                        <a:pt x="86" y="0"/>
                        <a:pt x="52" y="10"/>
                        <a:pt x="37" y="33"/>
                      </a:cubicBezTo>
                      <a:cubicBezTo>
                        <a:pt x="0" y="88"/>
                        <a:pt x="49" y="352"/>
                        <a:pt x="62" y="475"/>
                      </a:cubicBezTo>
                      <a:cubicBezTo>
                        <a:pt x="80" y="592"/>
                        <a:pt x="6" y="684"/>
                        <a:pt x="31" y="776"/>
                      </a:cubicBezTo>
                      <a:cubicBezTo>
                        <a:pt x="45" y="826"/>
                        <a:pt x="104" y="853"/>
                        <a:pt x="160" y="853"/>
                      </a:cubicBezTo>
                      <a:cubicBezTo>
                        <a:pt x="201" y="853"/>
                        <a:pt x="240" y="838"/>
                        <a:pt x="258" y="807"/>
                      </a:cubicBezTo>
                      <a:cubicBezTo>
                        <a:pt x="307" y="733"/>
                        <a:pt x="234" y="635"/>
                        <a:pt x="215" y="512"/>
                      </a:cubicBezTo>
                      <a:cubicBezTo>
                        <a:pt x="191" y="383"/>
                        <a:pt x="271" y="137"/>
                        <a:pt x="252" y="63"/>
                      </a:cubicBezTo>
                      <a:cubicBezTo>
                        <a:pt x="241" y="23"/>
                        <a:pt x="179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4" name="Google Shape;2384;p86"/>
                <p:cNvSpPr/>
                <p:nvPr/>
              </p:nvSpPr>
              <p:spPr>
                <a:xfrm>
                  <a:off x="5374275" y="2863800"/>
                  <a:ext cx="6325" cy="19550"/>
                </a:xfrm>
                <a:custGeom>
                  <a:rect b="b" l="l" r="r" t="t"/>
                  <a:pathLst>
                    <a:path extrusionOk="0" h="782" w="253">
                      <a:moveTo>
                        <a:pt x="117" y="0"/>
                      </a:moveTo>
                      <a:cubicBezTo>
                        <a:pt x="68" y="7"/>
                        <a:pt x="25" y="50"/>
                        <a:pt x="19" y="105"/>
                      </a:cubicBezTo>
                      <a:cubicBezTo>
                        <a:pt x="0" y="209"/>
                        <a:pt x="80" y="314"/>
                        <a:pt x="80" y="425"/>
                      </a:cubicBezTo>
                      <a:cubicBezTo>
                        <a:pt x="74" y="474"/>
                        <a:pt x="68" y="523"/>
                        <a:pt x="56" y="572"/>
                      </a:cubicBezTo>
                      <a:cubicBezTo>
                        <a:pt x="37" y="621"/>
                        <a:pt x="43" y="670"/>
                        <a:pt x="62" y="720"/>
                      </a:cubicBezTo>
                      <a:cubicBezTo>
                        <a:pt x="76" y="758"/>
                        <a:pt x="113" y="781"/>
                        <a:pt x="151" y="781"/>
                      </a:cubicBezTo>
                      <a:cubicBezTo>
                        <a:pt x="162" y="781"/>
                        <a:pt x="174" y="779"/>
                        <a:pt x="185" y="775"/>
                      </a:cubicBezTo>
                      <a:cubicBezTo>
                        <a:pt x="228" y="750"/>
                        <a:pt x="252" y="701"/>
                        <a:pt x="240" y="652"/>
                      </a:cubicBezTo>
                      <a:cubicBezTo>
                        <a:pt x="234" y="603"/>
                        <a:pt x="209" y="554"/>
                        <a:pt x="197" y="504"/>
                      </a:cubicBezTo>
                      <a:cubicBezTo>
                        <a:pt x="173" y="400"/>
                        <a:pt x="209" y="283"/>
                        <a:pt x="222" y="173"/>
                      </a:cubicBezTo>
                      <a:cubicBezTo>
                        <a:pt x="222" y="136"/>
                        <a:pt x="222" y="99"/>
                        <a:pt x="203" y="62"/>
                      </a:cubicBezTo>
                      <a:cubicBezTo>
                        <a:pt x="191" y="25"/>
                        <a:pt x="154" y="7"/>
                        <a:pt x="11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5" name="Google Shape;2385;p86"/>
                <p:cNvSpPr/>
                <p:nvPr/>
              </p:nvSpPr>
              <p:spPr>
                <a:xfrm>
                  <a:off x="5383350" y="2863500"/>
                  <a:ext cx="6000" cy="18775"/>
                </a:xfrm>
                <a:custGeom>
                  <a:rect b="b" l="l" r="r" t="t"/>
                  <a:pathLst>
                    <a:path extrusionOk="0" h="751" w="240">
                      <a:moveTo>
                        <a:pt x="118" y="1"/>
                      </a:moveTo>
                      <a:cubicBezTo>
                        <a:pt x="70" y="1"/>
                        <a:pt x="28" y="31"/>
                        <a:pt x="19" y="80"/>
                      </a:cubicBezTo>
                      <a:cubicBezTo>
                        <a:pt x="0" y="142"/>
                        <a:pt x="6" y="197"/>
                        <a:pt x="31" y="252"/>
                      </a:cubicBezTo>
                      <a:cubicBezTo>
                        <a:pt x="49" y="301"/>
                        <a:pt x="62" y="357"/>
                        <a:pt x="62" y="406"/>
                      </a:cubicBezTo>
                      <a:cubicBezTo>
                        <a:pt x="62" y="455"/>
                        <a:pt x="55" y="498"/>
                        <a:pt x="43" y="547"/>
                      </a:cubicBezTo>
                      <a:cubicBezTo>
                        <a:pt x="31" y="590"/>
                        <a:pt x="31" y="633"/>
                        <a:pt x="43" y="682"/>
                      </a:cubicBezTo>
                      <a:cubicBezTo>
                        <a:pt x="54" y="722"/>
                        <a:pt x="91" y="751"/>
                        <a:pt x="135" y="751"/>
                      </a:cubicBezTo>
                      <a:cubicBezTo>
                        <a:pt x="139" y="751"/>
                        <a:pt x="143" y="751"/>
                        <a:pt x="148" y="750"/>
                      </a:cubicBezTo>
                      <a:cubicBezTo>
                        <a:pt x="209" y="744"/>
                        <a:pt x="240" y="670"/>
                        <a:pt x="234" y="615"/>
                      </a:cubicBezTo>
                      <a:cubicBezTo>
                        <a:pt x="228" y="553"/>
                        <a:pt x="197" y="498"/>
                        <a:pt x="185" y="437"/>
                      </a:cubicBezTo>
                      <a:cubicBezTo>
                        <a:pt x="172" y="338"/>
                        <a:pt x="209" y="240"/>
                        <a:pt x="209" y="142"/>
                      </a:cubicBezTo>
                      <a:cubicBezTo>
                        <a:pt x="221" y="92"/>
                        <a:pt x="197" y="37"/>
                        <a:pt x="154" y="6"/>
                      </a:cubicBezTo>
                      <a:cubicBezTo>
                        <a:pt x="142" y="3"/>
                        <a:pt x="130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6" name="Google Shape;2386;p86"/>
                <p:cNvSpPr/>
                <p:nvPr/>
              </p:nvSpPr>
              <p:spPr>
                <a:xfrm>
                  <a:off x="5390400" y="2862850"/>
                  <a:ext cx="6650" cy="16400"/>
                </a:xfrm>
                <a:custGeom>
                  <a:rect b="b" l="l" r="r" t="t"/>
                  <a:pathLst>
                    <a:path extrusionOk="0" h="656" w="266">
                      <a:moveTo>
                        <a:pt x="82" y="1"/>
                      </a:moveTo>
                      <a:cubicBezTo>
                        <a:pt x="77" y="1"/>
                        <a:pt x="73" y="1"/>
                        <a:pt x="68" y="2"/>
                      </a:cubicBezTo>
                      <a:cubicBezTo>
                        <a:pt x="25" y="8"/>
                        <a:pt x="1" y="51"/>
                        <a:pt x="13" y="94"/>
                      </a:cubicBezTo>
                      <a:cubicBezTo>
                        <a:pt x="50" y="211"/>
                        <a:pt x="68" y="340"/>
                        <a:pt x="68" y="463"/>
                      </a:cubicBezTo>
                      <a:cubicBezTo>
                        <a:pt x="68" y="499"/>
                        <a:pt x="75" y="536"/>
                        <a:pt x="81" y="573"/>
                      </a:cubicBezTo>
                      <a:cubicBezTo>
                        <a:pt x="93" y="604"/>
                        <a:pt x="118" y="635"/>
                        <a:pt x="148" y="647"/>
                      </a:cubicBezTo>
                      <a:cubicBezTo>
                        <a:pt x="160" y="653"/>
                        <a:pt x="171" y="655"/>
                        <a:pt x="182" y="655"/>
                      </a:cubicBezTo>
                      <a:cubicBezTo>
                        <a:pt x="207" y="655"/>
                        <a:pt x="230" y="642"/>
                        <a:pt x="247" y="616"/>
                      </a:cubicBezTo>
                      <a:cubicBezTo>
                        <a:pt x="265" y="573"/>
                        <a:pt x="234" y="524"/>
                        <a:pt x="210" y="481"/>
                      </a:cubicBezTo>
                      <a:cubicBezTo>
                        <a:pt x="185" y="432"/>
                        <a:pt x="173" y="370"/>
                        <a:pt x="173" y="309"/>
                      </a:cubicBezTo>
                      <a:cubicBezTo>
                        <a:pt x="173" y="272"/>
                        <a:pt x="185" y="229"/>
                        <a:pt x="191" y="186"/>
                      </a:cubicBezTo>
                      <a:cubicBezTo>
                        <a:pt x="198" y="143"/>
                        <a:pt x="191" y="100"/>
                        <a:pt x="173" y="57"/>
                      </a:cubicBezTo>
                      <a:cubicBezTo>
                        <a:pt x="156" y="24"/>
                        <a:pt x="120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7" name="Google Shape;2387;p86"/>
                <p:cNvSpPr/>
                <p:nvPr/>
              </p:nvSpPr>
              <p:spPr>
                <a:xfrm>
                  <a:off x="5364275" y="2559325"/>
                  <a:ext cx="40600" cy="32375"/>
                </a:xfrm>
                <a:custGeom>
                  <a:rect b="b" l="l" r="r" t="t"/>
                  <a:pathLst>
                    <a:path extrusionOk="0" h="1295" w="1624">
                      <a:moveTo>
                        <a:pt x="1120" y="0"/>
                      </a:moveTo>
                      <a:cubicBezTo>
                        <a:pt x="1028" y="0"/>
                        <a:pt x="933" y="17"/>
                        <a:pt x="843" y="27"/>
                      </a:cubicBezTo>
                      <a:cubicBezTo>
                        <a:pt x="702" y="34"/>
                        <a:pt x="554" y="52"/>
                        <a:pt x="413" y="77"/>
                      </a:cubicBezTo>
                      <a:cubicBezTo>
                        <a:pt x="271" y="107"/>
                        <a:pt x="148" y="193"/>
                        <a:pt x="69" y="316"/>
                      </a:cubicBezTo>
                      <a:cubicBezTo>
                        <a:pt x="19" y="408"/>
                        <a:pt x="1" y="519"/>
                        <a:pt x="19" y="624"/>
                      </a:cubicBezTo>
                      <a:cubicBezTo>
                        <a:pt x="76" y="1013"/>
                        <a:pt x="413" y="1294"/>
                        <a:pt x="796" y="1294"/>
                      </a:cubicBezTo>
                      <a:cubicBezTo>
                        <a:pt x="830" y="1294"/>
                        <a:pt x="864" y="1292"/>
                        <a:pt x="898" y="1287"/>
                      </a:cubicBezTo>
                      <a:cubicBezTo>
                        <a:pt x="1322" y="1226"/>
                        <a:pt x="1624" y="833"/>
                        <a:pt x="1562" y="408"/>
                      </a:cubicBezTo>
                      <a:cubicBezTo>
                        <a:pt x="1550" y="261"/>
                        <a:pt x="1470" y="132"/>
                        <a:pt x="1341" y="52"/>
                      </a:cubicBezTo>
                      <a:cubicBezTo>
                        <a:pt x="1273" y="13"/>
                        <a:pt x="1198" y="0"/>
                        <a:pt x="112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8" name="Google Shape;2388;p86"/>
                <p:cNvSpPr/>
                <p:nvPr/>
              </p:nvSpPr>
              <p:spPr>
                <a:xfrm>
                  <a:off x="5404400" y="1818475"/>
                  <a:ext cx="53800" cy="203850"/>
                </a:xfrm>
                <a:custGeom>
                  <a:rect b="b" l="l" r="r" t="t"/>
                  <a:pathLst>
                    <a:path extrusionOk="0" h="8154" w="2152">
                      <a:moveTo>
                        <a:pt x="560" y="0"/>
                      </a:moveTo>
                      <a:cubicBezTo>
                        <a:pt x="399" y="0"/>
                        <a:pt x="257" y="58"/>
                        <a:pt x="191" y="188"/>
                      </a:cubicBezTo>
                      <a:cubicBezTo>
                        <a:pt x="0" y="569"/>
                        <a:pt x="344" y="1079"/>
                        <a:pt x="467" y="1294"/>
                      </a:cubicBezTo>
                      <a:cubicBezTo>
                        <a:pt x="639" y="1589"/>
                        <a:pt x="1131" y="5572"/>
                        <a:pt x="1125" y="6144"/>
                      </a:cubicBezTo>
                      <a:cubicBezTo>
                        <a:pt x="1119" y="6722"/>
                        <a:pt x="873" y="7638"/>
                        <a:pt x="1002" y="7976"/>
                      </a:cubicBezTo>
                      <a:cubicBezTo>
                        <a:pt x="1050" y="8102"/>
                        <a:pt x="1206" y="8153"/>
                        <a:pt x="1387" y="8153"/>
                      </a:cubicBezTo>
                      <a:cubicBezTo>
                        <a:pt x="1698" y="8153"/>
                        <a:pt x="2081" y="8003"/>
                        <a:pt x="2109" y="7828"/>
                      </a:cubicBezTo>
                      <a:cubicBezTo>
                        <a:pt x="2152" y="7552"/>
                        <a:pt x="1875" y="7423"/>
                        <a:pt x="1789" y="6974"/>
                      </a:cubicBezTo>
                      <a:cubicBezTo>
                        <a:pt x="1703" y="6531"/>
                        <a:pt x="1469" y="4866"/>
                        <a:pt x="1451" y="3802"/>
                      </a:cubicBezTo>
                      <a:cubicBezTo>
                        <a:pt x="1426" y="2739"/>
                        <a:pt x="1297" y="1036"/>
                        <a:pt x="1279" y="544"/>
                      </a:cubicBezTo>
                      <a:cubicBezTo>
                        <a:pt x="1262" y="222"/>
                        <a:pt x="876" y="0"/>
                        <a:pt x="56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9" name="Google Shape;2389;p86"/>
                <p:cNvSpPr/>
                <p:nvPr/>
              </p:nvSpPr>
              <p:spPr>
                <a:xfrm>
                  <a:off x="5425475" y="2022800"/>
                  <a:ext cx="67000" cy="185725"/>
                </a:xfrm>
                <a:custGeom>
                  <a:rect b="b" l="l" r="r" t="t"/>
                  <a:pathLst>
                    <a:path extrusionOk="0" h="7429" w="2680">
                      <a:moveTo>
                        <a:pt x="896" y="707"/>
                      </a:moveTo>
                      <a:cubicBezTo>
                        <a:pt x="968" y="707"/>
                        <a:pt x="1044" y="749"/>
                        <a:pt x="1087" y="848"/>
                      </a:cubicBezTo>
                      <a:cubicBezTo>
                        <a:pt x="1395" y="1542"/>
                        <a:pt x="1745" y="4634"/>
                        <a:pt x="1745" y="4634"/>
                      </a:cubicBezTo>
                      <a:cubicBezTo>
                        <a:pt x="1640" y="3767"/>
                        <a:pt x="749" y="1075"/>
                        <a:pt x="731" y="885"/>
                      </a:cubicBezTo>
                      <a:cubicBezTo>
                        <a:pt x="720" y="777"/>
                        <a:pt x="804" y="707"/>
                        <a:pt x="896" y="707"/>
                      </a:cubicBezTo>
                      <a:close/>
                      <a:moveTo>
                        <a:pt x="1210" y="1"/>
                      </a:moveTo>
                      <a:cubicBezTo>
                        <a:pt x="1075" y="1"/>
                        <a:pt x="773" y="232"/>
                        <a:pt x="449" y="232"/>
                      </a:cubicBezTo>
                      <a:cubicBezTo>
                        <a:pt x="357" y="232"/>
                        <a:pt x="264" y="213"/>
                        <a:pt x="171" y="165"/>
                      </a:cubicBezTo>
                      <a:cubicBezTo>
                        <a:pt x="166" y="163"/>
                        <a:pt x="162" y="162"/>
                        <a:pt x="158" y="162"/>
                      </a:cubicBezTo>
                      <a:cubicBezTo>
                        <a:pt x="1" y="162"/>
                        <a:pt x="635" y="2156"/>
                        <a:pt x="971" y="3583"/>
                      </a:cubicBezTo>
                      <a:cubicBezTo>
                        <a:pt x="1309" y="5046"/>
                        <a:pt x="1788" y="7037"/>
                        <a:pt x="1911" y="7234"/>
                      </a:cubicBezTo>
                      <a:cubicBezTo>
                        <a:pt x="1986" y="7352"/>
                        <a:pt x="2191" y="7428"/>
                        <a:pt x="2363" y="7428"/>
                      </a:cubicBezTo>
                      <a:cubicBezTo>
                        <a:pt x="2486" y="7428"/>
                        <a:pt x="2592" y="7388"/>
                        <a:pt x="2618" y="7296"/>
                      </a:cubicBezTo>
                      <a:cubicBezTo>
                        <a:pt x="2679" y="7074"/>
                        <a:pt x="1616" y="780"/>
                        <a:pt x="1272" y="36"/>
                      </a:cubicBezTo>
                      <a:cubicBezTo>
                        <a:pt x="1259" y="11"/>
                        <a:pt x="1238" y="1"/>
                        <a:pt x="121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0" name="Google Shape;2390;p86"/>
                <p:cNvSpPr/>
                <p:nvPr/>
              </p:nvSpPr>
              <p:spPr>
                <a:xfrm>
                  <a:off x="5465400" y="2212350"/>
                  <a:ext cx="15075" cy="37150"/>
                </a:xfrm>
                <a:custGeom>
                  <a:rect b="b" l="l" r="r" t="t"/>
                  <a:pathLst>
                    <a:path extrusionOk="0" h="1486" w="603">
                      <a:moveTo>
                        <a:pt x="381" y="0"/>
                      </a:moveTo>
                      <a:cubicBezTo>
                        <a:pt x="363" y="0"/>
                        <a:pt x="344" y="3"/>
                        <a:pt x="326" y="9"/>
                      </a:cubicBezTo>
                      <a:cubicBezTo>
                        <a:pt x="234" y="39"/>
                        <a:pt x="197" y="150"/>
                        <a:pt x="179" y="242"/>
                      </a:cubicBezTo>
                      <a:lnTo>
                        <a:pt x="56" y="740"/>
                      </a:lnTo>
                      <a:cubicBezTo>
                        <a:pt x="19" y="857"/>
                        <a:pt x="0" y="980"/>
                        <a:pt x="7" y="1103"/>
                      </a:cubicBezTo>
                      <a:cubicBezTo>
                        <a:pt x="7" y="1232"/>
                        <a:pt x="62" y="1349"/>
                        <a:pt x="160" y="1435"/>
                      </a:cubicBezTo>
                      <a:cubicBezTo>
                        <a:pt x="206" y="1469"/>
                        <a:pt x="262" y="1486"/>
                        <a:pt x="318" y="1486"/>
                      </a:cubicBezTo>
                      <a:cubicBezTo>
                        <a:pt x="383" y="1486"/>
                        <a:pt x="449" y="1463"/>
                        <a:pt x="498" y="1416"/>
                      </a:cubicBezTo>
                      <a:cubicBezTo>
                        <a:pt x="548" y="1349"/>
                        <a:pt x="572" y="1269"/>
                        <a:pt x="566" y="1183"/>
                      </a:cubicBezTo>
                      <a:cubicBezTo>
                        <a:pt x="566" y="1103"/>
                        <a:pt x="541" y="1023"/>
                        <a:pt x="535" y="937"/>
                      </a:cubicBezTo>
                      <a:cubicBezTo>
                        <a:pt x="517" y="740"/>
                        <a:pt x="591" y="543"/>
                        <a:pt x="597" y="341"/>
                      </a:cubicBezTo>
                      <a:cubicBezTo>
                        <a:pt x="603" y="255"/>
                        <a:pt x="584" y="168"/>
                        <a:pt x="548" y="95"/>
                      </a:cubicBezTo>
                      <a:cubicBezTo>
                        <a:pt x="509" y="33"/>
                        <a:pt x="445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1" name="Google Shape;2391;p86"/>
                <p:cNvSpPr/>
                <p:nvPr/>
              </p:nvSpPr>
              <p:spPr>
                <a:xfrm>
                  <a:off x="5465850" y="2254150"/>
                  <a:ext cx="10025" cy="15600"/>
                </a:xfrm>
                <a:custGeom>
                  <a:rect b="b" l="l" r="r" t="t"/>
                  <a:pathLst>
                    <a:path extrusionOk="0" h="624" w="401">
                      <a:moveTo>
                        <a:pt x="188" y="0"/>
                      </a:moveTo>
                      <a:cubicBezTo>
                        <a:pt x="152" y="0"/>
                        <a:pt x="117" y="14"/>
                        <a:pt x="87" y="39"/>
                      </a:cubicBezTo>
                      <a:cubicBezTo>
                        <a:pt x="56" y="70"/>
                        <a:pt x="38" y="107"/>
                        <a:pt x="32" y="150"/>
                      </a:cubicBezTo>
                      <a:cubicBezTo>
                        <a:pt x="1" y="316"/>
                        <a:pt x="38" y="488"/>
                        <a:pt x="142" y="623"/>
                      </a:cubicBezTo>
                      <a:cubicBezTo>
                        <a:pt x="314" y="568"/>
                        <a:pt x="400" y="254"/>
                        <a:pt x="376" y="76"/>
                      </a:cubicBezTo>
                      <a:cubicBezTo>
                        <a:pt x="333" y="45"/>
                        <a:pt x="284" y="21"/>
                        <a:pt x="234" y="9"/>
                      </a:cubicBezTo>
                      <a:cubicBezTo>
                        <a:pt x="219" y="3"/>
                        <a:pt x="203" y="0"/>
                        <a:pt x="18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2" name="Google Shape;2392;p86"/>
                <p:cNvSpPr/>
                <p:nvPr/>
              </p:nvSpPr>
              <p:spPr>
                <a:xfrm>
                  <a:off x="5466175" y="2275925"/>
                  <a:ext cx="5850" cy="10425"/>
                </a:xfrm>
                <a:custGeom>
                  <a:rect b="b" l="l" r="r" t="t"/>
                  <a:pathLst>
                    <a:path extrusionOk="0" h="417" w="234">
                      <a:moveTo>
                        <a:pt x="145" y="0"/>
                      </a:moveTo>
                      <a:cubicBezTo>
                        <a:pt x="112" y="0"/>
                        <a:pt x="79" y="14"/>
                        <a:pt x="56" y="41"/>
                      </a:cubicBezTo>
                      <a:cubicBezTo>
                        <a:pt x="19" y="84"/>
                        <a:pt x="0" y="152"/>
                        <a:pt x="19" y="207"/>
                      </a:cubicBezTo>
                      <a:cubicBezTo>
                        <a:pt x="37" y="269"/>
                        <a:pt x="62" y="324"/>
                        <a:pt x="92" y="373"/>
                      </a:cubicBezTo>
                      <a:cubicBezTo>
                        <a:pt x="105" y="392"/>
                        <a:pt x="117" y="416"/>
                        <a:pt x="142" y="416"/>
                      </a:cubicBezTo>
                      <a:cubicBezTo>
                        <a:pt x="160" y="416"/>
                        <a:pt x="185" y="385"/>
                        <a:pt x="197" y="355"/>
                      </a:cubicBezTo>
                      <a:cubicBezTo>
                        <a:pt x="228" y="250"/>
                        <a:pt x="234" y="139"/>
                        <a:pt x="221" y="29"/>
                      </a:cubicBezTo>
                      <a:cubicBezTo>
                        <a:pt x="199" y="9"/>
                        <a:pt x="172" y="0"/>
                        <a:pt x="1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3" name="Google Shape;2393;p86"/>
                <p:cNvSpPr/>
                <p:nvPr/>
              </p:nvSpPr>
              <p:spPr>
                <a:xfrm>
                  <a:off x="5483225" y="2216675"/>
                  <a:ext cx="13400" cy="37100"/>
                </a:xfrm>
                <a:custGeom>
                  <a:rect b="b" l="l" r="r" t="t"/>
                  <a:pathLst>
                    <a:path extrusionOk="0" h="1484" w="536">
                      <a:moveTo>
                        <a:pt x="248" y="1"/>
                      </a:moveTo>
                      <a:cubicBezTo>
                        <a:pt x="187" y="1"/>
                        <a:pt x="133" y="31"/>
                        <a:pt x="99" y="82"/>
                      </a:cubicBezTo>
                      <a:cubicBezTo>
                        <a:pt x="62" y="137"/>
                        <a:pt x="37" y="198"/>
                        <a:pt x="31" y="266"/>
                      </a:cubicBezTo>
                      <a:cubicBezTo>
                        <a:pt x="0" y="530"/>
                        <a:pt x="0" y="801"/>
                        <a:pt x="31" y="1065"/>
                      </a:cubicBezTo>
                      <a:cubicBezTo>
                        <a:pt x="37" y="1163"/>
                        <a:pt x="56" y="1256"/>
                        <a:pt x="99" y="1348"/>
                      </a:cubicBezTo>
                      <a:cubicBezTo>
                        <a:pt x="140" y="1429"/>
                        <a:pt x="219" y="1483"/>
                        <a:pt x="311" y="1483"/>
                      </a:cubicBezTo>
                      <a:cubicBezTo>
                        <a:pt x="316" y="1483"/>
                        <a:pt x="321" y="1483"/>
                        <a:pt x="326" y="1483"/>
                      </a:cubicBezTo>
                      <a:cubicBezTo>
                        <a:pt x="412" y="1465"/>
                        <a:pt x="480" y="1403"/>
                        <a:pt x="505" y="1323"/>
                      </a:cubicBezTo>
                      <a:cubicBezTo>
                        <a:pt x="529" y="1243"/>
                        <a:pt x="535" y="1157"/>
                        <a:pt x="529" y="1077"/>
                      </a:cubicBezTo>
                      <a:cubicBezTo>
                        <a:pt x="529" y="788"/>
                        <a:pt x="492" y="500"/>
                        <a:pt x="425" y="217"/>
                      </a:cubicBezTo>
                      <a:cubicBezTo>
                        <a:pt x="400" y="125"/>
                        <a:pt x="357" y="20"/>
                        <a:pt x="265" y="2"/>
                      </a:cubicBezTo>
                      <a:cubicBezTo>
                        <a:pt x="259" y="1"/>
                        <a:pt x="253" y="1"/>
                        <a:pt x="24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4" name="Google Shape;2394;p86"/>
                <p:cNvSpPr/>
                <p:nvPr/>
              </p:nvSpPr>
              <p:spPr>
                <a:xfrm>
                  <a:off x="5489075" y="2258950"/>
                  <a:ext cx="10300" cy="22800"/>
                </a:xfrm>
                <a:custGeom>
                  <a:rect b="b" l="l" r="r" t="t"/>
                  <a:pathLst>
                    <a:path extrusionOk="0" h="912" w="412">
                      <a:moveTo>
                        <a:pt x="191" y="1"/>
                      </a:moveTo>
                      <a:cubicBezTo>
                        <a:pt x="111" y="1"/>
                        <a:pt x="55" y="87"/>
                        <a:pt x="31" y="173"/>
                      </a:cubicBezTo>
                      <a:cubicBezTo>
                        <a:pt x="0" y="327"/>
                        <a:pt x="6" y="487"/>
                        <a:pt x="49" y="640"/>
                      </a:cubicBezTo>
                      <a:cubicBezTo>
                        <a:pt x="55" y="708"/>
                        <a:pt x="80" y="769"/>
                        <a:pt x="111" y="825"/>
                      </a:cubicBezTo>
                      <a:cubicBezTo>
                        <a:pt x="144" y="881"/>
                        <a:pt x="204" y="911"/>
                        <a:pt x="266" y="911"/>
                      </a:cubicBezTo>
                      <a:cubicBezTo>
                        <a:pt x="271" y="911"/>
                        <a:pt x="277" y="911"/>
                        <a:pt x="283" y="911"/>
                      </a:cubicBezTo>
                      <a:cubicBezTo>
                        <a:pt x="363" y="880"/>
                        <a:pt x="412" y="806"/>
                        <a:pt x="406" y="726"/>
                      </a:cubicBezTo>
                      <a:cubicBezTo>
                        <a:pt x="400" y="646"/>
                        <a:pt x="387" y="573"/>
                        <a:pt x="369" y="493"/>
                      </a:cubicBezTo>
                      <a:cubicBezTo>
                        <a:pt x="363" y="401"/>
                        <a:pt x="369" y="308"/>
                        <a:pt x="363" y="216"/>
                      </a:cubicBezTo>
                      <a:cubicBezTo>
                        <a:pt x="357" y="161"/>
                        <a:pt x="344" y="112"/>
                        <a:pt x="320" y="69"/>
                      </a:cubicBezTo>
                      <a:cubicBezTo>
                        <a:pt x="289" y="26"/>
                        <a:pt x="240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5" name="Google Shape;2395;p86"/>
                <p:cNvSpPr/>
                <p:nvPr/>
              </p:nvSpPr>
              <p:spPr>
                <a:xfrm>
                  <a:off x="5483075" y="2286450"/>
                  <a:ext cx="11075" cy="17200"/>
                </a:xfrm>
                <a:custGeom>
                  <a:rect b="b" l="l" r="r" t="t"/>
                  <a:pathLst>
                    <a:path extrusionOk="0" h="688" w="443">
                      <a:moveTo>
                        <a:pt x="330" y="1"/>
                      </a:moveTo>
                      <a:cubicBezTo>
                        <a:pt x="327" y="1"/>
                        <a:pt x="323" y="1"/>
                        <a:pt x="320" y="1"/>
                      </a:cubicBezTo>
                      <a:cubicBezTo>
                        <a:pt x="259" y="20"/>
                        <a:pt x="234" y="81"/>
                        <a:pt x="215" y="136"/>
                      </a:cubicBezTo>
                      <a:cubicBezTo>
                        <a:pt x="172" y="247"/>
                        <a:pt x="117" y="358"/>
                        <a:pt x="56" y="462"/>
                      </a:cubicBezTo>
                      <a:cubicBezTo>
                        <a:pt x="37" y="493"/>
                        <a:pt x="19" y="530"/>
                        <a:pt x="6" y="567"/>
                      </a:cubicBezTo>
                      <a:cubicBezTo>
                        <a:pt x="0" y="604"/>
                        <a:pt x="6" y="641"/>
                        <a:pt x="31" y="665"/>
                      </a:cubicBezTo>
                      <a:cubicBezTo>
                        <a:pt x="47" y="681"/>
                        <a:pt x="67" y="688"/>
                        <a:pt x="87" y="688"/>
                      </a:cubicBezTo>
                      <a:cubicBezTo>
                        <a:pt x="130" y="688"/>
                        <a:pt x="176" y="658"/>
                        <a:pt x="197" y="616"/>
                      </a:cubicBezTo>
                      <a:cubicBezTo>
                        <a:pt x="228" y="561"/>
                        <a:pt x="252" y="499"/>
                        <a:pt x="271" y="432"/>
                      </a:cubicBezTo>
                      <a:cubicBezTo>
                        <a:pt x="302" y="376"/>
                        <a:pt x="338" y="327"/>
                        <a:pt x="381" y="278"/>
                      </a:cubicBezTo>
                      <a:cubicBezTo>
                        <a:pt x="424" y="235"/>
                        <a:pt x="443" y="173"/>
                        <a:pt x="443" y="112"/>
                      </a:cubicBezTo>
                      <a:cubicBezTo>
                        <a:pt x="437" y="48"/>
                        <a:pt x="388" y="1"/>
                        <a:pt x="3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6" name="Google Shape;2396;p86"/>
                <p:cNvSpPr/>
                <p:nvPr/>
              </p:nvSpPr>
              <p:spPr>
                <a:xfrm>
                  <a:off x="5478150" y="2306150"/>
                  <a:ext cx="5250" cy="8000"/>
                </a:xfrm>
                <a:custGeom>
                  <a:rect b="b" l="l" r="r" t="t"/>
                  <a:pathLst>
                    <a:path extrusionOk="0" h="320" w="210">
                      <a:moveTo>
                        <a:pt x="154" y="0"/>
                      </a:moveTo>
                      <a:cubicBezTo>
                        <a:pt x="87" y="6"/>
                        <a:pt x="25" y="55"/>
                        <a:pt x="13" y="117"/>
                      </a:cubicBezTo>
                      <a:cubicBezTo>
                        <a:pt x="1" y="184"/>
                        <a:pt x="1" y="252"/>
                        <a:pt x="19" y="320"/>
                      </a:cubicBezTo>
                      <a:cubicBezTo>
                        <a:pt x="148" y="270"/>
                        <a:pt x="210" y="123"/>
                        <a:pt x="15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7" name="Google Shape;2397;p86"/>
                <p:cNvSpPr/>
                <p:nvPr/>
              </p:nvSpPr>
              <p:spPr>
                <a:xfrm>
                  <a:off x="5312500" y="1823150"/>
                  <a:ext cx="82800" cy="196300"/>
                </a:xfrm>
                <a:custGeom>
                  <a:rect b="b" l="l" r="r" t="t"/>
                  <a:pathLst>
                    <a:path extrusionOk="0" h="7852" w="3312">
                      <a:moveTo>
                        <a:pt x="621" y="1"/>
                      </a:moveTo>
                      <a:cubicBezTo>
                        <a:pt x="621" y="1"/>
                        <a:pt x="326" y="25"/>
                        <a:pt x="0" y="25"/>
                      </a:cubicBezTo>
                      <a:lnTo>
                        <a:pt x="0" y="4937"/>
                      </a:lnTo>
                      <a:cubicBezTo>
                        <a:pt x="0" y="4937"/>
                        <a:pt x="1009" y="5342"/>
                        <a:pt x="1316" y="6092"/>
                      </a:cubicBezTo>
                      <a:cubicBezTo>
                        <a:pt x="1617" y="6842"/>
                        <a:pt x="1961" y="7801"/>
                        <a:pt x="2527" y="7850"/>
                      </a:cubicBezTo>
                      <a:cubicBezTo>
                        <a:pt x="2538" y="7851"/>
                        <a:pt x="2549" y="7852"/>
                        <a:pt x="2560" y="7852"/>
                      </a:cubicBezTo>
                      <a:cubicBezTo>
                        <a:pt x="3095" y="7852"/>
                        <a:pt x="3312" y="6839"/>
                        <a:pt x="3215" y="6682"/>
                      </a:cubicBezTo>
                      <a:cubicBezTo>
                        <a:pt x="3207" y="6668"/>
                        <a:pt x="3197" y="6662"/>
                        <a:pt x="3185" y="6662"/>
                      </a:cubicBezTo>
                      <a:cubicBezTo>
                        <a:pt x="3069" y="6662"/>
                        <a:pt x="2813" y="7318"/>
                        <a:pt x="2558" y="7318"/>
                      </a:cubicBezTo>
                      <a:cubicBezTo>
                        <a:pt x="2549" y="7318"/>
                        <a:pt x="2541" y="7317"/>
                        <a:pt x="2533" y="7315"/>
                      </a:cubicBezTo>
                      <a:cubicBezTo>
                        <a:pt x="2250" y="7260"/>
                        <a:pt x="2109" y="6400"/>
                        <a:pt x="1611" y="5619"/>
                      </a:cubicBezTo>
                      <a:cubicBezTo>
                        <a:pt x="1101" y="4808"/>
                        <a:pt x="701" y="4562"/>
                        <a:pt x="621" y="4494"/>
                      </a:cubicBezTo>
                      <a:cubicBezTo>
                        <a:pt x="548" y="4427"/>
                        <a:pt x="621" y="1"/>
                        <a:pt x="6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8" name="Google Shape;2398;p86"/>
                <p:cNvSpPr/>
                <p:nvPr/>
              </p:nvSpPr>
              <p:spPr>
                <a:xfrm>
                  <a:off x="5324175" y="1823375"/>
                  <a:ext cx="68925" cy="13925"/>
                </a:xfrm>
                <a:custGeom>
                  <a:rect b="b" l="l" r="r" t="t"/>
                  <a:pathLst>
                    <a:path extrusionOk="0" h="557" w="2757">
                      <a:moveTo>
                        <a:pt x="2241" y="0"/>
                      </a:moveTo>
                      <a:cubicBezTo>
                        <a:pt x="2193" y="0"/>
                        <a:pt x="2141" y="3"/>
                        <a:pt x="2084" y="10"/>
                      </a:cubicBezTo>
                      <a:cubicBezTo>
                        <a:pt x="1773" y="49"/>
                        <a:pt x="1071" y="56"/>
                        <a:pt x="587" y="56"/>
                      </a:cubicBezTo>
                      <a:cubicBezTo>
                        <a:pt x="298" y="56"/>
                        <a:pt x="87" y="53"/>
                        <a:pt x="87" y="53"/>
                      </a:cubicBezTo>
                      <a:lnTo>
                        <a:pt x="1" y="490"/>
                      </a:lnTo>
                      <a:cubicBezTo>
                        <a:pt x="210" y="537"/>
                        <a:pt x="490" y="556"/>
                        <a:pt x="791" y="556"/>
                      </a:cubicBezTo>
                      <a:cubicBezTo>
                        <a:pt x="1620" y="556"/>
                        <a:pt x="2602" y="411"/>
                        <a:pt x="2674" y="312"/>
                      </a:cubicBezTo>
                      <a:cubicBezTo>
                        <a:pt x="2756" y="197"/>
                        <a:pt x="2620" y="0"/>
                        <a:pt x="22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9" name="Google Shape;2399;p86"/>
                <p:cNvSpPr/>
                <p:nvPr/>
              </p:nvSpPr>
              <p:spPr>
                <a:xfrm>
                  <a:off x="5316650" y="1794500"/>
                  <a:ext cx="35200" cy="10050"/>
                </a:xfrm>
                <a:custGeom>
                  <a:rect b="b" l="l" r="r" t="t"/>
                  <a:pathLst>
                    <a:path extrusionOk="0" h="402" w="1408">
                      <a:moveTo>
                        <a:pt x="1162" y="0"/>
                      </a:moveTo>
                      <a:cubicBezTo>
                        <a:pt x="1134" y="0"/>
                        <a:pt x="1103" y="3"/>
                        <a:pt x="1070" y="10"/>
                      </a:cubicBezTo>
                      <a:cubicBezTo>
                        <a:pt x="812" y="59"/>
                        <a:pt x="50" y="71"/>
                        <a:pt x="50" y="71"/>
                      </a:cubicBezTo>
                      <a:lnTo>
                        <a:pt x="0" y="366"/>
                      </a:lnTo>
                      <a:cubicBezTo>
                        <a:pt x="90" y="391"/>
                        <a:pt x="205" y="401"/>
                        <a:pt x="330" y="401"/>
                      </a:cubicBezTo>
                      <a:cubicBezTo>
                        <a:pt x="765" y="401"/>
                        <a:pt x="1322" y="278"/>
                        <a:pt x="1365" y="206"/>
                      </a:cubicBezTo>
                      <a:cubicBezTo>
                        <a:pt x="1408" y="126"/>
                        <a:pt x="1344" y="0"/>
                        <a:pt x="116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0" name="Google Shape;2400;p86"/>
                <p:cNvSpPr/>
                <p:nvPr/>
              </p:nvSpPr>
              <p:spPr>
                <a:xfrm>
                  <a:off x="5312650" y="1779250"/>
                  <a:ext cx="27375" cy="9250"/>
                </a:xfrm>
                <a:custGeom>
                  <a:rect b="b" l="l" r="r" t="t"/>
                  <a:pathLst>
                    <a:path extrusionOk="0" h="370" w="1095">
                      <a:moveTo>
                        <a:pt x="915" y="1"/>
                      </a:moveTo>
                      <a:cubicBezTo>
                        <a:pt x="892" y="1"/>
                        <a:pt x="865" y="4"/>
                        <a:pt x="837" y="11"/>
                      </a:cubicBezTo>
                      <a:cubicBezTo>
                        <a:pt x="634" y="54"/>
                        <a:pt x="44" y="79"/>
                        <a:pt x="44" y="79"/>
                      </a:cubicBezTo>
                      <a:lnTo>
                        <a:pt x="1" y="343"/>
                      </a:lnTo>
                      <a:cubicBezTo>
                        <a:pt x="63" y="362"/>
                        <a:pt x="141" y="370"/>
                        <a:pt x="227" y="370"/>
                      </a:cubicBezTo>
                      <a:cubicBezTo>
                        <a:pt x="568" y="370"/>
                        <a:pt x="1028" y="247"/>
                        <a:pt x="1058" y="183"/>
                      </a:cubicBezTo>
                      <a:cubicBezTo>
                        <a:pt x="1095" y="110"/>
                        <a:pt x="1051" y="1"/>
                        <a:pt x="91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1" name="Google Shape;2401;p86"/>
                <p:cNvSpPr/>
                <p:nvPr/>
              </p:nvSpPr>
              <p:spPr>
                <a:xfrm>
                  <a:off x="5314650" y="1973650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835" y="1"/>
                      </a:moveTo>
                      <a:cubicBezTo>
                        <a:pt x="820" y="1"/>
                        <a:pt x="804" y="2"/>
                        <a:pt x="787" y="5"/>
                      </a:cubicBezTo>
                      <a:cubicBezTo>
                        <a:pt x="719" y="16"/>
                        <a:pt x="597" y="20"/>
                        <a:pt x="474" y="20"/>
                      </a:cubicBezTo>
                      <a:cubicBezTo>
                        <a:pt x="277" y="20"/>
                        <a:pt x="74" y="11"/>
                        <a:pt x="74" y="11"/>
                      </a:cubicBezTo>
                      <a:lnTo>
                        <a:pt x="1" y="287"/>
                      </a:lnTo>
                      <a:cubicBezTo>
                        <a:pt x="81" y="325"/>
                        <a:pt x="198" y="339"/>
                        <a:pt x="323" y="339"/>
                      </a:cubicBezTo>
                      <a:cubicBezTo>
                        <a:pt x="609" y="339"/>
                        <a:pt x="937" y="263"/>
                        <a:pt x="972" y="208"/>
                      </a:cubicBezTo>
                      <a:cubicBezTo>
                        <a:pt x="1016" y="129"/>
                        <a:pt x="980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2" name="Google Shape;2402;p86"/>
                <p:cNvSpPr/>
                <p:nvPr/>
              </p:nvSpPr>
              <p:spPr>
                <a:xfrm>
                  <a:off x="5314650" y="1991775"/>
                  <a:ext cx="25425" cy="8500"/>
                </a:xfrm>
                <a:custGeom>
                  <a:rect b="b" l="l" r="r" t="t"/>
                  <a:pathLst>
                    <a:path extrusionOk="0" h="340" w="1017">
                      <a:moveTo>
                        <a:pt x="841" y="1"/>
                      </a:moveTo>
                      <a:cubicBezTo>
                        <a:pt x="826" y="1"/>
                        <a:pt x="810" y="2"/>
                        <a:pt x="793" y="5"/>
                      </a:cubicBezTo>
                      <a:cubicBezTo>
                        <a:pt x="723" y="17"/>
                        <a:pt x="600" y="20"/>
                        <a:pt x="476" y="20"/>
                      </a:cubicBezTo>
                      <a:cubicBezTo>
                        <a:pt x="277" y="20"/>
                        <a:pt x="74" y="11"/>
                        <a:pt x="74" y="11"/>
                      </a:cubicBezTo>
                      <a:lnTo>
                        <a:pt x="1" y="288"/>
                      </a:lnTo>
                      <a:cubicBezTo>
                        <a:pt x="81" y="325"/>
                        <a:pt x="198" y="340"/>
                        <a:pt x="323" y="340"/>
                      </a:cubicBezTo>
                      <a:cubicBezTo>
                        <a:pt x="609" y="340"/>
                        <a:pt x="937" y="263"/>
                        <a:pt x="972" y="208"/>
                      </a:cubicBezTo>
                      <a:cubicBezTo>
                        <a:pt x="1016" y="130"/>
                        <a:pt x="985" y="1"/>
                        <a:pt x="84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3" name="Google Shape;2403;p86"/>
                <p:cNvSpPr/>
                <p:nvPr/>
              </p:nvSpPr>
              <p:spPr>
                <a:xfrm>
                  <a:off x="5314650" y="2009925"/>
                  <a:ext cx="25425" cy="8525"/>
                </a:xfrm>
                <a:custGeom>
                  <a:rect b="b" l="l" r="r" t="t"/>
                  <a:pathLst>
                    <a:path extrusionOk="0" h="341" w="1017">
                      <a:moveTo>
                        <a:pt x="841" y="0"/>
                      </a:moveTo>
                      <a:cubicBezTo>
                        <a:pt x="826" y="0"/>
                        <a:pt x="810" y="1"/>
                        <a:pt x="793" y="4"/>
                      </a:cubicBezTo>
                      <a:cubicBezTo>
                        <a:pt x="724" y="18"/>
                        <a:pt x="606" y="22"/>
                        <a:pt x="485" y="22"/>
                      </a:cubicBezTo>
                      <a:cubicBezTo>
                        <a:pt x="283" y="22"/>
                        <a:pt x="74" y="10"/>
                        <a:pt x="74" y="10"/>
                      </a:cubicBezTo>
                      <a:lnTo>
                        <a:pt x="1" y="287"/>
                      </a:lnTo>
                      <a:cubicBezTo>
                        <a:pt x="83" y="325"/>
                        <a:pt x="203" y="340"/>
                        <a:pt x="331" y="340"/>
                      </a:cubicBezTo>
                      <a:cubicBezTo>
                        <a:pt x="615" y="340"/>
                        <a:pt x="938" y="266"/>
                        <a:pt x="972" y="207"/>
                      </a:cubicBezTo>
                      <a:cubicBezTo>
                        <a:pt x="1016" y="129"/>
                        <a:pt x="985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4" name="Google Shape;2404;p86"/>
                <p:cNvSpPr/>
                <p:nvPr/>
              </p:nvSpPr>
              <p:spPr>
                <a:xfrm>
                  <a:off x="5314650" y="2028050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841" y="0"/>
                      </a:moveTo>
                      <a:cubicBezTo>
                        <a:pt x="826" y="0"/>
                        <a:pt x="810" y="2"/>
                        <a:pt x="793" y="5"/>
                      </a:cubicBezTo>
                      <a:cubicBezTo>
                        <a:pt x="724" y="18"/>
                        <a:pt x="606" y="23"/>
                        <a:pt x="485" y="23"/>
                      </a:cubicBezTo>
                      <a:cubicBezTo>
                        <a:pt x="283" y="23"/>
                        <a:pt x="74" y="11"/>
                        <a:pt x="74" y="11"/>
                      </a:cubicBezTo>
                      <a:lnTo>
                        <a:pt x="1" y="294"/>
                      </a:lnTo>
                      <a:cubicBezTo>
                        <a:pt x="81" y="331"/>
                        <a:pt x="197" y="345"/>
                        <a:pt x="321" y="345"/>
                      </a:cubicBezTo>
                      <a:cubicBezTo>
                        <a:pt x="607" y="345"/>
                        <a:pt x="937" y="267"/>
                        <a:pt x="972" y="207"/>
                      </a:cubicBezTo>
                      <a:cubicBezTo>
                        <a:pt x="1016" y="129"/>
                        <a:pt x="985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86"/>
                <p:cNvSpPr/>
                <p:nvPr/>
              </p:nvSpPr>
              <p:spPr>
                <a:xfrm>
                  <a:off x="5314650" y="2046175"/>
                  <a:ext cx="25425" cy="8650"/>
                </a:xfrm>
                <a:custGeom>
                  <a:rect b="b" l="l" r="r" t="t"/>
                  <a:pathLst>
                    <a:path extrusionOk="0" h="346" w="1017">
                      <a:moveTo>
                        <a:pt x="841" y="1"/>
                      </a:moveTo>
                      <a:cubicBezTo>
                        <a:pt x="826" y="1"/>
                        <a:pt x="810" y="2"/>
                        <a:pt x="793" y="5"/>
                      </a:cubicBezTo>
                      <a:cubicBezTo>
                        <a:pt x="724" y="19"/>
                        <a:pt x="606" y="23"/>
                        <a:pt x="485" y="23"/>
                      </a:cubicBezTo>
                      <a:cubicBezTo>
                        <a:pt x="283" y="23"/>
                        <a:pt x="74" y="11"/>
                        <a:pt x="74" y="11"/>
                      </a:cubicBezTo>
                      <a:lnTo>
                        <a:pt x="1" y="294"/>
                      </a:lnTo>
                      <a:cubicBezTo>
                        <a:pt x="81" y="331"/>
                        <a:pt x="197" y="346"/>
                        <a:pt x="321" y="346"/>
                      </a:cubicBezTo>
                      <a:cubicBezTo>
                        <a:pt x="607" y="346"/>
                        <a:pt x="937" y="268"/>
                        <a:pt x="972" y="208"/>
                      </a:cubicBezTo>
                      <a:cubicBezTo>
                        <a:pt x="1016" y="130"/>
                        <a:pt x="985" y="1"/>
                        <a:pt x="84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86"/>
                <p:cNvSpPr/>
                <p:nvPr/>
              </p:nvSpPr>
              <p:spPr>
                <a:xfrm>
                  <a:off x="5314650" y="2064425"/>
                  <a:ext cx="25400" cy="8550"/>
                </a:xfrm>
                <a:custGeom>
                  <a:rect b="b" l="l" r="r" t="t"/>
                  <a:pathLst>
                    <a:path extrusionOk="0" h="342" w="1016">
                      <a:moveTo>
                        <a:pt x="847" y="1"/>
                      </a:moveTo>
                      <a:cubicBezTo>
                        <a:pt x="830" y="1"/>
                        <a:pt x="813" y="2"/>
                        <a:pt x="793" y="6"/>
                      </a:cubicBezTo>
                      <a:cubicBezTo>
                        <a:pt x="725" y="18"/>
                        <a:pt x="603" y="22"/>
                        <a:pt x="478" y="22"/>
                      </a:cubicBezTo>
                      <a:cubicBezTo>
                        <a:pt x="279" y="22"/>
                        <a:pt x="74" y="13"/>
                        <a:pt x="74" y="13"/>
                      </a:cubicBezTo>
                      <a:lnTo>
                        <a:pt x="1" y="289"/>
                      </a:lnTo>
                      <a:cubicBezTo>
                        <a:pt x="81" y="326"/>
                        <a:pt x="197" y="341"/>
                        <a:pt x="321" y="341"/>
                      </a:cubicBezTo>
                      <a:cubicBezTo>
                        <a:pt x="607" y="341"/>
                        <a:pt x="937" y="263"/>
                        <a:pt x="972" y="203"/>
                      </a:cubicBezTo>
                      <a:cubicBezTo>
                        <a:pt x="1016" y="126"/>
                        <a:pt x="981" y="1"/>
                        <a:pt x="84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86"/>
                <p:cNvSpPr/>
                <p:nvPr/>
              </p:nvSpPr>
              <p:spPr>
                <a:xfrm>
                  <a:off x="5314800" y="2082600"/>
                  <a:ext cx="25275" cy="8500"/>
                </a:xfrm>
                <a:custGeom>
                  <a:rect b="b" l="l" r="r" t="t"/>
                  <a:pathLst>
                    <a:path extrusionOk="0" h="340" w="1011">
                      <a:moveTo>
                        <a:pt x="835" y="1"/>
                      </a:moveTo>
                      <a:cubicBezTo>
                        <a:pt x="820" y="1"/>
                        <a:pt x="804" y="2"/>
                        <a:pt x="787" y="5"/>
                      </a:cubicBezTo>
                      <a:cubicBezTo>
                        <a:pt x="717" y="17"/>
                        <a:pt x="594" y="20"/>
                        <a:pt x="470" y="20"/>
                      </a:cubicBezTo>
                      <a:cubicBezTo>
                        <a:pt x="271" y="20"/>
                        <a:pt x="68" y="11"/>
                        <a:pt x="68" y="11"/>
                      </a:cubicBezTo>
                      <a:lnTo>
                        <a:pt x="1" y="287"/>
                      </a:lnTo>
                      <a:cubicBezTo>
                        <a:pt x="79" y="325"/>
                        <a:pt x="195" y="340"/>
                        <a:pt x="319" y="340"/>
                      </a:cubicBezTo>
                      <a:cubicBezTo>
                        <a:pt x="603" y="340"/>
                        <a:pt x="931" y="263"/>
                        <a:pt x="966" y="208"/>
                      </a:cubicBezTo>
                      <a:cubicBezTo>
                        <a:pt x="1010" y="129"/>
                        <a:pt x="979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8" name="Google Shape;2408;p86"/>
                <p:cNvSpPr/>
                <p:nvPr/>
              </p:nvSpPr>
              <p:spPr>
                <a:xfrm>
                  <a:off x="5314800" y="2100700"/>
                  <a:ext cx="25400" cy="8525"/>
                </a:xfrm>
                <a:custGeom>
                  <a:rect b="b" l="l" r="r" t="t"/>
                  <a:pathLst>
                    <a:path extrusionOk="0" h="341" w="1016">
                      <a:moveTo>
                        <a:pt x="841" y="0"/>
                      </a:moveTo>
                      <a:cubicBezTo>
                        <a:pt x="824" y="0"/>
                        <a:pt x="807" y="2"/>
                        <a:pt x="787" y="6"/>
                      </a:cubicBezTo>
                      <a:cubicBezTo>
                        <a:pt x="717" y="18"/>
                        <a:pt x="594" y="21"/>
                        <a:pt x="470" y="21"/>
                      </a:cubicBezTo>
                      <a:cubicBezTo>
                        <a:pt x="271" y="21"/>
                        <a:pt x="68" y="12"/>
                        <a:pt x="68" y="12"/>
                      </a:cubicBezTo>
                      <a:lnTo>
                        <a:pt x="1" y="289"/>
                      </a:lnTo>
                      <a:cubicBezTo>
                        <a:pt x="79" y="326"/>
                        <a:pt x="194" y="341"/>
                        <a:pt x="318" y="341"/>
                      </a:cubicBezTo>
                      <a:cubicBezTo>
                        <a:pt x="604" y="341"/>
                        <a:pt x="938" y="263"/>
                        <a:pt x="972" y="203"/>
                      </a:cubicBezTo>
                      <a:cubicBezTo>
                        <a:pt x="1016" y="131"/>
                        <a:pt x="981" y="0"/>
                        <a:pt x="84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9" name="Google Shape;2409;p86"/>
                <p:cNvSpPr/>
                <p:nvPr/>
              </p:nvSpPr>
              <p:spPr>
                <a:xfrm>
                  <a:off x="5314800" y="2118875"/>
                  <a:ext cx="25400" cy="8500"/>
                </a:xfrm>
                <a:custGeom>
                  <a:rect b="b" l="l" r="r" t="t"/>
                  <a:pathLst>
                    <a:path extrusionOk="0" h="340" w="1016">
                      <a:moveTo>
                        <a:pt x="833" y="0"/>
                      </a:moveTo>
                      <a:cubicBezTo>
                        <a:pt x="819" y="0"/>
                        <a:pt x="804" y="1"/>
                        <a:pt x="787" y="4"/>
                      </a:cubicBezTo>
                      <a:cubicBezTo>
                        <a:pt x="719" y="16"/>
                        <a:pt x="597" y="20"/>
                        <a:pt x="472" y="20"/>
                      </a:cubicBezTo>
                      <a:cubicBezTo>
                        <a:pt x="273" y="20"/>
                        <a:pt x="68" y="10"/>
                        <a:pt x="68" y="10"/>
                      </a:cubicBezTo>
                      <a:lnTo>
                        <a:pt x="1" y="287"/>
                      </a:lnTo>
                      <a:cubicBezTo>
                        <a:pt x="81" y="324"/>
                        <a:pt x="197" y="339"/>
                        <a:pt x="322" y="339"/>
                      </a:cubicBezTo>
                      <a:cubicBezTo>
                        <a:pt x="606" y="339"/>
                        <a:pt x="931" y="263"/>
                        <a:pt x="966" y="207"/>
                      </a:cubicBezTo>
                      <a:cubicBezTo>
                        <a:pt x="1016" y="129"/>
                        <a:pt x="975" y="0"/>
                        <a:pt x="8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86"/>
                <p:cNvSpPr/>
                <p:nvPr/>
              </p:nvSpPr>
              <p:spPr>
                <a:xfrm>
                  <a:off x="5323400" y="1840700"/>
                  <a:ext cx="83125" cy="17425"/>
                </a:xfrm>
                <a:custGeom>
                  <a:rect b="b" l="l" r="r" t="t"/>
                  <a:pathLst>
                    <a:path extrusionOk="0" h="697" w="3325">
                      <a:moveTo>
                        <a:pt x="3020" y="1"/>
                      </a:moveTo>
                      <a:cubicBezTo>
                        <a:pt x="2980" y="1"/>
                        <a:pt x="2935" y="6"/>
                        <a:pt x="2884" y="18"/>
                      </a:cubicBezTo>
                      <a:cubicBezTo>
                        <a:pt x="2054" y="215"/>
                        <a:pt x="56" y="295"/>
                        <a:pt x="56" y="295"/>
                      </a:cubicBezTo>
                      <a:lnTo>
                        <a:pt x="1" y="676"/>
                      </a:lnTo>
                      <a:cubicBezTo>
                        <a:pt x="88" y="690"/>
                        <a:pt x="243" y="696"/>
                        <a:pt x="440" y="696"/>
                      </a:cubicBezTo>
                      <a:cubicBezTo>
                        <a:pt x="1258" y="696"/>
                        <a:pt x="2787" y="585"/>
                        <a:pt x="3025" y="461"/>
                      </a:cubicBezTo>
                      <a:cubicBezTo>
                        <a:pt x="3281" y="325"/>
                        <a:pt x="3325" y="1"/>
                        <a:pt x="302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1" name="Google Shape;2411;p86"/>
                <p:cNvSpPr/>
                <p:nvPr/>
              </p:nvSpPr>
              <p:spPr>
                <a:xfrm>
                  <a:off x="5322950" y="1889900"/>
                  <a:ext cx="93325" cy="14250"/>
                </a:xfrm>
                <a:custGeom>
                  <a:rect b="b" l="l" r="r" t="t"/>
                  <a:pathLst>
                    <a:path extrusionOk="0" h="570" w="3733">
                      <a:moveTo>
                        <a:pt x="3356" y="1"/>
                      </a:moveTo>
                      <a:cubicBezTo>
                        <a:pt x="3321" y="1"/>
                        <a:pt x="3283" y="4"/>
                        <a:pt x="3240" y="11"/>
                      </a:cubicBezTo>
                      <a:cubicBezTo>
                        <a:pt x="2842" y="68"/>
                        <a:pt x="2216" y="85"/>
                        <a:pt x="1627" y="85"/>
                      </a:cubicBezTo>
                      <a:cubicBezTo>
                        <a:pt x="823" y="85"/>
                        <a:pt x="86" y="54"/>
                        <a:pt x="86" y="54"/>
                      </a:cubicBezTo>
                      <a:lnTo>
                        <a:pt x="0" y="453"/>
                      </a:lnTo>
                      <a:cubicBezTo>
                        <a:pt x="289" y="522"/>
                        <a:pt x="1281" y="569"/>
                        <a:pt x="2118" y="569"/>
                      </a:cubicBezTo>
                      <a:cubicBezTo>
                        <a:pt x="2705" y="569"/>
                        <a:pt x="3217" y="546"/>
                        <a:pt x="3357" y="490"/>
                      </a:cubicBezTo>
                      <a:cubicBezTo>
                        <a:pt x="3660" y="367"/>
                        <a:pt x="3732" y="1"/>
                        <a:pt x="33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2" name="Google Shape;2412;p86"/>
                <p:cNvSpPr/>
                <p:nvPr/>
              </p:nvSpPr>
              <p:spPr>
                <a:xfrm>
                  <a:off x="5320500" y="1863550"/>
                  <a:ext cx="94175" cy="19475"/>
                </a:xfrm>
                <a:custGeom>
                  <a:rect b="b" l="l" r="r" t="t"/>
                  <a:pathLst>
                    <a:path extrusionOk="0" h="779" w="3767">
                      <a:moveTo>
                        <a:pt x="3386" y="0"/>
                      </a:moveTo>
                      <a:cubicBezTo>
                        <a:pt x="3345" y="0"/>
                        <a:pt x="3300" y="7"/>
                        <a:pt x="3252" y="20"/>
                      </a:cubicBezTo>
                      <a:cubicBezTo>
                        <a:pt x="2439" y="251"/>
                        <a:pt x="1143" y="283"/>
                        <a:pt x="485" y="283"/>
                      </a:cubicBezTo>
                      <a:cubicBezTo>
                        <a:pt x="232" y="283"/>
                        <a:pt x="74" y="278"/>
                        <a:pt x="74" y="278"/>
                      </a:cubicBezTo>
                      <a:lnTo>
                        <a:pt x="0" y="745"/>
                      </a:lnTo>
                      <a:cubicBezTo>
                        <a:pt x="112" y="768"/>
                        <a:pt x="335" y="779"/>
                        <a:pt x="616" y="779"/>
                      </a:cubicBezTo>
                      <a:cubicBezTo>
                        <a:pt x="1536" y="779"/>
                        <a:pt x="3079" y="666"/>
                        <a:pt x="3399" y="506"/>
                      </a:cubicBezTo>
                      <a:cubicBezTo>
                        <a:pt x="3767" y="322"/>
                        <a:pt x="3683" y="0"/>
                        <a:pt x="338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86"/>
                <p:cNvSpPr/>
                <p:nvPr/>
              </p:nvSpPr>
              <p:spPr>
                <a:xfrm>
                  <a:off x="5319725" y="1912125"/>
                  <a:ext cx="91400" cy="14400"/>
                </a:xfrm>
                <a:custGeom>
                  <a:rect b="b" l="l" r="r" t="t"/>
                  <a:pathLst>
                    <a:path extrusionOk="0" h="576" w="3656">
                      <a:moveTo>
                        <a:pt x="105" y="1"/>
                      </a:moveTo>
                      <a:lnTo>
                        <a:pt x="0" y="413"/>
                      </a:lnTo>
                      <a:cubicBezTo>
                        <a:pt x="293" y="498"/>
                        <a:pt x="1444" y="575"/>
                        <a:pt x="2313" y="575"/>
                      </a:cubicBezTo>
                      <a:cubicBezTo>
                        <a:pt x="2758" y="575"/>
                        <a:pt x="3129" y="555"/>
                        <a:pt x="3270" y="505"/>
                      </a:cubicBezTo>
                      <a:cubicBezTo>
                        <a:pt x="3656" y="369"/>
                        <a:pt x="3581" y="55"/>
                        <a:pt x="3259" y="55"/>
                      </a:cubicBezTo>
                      <a:cubicBezTo>
                        <a:pt x="3232" y="55"/>
                        <a:pt x="3203" y="58"/>
                        <a:pt x="3172" y="62"/>
                      </a:cubicBezTo>
                      <a:cubicBezTo>
                        <a:pt x="2872" y="113"/>
                        <a:pt x="2507" y="131"/>
                        <a:pt x="2136" y="131"/>
                      </a:cubicBezTo>
                      <a:cubicBezTo>
                        <a:pt x="1145" y="131"/>
                        <a:pt x="105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86"/>
                <p:cNvSpPr/>
                <p:nvPr/>
              </p:nvSpPr>
              <p:spPr>
                <a:xfrm>
                  <a:off x="5316025" y="1931650"/>
                  <a:ext cx="89525" cy="15550"/>
                </a:xfrm>
                <a:custGeom>
                  <a:rect b="b" l="l" r="r" t="t"/>
                  <a:pathLst>
                    <a:path extrusionOk="0" h="622" w="3581">
                      <a:moveTo>
                        <a:pt x="118" y="0"/>
                      </a:moveTo>
                      <a:lnTo>
                        <a:pt x="1" y="351"/>
                      </a:lnTo>
                      <a:cubicBezTo>
                        <a:pt x="343" y="460"/>
                        <a:pt x="1942" y="621"/>
                        <a:pt x="2763" y="621"/>
                      </a:cubicBezTo>
                      <a:cubicBezTo>
                        <a:pt x="2960" y="621"/>
                        <a:pt x="3112" y="612"/>
                        <a:pt x="3191" y="591"/>
                      </a:cubicBezTo>
                      <a:cubicBezTo>
                        <a:pt x="3581" y="486"/>
                        <a:pt x="3503" y="194"/>
                        <a:pt x="3165" y="194"/>
                      </a:cubicBezTo>
                      <a:cubicBezTo>
                        <a:pt x="3146" y="194"/>
                        <a:pt x="3126" y="195"/>
                        <a:pt x="3105" y="197"/>
                      </a:cubicBezTo>
                      <a:cubicBezTo>
                        <a:pt x="2941" y="214"/>
                        <a:pt x="2757" y="221"/>
                        <a:pt x="2564" y="221"/>
                      </a:cubicBezTo>
                      <a:cubicBezTo>
                        <a:pt x="1491" y="221"/>
                        <a:pt x="118" y="0"/>
                        <a:pt x="1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86"/>
                <p:cNvSpPr/>
                <p:nvPr/>
              </p:nvSpPr>
              <p:spPr>
                <a:xfrm>
                  <a:off x="5339400" y="1955325"/>
                  <a:ext cx="63850" cy="12850"/>
                </a:xfrm>
                <a:custGeom>
                  <a:rect b="b" l="l" r="r" t="t"/>
                  <a:pathLst>
                    <a:path extrusionOk="0" h="514" w="2554">
                      <a:moveTo>
                        <a:pt x="92" y="0"/>
                      </a:moveTo>
                      <a:lnTo>
                        <a:pt x="0" y="338"/>
                      </a:lnTo>
                      <a:cubicBezTo>
                        <a:pt x="218" y="422"/>
                        <a:pt x="1153" y="513"/>
                        <a:pt x="1767" y="513"/>
                      </a:cubicBezTo>
                      <a:cubicBezTo>
                        <a:pt x="2003" y="513"/>
                        <a:pt x="2192" y="500"/>
                        <a:pt x="2274" y="467"/>
                      </a:cubicBezTo>
                      <a:cubicBezTo>
                        <a:pt x="2553" y="359"/>
                        <a:pt x="2516" y="93"/>
                        <a:pt x="2290" y="93"/>
                      </a:cubicBezTo>
                      <a:cubicBezTo>
                        <a:pt x="2271" y="93"/>
                        <a:pt x="2252" y="95"/>
                        <a:pt x="2231" y="98"/>
                      </a:cubicBezTo>
                      <a:cubicBezTo>
                        <a:pt x="2056" y="129"/>
                        <a:pt x="1852" y="141"/>
                        <a:pt x="1640" y="141"/>
                      </a:cubicBezTo>
                      <a:cubicBezTo>
                        <a:pt x="909" y="141"/>
                        <a:pt x="92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86"/>
                <p:cNvSpPr/>
                <p:nvPr/>
              </p:nvSpPr>
              <p:spPr>
                <a:xfrm>
                  <a:off x="5352450" y="1975750"/>
                  <a:ext cx="42925" cy="10700"/>
                </a:xfrm>
                <a:custGeom>
                  <a:rect b="b" l="l" r="r" t="t"/>
                  <a:pathLst>
                    <a:path extrusionOk="0" h="428" w="1717">
                      <a:moveTo>
                        <a:pt x="81" y="1"/>
                      </a:moveTo>
                      <a:lnTo>
                        <a:pt x="1" y="326"/>
                      </a:lnTo>
                      <a:cubicBezTo>
                        <a:pt x="121" y="385"/>
                        <a:pt x="564" y="428"/>
                        <a:pt x="948" y="428"/>
                      </a:cubicBezTo>
                      <a:cubicBezTo>
                        <a:pt x="1212" y="428"/>
                        <a:pt x="1448" y="407"/>
                        <a:pt x="1531" y="357"/>
                      </a:cubicBezTo>
                      <a:cubicBezTo>
                        <a:pt x="1716" y="251"/>
                        <a:pt x="1707" y="6"/>
                        <a:pt x="1559" y="6"/>
                      </a:cubicBezTo>
                      <a:cubicBezTo>
                        <a:pt x="1545" y="6"/>
                        <a:pt x="1529" y="8"/>
                        <a:pt x="1513" y="13"/>
                      </a:cubicBezTo>
                      <a:cubicBezTo>
                        <a:pt x="1345" y="62"/>
                        <a:pt x="1141" y="78"/>
                        <a:pt x="939" y="78"/>
                      </a:cubicBezTo>
                      <a:cubicBezTo>
                        <a:pt x="503" y="78"/>
                        <a:pt x="81" y="1"/>
                        <a:pt x="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86"/>
                <p:cNvSpPr/>
                <p:nvPr/>
              </p:nvSpPr>
              <p:spPr>
                <a:xfrm>
                  <a:off x="5312500" y="1774600"/>
                  <a:ext cx="15850" cy="49825"/>
                </a:xfrm>
                <a:custGeom>
                  <a:rect b="b" l="l" r="r" t="t"/>
                  <a:pathLst>
                    <a:path extrusionOk="0" h="1993" w="634">
                      <a:moveTo>
                        <a:pt x="406" y="1"/>
                      </a:moveTo>
                      <a:cubicBezTo>
                        <a:pt x="302" y="62"/>
                        <a:pt x="0" y="93"/>
                        <a:pt x="0" y="93"/>
                      </a:cubicBezTo>
                      <a:lnTo>
                        <a:pt x="0" y="1967"/>
                      </a:lnTo>
                      <a:cubicBezTo>
                        <a:pt x="32" y="1986"/>
                        <a:pt x="91" y="1992"/>
                        <a:pt x="162" y="1992"/>
                      </a:cubicBezTo>
                      <a:cubicBezTo>
                        <a:pt x="355" y="1992"/>
                        <a:pt x="629" y="1943"/>
                        <a:pt x="634" y="1943"/>
                      </a:cubicBezTo>
                      <a:cubicBezTo>
                        <a:pt x="634" y="1162"/>
                        <a:pt x="406" y="1"/>
                        <a:pt x="4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86"/>
                <p:cNvSpPr/>
                <p:nvPr/>
              </p:nvSpPr>
              <p:spPr>
                <a:xfrm>
                  <a:off x="5401000" y="1804725"/>
                  <a:ext cx="29850" cy="15700"/>
                </a:xfrm>
                <a:custGeom>
                  <a:rect b="b" l="l" r="r" t="t"/>
                  <a:pathLst>
                    <a:path extrusionOk="0" h="628" w="1194">
                      <a:moveTo>
                        <a:pt x="560" y="1"/>
                      </a:moveTo>
                      <a:cubicBezTo>
                        <a:pt x="517" y="1"/>
                        <a:pt x="474" y="4"/>
                        <a:pt x="431" y="13"/>
                      </a:cubicBezTo>
                      <a:cubicBezTo>
                        <a:pt x="198" y="56"/>
                        <a:pt x="26" y="252"/>
                        <a:pt x="7" y="486"/>
                      </a:cubicBezTo>
                      <a:cubicBezTo>
                        <a:pt x="1" y="547"/>
                        <a:pt x="26" y="621"/>
                        <a:pt x="87" y="627"/>
                      </a:cubicBezTo>
                      <a:cubicBezTo>
                        <a:pt x="90" y="628"/>
                        <a:pt x="93" y="628"/>
                        <a:pt x="97" y="628"/>
                      </a:cubicBezTo>
                      <a:cubicBezTo>
                        <a:pt x="136" y="628"/>
                        <a:pt x="169" y="595"/>
                        <a:pt x="198" y="572"/>
                      </a:cubicBezTo>
                      <a:cubicBezTo>
                        <a:pt x="357" y="427"/>
                        <a:pt x="559" y="353"/>
                        <a:pt x="762" y="353"/>
                      </a:cubicBezTo>
                      <a:cubicBezTo>
                        <a:pt x="911" y="353"/>
                        <a:pt x="1061" y="393"/>
                        <a:pt x="1193" y="474"/>
                      </a:cubicBezTo>
                      <a:cubicBezTo>
                        <a:pt x="1187" y="369"/>
                        <a:pt x="1138" y="277"/>
                        <a:pt x="1058" y="209"/>
                      </a:cubicBezTo>
                      <a:cubicBezTo>
                        <a:pt x="923" y="75"/>
                        <a:pt x="744" y="1"/>
                        <a:pt x="56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86"/>
                <p:cNvSpPr/>
                <p:nvPr/>
              </p:nvSpPr>
              <p:spPr>
                <a:xfrm>
                  <a:off x="5321725" y="1800025"/>
                  <a:ext cx="83450" cy="18850"/>
                </a:xfrm>
                <a:custGeom>
                  <a:rect b="b" l="l" r="r" t="t"/>
                  <a:pathLst>
                    <a:path extrusionOk="0" h="754" w="3338">
                      <a:moveTo>
                        <a:pt x="2966" y="0"/>
                      </a:moveTo>
                      <a:cubicBezTo>
                        <a:pt x="2573" y="0"/>
                        <a:pt x="1910" y="243"/>
                        <a:pt x="1248" y="330"/>
                      </a:cubicBezTo>
                      <a:cubicBezTo>
                        <a:pt x="1037" y="359"/>
                        <a:pt x="856" y="370"/>
                        <a:pt x="704" y="370"/>
                      </a:cubicBezTo>
                      <a:cubicBezTo>
                        <a:pt x="282" y="370"/>
                        <a:pt x="86" y="287"/>
                        <a:pt x="86" y="287"/>
                      </a:cubicBezTo>
                      <a:lnTo>
                        <a:pt x="0" y="631"/>
                      </a:lnTo>
                      <a:cubicBezTo>
                        <a:pt x="244" y="720"/>
                        <a:pt x="531" y="753"/>
                        <a:pt x="828" y="753"/>
                      </a:cubicBezTo>
                      <a:cubicBezTo>
                        <a:pt x="1532" y="753"/>
                        <a:pt x="2292" y="567"/>
                        <a:pt x="2668" y="502"/>
                      </a:cubicBezTo>
                      <a:cubicBezTo>
                        <a:pt x="3203" y="403"/>
                        <a:pt x="3338" y="108"/>
                        <a:pt x="3172" y="35"/>
                      </a:cubicBezTo>
                      <a:cubicBezTo>
                        <a:pt x="3116" y="10"/>
                        <a:pt x="3047" y="0"/>
                        <a:pt x="29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86"/>
                <p:cNvSpPr/>
                <p:nvPr/>
              </p:nvSpPr>
              <p:spPr>
                <a:xfrm>
                  <a:off x="5312500" y="1955325"/>
                  <a:ext cx="13075" cy="176425"/>
                </a:xfrm>
                <a:custGeom>
                  <a:rect b="b" l="l" r="r" t="t"/>
                  <a:pathLst>
                    <a:path extrusionOk="0" h="7057" w="523">
                      <a:moveTo>
                        <a:pt x="0" y="0"/>
                      </a:moveTo>
                      <a:lnTo>
                        <a:pt x="0" y="7056"/>
                      </a:lnTo>
                      <a:cubicBezTo>
                        <a:pt x="0" y="7056"/>
                        <a:pt x="336" y="6921"/>
                        <a:pt x="512" y="6921"/>
                      </a:cubicBezTo>
                      <a:cubicBezTo>
                        <a:pt x="516" y="6921"/>
                        <a:pt x="519" y="6921"/>
                        <a:pt x="523" y="6921"/>
                      </a:cubicBezTo>
                      <a:cubicBezTo>
                        <a:pt x="523" y="6921"/>
                        <a:pt x="474" y="959"/>
                        <a:pt x="523" y="338"/>
                      </a:cubicBezTo>
                      <a:cubicBezTo>
                        <a:pt x="517" y="338"/>
                        <a:pt x="31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1" name="Google Shape;2421;p86"/>
                <p:cNvSpPr/>
                <p:nvPr/>
              </p:nvSpPr>
              <p:spPr>
                <a:xfrm>
                  <a:off x="5253500" y="1613550"/>
                  <a:ext cx="118025" cy="151400"/>
                </a:xfrm>
                <a:custGeom>
                  <a:rect b="b" l="l" r="r" t="t"/>
                  <a:pathLst>
                    <a:path extrusionOk="0" h="6056" w="4721">
                      <a:moveTo>
                        <a:pt x="1334" y="2097"/>
                      </a:moveTo>
                      <a:cubicBezTo>
                        <a:pt x="1422" y="2097"/>
                        <a:pt x="1511" y="2111"/>
                        <a:pt x="1592" y="2140"/>
                      </a:cubicBezTo>
                      <a:cubicBezTo>
                        <a:pt x="1826" y="2232"/>
                        <a:pt x="2016" y="2416"/>
                        <a:pt x="2127" y="2644"/>
                      </a:cubicBezTo>
                      <a:cubicBezTo>
                        <a:pt x="2194" y="2779"/>
                        <a:pt x="2238" y="2933"/>
                        <a:pt x="2182" y="3074"/>
                      </a:cubicBezTo>
                      <a:cubicBezTo>
                        <a:pt x="2121" y="3234"/>
                        <a:pt x="1949" y="3332"/>
                        <a:pt x="1783" y="3412"/>
                      </a:cubicBezTo>
                      <a:cubicBezTo>
                        <a:pt x="1635" y="3480"/>
                        <a:pt x="1481" y="3529"/>
                        <a:pt x="1322" y="3547"/>
                      </a:cubicBezTo>
                      <a:cubicBezTo>
                        <a:pt x="1299" y="3550"/>
                        <a:pt x="1276" y="3551"/>
                        <a:pt x="1253" y="3551"/>
                      </a:cubicBezTo>
                      <a:cubicBezTo>
                        <a:pt x="1112" y="3551"/>
                        <a:pt x="978" y="3503"/>
                        <a:pt x="867" y="3418"/>
                      </a:cubicBezTo>
                      <a:cubicBezTo>
                        <a:pt x="719" y="3283"/>
                        <a:pt x="695" y="3068"/>
                        <a:pt x="695" y="2877"/>
                      </a:cubicBezTo>
                      <a:cubicBezTo>
                        <a:pt x="695" y="2668"/>
                        <a:pt x="713" y="2435"/>
                        <a:pt x="861" y="2275"/>
                      </a:cubicBezTo>
                      <a:cubicBezTo>
                        <a:pt x="976" y="2156"/>
                        <a:pt x="1154" y="2097"/>
                        <a:pt x="1334" y="2097"/>
                      </a:cubicBezTo>
                      <a:close/>
                      <a:moveTo>
                        <a:pt x="3423" y="2097"/>
                      </a:moveTo>
                      <a:cubicBezTo>
                        <a:pt x="3600" y="2097"/>
                        <a:pt x="3776" y="2156"/>
                        <a:pt x="3891" y="2275"/>
                      </a:cubicBezTo>
                      <a:cubicBezTo>
                        <a:pt x="4045" y="2435"/>
                        <a:pt x="4063" y="2668"/>
                        <a:pt x="4057" y="2877"/>
                      </a:cubicBezTo>
                      <a:cubicBezTo>
                        <a:pt x="4057" y="3068"/>
                        <a:pt x="4032" y="3283"/>
                        <a:pt x="3885" y="3418"/>
                      </a:cubicBezTo>
                      <a:cubicBezTo>
                        <a:pt x="3774" y="3503"/>
                        <a:pt x="3640" y="3551"/>
                        <a:pt x="3499" y="3551"/>
                      </a:cubicBezTo>
                      <a:cubicBezTo>
                        <a:pt x="3476" y="3551"/>
                        <a:pt x="3453" y="3550"/>
                        <a:pt x="3430" y="3547"/>
                      </a:cubicBezTo>
                      <a:cubicBezTo>
                        <a:pt x="3270" y="3529"/>
                        <a:pt x="3117" y="3480"/>
                        <a:pt x="2969" y="3412"/>
                      </a:cubicBezTo>
                      <a:cubicBezTo>
                        <a:pt x="2803" y="3332"/>
                        <a:pt x="2631" y="3234"/>
                        <a:pt x="2569" y="3074"/>
                      </a:cubicBezTo>
                      <a:cubicBezTo>
                        <a:pt x="2514" y="2933"/>
                        <a:pt x="2557" y="2779"/>
                        <a:pt x="2625" y="2644"/>
                      </a:cubicBezTo>
                      <a:cubicBezTo>
                        <a:pt x="2735" y="2416"/>
                        <a:pt x="2926" y="2232"/>
                        <a:pt x="3166" y="2140"/>
                      </a:cubicBezTo>
                      <a:cubicBezTo>
                        <a:pt x="3247" y="2111"/>
                        <a:pt x="3335" y="2097"/>
                        <a:pt x="3423" y="2097"/>
                      </a:cubicBezTo>
                      <a:close/>
                      <a:moveTo>
                        <a:pt x="2360" y="3431"/>
                      </a:moveTo>
                      <a:cubicBezTo>
                        <a:pt x="2496" y="3431"/>
                        <a:pt x="2729" y="3806"/>
                        <a:pt x="2760" y="4008"/>
                      </a:cubicBezTo>
                      <a:cubicBezTo>
                        <a:pt x="2791" y="4181"/>
                        <a:pt x="2756" y="4282"/>
                        <a:pt x="2650" y="4282"/>
                      </a:cubicBezTo>
                      <a:cubicBezTo>
                        <a:pt x="2632" y="4282"/>
                        <a:pt x="2611" y="4279"/>
                        <a:pt x="2588" y="4273"/>
                      </a:cubicBezTo>
                      <a:cubicBezTo>
                        <a:pt x="2434" y="4224"/>
                        <a:pt x="2447" y="4015"/>
                        <a:pt x="2354" y="4015"/>
                      </a:cubicBezTo>
                      <a:cubicBezTo>
                        <a:pt x="2268" y="4015"/>
                        <a:pt x="2281" y="4224"/>
                        <a:pt x="2127" y="4273"/>
                      </a:cubicBezTo>
                      <a:cubicBezTo>
                        <a:pt x="2104" y="4279"/>
                        <a:pt x="2083" y="4282"/>
                        <a:pt x="2064" y="4282"/>
                      </a:cubicBezTo>
                      <a:cubicBezTo>
                        <a:pt x="1959" y="4282"/>
                        <a:pt x="1922" y="4181"/>
                        <a:pt x="1949" y="4008"/>
                      </a:cubicBezTo>
                      <a:cubicBezTo>
                        <a:pt x="1986" y="3806"/>
                        <a:pt x="2219" y="3431"/>
                        <a:pt x="2360" y="3431"/>
                      </a:cubicBezTo>
                      <a:close/>
                      <a:moveTo>
                        <a:pt x="3700" y="4338"/>
                      </a:moveTo>
                      <a:cubicBezTo>
                        <a:pt x="3794" y="4338"/>
                        <a:pt x="3820" y="4791"/>
                        <a:pt x="3670" y="4986"/>
                      </a:cubicBezTo>
                      <a:cubicBezTo>
                        <a:pt x="3504" y="5201"/>
                        <a:pt x="2864" y="5674"/>
                        <a:pt x="2360" y="5674"/>
                      </a:cubicBezTo>
                      <a:cubicBezTo>
                        <a:pt x="1856" y="5674"/>
                        <a:pt x="1217" y="5201"/>
                        <a:pt x="1057" y="4986"/>
                      </a:cubicBezTo>
                      <a:cubicBezTo>
                        <a:pt x="907" y="4791"/>
                        <a:pt x="928" y="4338"/>
                        <a:pt x="1025" y="4338"/>
                      </a:cubicBezTo>
                      <a:cubicBezTo>
                        <a:pt x="1035" y="4338"/>
                        <a:pt x="1046" y="4342"/>
                        <a:pt x="1057" y="4353"/>
                      </a:cubicBezTo>
                      <a:cubicBezTo>
                        <a:pt x="1174" y="4457"/>
                        <a:pt x="1715" y="4721"/>
                        <a:pt x="2360" y="4721"/>
                      </a:cubicBezTo>
                      <a:cubicBezTo>
                        <a:pt x="3012" y="4721"/>
                        <a:pt x="3553" y="4457"/>
                        <a:pt x="3670" y="4353"/>
                      </a:cubicBezTo>
                      <a:cubicBezTo>
                        <a:pt x="3681" y="4342"/>
                        <a:pt x="3691" y="4338"/>
                        <a:pt x="3700" y="4338"/>
                      </a:cubicBezTo>
                      <a:close/>
                      <a:moveTo>
                        <a:pt x="2360" y="1"/>
                      </a:moveTo>
                      <a:cubicBezTo>
                        <a:pt x="43" y="1"/>
                        <a:pt x="0" y="990"/>
                        <a:pt x="172" y="2945"/>
                      </a:cubicBezTo>
                      <a:cubicBezTo>
                        <a:pt x="344" y="4900"/>
                        <a:pt x="1543" y="6055"/>
                        <a:pt x="2360" y="6055"/>
                      </a:cubicBezTo>
                      <a:cubicBezTo>
                        <a:pt x="3172" y="6055"/>
                        <a:pt x="4377" y="4900"/>
                        <a:pt x="4549" y="2945"/>
                      </a:cubicBezTo>
                      <a:cubicBezTo>
                        <a:pt x="4721" y="990"/>
                        <a:pt x="4678" y="1"/>
                        <a:pt x="236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2" name="Google Shape;2422;p86"/>
                <p:cNvSpPr/>
                <p:nvPr/>
              </p:nvSpPr>
              <p:spPr>
                <a:xfrm>
                  <a:off x="5303575" y="1732350"/>
                  <a:ext cx="8500" cy="10800"/>
                </a:xfrm>
                <a:custGeom>
                  <a:rect b="b" l="l" r="r" t="t"/>
                  <a:pathLst>
                    <a:path extrusionOk="0" h="432" w="340">
                      <a:moveTo>
                        <a:pt x="192" y="0"/>
                      </a:moveTo>
                      <a:cubicBezTo>
                        <a:pt x="150" y="0"/>
                        <a:pt x="109" y="11"/>
                        <a:pt x="93" y="37"/>
                      </a:cubicBezTo>
                      <a:cubicBezTo>
                        <a:pt x="50" y="99"/>
                        <a:pt x="1" y="283"/>
                        <a:pt x="50" y="351"/>
                      </a:cubicBezTo>
                      <a:cubicBezTo>
                        <a:pt x="84" y="401"/>
                        <a:pt x="164" y="432"/>
                        <a:pt x="227" y="432"/>
                      </a:cubicBezTo>
                      <a:cubicBezTo>
                        <a:pt x="256" y="432"/>
                        <a:pt x="281" y="425"/>
                        <a:pt x="296" y="412"/>
                      </a:cubicBezTo>
                      <a:cubicBezTo>
                        <a:pt x="339" y="375"/>
                        <a:pt x="321" y="86"/>
                        <a:pt x="308" y="43"/>
                      </a:cubicBezTo>
                      <a:cubicBezTo>
                        <a:pt x="305" y="19"/>
                        <a:pt x="247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3" name="Google Shape;2423;p86"/>
                <p:cNvSpPr/>
                <p:nvPr/>
              </p:nvSpPr>
              <p:spPr>
                <a:xfrm>
                  <a:off x="5302675" y="1743875"/>
                  <a:ext cx="8775" cy="10600"/>
                </a:xfrm>
                <a:custGeom>
                  <a:rect b="b" l="l" r="r" t="t"/>
                  <a:pathLst>
                    <a:path extrusionOk="0" h="424" w="351">
                      <a:moveTo>
                        <a:pt x="125" y="0"/>
                      </a:moveTo>
                      <a:cubicBezTo>
                        <a:pt x="99" y="0"/>
                        <a:pt x="78" y="5"/>
                        <a:pt x="68" y="19"/>
                      </a:cubicBezTo>
                      <a:cubicBezTo>
                        <a:pt x="25" y="68"/>
                        <a:pt x="0" y="338"/>
                        <a:pt x="37" y="363"/>
                      </a:cubicBezTo>
                      <a:cubicBezTo>
                        <a:pt x="64" y="381"/>
                        <a:pt x="181" y="423"/>
                        <a:pt x="256" y="423"/>
                      </a:cubicBezTo>
                      <a:cubicBezTo>
                        <a:pt x="282" y="423"/>
                        <a:pt x="303" y="418"/>
                        <a:pt x="314" y="406"/>
                      </a:cubicBezTo>
                      <a:cubicBezTo>
                        <a:pt x="350" y="351"/>
                        <a:pt x="332" y="86"/>
                        <a:pt x="314" y="56"/>
                      </a:cubicBezTo>
                      <a:cubicBezTo>
                        <a:pt x="300" y="38"/>
                        <a:pt x="195" y="0"/>
                        <a:pt x="12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4" name="Google Shape;2424;p86"/>
                <p:cNvSpPr/>
                <p:nvPr/>
              </p:nvSpPr>
              <p:spPr>
                <a:xfrm>
                  <a:off x="5298200" y="1731850"/>
                  <a:ext cx="5725" cy="9000"/>
                </a:xfrm>
                <a:custGeom>
                  <a:rect b="b" l="l" r="r" t="t"/>
                  <a:pathLst>
                    <a:path extrusionOk="0" h="360" w="229">
                      <a:moveTo>
                        <a:pt x="117" y="0"/>
                      </a:moveTo>
                      <a:cubicBezTo>
                        <a:pt x="88" y="0"/>
                        <a:pt x="59" y="10"/>
                        <a:pt x="44" y="32"/>
                      </a:cubicBezTo>
                      <a:cubicBezTo>
                        <a:pt x="7" y="119"/>
                        <a:pt x="1" y="211"/>
                        <a:pt x="25" y="297"/>
                      </a:cubicBezTo>
                      <a:cubicBezTo>
                        <a:pt x="53" y="335"/>
                        <a:pt x="100" y="359"/>
                        <a:pt x="154" y="359"/>
                      </a:cubicBezTo>
                      <a:cubicBezTo>
                        <a:pt x="160" y="359"/>
                        <a:pt x="167" y="359"/>
                        <a:pt x="173" y="358"/>
                      </a:cubicBezTo>
                      <a:cubicBezTo>
                        <a:pt x="216" y="352"/>
                        <a:pt x="228" y="94"/>
                        <a:pt x="210" y="45"/>
                      </a:cubicBezTo>
                      <a:cubicBezTo>
                        <a:pt x="203" y="19"/>
                        <a:pt x="159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5" name="Google Shape;2425;p86"/>
                <p:cNvSpPr/>
                <p:nvPr/>
              </p:nvSpPr>
              <p:spPr>
                <a:xfrm>
                  <a:off x="5296975" y="1741950"/>
                  <a:ext cx="5725" cy="8625"/>
                </a:xfrm>
                <a:custGeom>
                  <a:rect b="b" l="l" r="r" t="t"/>
                  <a:pathLst>
                    <a:path extrusionOk="0" h="345" w="229">
                      <a:moveTo>
                        <a:pt x="98" y="1"/>
                      </a:moveTo>
                      <a:cubicBezTo>
                        <a:pt x="76" y="1"/>
                        <a:pt x="53" y="8"/>
                        <a:pt x="31" y="22"/>
                      </a:cubicBezTo>
                      <a:cubicBezTo>
                        <a:pt x="7" y="102"/>
                        <a:pt x="1" y="188"/>
                        <a:pt x="13" y="268"/>
                      </a:cubicBezTo>
                      <a:cubicBezTo>
                        <a:pt x="44" y="315"/>
                        <a:pt x="94" y="344"/>
                        <a:pt x="146" y="344"/>
                      </a:cubicBezTo>
                      <a:cubicBezTo>
                        <a:pt x="155" y="344"/>
                        <a:pt x="164" y="343"/>
                        <a:pt x="173" y="341"/>
                      </a:cubicBezTo>
                      <a:cubicBezTo>
                        <a:pt x="222" y="329"/>
                        <a:pt x="228" y="108"/>
                        <a:pt x="197" y="53"/>
                      </a:cubicBezTo>
                      <a:cubicBezTo>
                        <a:pt x="171" y="19"/>
                        <a:pt x="135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6" name="Google Shape;2426;p86"/>
                <p:cNvSpPr/>
                <p:nvPr/>
              </p:nvSpPr>
              <p:spPr>
                <a:xfrm>
                  <a:off x="5292400" y="1730950"/>
                  <a:ext cx="7375" cy="9250"/>
                </a:xfrm>
                <a:custGeom>
                  <a:rect b="b" l="l" r="r" t="t"/>
                  <a:pathLst>
                    <a:path extrusionOk="0" h="370" w="295">
                      <a:moveTo>
                        <a:pt x="77" y="1"/>
                      </a:moveTo>
                      <a:cubicBezTo>
                        <a:pt x="23" y="1"/>
                        <a:pt x="1" y="272"/>
                        <a:pt x="122" y="370"/>
                      </a:cubicBezTo>
                      <a:cubicBezTo>
                        <a:pt x="159" y="320"/>
                        <a:pt x="184" y="259"/>
                        <a:pt x="190" y="204"/>
                      </a:cubicBezTo>
                      <a:cubicBezTo>
                        <a:pt x="202" y="112"/>
                        <a:pt x="294" y="19"/>
                        <a:pt x="79" y="1"/>
                      </a:cubicBezTo>
                      <a:cubicBezTo>
                        <a:pt x="79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7" name="Google Shape;2427;p86"/>
                <p:cNvSpPr/>
                <p:nvPr/>
              </p:nvSpPr>
              <p:spPr>
                <a:xfrm>
                  <a:off x="5290975" y="1739575"/>
                  <a:ext cx="4950" cy="7975"/>
                </a:xfrm>
                <a:custGeom>
                  <a:rect b="b" l="l" r="r" t="t"/>
                  <a:pathLst>
                    <a:path extrusionOk="0" h="319" w="198">
                      <a:moveTo>
                        <a:pt x="105" y="0"/>
                      </a:moveTo>
                      <a:cubicBezTo>
                        <a:pt x="7" y="49"/>
                        <a:pt x="1" y="154"/>
                        <a:pt x="7" y="228"/>
                      </a:cubicBezTo>
                      <a:cubicBezTo>
                        <a:pt x="7" y="281"/>
                        <a:pt x="72" y="318"/>
                        <a:pt x="114" y="318"/>
                      </a:cubicBezTo>
                      <a:cubicBezTo>
                        <a:pt x="130" y="318"/>
                        <a:pt x="143" y="313"/>
                        <a:pt x="148" y="301"/>
                      </a:cubicBezTo>
                      <a:cubicBezTo>
                        <a:pt x="198" y="191"/>
                        <a:pt x="105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8" name="Google Shape;2428;p86"/>
                <p:cNvSpPr/>
                <p:nvPr/>
              </p:nvSpPr>
              <p:spPr>
                <a:xfrm>
                  <a:off x="5287300" y="1728425"/>
                  <a:ext cx="5550" cy="8700"/>
                </a:xfrm>
                <a:custGeom>
                  <a:rect b="b" l="l" r="r" t="t"/>
                  <a:pathLst>
                    <a:path extrusionOk="0" h="348" w="222">
                      <a:moveTo>
                        <a:pt x="59" y="1"/>
                      </a:moveTo>
                      <a:cubicBezTo>
                        <a:pt x="48" y="1"/>
                        <a:pt x="39" y="3"/>
                        <a:pt x="31" y="10"/>
                      </a:cubicBezTo>
                      <a:cubicBezTo>
                        <a:pt x="0" y="40"/>
                        <a:pt x="0" y="206"/>
                        <a:pt x="7" y="262"/>
                      </a:cubicBezTo>
                      <a:cubicBezTo>
                        <a:pt x="13" y="311"/>
                        <a:pt x="111" y="348"/>
                        <a:pt x="154" y="348"/>
                      </a:cubicBezTo>
                      <a:cubicBezTo>
                        <a:pt x="197" y="348"/>
                        <a:pt x="222" y="90"/>
                        <a:pt x="185" y="65"/>
                      </a:cubicBezTo>
                      <a:cubicBezTo>
                        <a:pt x="160" y="41"/>
                        <a:pt x="101" y="1"/>
                        <a:pt x="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9" name="Google Shape;2429;p86"/>
                <p:cNvSpPr/>
                <p:nvPr/>
              </p:nvSpPr>
              <p:spPr>
                <a:xfrm>
                  <a:off x="5286075" y="1737300"/>
                  <a:ext cx="4925" cy="6950"/>
                </a:xfrm>
                <a:custGeom>
                  <a:rect b="b" l="l" r="r" t="t"/>
                  <a:pathLst>
                    <a:path extrusionOk="0" h="278" w="197">
                      <a:moveTo>
                        <a:pt x="62" y="1"/>
                      </a:moveTo>
                      <a:cubicBezTo>
                        <a:pt x="54" y="1"/>
                        <a:pt x="48" y="2"/>
                        <a:pt x="43" y="5"/>
                      </a:cubicBezTo>
                      <a:cubicBezTo>
                        <a:pt x="13" y="60"/>
                        <a:pt x="0" y="128"/>
                        <a:pt x="13" y="196"/>
                      </a:cubicBezTo>
                      <a:cubicBezTo>
                        <a:pt x="24" y="229"/>
                        <a:pt x="85" y="277"/>
                        <a:pt x="124" y="277"/>
                      </a:cubicBezTo>
                      <a:cubicBezTo>
                        <a:pt x="128" y="277"/>
                        <a:pt x="132" y="277"/>
                        <a:pt x="135" y="275"/>
                      </a:cubicBezTo>
                      <a:cubicBezTo>
                        <a:pt x="166" y="269"/>
                        <a:pt x="197" y="91"/>
                        <a:pt x="191" y="60"/>
                      </a:cubicBezTo>
                      <a:cubicBezTo>
                        <a:pt x="186" y="39"/>
                        <a:pt x="105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0" name="Google Shape;2430;p86"/>
                <p:cNvSpPr/>
                <p:nvPr/>
              </p:nvSpPr>
              <p:spPr>
                <a:xfrm>
                  <a:off x="5281300" y="1734425"/>
                  <a:ext cx="4800" cy="6275"/>
                </a:xfrm>
                <a:custGeom>
                  <a:rect b="b" l="l" r="r" t="t"/>
                  <a:pathLst>
                    <a:path extrusionOk="0" h="251" w="192">
                      <a:moveTo>
                        <a:pt x="42" y="0"/>
                      </a:moveTo>
                      <a:cubicBezTo>
                        <a:pt x="37" y="0"/>
                        <a:pt x="34" y="1"/>
                        <a:pt x="31" y="3"/>
                      </a:cubicBezTo>
                      <a:cubicBezTo>
                        <a:pt x="7" y="59"/>
                        <a:pt x="1" y="120"/>
                        <a:pt x="19" y="181"/>
                      </a:cubicBezTo>
                      <a:cubicBezTo>
                        <a:pt x="41" y="204"/>
                        <a:pt x="98" y="251"/>
                        <a:pt x="132" y="251"/>
                      </a:cubicBezTo>
                      <a:cubicBezTo>
                        <a:pt x="136" y="251"/>
                        <a:pt x="139" y="250"/>
                        <a:pt x="142" y="249"/>
                      </a:cubicBezTo>
                      <a:cubicBezTo>
                        <a:pt x="167" y="237"/>
                        <a:pt x="191" y="95"/>
                        <a:pt x="179" y="71"/>
                      </a:cubicBezTo>
                      <a:cubicBezTo>
                        <a:pt x="168" y="55"/>
                        <a:pt x="76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1" name="Google Shape;2431;p86"/>
                <p:cNvSpPr/>
                <p:nvPr/>
              </p:nvSpPr>
              <p:spPr>
                <a:xfrm>
                  <a:off x="5278550" y="1731675"/>
                  <a:ext cx="2450" cy="5175"/>
                </a:xfrm>
                <a:custGeom>
                  <a:rect b="b" l="l" r="r" t="t"/>
                  <a:pathLst>
                    <a:path extrusionOk="0" h="207" w="98">
                      <a:moveTo>
                        <a:pt x="26" y="1"/>
                      </a:moveTo>
                      <a:cubicBezTo>
                        <a:pt x="23" y="1"/>
                        <a:pt x="20" y="1"/>
                        <a:pt x="18" y="3"/>
                      </a:cubicBezTo>
                      <a:cubicBezTo>
                        <a:pt x="6" y="9"/>
                        <a:pt x="0" y="169"/>
                        <a:pt x="74" y="205"/>
                      </a:cubicBezTo>
                      <a:cubicBezTo>
                        <a:pt x="75" y="206"/>
                        <a:pt x="76" y="206"/>
                        <a:pt x="77" y="206"/>
                      </a:cubicBezTo>
                      <a:cubicBezTo>
                        <a:pt x="98" y="206"/>
                        <a:pt x="92" y="81"/>
                        <a:pt x="92" y="58"/>
                      </a:cubicBezTo>
                      <a:cubicBezTo>
                        <a:pt x="92" y="41"/>
                        <a:pt x="48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2" name="Google Shape;2432;p86"/>
                <p:cNvSpPr/>
                <p:nvPr/>
              </p:nvSpPr>
              <p:spPr>
                <a:xfrm>
                  <a:off x="5312950" y="1732425"/>
                  <a:ext cx="8325" cy="10775"/>
                </a:xfrm>
                <a:custGeom>
                  <a:rect b="b" l="l" r="r" t="t"/>
                  <a:pathLst>
                    <a:path extrusionOk="0" h="431" w="333">
                      <a:moveTo>
                        <a:pt x="156" y="1"/>
                      </a:moveTo>
                      <a:cubicBezTo>
                        <a:pt x="96" y="1"/>
                        <a:pt x="29" y="22"/>
                        <a:pt x="25" y="40"/>
                      </a:cubicBezTo>
                      <a:cubicBezTo>
                        <a:pt x="19" y="77"/>
                        <a:pt x="1" y="378"/>
                        <a:pt x="44" y="415"/>
                      </a:cubicBezTo>
                      <a:cubicBezTo>
                        <a:pt x="56" y="426"/>
                        <a:pt x="79" y="431"/>
                        <a:pt x="104" y="431"/>
                      </a:cubicBezTo>
                      <a:cubicBezTo>
                        <a:pt x="167" y="431"/>
                        <a:pt x="253" y="402"/>
                        <a:pt x="284" y="354"/>
                      </a:cubicBezTo>
                      <a:cubicBezTo>
                        <a:pt x="333" y="280"/>
                        <a:pt x="284" y="96"/>
                        <a:pt x="247" y="34"/>
                      </a:cubicBezTo>
                      <a:cubicBezTo>
                        <a:pt x="232" y="10"/>
                        <a:pt x="195" y="1"/>
                        <a:pt x="15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3" name="Google Shape;2433;p86"/>
                <p:cNvSpPr/>
                <p:nvPr/>
              </p:nvSpPr>
              <p:spPr>
                <a:xfrm>
                  <a:off x="5313425" y="1743775"/>
                  <a:ext cx="8775" cy="10700"/>
                </a:xfrm>
                <a:custGeom>
                  <a:rect b="b" l="l" r="r" t="t"/>
                  <a:pathLst>
                    <a:path extrusionOk="0" h="428" w="351">
                      <a:moveTo>
                        <a:pt x="224" y="0"/>
                      </a:moveTo>
                      <a:cubicBezTo>
                        <a:pt x="153" y="0"/>
                        <a:pt x="56" y="38"/>
                        <a:pt x="43" y="60"/>
                      </a:cubicBezTo>
                      <a:cubicBezTo>
                        <a:pt x="19" y="90"/>
                        <a:pt x="0" y="355"/>
                        <a:pt x="43" y="410"/>
                      </a:cubicBezTo>
                      <a:cubicBezTo>
                        <a:pt x="53" y="422"/>
                        <a:pt x="73" y="427"/>
                        <a:pt x="97" y="427"/>
                      </a:cubicBezTo>
                      <a:cubicBezTo>
                        <a:pt x="170" y="427"/>
                        <a:pt x="286" y="385"/>
                        <a:pt x="314" y="367"/>
                      </a:cubicBezTo>
                      <a:cubicBezTo>
                        <a:pt x="351" y="342"/>
                        <a:pt x="326" y="72"/>
                        <a:pt x="289" y="23"/>
                      </a:cubicBezTo>
                      <a:cubicBezTo>
                        <a:pt x="277" y="7"/>
                        <a:pt x="25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4" name="Google Shape;2434;p86"/>
                <p:cNvSpPr/>
                <p:nvPr/>
              </p:nvSpPr>
              <p:spPr>
                <a:xfrm>
                  <a:off x="5320950" y="1731850"/>
                  <a:ext cx="5700" cy="9000"/>
                </a:xfrm>
                <a:custGeom>
                  <a:rect b="b" l="l" r="r" t="t"/>
                  <a:pathLst>
                    <a:path extrusionOk="0" h="360" w="228">
                      <a:moveTo>
                        <a:pt x="117" y="0"/>
                      </a:moveTo>
                      <a:cubicBezTo>
                        <a:pt x="76" y="0"/>
                        <a:pt x="32" y="19"/>
                        <a:pt x="25" y="45"/>
                      </a:cubicBezTo>
                      <a:cubicBezTo>
                        <a:pt x="1" y="94"/>
                        <a:pt x="25" y="352"/>
                        <a:pt x="62" y="358"/>
                      </a:cubicBezTo>
                      <a:cubicBezTo>
                        <a:pt x="68" y="359"/>
                        <a:pt x="73" y="359"/>
                        <a:pt x="79" y="359"/>
                      </a:cubicBezTo>
                      <a:cubicBezTo>
                        <a:pt x="128" y="359"/>
                        <a:pt x="176" y="335"/>
                        <a:pt x="210" y="297"/>
                      </a:cubicBezTo>
                      <a:cubicBezTo>
                        <a:pt x="228" y="211"/>
                        <a:pt x="222" y="119"/>
                        <a:pt x="185" y="32"/>
                      </a:cubicBezTo>
                      <a:cubicBezTo>
                        <a:pt x="172" y="10"/>
                        <a:pt x="145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5" name="Google Shape;2435;p86"/>
                <p:cNvSpPr/>
                <p:nvPr/>
              </p:nvSpPr>
              <p:spPr>
                <a:xfrm>
                  <a:off x="5322325" y="1742100"/>
                  <a:ext cx="5725" cy="8575"/>
                </a:xfrm>
                <a:custGeom>
                  <a:rect b="b" l="l" r="r" t="t"/>
                  <a:pathLst>
                    <a:path extrusionOk="0" h="343" w="229">
                      <a:moveTo>
                        <a:pt x="127" y="1"/>
                      </a:moveTo>
                      <a:cubicBezTo>
                        <a:pt x="90" y="1"/>
                        <a:pt x="54" y="17"/>
                        <a:pt x="32" y="47"/>
                      </a:cubicBezTo>
                      <a:cubicBezTo>
                        <a:pt x="1" y="108"/>
                        <a:pt x="7" y="323"/>
                        <a:pt x="50" y="342"/>
                      </a:cubicBezTo>
                      <a:cubicBezTo>
                        <a:pt x="56" y="342"/>
                        <a:pt x="61" y="342"/>
                        <a:pt x="67" y="342"/>
                      </a:cubicBezTo>
                      <a:cubicBezTo>
                        <a:pt x="128" y="342"/>
                        <a:pt x="182" y="312"/>
                        <a:pt x="216" y="262"/>
                      </a:cubicBezTo>
                      <a:cubicBezTo>
                        <a:pt x="228" y="182"/>
                        <a:pt x="222" y="96"/>
                        <a:pt x="198" y="22"/>
                      </a:cubicBezTo>
                      <a:cubicBezTo>
                        <a:pt x="176" y="7"/>
                        <a:pt x="151" y="1"/>
                        <a:pt x="1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6" name="Google Shape;2436;p86"/>
                <p:cNvSpPr/>
                <p:nvPr/>
              </p:nvSpPr>
              <p:spPr>
                <a:xfrm>
                  <a:off x="5325250" y="1730950"/>
                  <a:ext cx="7525" cy="9250"/>
                </a:xfrm>
                <a:custGeom>
                  <a:rect b="b" l="l" r="r" t="t"/>
                  <a:pathLst>
                    <a:path extrusionOk="0" h="370" w="301">
                      <a:moveTo>
                        <a:pt x="217" y="1"/>
                      </a:moveTo>
                      <a:cubicBezTo>
                        <a:pt x="217" y="1"/>
                        <a:pt x="216" y="1"/>
                        <a:pt x="216" y="1"/>
                      </a:cubicBezTo>
                      <a:cubicBezTo>
                        <a:pt x="1" y="13"/>
                        <a:pt x="93" y="112"/>
                        <a:pt x="99" y="204"/>
                      </a:cubicBezTo>
                      <a:cubicBezTo>
                        <a:pt x="111" y="259"/>
                        <a:pt x="136" y="320"/>
                        <a:pt x="167" y="370"/>
                      </a:cubicBezTo>
                      <a:cubicBezTo>
                        <a:pt x="300" y="272"/>
                        <a:pt x="266" y="1"/>
                        <a:pt x="2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86"/>
                <p:cNvSpPr/>
                <p:nvPr/>
              </p:nvSpPr>
              <p:spPr>
                <a:xfrm>
                  <a:off x="5328950" y="1739725"/>
                  <a:ext cx="5075" cy="7875"/>
                </a:xfrm>
                <a:custGeom>
                  <a:rect b="b" l="l" r="r" t="t"/>
                  <a:pathLst>
                    <a:path extrusionOk="0" h="315" w="203">
                      <a:moveTo>
                        <a:pt x="99" y="0"/>
                      </a:moveTo>
                      <a:cubicBezTo>
                        <a:pt x="99" y="0"/>
                        <a:pt x="0" y="185"/>
                        <a:pt x="49" y="301"/>
                      </a:cubicBezTo>
                      <a:cubicBezTo>
                        <a:pt x="54" y="311"/>
                        <a:pt x="65" y="315"/>
                        <a:pt x="79" y="315"/>
                      </a:cubicBezTo>
                      <a:cubicBezTo>
                        <a:pt x="122" y="315"/>
                        <a:pt x="192" y="277"/>
                        <a:pt x="197" y="222"/>
                      </a:cubicBezTo>
                      <a:cubicBezTo>
                        <a:pt x="203" y="154"/>
                        <a:pt x="197" y="43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8" name="Google Shape;2438;p86"/>
                <p:cNvSpPr/>
                <p:nvPr/>
              </p:nvSpPr>
              <p:spPr>
                <a:xfrm>
                  <a:off x="5332175" y="1728450"/>
                  <a:ext cx="5400" cy="8675"/>
                </a:xfrm>
                <a:custGeom>
                  <a:rect b="b" l="l" r="r" t="t"/>
                  <a:pathLst>
                    <a:path extrusionOk="0" h="347" w="216">
                      <a:moveTo>
                        <a:pt x="158" y="0"/>
                      </a:moveTo>
                      <a:cubicBezTo>
                        <a:pt x="115" y="0"/>
                        <a:pt x="51" y="44"/>
                        <a:pt x="31" y="64"/>
                      </a:cubicBezTo>
                      <a:cubicBezTo>
                        <a:pt x="0" y="82"/>
                        <a:pt x="25" y="341"/>
                        <a:pt x="68" y="347"/>
                      </a:cubicBezTo>
                      <a:cubicBezTo>
                        <a:pt x="111" y="347"/>
                        <a:pt x="209" y="310"/>
                        <a:pt x="209" y="261"/>
                      </a:cubicBezTo>
                      <a:cubicBezTo>
                        <a:pt x="215" y="205"/>
                        <a:pt x="215" y="39"/>
                        <a:pt x="185" y="9"/>
                      </a:cubicBezTo>
                      <a:cubicBezTo>
                        <a:pt x="178" y="3"/>
                        <a:pt x="168" y="0"/>
                        <a:pt x="1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9" name="Google Shape;2439;p86"/>
                <p:cNvSpPr/>
                <p:nvPr/>
              </p:nvSpPr>
              <p:spPr>
                <a:xfrm>
                  <a:off x="5334025" y="1737300"/>
                  <a:ext cx="4925" cy="6950"/>
                </a:xfrm>
                <a:custGeom>
                  <a:rect b="b" l="l" r="r" t="t"/>
                  <a:pathLst>
                    <a:path extrusionOk="0" h="278" w="197">
                      <a:moveTo>
                        <a:pt x="129" y="1"/>
                      </a:moveTo>
                      <a:cubicBezTo>
                        <a:pt x="87" y="1"/>
                        <a:pt x="11" y="39"/>
                        <a:pt x="6" y="60"/>
                      </a:cubicBezTo>
                      <a:cubicBezTo>
                        <a:pt x="0" y="91"/>
                        <a:pt x="25" y="263"/>
                        <a:pt x="61" y="275"/>
                      </a:cubicBezTo>
                      <a:cubicBezTo>
                        <a:pt x="65" y="277"/>
                        <a:pt x="69" y="277"/>
                        <a:pt x="73" y="277"/>
                      </a:cubicBezTo>
                      <a:cubicBezTo>
                        <a:pt x="111" y="277"/>
                        <a:pt x="168" y="229"/>
                        <a:pt x="184" y="196"/>
                      </a:cubicBezTo>
                      <a:cubicBezTo>
                        <a:pt x="197" y="128"/>
                        <a:pt x="184" y="60"/>
                        <a:pt x="148" y="5"/>
                      </a:cubicBezTo>
                      <a:cubicBezTo>
                        <a:pt x="143" y="2"/>
                        <a:pt x="136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0" name="Google Shape;2440;p86"/>
                <p:cNvSpPr/>
                <p:nvPr/>
              </p:nvSpPr>
              <p:spPr>
                <a:xfrm>
                  <a:off x="5338925" y="1734425"/>
                  <a:ext cx="4650" cy="6275"/>
                </a:xfrm>
                <a:custGeom>
                  <a:rect b="b" l="l" r="r" t="t"/>
                  <a:pathLst>
                    <a:path extrusionOk="0" h="251" w="186">
                      <a:moveTo>
                        <a:pt x="150" y="0"/>
                      </a:moveTo>
                      <a:cubicBezTo>
                        <a:pt x="116" y="0"/>
                        <a:pt x="24" y="55"/>
                        <a:pt x="13" y="77"/>
                      </a:cubicBezTo>
                      <a:cubicBezTo>
                        <a:pt x="1" y="95"/>
                        <a:pt x="19" y="237"/>
                        <a:pt x="50" y="249"/>
                      </a:cubicBezTo>
                      <a:cubicBezTo>
                        <a:pt x="52" y="250"/>
                        <a:pt x="55" y="251"/>
                        <a:pt x="58" y="251"/>
                      </a:cubicBezTo>
                      <a:cubicBezTo>
                        <a:pt x="88" y="251"/>
                        <a:pt x="150" y="204"/>
                        <a:pt x="167" y="181"/>
                      </a:cubicBezTo>
                      <a:cubicBezTo>
                        <a:pt x="185" y="120"/>
                        <a:pt x="185" y="59"/>
                        <a:pt x="161" y="3"/>
                      </a:cubicBezTo>
                      <a:cubicBezTo>
                        <a:pt x="158" y="1"/>
                        <a:pt x="155" y="0"/>
                        <a:pt x="1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1" name="Google Shape;2441;p86"/>
                <p:cNvSpPr/>
                <p:nvPr/>
              </p:nvSpPr>
              <p:spPr>
                <a:xfrm>
                  <a:off x="5343875" y="1731700"/>
                  <a:ext cx="2600" cy="5300"/>
                </a:xfrm>
                <a:custGeom>
                  <a:rect b="b" l="l" r="r" t="t"/>
                  <a:pathLst>
                    <a:path extrusionOk="0" h="212" w="104">
                      <a:moveTo>
                        <a:pt x="76" y="1"/>
                      </a:moveTo>
                      <a:cubicBezTo>
                        <a:pt x="59" y="1"/>
                        <a:pt x="12" y="35"/>
                        <a:pt x="12" y="63"/>
                      </a:cubicBezTo>
                      <a:cubicBezTo>
                        <a:pt x="12" y="87"/>
                        <a:pt x="0" y="211"/>
                        <a:pt x="21" y="211"/>
                      </a:cubicBezTo>
                      <a:cubicBezTo>
                        <a:pt x="22" y="211"/>
                        <a:pt x="23" y="211"/>
                        <a:pt x="24" y="211"/>
                      </a:cubicBezTo>
                      <a:cubicBezTo>
                        <a:pt x="104" y="174"/>
                        <a:pt x="98" y="14"/>
                        <a:pt x="79" y="2"/>
                      </a:cubicBez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2" name="Google Shape;2442;p86"/>
                <p:cNvSpPr/>
                <p:nvPr/>
              </p:nvSpPr>
              <p:spPr>
                <a:xfrm>
                  <a:off x="5339292" y="1726059"/>
                  <a:ext cx="3700" cy="6950"/>
                </a:xfrm>
                <a:custGeom>
                  <a:rect b="b" l="l" r="r" t="t"/>
                  <a:pathLst>
                    <a:path extrusionOk="0" h="278" w="148">
                      <a:moveTo>
                        <a:pt x="77" y="1"/>
                      </a:moveTo>
                      <a:cubicBezTo>
                        <a:pt x="43" y="1"/>
                        <a:pt x="6" y="13"/>
                        <a:pt x="6" y="32"/>
                      </a:cubicBezTo>
                      <a:cubicBezTo>
                        <a:pt x="6" y="57"/>
                        <a:pt x="0" y="266"/>
                        <a:pt x="19" y="272"/>
                      </a:cubicBezTo>
                      <a:cubicBezTo>
                        <a:pt x="24" y="275"/>
                        <a:pt x="33" y="277"/>
                        <a:pt x="45" y="277"/>
                      </a:cubicBezTo>
                      <a:cubicBezTo>
                        <a:pt x="74" y="277"/>
                        <a:pt x="114" y="264"/>
                        <a:pt x="123" y="229"/>
                      </a:cubicBezTo>
                      <a:cubicBezTo>
                        <a:pt x="135" y="180"/>
                        <a:pt x="148" y="38"/>
                        <a:pt x="123" y="14"/>
                      </a:cubicBezTo>
                      <a:cubicBezTo>
                        <a:pt x="114" y="5"/>
                        <a:pt x="96" y="1"/>
                        <a:pt x="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3" name="Google Shape;2443;p86"/>
                <p:cNvSpPr/>
                <p:nvPr/>
              </p:nvSpPr>
              <p:spPr>
                <a:xfrm>
                  <a:off x="5343592" y="1723309"/>
                  <a:ext cx="3550" cy="7125"/>
                </a:xfrm>
                <a:custGeom>
                  <a:rect b="b" l="l" r="r" t="t"/>
                  <a:pathLst>
                    <a:path extrusionOk="0" h="285" w="142">
                      <a:moveTo>
                        <a:pt x="93" y="0"/>
                      </a:moveTo>
                      <a:cubicBezTo>
                        <a:pt x="57" y="0"/>
                        <a:pt x="7" y="58"/>
                        <a:pt x="7" y="93"/>
                      </a:cubicBezTo>
                      <a:cubicBezTo>
                        <a:pt x="1" y="123"/>
                        <a:pt x="0" y="284"/>
                        <a:pt x="28" y="284"/>
                      </a:cubicBezTo>
                      <a:cubicBezTo>
                        <a:pt x="29" y="284"/>
                        <a:pt x="30" y="284"/>
                        <a:pt x="31" y="283"/>
                      </a:cubicBezTo>
                      <a:cubicBezTo>
                        <a:pt x="74" y="271"/>
                        <a:pt x="111" y="240"/>
                        <a:pt x="123" y="197"/>
                      </a:cubicBezTo>
                      <a:cubicBezTo>
                        <a:pt x="136" y="161"/>
                        <a:pt x="142" y="13"/>
                        <a:pt x="99" y="1"/>
                      </a:cubicBezTo>
                      <a:cubicBezTo>
                        <a:pt x="97" y="0"/>
                        <a:pt x="95" y="0"/>
                        <a:pt x="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4" name="Google Shape;2444;p86"/>
                <p:cNvSpPr/>
                <p:nvPr/>
              </p:nvSpPr>
              <p:spPr>
                <a:xfrm>
                  <a:off x="5282477" y="1726059"/>
                  <a:ext cx="3700" cy="6950"/>
                </a:xfrm>
                <a:custGeom>
                  <a:rect b="b" l="l" r="r" t="t"/>
                  <a:pathLst>
                    <a:path extrusionOk="0" h="278" w="148">
                      <a:moveTo>
                        <a:pt x="71" y="1"/>
                      </a:moveTo>
                      <a:cubicBezTo>
                        <a:pt x="52" y="1"/>
                        <a:pt x="34" y="5"/>
                        <a:pt x="25" y="14"/>
                      </a:cubicBezTo>
                      <a:cubicBezTo>
                        <a:pt x="0" y="38"/>
                        <a:pt x="12" y="180"/>
                        <a:pt x="25" y="229"/>
                      </a:cubicBezTo>
                      <a:cubicBezTo>
                        <a:pt x="34" y="264"/>
                        <a:pt x="71" y="277"/>
                        <a:pt x="101" y="277"/>
                      </a:cubicBezTo>
                      <a:cubicBezTo>
                        <a:pt x="112" y="277"/>
                        <a:pt x="122" y="275"/>
                        <a:pt x="129" y="272"/>
                      </a:cubicBezTo>
                      <a:cubicBezTo>
                        <a:pt x="148" y="266"/>
                        <a:pt x="142" y="57"/>
                        <a:pt x="142" y="32"/>
                      </a:cubicBezTo>
                      <a:cubicBezTo>
                        <a:pt x="142" y="13"/>
                        <a:pt x="105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5" name="Google Shape;2445;p86"/>
                <p:cNvSpPr/>
                <p:nvPr/>
              </p:nvSpPr>
              <p:spPr>
                <a:xfrm>
                  <a:off x="5278327" y="1723434"/>
                  <a:ext cx="3550" cy="7125"/>
                </a:xfrm>
                <a:custGeom>
                  <a:rect b="b" l="l" r="r" t="t"/>
                  <a:pathLst>
                    <a:path extrusionOk="0" h="285" w="142">
                      <a:moveTo>
                        <a:pt x="45" y="0"/>
                      </a:moveTo>
                      <a:cubicBezTo>
                        <a:pt x="42" y="0"/>
                        <a:pt x="40" y="1"/>
                        <a:pt x="37" y="2"/>
                      </a:cubicBezTo>
                      <a:cubicBezTo>
                        <a:pt x="6" y="8"/>
                        <a:pt x="0" y="156"/>
                        <a:pt x="12" y="199"/>
                      </a:cubicBezTo>
                      <a:cubicBezTo>
                        <a:pt x="31" y="235"/>
                        <a:pt x="62" y="266"/>
                        <a:pt x="105" y="285"/>
                      </a:cubicBezTo>
                      <a:cubicBezTo>
                        <a:pt x="105" y="285"/>
                        <a:pt x="106" y="285"/>
                        <a:pt x="107" y="285"/>
                      </a:cubicBezTo>
                      <a:cubicBezTo>
                        <a:pt x="141" y="285"/>
                        <a:pt x="135" y="118"/>
                        <a:pt x="135" y="88"/>
                      </a:cubicBezTo>
                      <a:cubicBezTo>
                        <a:pt x="135" y="60"/>
                        <a:pt x="78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446" name="Google Shape;2446;p86"/>
            <p:cNvSpPr/>
            <p:nvPr/>
          </p:nvSpPr>
          <p:spPr>
            <a:xfrm>
              <a:off x="5206775" y="1548900"/>
              <a:ext cx="193800" cy="222950"/>
            </a:xfrm>
            <a:custGeom>
              <a:rect b="b" l="l" r="r" t="t"/>
              <a:pathLst>
                <a:path extrusionOk="0" h="8918" w="7752">
                  <a:moveTo>
                    <a:pt x="3748" y="1"/>
                  </a:moveTo>
                  <a:cubicBezTo>
                    <a:pt x="3379" y="1"/>
                    <a:pt x="2960" y="60"/>
                    <a:pt x="2502" y="220"/>
                  </a:cubicBezTo>
                  <a:cubicBezTo>
                    <a:pt x="670" y="853"/>
                    <a:pt x="0" y="3460"/>
                    <a:pt x="738" y="5888"/>
                  </a:cubicBezTo>
                  <a:cubicBezTo>
                    <a:pt x="1482" y="8322"/>
                    <a:pt x="2889" y="8918"/>
                    <a:pt x="2889" y="8918"/>
                  </a:cubicBezTo>
                  <a:cubicBezTo>
                    <a:pt x="1869" y="7615"/>
                    <a:pt x="1832" y="5525"/>
                    <a:pt x="1832" y="5525"/>
                  </a:cubicBezTo>
                  <a:lnTo>
                    <a:pt x="1832" y="5525"/>
                  </a:lnTo>
                  <a:cubicBezTo>
                    <a:pt x="2041" y="6459"/>
                    <a:pt x="2644" y="6914"/>
                    <a:pt x="2644" y="6914"/>
                  </a:cubicBezTo>
                  <a:cubicBezTo>
                    <a:pt x="2183" y="6422"/>
                    <a:pt x="2115" y="4941"/>
                    <a:pt x="2644" y="4695"/>
                  </a:cubicBezTo>
                  <a:cubicBezTo>
                    <a:pt x="3172" y="4449"/>
                    <a:pt x="4229" y="3779"/>
                    <a:pt x="4229" y="3779"/>
                  </a:cubicBezTo>
                  <a:lnTo>
                    <a:pt x="4229" y="3779"/>
                  </a:lnTo>
                  <a:cubicBezTo>
                    <a:pt x="3947" y="4308"/>
                    <a:pt x="3277" y="4621"/>
                    <a:pt x="3277" y="4621"/>
                  </a:cubicBezTo>
                  <a:cubicBezTo>
                    <a:pt x="4826" y="4375"/>
                    <a:pt x="5287" y="3460"/>
                    <a:pt x="5287" y="3460"/>
                  </a:cubicBezTo>
                  <a:cubicBezTo>
                    <a:pt x="5287" y="3460"/>
                    <a:pt x="6375" y="4375"/>
                    <a:pt x="5987" y="6490"/>
                  </a:cubicBezTo>
                  <a:cubicBezTo>
                    <a:pt x="6264" y="6109"/>
                    <a:pt x="6436" y="5654"/>
                    <a:pt x="6479" y="5187"/>
                  </a:cubicBezTo>
                  <a:cubicBezTo>
                    <a:pt x="6479" y="5138"/>
                    <a:pt x="6479" y="5088"/>
                    <a:pt x="6485" y="5045"/>
                  </a:cubicBezTo>
                  <a:cubicBezTo>
                    <a:pt x="6485" y="4961"/>
                    <a:pt x="6489" y="4922"/>
                    <a:pt x="6493" y="4922"/>
                  </a:cubicBezTo>
                  <a:lnTo>
                    <a:pt x="6493" y="4922"/>
                  </a:lnTo>
                  <a:cubicBezTo>
                    <a:pt x="6534" y="4922"/>
                    <a:pt x="6671" y="7783"/>
                    <a:pt x="5569" y="8918"/>
                  </a:cubicBezTo>
                  <a:cubicBezTo>
                    <a:pt x="5569" y="8918"/>
                    <a:pt x="7610" y="7725"/>
                    <a:pt x="7678" y="5045"/>
                  </a:cubicBezTo>
                  <a:cubicBezTo>
                    <a:pt x="7752" y="2365"/>
                    <a:pt x="7192" y="608"/>
                    <a:pt x="5533" y="540"/>
                  </a:cubicBezTo>
                  <a:cubicBezTo>
                    <a:pt x="5533" y="540"/>
                    <a:pt x="4858" y="1"/>
                    <a:pt x="3748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7" name="Google Shape;2447;p86"/>
          <p:cNvGrpSpPr/>
          <p:nvPr/>
        </p:nvGrpSpPr>
        <p:grpSpPr>
          <a:xfrm>
            <a:off x="6644350" y="1548975"/>
            <a:ext cx="389275" cy="1356650"/>
            <a:chOff x="6644350" y="1548975"/>
            <a:chExt cx="389275" cy="1356650"/>
          </a:xfrm>
        </p:grpSpPr>
        <p:sp>
          <p:nvSpPr>
            <p:cNvPr id="2448" name="Google Shape;2448;p86"/>
            <p:cNvSpPr/>
            <p:nvPr/>
          </p:nvSpPr>
          <p:spPr>
            <a:xfrm>
              <a:off x="6746525" y="1620325"/>
              <a:ext cx="178750" cy="170600"/>
            </a:xfrm>
            <a:custGeom>
              <a:rect b="b" l="l" r="r" t="t"/>
              <a:pathLst>
                <a:path extrusionOk="0" h="6824" w="7150">
                  <a:moveTo>
                    <a:pt x="3572" y="0"/>
                  </a:moveTo>
                  <a:lnTo>
                    <a:pt x="1" y="2109"/>
                  </a:lnTo>
                  <a:cubicBezTo>
                    <a:pt x="1" y="2109"/>
                    <a:pt x="794" y="5114"/>
                    <a:pt x="247" y="6823"/>
                  </a:cubicBezTo>
                  <a:lnTo>
                    <a:pt x="7150" y="6823"/>
                  </a:lnTo>
                  <a:cubicBezTo>
                    <a:pt x="7150" y="6823"/>
                    <a:pt x="6867" y="5077"/>
                    <a:pt x="7150" y="2188"/>
                  </a:cubicBezTo>
                  <a:lnTo>
                    <a:pt x="3572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9" name="Google Shape;2449;p86"/>
            <p:cNvGrpSpPr/>
            <p:nvPr/>
          </p:nvGrpSpPr>
          <p:grpSpPr>
            <a:xfrm>
              <a:off x="6644350" y="1606500"/>
              <a:ext cx="389275" cy="1299125"/>
              <a:chOff x="6644350" y="1606500"/>
              <a:chExt cx="389275" cy="1299125"/>
            </a:xfrm>
          </p:grpSpPr>
          <p:sp>
            <p:nvSpPr>
              <p:cNvPr id="2450" name="Google Shape;2450;p86"/>
              <p:cNvSpPr/>
              <p:nvPr/>
            </p:nvSpPr>
            <p:spPr>
              <a:xfrm>
                <a:off x="6774350" y="1606500"/>
                <a:ext cx="129250" cy="165675"/>
              </a:xfrm>
              <a:custGeom>
                <a:rect b="b" l="l" r="r" t="t"/>
                <a:pathLst>
                  <a:path extrusionOk="0" h="6627" w="5170">
                    <a:moveTo>
                      <a:pt x="2588" y="0"/>
                    </a:moveTo>
                    <a:cubicBezTo>
                      <a:pt x="50" y="0"/>
                      <a:pt x="0" y="1082"/>
                      <a:pt x="191" y="3221"/>
                    </a:cubicBezTo>
                    <a:cubicBezTo>
                      <a:pt x="382" y="5360"/>
                      <a:pt x="1691" y="6626"/>
                      <a:pt x="2588" y="6626"/>
                    </a:cubicBezTo>
                    <a:cubicBezTo>
                      <a:pt x="3480" y="6626"/>
                      <a:pt x="4795" y="5360"/>
                      <a:pt x="4979" y="3221"/>
                    </a:cubicBezTo>
                    <a:cubicBezTo>
                      <a:pt x="5170" y="1082"/>
                      <a:pt x="5121" y="0"/>
                      <a:pt x="2588" y="0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86"/>
              <p:cNvSpPr/>
              <p:nvPr/>
            </p:nvSpPr>
            <p:spPr>
              <a:xfrm>
                <a:off x="6644350" y="1721575"/>
                <a:ext cx="389275" cy="1184050"/>
              </a:xfrm>
              <a:custGeom>
                <a:rect b="b" l="l" r="r" t="t"/>
                <a:pathLst>
                  <a:path extrusionOk="0" h="47362" w="15571">
                    <a:moveTo>
                      <a:pt x="9374" y="1"/>
                    </a:moveTo>
                    <a:lnTo>
                      <a:pt x="7788" y="38"/>
                    </a:lnTo>
                    <a:lnTo>
                      <a:pt x="6202" y="7"/>
                    </a:lnTo>
                    <a:lnTo>
                      <a:pt x="6202" y="7"/>
                    </a:lnTo>
                    <a:cubicBezTo>
                      <a:pt x="6202" y="7"/>
                      <a:pt x="6270" y="1525"/>
                      <a:pt x="6202" y="1771"/>
                    </a:cubicBezTo>
                    <a:cubicBezTo>
                      <a:pt x="6129" y="2017"/>
                      <a:pt x="5957" y="2367"/>
                      <a:pt x="5287" y="2576"/>
                    </a:cubicBezTo>
                    <a:cubicBezTo>
                      <a:pt x="4617" y="2792"/>
                      <a:pt x="3910" y="2718"/>
                      <a:pt x="3098" y="3216"/>
                    </a:cubicBezTo>
                    <a:cubicBezTo>
                      <a:pt x="2287" y="3707"/>
                      <a:pt x="2078" y="5680"/>
                      <a:pt x="2078" y="6947"/>
                    </a:cubicBezTo>
                    <a:cubicBezTo>
                      <a:pt x="2078" y="8213"/>
                      <a:pt x="1973" y="11034"/>
                      <a:pt x="1728" y="12128"/>
                    </a:cubicBezTo>
                    <a:cubicBezTo>
                      <a:pt x="1482" y="13216"/>
                      <a:pt x="812" y="16179"/>
                      <a:pt x="775" y="17058"/>
                    </a:cubicBezTo>
                    <a:cubicBezTo>
                      <a:pt x="738" y="17937"/>
                      <a:pt x="424" y="19173"/>
                      <a:pt x="351" y="19701"/>
                    </a:cubicBezTo>
                    <a:cubicBezTo>
                      <a:pt x="283" y="20230"/>
                      <a:pt x="0" y="22234"/>
                      <a:pt x="209" y="22658"/>
                    </a:cubicBezTo>
                    <a:cubicBezTo>
                      <a:pt x="681" y="23602"/>
                      <a:pt x="1024" y="23870"/>
                      <a:pt x="1191" y="23870"/>
                    </a:cubicBezTo>
                    <a:cubicBezTo>
                      <a:pt x="1276" y="23870"/>
                      <a:pt x="1316" y="23800"/>
                      <a:pt x="1303" y="23715"/>
                    </a:cubicBezTo>
                    <a:cubicBezTo>
                      <a:pt x="1267" y="23469"/>
                      <a:pt x="984" y="22977"/>
                      <a:pt x="916" y="22486"/>
                    </a:cubicBezTo>
                    <a:cubicBezTo>
                      <a:pt x="862" y="22089"/>
                      <a:pt x="943" y="21530"/>
                      <a:pt x="1031" y="21530"/>
                    </a:cubicBezTo>
                    <a:cubicBezTo>
                      <a:pt x="1052" y="21530"/>
                      <a:pt x="1074" y="21562"/>
                      <a:pt x="1094" y="21637"/>
                    </a:cubicBezTo>
                    <a:cubicBezTo>
                      <a:pt x="1187" y="21980"/>
                      <a:pt x="1308" y="22847"/>
                      <a:pt x="1484" y="22847"/>
                    </a:cubicBezTo>
                    <a:cubicBezTo>
                      <a:pt x="1507" y="22847"/>
                      <a:pt x="1531" y="22832"/>
                      <a:pt x="1555" y="22799"/>
                    </a:cubicBezTo>
                    <a:cubicBezTo>
                      <a:pt x="1771" y="22522"/>
                      <a:pt x="1838" y="21391"/>
                      <a:pt x="1838" y="20832"/>
                    </a:cubicBezTo>
                    <a:cubicBezTo>
                      <a:pt x="1838" y="20267"/>
                      <a:pt x="1555" y="19701"/>
                      <a:pt x="1592" y="19142"/>
                    </a:cubicBezTo>
                    <a:cubicBezTo>
                      <a:pt x="1629" y="18576"/>
                      <a:pt x="2932" y="15226"/>
                      <a:pt x="3178" y="13819"/>
                    </a:cubicBezTo>
                    <a:cubicBezTo>
                      <a:pt x="3424" y="12411"/>
                      <a:pt x="3774" y="8569"/>
                      <a:pt x="3774" y="8569"/>
                    </a:cubicBezTo>
                    <a:cubicBezTo>
                      <a:pt x="3916" y="9448"/>
                      <a:pt x="4481" y="10579"/>
                      <a:pt x="4518" y="12233"/>
                    </a:cubicBezTo>
                    <a:cubicBezTo>
                      <a:pt x="4549" y="13886"/>
                      <a:pt x="3104" y="16603"/>
                      <a:pt x="2828" y="18890"/>
                    </a:cubicBezTo>
                    <a:cubicBezTo>
                      <a:pt x="2545" y="21182"/>
                      <a:pt x="3356" y="27981"/>
                      <a:pt x="3670" y="30556"/>
                    </a:cubicBezTo>
                    <a:cubicBezTo>
                      <a:pt x="3990" y="33126"/>
                      <a:pt x="3320" y="35806"/>
                      <a:pt x="3565" y="37355"/>
                    </a:cubicBezTo>
                    <a:cubicBezTo>
                      <a:pt x="3811" y="38903"/>
                      <a:pt x="4623" y="42671"/>
                      <a:pt x="4623" y="43200"/>
                    </a:cubicBezTo>
                    <a:cubicBezTo>
                      <a:pt x="4623" y="43729"/>
                      <a:pt x="4586" y="44190"/>
                      <a:pt x="4727" y="44540"/>
                    </a:cubicBezTo>
                    <a:cubicBezTo>
                      <a:pt x="4869" y="44890"/>
                      <a:pt x="4408" y="45456"/>
                      <a:pt x="4266" y="46058"/>
                    </a:cubicBezTo>
                    <a:cubicBezTo>
                      <a:pt x="4119" y="46654"/>
                      <a:pt x="4512" y="47361"/>
                      <a:pt x="5145" y="47361"/>
                    </a:cubicBezTo>
                    <a:cubicBezTo>
                      <a:pt x="5778" y="47361"/>
                      <a:pt x="6374" y="46833"/>
                      <a:pt x="6276" y="46378"/>
                    </a:cubicBezTo>
                    <a:cubicBezTo>
                      <a:pt x="6172" y="45917"/>
                      <a:pt x="6166" y="44792"/>
                      <a:pt x="6239" y="44190"/>
                    </a:cubicBezTo>
                    <a:cubicBezTo>
                      <a:pt x="6307" y="43593"/>
                      <a:pt x="5957" y="43274"/>
                      <a:pt x="5957" y="42714"/>
                    </a:cubicBezTo>
                    <a:cubicBezTo>
                      <a:pt x="5957" y="42149"/>
                      <a:pt x="6166" y="37988"/>
                      <a:pt x="6190" y="34668"/>
                    </a:cubicBezTo>
                    <a:cubicBezTo>
                      <a:pt x="6202" y="33261"/>
                      <a:pt x="6565" y="32179"/>
                      <a:pt x="6946" y="28983"/>
                    </a:cubicBezTo>
                    <a:cubicBezTo>
                      <a:pt x="7321" y="25786"/>
                      <a:pt x="7788" y="21182"/>
                      <a:pt x="7788" y="21182"/>
                    </a:cubicBezTo>
                    <a:cubicBezTo>
                      <a:pt x="7788" y="21182"/>
                      <a:pt x="8255" y="25786"/>
                      <a:pt x="8636" y="28983"/>
                    </a:cubicBezTo>
                    <a:cubicBezTo>
                      <a:pt x="9011" y="32173"/>
                      <a:pt x="9374" y="33255"/>
                      <a:pt x="9386" y="34668"/>
                    </a:cubicBezTo>
                    <a:cubicBezTo>
                      <a:pt x="9411" y="37988"/>
                      <a:pt x="9620" y="42149"/>
                      <a:pt x="9620" y="42714"/>
                    </a:cubicBezTo>
                    <a:cubicBezTo>
                      <a:pt x="9620" y="43274"/>
                      <a:pt x="9270" y="43593"/>
                      <a:pt x="9337" y="44190"/>
                    </a:cubicBezTo>
                    <a:cubicBezTo>
                      <a:pt x="9411" y="44792"/>
                      <a:pt x="9411" y="45917"/>
                      <a:pt x="9300" y="46378"/>
                    </a:cubicBezTo>
                    <a:cubicBezTo>
                      <a:pt x="9196" y="46833"/>
                      <a:pt x="9798" y="47361"/>
                      <a:pt x="10431" y="47361"/>
                    </a:cubicBezTo>
                    <a:cubicBezTo>
                      <a:pt x="11064" y="47361"/>
                      <a:pt x="11452" y="46661"/>
                      <a:pt x="11310" y="46058"/>
                    </a:cubicBezTo>
                    <a:cubicBezTo>
                      <a:pt x="11169" y="45456"/>
                      <a:pt x="10714" y="44897"/>
                      <a:pt x="10849" y="44540"/>
                    </a:cubicBezTo>
                    <a:cubicBezTo>
                      <a:pt x="10991" y="44190"/>
                      <a:pt x="10954" y="43729"/>
                      <a:pt x="10954" y="43200"/>
                    </a:cubicBezTo>
                    <a:cubicBezTo>
                      <a:pt x="10954" y="42671"/>
                      <a:pt x="11765" y="38897"/>
                      <a:pt x="12011" y="37355"/>
                    </a:cubicBezTo>
                    <a:cubicBezTo>
                      <a:pt x="12257" y="35806"/>
                      <a:pt x="11593" y="33126"/>
                      <a:pt x="11907" y="30556"/>
                    </a:cubicBezTo>
                    <a:cubicBezTo>
                      <a:pt x="12220" y="27981"/>
                      <a:pt x="13031" y="21182"/>
                      <a:pt x="12755" y="18890"/>
                    </a:cubicBezTo>
                    <a:cubicBezTo>
                      <a:pt x="12472" y="16603"/>
                      <a:pt x="11028" y="13886"/>
                      <a:pt x="11064" y="12233"/>
                    </a:cubicBezTo>
                    <a:cubicBezTo>
                      <a:pt x="11095" y="10579"/>
                      <a:pt x="11661" y="9448"/>
                      <a:pt x="11802" y="8569"/>
                    </a:cubicBezTo>
                    <a:cubicBezTo>
                      <a:pt x="11802" y="8569"/>
                      <a:pt x="12152" y="12411"/>
                      <a:pt x="12398" y="13819"/>
                    </a:cubicBezTo>
                    <a:cubicBezTo>
                      <a:pt x="12644" y="15226"/>
                      <a:pt x="13947" y="18576"/>
                      <a:pt x="13984" y="19142"/>
                    </a:cubicBezTo>
                    <a:cubicBezTo>
                      <a:pt x="14021" y="19701"/>
                      <a:pt x="13738" y="20267"/>
                      <a:pt x="13738" y="20832"/>
                    </a:cubicBezTo>
                    <a:cubicBezTo>
                      <a:pt x="13738" y="21391"/>
                      <a:pt x="13812" y="22522"/>
                      <a:pt x="14021" y="22799"/>
                    </a:cubicBezTo>
                    <a:cubicBezTo>
                      <a:pt x="14045" y="22832"/>
                      <a:pt x="14069" y="22847"/>
                      <a:pt x="14091" y="22847"/>
                    </a:cubicBezTo>
                    <a:cubicBezTo>
                      <a:pt x="14262" y="22847"/>
                      <a:pt x="14384" y="21985"/>
                      <a:pt x="14482" y="21637"/>
                    </a:cubicBezTo>
                    <a:cubicBezTo>
                      <a:pt x="14504" y="21562"/>
                      <a:pt x="14526" y="21530"/>
                      <a:pt x="14548" y="21530"/>
                    </a:cubicBezTo>
                    <a:cubicBezTo>
                      <a:pt x="14638" y="21530"/>
                      <a:pt x="14715" y="22089"/>
                      <a:pt x="14660" y="22486"/>
                    </a:cubicBezTo>
                    <a:cubicBezTo>
                      <a:pt x="14587" y="22977"/>
                      <a:pt x="14304" y="23469"/>
                      <a:pt x="14273" y="23721"/>
                    </a:cubicBezTo>
                    <a:cubicBezTo>
                      <a:pt x="14263" y="23804"/>
                      <a:pt x="14302" y="23872"/>
                      <a:pt x="14387" y="23872"/>
                    </a:cubicBezTo>
                    <a:cubicBezTo>
                      <a:pt x="14553" y="23872"/>
                      <a:pt x="14894" y="23606"/>
                      <a:pt x="15367" y="22664"/>
                    </a:cubicBezTo>
                    <a:cubicBezTo>
                      <a:pt x="15570" y="22234"/>
                      <a:pt x="15287" y="20230"/>
                      <a:pt x="15220" y="19701"/>
                    </a:cubicBezTo>
                    <a:cubicBezTo>
                      <a:pt x="15152" y="19173"/>
                      <a:pt x="14832" y="17937"/>
                      <a:pt x="14796" y="17058"/>
                    </a:cubicBezTo>
                    <a:cubicBezTo>
                      <a:pt x="14759" y="16173"/>
                      <a:pt x="14095" y="13216"/>
                      <a:pt x="13843" y="12122"/>
                    </a:cubicBezTo>
                    <a:cubicBezTo>
                      <a:pt x="13597" y="11034"/>
                      <a:pt x="13492" y="8213"/>
                      <a:pt x="13492" y="6947"/>
                    </a:cubicBezTo>
                    <a:cubicBezTo>
                      <a:pt x="13492" y="5674"/>
                      <a:pt x="13283" y="3701"/>
                      <a:pt x="12472" y="3209"/>
                    </a:cubicBezTo>
                    <a:cubicBezTo>
                      <a:pt x="11661" y="2718"/>
                      <a:pt x="10954" y="2785"/>
                      <a:pt x="10290" y="2576"/>
                    </a:cubicBezTo>
                    <a:cubicBezTo>
                      <a:pt x="9620" y="2367"/>
                      <a:pt x="9442" y="2011"/>
                      <a:pt x="9374" y="1765"/>
                    </a:cubicBezTo>
                    <a:cubicBezTo>
                      <a:pt x="9300" y="1519"/>
                      <a:pt x="9374" y="1"/>
                      <a:pt x="9374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2" name="Google Shape;2452;p86"/>
            <p:cNvGrpSpPr/>
            <p:nvPr/>
          </p:nvGrpSpPr>
          <p:grpSpPr>
            <a:xfrm>
              <a:off x="6644800" y="1661800"/>
              <a:ext cx="381750" cy="1218925"/>
              <a:chOff x="6644800" y="1661800"/>
              <a:chExt cx="381750" cy="1218925"/>
            </a:xfrm>
          </p:grpSpPr>
          <p:grpSp>
            <p:nvGrpSpPr>
              <p:cNvPr id="2453" name="Google Shape;2453;p86"/>
              <p:cNvGrpSpPr/>
              <p:nvPr/>
            </p:nvGrpSpPr>
            <p:grpSpPr>
              <a:xfrm>
                <a:off x="6739925" y="1838600"/>
                <a:ext cx="198100" cy="161275"/>
                <a:chOff x="6739925" y="1838600"/>
                <a:chExt cx="198100" cy="161275"/>
              </a:xfrm>
            </p:grpSpPr>
            <p:sp>
              <p:nvSpPr>
                <p:cNvPr id="2454" name="Google Shape;2454;p86"/>
                <p:cNvSpPr/>
                <p:nvPr/>
              </p:nvSpPr>
              <p:spPr>
                <a:xfrm>
                  <a:off x="6739925" y="1838600"/>
                  <a:ext cx="99000" cy="161275"/>
                </a:xfrm>
                <a:custGeom>
                  <a:rect b="b" l="l" r="r" t="t"/>
                  <a:pathLst>
                    <a:path extrusionOk="0" h="6451" w="3960">
                      <a:moveTo>
                        <a:pt x="2257" y="1"/>
                      </a:moveTo>
                      <a:cubicBezTo>
                        <a:pt x="1805" y="1"/>
                        <a:pt x="1347" y="144"/>
                        <a:pt x="1003" y="514"/>
                      </a:cubicBezTo>
                      <a:cubicBezTo>
                        <a:pt x="1" y="1583"/>
                        <a:pt x="406" y="4817"/>
                        <a:pt x="1003" y="5880"/>
                      </a:cubicBezTo>
                      <a:cubicBezTo>
                        <a:pt x="1224" y="6270"/>
                        <a:pt x="1638" y="6451"/>
                        <a:pt x="2090" y="6451"/>
                      </a:cubicBezTo>
                      <a:cubicBezTo>
                        <a:pt x="2870" y="6451"/>
                        <a:pt x="3761" y="5913"/>
                        <a:pt x="3959" y="4983"/>
                      </a:cubicBezTo>
                      <a:lnTo>
                        <a:pt x="3959" y="975"/>
                      </a:lnTo>
                      <a:cubicBezTo>
                        <a:pt x="3959" y="519"/>
                        <a:pt x="3119" y="1"/>
                        <a:pt x="2257" y="1"/>
                      </a:cubicBezTo>
                      <a:close/>
                    </a:path>
                  </a:pathLst>
                </a:custGeom>
                <a:solidFill>
                  <a:srgbClr val="D5DD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5" name="Google Shape;2455;p86"/>
                <p:cNvSpPr/>
                <p:nvPr/>
              </p:nvSpPr>
              <p:spPr>
                <a:xfrm>
                  <a:off x="6766200" y="1853800"/>
                  <a:ext cx="72725" cy="127000"/>
                </a:xfrm>
                <a:custGeom>
                  <a:rect b="b" l="l" r="r" t="t"/>
                  <a:pathLst>
                    <a:path extrusionOk="0" h="5080" w="2909">
                      <a:moveTo>
                        <a:pt x="1060" y="0"/>
                      </a:moveTo>
                      <a:cubicBezTo>
                        <a:pt x="994" y="0"/>
                        <a:pt x="932" y="5"/>
                        <a:pt x="874" y="17"/>
                      </a:cubicBezTo>
                      <a:cubicBezTo>
                        <a:pt x="831" y="29"/>
                        <a:pt x="812" y="84"/>
                        <a:pt x="849" y="115"/>
                      </a:cubicBezTo>
                      <a:cubicBezTo>
                        <a:pt x="1027" y="262"/>
                        <a:pt x="1218" y="299"/>
                        <a:pt x="1439" y="355"/>
                      </a:cubicBezTo>
                      <a:cubicBezTo>
                        <a:pt x="1783" y="447"/>
                        <a:pt x="1882" y="742"/>
                        <a:pt x="2103" y="963"/>
                      </a:cubicBezTo>
                      <a:cubicBezTo>
                        <a:pt x="2201" y="1068"/>
                        <a:pt x="2318" y="1148"/>
                        <a:pt x="2447" y="1215"/>
                      </a:cubicBezTo>
                      <a:cubicBezTo>
                        <a:pt x="2312" y="1234"/>
                        <a:pt x="2183" y="1270"/>
                        <a:pt x="2060" y="1338"/>
                      </a:cubicBezTo>
                      <a:cubicBezTo>
                        <a:pt x="1753" y="1498"/>
                        <a:pt x="1500" y="1713"/>
                        <a:pt x="1218" y="1910"/>
                      </a:cubicBezTo>
                      <a:cubicBezTo>
                        <a:pt x="855" y="2156"/>
                        <a:pt x="480" y="2199"/>
                        <a:pt x="74" y="2322"/>
                      </a:cubicBezTo>
                      <a:cubicBezTo>
                        <a:pt x="1" y="2346"/>
                        <a:pt x="13" y="2457"/>
                        <a:pt x="93" y="2457"/>
                      </a:cubicBezTo>
                      <a:cubicBezTo>
                        <a:pt x="116" y="2458"/>
                        <a:pt x="139" y="2458"/>
                        <a:pt x="163" y="2458"/>
                      </a:cubicBezTo>
                      <a:cubicBezTo>
                        <a:pt x="579" y="2458"/>
                        <a:pt x="967" y="2304"/>
                        <a:pt x="1322" y="2094"/>
                      </a:cubicBezTo>
                      <a:cubicBezTo>
                        <a:pt x="1568" y="1947"/>
                        <a:pt x="1814" y="1768"/>
                        <a:pt x="2072" y="1639"/>
                      </a:cubicBezTo>
                      <a:lnTo>
                        <a:pt x="2072" y="1639"/>
                      </a:lnTo>
                      <a:cubicBezTo>
                        <a:pt x="2029" y="1713"/>
                        <a:pt x="1986" y="1793"/>
                        <a:pt x="1955" y="1879"/>
                      </a:cubicBezTo>
                      <a:cubicBezTo>
                        <a:pt x="1906" y="2014"/>
                        <a:pt x="1882" y="2156"/>
                        <a:pt x="1875" y="2303"/>
                      </a:cubicBezTo>
                      <a:cubicBezTo>
                        <a:pt x="1839" y="2703"/>
                        <a:pt x="1642" y="2875"/>
                        <a:pt x="1365" y="3127"/>
                      </a:cubicBezTo>
                      <a:cubicBezTo>
                        <a:pt x="1021" y="3440"/>
                        <a:pt x="548" y="3729"/>
                        <a:pt x="308" y="4129"/>
                      </a:cubicBezTo>
                      <a:cubicBezTo>
                        <a:pt x="275" y="4190"/>
                        <a:pt x="322" y="4266"/>
                        <a:pt x="391" y="4266"/>
                      </a:cubicBezTo>
                      <a:cubicBezTo>
                        <a:pt x="398" y="4266"/>
                        <a:pt x="405" y="4266"/>
                        <a:pt x="413" y="4264"/>
                      </a:cubicBezTo>
                      <a:cubicBezTo>
                        <a:pt x="720" y="4159"/>
                        <a:pt x="935" y="3920"/>
                        <a:pt x="1181" y="3705"/>
                      </a:cubicBezTo>
                      <a:cubicBezTo>
                        <a:pt x="1445" y="3465"/>
                        <a:pt x="1796" y="3176"/>
                        <a:pt x="1974" y="2856"/>
                      </a:cubicBezTo>
                      <a:cubicBezTo>
                        <a:pt x="2152" y="2543"/>
                        <a:pt x="2084" y="2180"/>
                        <a:pt x="2244" y="1854"/>
                      </a:cubicBezTo>
                      <a:cubicBezTo>
                        <a:pt x="2293" y="1756"/>
                        <a:pt x="2361" y="1664"/>
                        <a:pt x="2441" y="1590"/>
                      </a:cubicBezTo>
                      <a:lnTo>
                        <a:pt x="2441" y="1590"/>
                      </a:lnTo>
                      <a:cubicBezTo>
                        <a:pt x="2318" y="1842"/>
                        <a:pt x="2281" y="2149"/>
                        <a:pt x="2293" y="2463"/>
                      </a:cubicBezTo>
                      <a:cubicBezTo>
                        <a:pt x="2306" y="3022"/>
                        <a:pt x="2355" y="3483"/>
                        <a:pt x="2103" y="4000"/>
                      </a:cubicBezTo>
                      <a:cubicBezTo>
                        <a:pt x="1931" y="4362"/>
                        <a:pt x="1611" y="4627"/>
                        <a:pt x="1414" y="4971"/>
                      </a:cubicBezTo>
                      <a:cubicBezTo>
                        <a:pt x="1388" y="5014"/>
                        <a:pt x="1422" y="5080"/>
                        <a:pt x="1467" y="5080"/>
                      </a:cubicBezTo>
                      <a:cubicBezTo>
                        <a:pt x="1474" y="5080"/>
                        <a:pt x="1481" y="5078"/>
                        <a:pt x="1488" y="5075"/>
                      </a:cubicBezTo>
                      <a:cubicBezTo>
                        <a:pt x="2035" y="4848"/>
                        <a:pt x="2367" y="4239"/>
                        <a:pt x="2539" y="3698"/>
                      </a:cubicBezTo>
                      <a:cubicBezTo>
                        <a:pt x="2742" y="3078"/>
                        <a:pt x="2324" y="2039"/>
                        <a:pt x="2711" y="1473"/>
                      </a:cubicBezTo>
                      <a:cubicBezTo>
                        <a:pt x="2779" y="1473"/>
                        <a:pt x="2840" y="1486"/>
                        <a:pt x="2908" y="1498"/>
                      </a:cubicBezTo>
                      <a:lnTo>
                        <a:pt x="2908" y="1006"/>
                      </a:lnTo>
                      <a:cubicBezTo>
                        <a:pt x="2877" y="1006"/>
                        <a:pt x="2853" y="1012"/>
                        <a:pt x="2828" y="1018"/>
                      </a:cubicBezTo>
                      <a:cubicBezTo>
                        <a:pt x="2545" y="809"/>
                        <a:pt x="2250" y="619"/>
                        <a:pt x="1998" y="355"/>
                      </a:cubicBezTo>
                      <a:cubicBezTo>
                        <a:pt x="1788" y="139"/>
                        <a:pt x="1392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CCD6D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86"/>
                <p:cNvSpPr/>
                <p:nvPr/>
              </p:nvSpPr>
              <p:spPr>
                <a:xfrm>
                  <a:off x="6839200" y="1838600"/>
                  <a:ext cx="98825" cy="161275"/>
                </a:xfrm>
                <a:custGeom>
                  <a:rect b="b" l="l" r="r" t="t"/>
                  <a:pathLst>
                    <a:path extrusionOk="0" h="6451" w="3953">
                      <a:moveTo>
                        <a:pt x="1698" y="1"/>
                      </a:moveTo>
                      <a:cubicBezTo>
                        <a:pt x="838" y="1"/>
                        <a:pt x="0" y="519"/>
                        <a:pt x="0" y="975"/>
                      </a:cubicBezTo>
                      <a:lnTo>
                        <a:pt x="0" y="4983"/>
                      </a:lnTo>
                      <a:cubicBezTo>
                        <a:pt x="195" y="5913"/>
                        <a:pt x="1084" y="6451"/>
                        <a:pt x="1864" y="6451"/>
                      </a:cubicBezTo>
                      <a:cubicBezTo>
                        <a:pt x="2315" y="6451"/>
                        <a:pt x="2730" y="6270"/>
                        <a:pt x="2951" y="5880"/>
                      </a:cubicBezTo>
                      <a:cubicBezTo>
                        <a:pt x="3553" y="4817"/>
                        <a:pt x="3953" y="1583"/>
                        <a:pt x="2951" y="514"/>
                      </a:cubicBezTo>
                      <a:cubicBezTo>
                        <a:pt x="2606" y="144"/>
                        <a:pt x="2149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D5DD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86"/>
                <p:cNvSpPr/>
                <p:nvPr/>
              </p:nvSpPr>
              <p:spPr>
                <a:xfrm>
                  <a:off x="6839200" y="1853800"/>
                  <a:ext cx="72700" cy="127000"/>
                </a:xfrm>
                <a:custGeom>
                  <a:rect b="b" l="l" r="r" t="t"/>
                  <a:pathLst>
                    <a:path extrusionOk="0" h="5080" w="2908">
                      <a:moveTo>
                        <a:pt x="1845" y="0"/>
                      </a:moveTo>
                      <a:cubicBezTo>
                        <a:pt x="1517" y="0"/>
                        <a:pt x="1121" y="139"/>
                        <a:pt x="910" y="355"/>
                      </a:cubicBezTo>
                      <a:cubicBezTo>
                        <a:pt x="652" y="619"/>
                        <a:pt x="363" y="809"/>
                        <a:pt x="74" y="1018"/>
                      </a:cubicBezTo>
                      <a:cubicBezTo>
                        <a:pt x="50" y="1012"/>
                        <a:pt x="25" y="1006"/>
                        <a:pt x="0" y="1006"/>
                      </a:cubicBezTo>
                      <a:lnTo>
                        <a:pt x="0" y="1498"/>
                      </a:lnTo>
                      <a:cubicBezTo>
                        <a:pt x="62" y="1486"/>
                        <a:pt x="129" y="1479"/>
                        <a:pt x="191" y="1479"/>
                      </a:cubicBezTo>
                      <a:cubicBezTo>
                        <a:pt x="578" y="2045"/>
                        <a:pt x="166" y="3084"/>
                        <a:pt x="363" y="3711"/>
                      </a:cubicBezTo>
                      <a:cubicBezTo>
                        <a:pt x="541" y="4245"/>
                        <a:pt x="867" y="4848"/>
                        <a:pt x="1420" y="5075"/>
                      </a:cubicBezTo>
                      <a:cubicBezTo>
                        <a:pt x="1427" y="5078"/>
                        <a:pt x="1434" y="5080"/>
                        <a:pt x="1441" y="5080"/>
                      </a:cubicBezTo>
                      <a:cubicBezTo>
                        <a:pt x="1487" y="5080"/>
                        <a:pt x="1521" y="5014"/>
                        <a:pt x="1494" y="4971"/>
                      </a:cubicBezTo>
                      <a:cubicBezTo>
                        <a:pt x="1291" y="4627"/>
                        <a:pt x="978" y="4362"/>
                        <a:pt x="806" y="4000"/>
                      </a:cubicBezTo>
                      <a:cubicBezTo>
                        <a:pt x="554" y="3483"/>
                        <a:pt x="603" y="3022"/>
                        <a:pt x="615" y="2463"/>
                      </a:cubicBezTo>
                      <a:cubicBezTo>
                        <a:pt x="627" y="2149"/>
                        <a:pt x="590" y="1842"/>
                        <a:pt x="468" y="1590"/>
                      </a:cubicBezTo>
                      <a:lnTo>
                        <a:pt x="468" y="1590"/>
                      </a:lnTo>
                      <a:cubicBezTo>
                        <a:pt x="547" y="1664"/>
                        <a:pt x="615" y="1756"/>
                        <a:pt x="664" y="1854"/>
                      </a:cubicBezTo>
                      <a:cubicBezTo>
                        <a:pt x="824" y="2180"/>
                        <a:pt x="756" y="2543"/>
                        <a:pt x="935" y="2856"/>
                      </a:cubicBezTo>
                      <a:cubicBezTo>
                        <a:pt x="1113" y="3176"/>
                        <a:pt x="1463" y="3465"/>
                        <a:pt x="1728" y="3705"/>
                      </a:cubicBezTo>
                      <a:cubicBezTo>
                        <a:pt x="1974" y="3920"/>
                        <a:pt x="2189" y="4159"/>
                        <a:pt x="2496" y="4264"/>
                      </a:cubicBezTo>
                      <a:cubicBezTo>
                        <a:pt x="2503" y="4266"/>
                        <a:pt x="2511" y="4266"/>
                        <a:pt x="2518" y="4266"/>
                      </a:cubicBezTo>
                      <a:cubicBezTo>
                        <a:pt x="2587" y="4266"/>
                        <a:pt x="2634" y="4190"/>
                        <a:pt x="2600" y="4129"/>
                      </a:cubicBezTo>
                      <a:cubicBezTo>
                        <a:pt x="2361" y="3729"/>
                        <a:pt x="1887" y="3440"/>
                        <a:pt x="1543" y="3127"/>
                      </a:cubicBezTo>
                      <a:cubicBezTo>
                        <a:pt x="1267" y="2875"/>
                        <a:pt x="1070" y="2703"/>
                        <a:pt x="1033" y="2303"/>
                      </a:cubicBezTo>
                      <a:cubicBezTo>
                        <a:pt x="1027" y="2156"/>
                        <a:pt x="1002" y="2014"/>
                        <a:pt x="953" y="1879"/>
                      </a:cubicBezTo>
                      <a:cubicBezTo>
                        <a:pt x="922" y="1793"/>
                        <a:pt x="879" y="1719"/>
                        <a:pt x="830" y="1639"/>
                      </a:cubicBezTo>
                      <a:lnTo>
                        <a:pt x="830" y="1639"/>
                      </a:lnTo>
                      <a:cubicBezTo>
                        <a:pt x="1088" y="1768"/>
                        <a:pt x="1340" y="1947"/>
                        <a:pt x="1586" y="2094"/>
                      </a:cubicBezTo>
                      <a:cubicBezTo>
                        <a:pt x="1941" y="2304"/>
                        <a:pt x="2324" y="2458"/>
                        <a:pt x="2745" y="2458"/>
                      </a:cubicBezTo>
                      <a:cubicBezTo>
                        <a:pt x="2768" y="2458"/>
                        <a:pt x="2792" y="2458"/>
                        <a:pt x="2816" y="2457"/>
                      </a:cubicBezTo>
                      <a:cubicBezTo>
                        <a:pt x="2889" y="2457"/>
                        <a:pt x="2908" y="2346"/>
                        <a:pt x="2828" y="2322"/>
                      </a:cubicBezTo>
                      <a:cubicBezTo>
                        <a:pt x="2428" y="2199"/>
                        <a:pt x="2047" y="2156"/>
                        <a:pt x="1691" y="1910"/>
                      </a:cubicBezTo>
                      <a:cubicBezTo>
                        <a:pt x="1408" y="1713"/>
                        <a:pt x="1150" y="1498"/>
                        <a:pt x="842" y="1338"/>
                      </a:cubicBezTo>
                      <a:cubicBezTo>
                        <a:pt x="726" y="1270"/>
                        <a:pt x="597" y="1234"/>
                        <a:pt x="461" y="1215"/>
                      </a:cubicBezTo>
                      <a:lnTo>
                        <a:pt x="455" y="1215"/>
                      </a:lnTo>
                      <a:cubicBezTo>
                        <a:pt x="584" y="1148"/>
                        <a:pt x="701" y="1068"/>
                        <a:pt x="799" y="963"/>
                      </a:cubicBezTo>
                      <a:cubicBezTo>
                        <a:pt x="1021" y="742"/>
                        <a:pt x="1125" y="447"/>
                        <a:pt x="1463" y="355"/>
                      </a:cubicBezTo>
                      <a:cubicBezTo>
                        <a:pt x="1691" y="299"/>
                        <a:pt x="1881" y="262"/>
                        <a:pt x="2060" y="115"/>
                      </a:cubicBezTo>
                      <a:cubicBezTo>
                        <a:pt x="2090" y="84"/>
                        <a:pt x="2072" y="29"/>
                        <a:pt x="2029" y="17"/>
                      </a:cubicBezTo>
                      <a:cubicBezTo>
                        <a:pt x="1971" y="5"/>
                        <a:pt x="1910" y="0"/>
                        <a:pt x="1845" y="0"/>
                      </a:cubicBezTo>
                      <a:close/>
                    </a:path>
                  </a:pathLst>
                </a:custGeom>
                <a:solidFill>
                  <a:srgbClr val="CCD6D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58" name="Google Shape;2458;p86"/>
              <p:cNvSpPr/>
              <p:nvPr/>
            </p:nvSpPr>
            <p:spPr>
              <a:xfrm>
                <a:off x="6662475" y="1804975"/>
                <a:ext cx="179825" cy="462475"/>
              </a:xfrm>
              <a:custGeom>
                <a:rect b="b" l="l" r="r" t="t"/>
                <a:pathLst>
                  <a:path extrusionOk="0" h="18499" w="7193">
                    <a:moveTo>
                      <a:pt x="3491" y="1"/>
                    </a:moveTo>
                    <a:cubicBezTo>
                      <a:pt x="3439" y="1"/>
                      <a:pt x="3388" y="5"/>
                      <a:pt x="3338" y="15"/>
                    </a:cubicBezTo>
                    <a:cubicBezTo>
                      <a:pt x="3000" y="76"/>
                      <a:pt x="2717" y="285"/>
                      <a:pt x="2490" y="630"/>
                    </a:cubicBezTo>
                    <a:cubicBezTo>
                      <a:pt x="1716" y="1791"/>
                      <a:pt x="1765" y="4164"/>
                      <a:pt x="2140" y="5879"/>
                    </a:cubicBezTo>
                    <a:cubicBezTo>
                      <a:pt x="2361" y="6887"/>
                      <a:pt x="1894" y="8030"/>
                      <a:pt x="1445" y="9130"/>
                    </a:cubicBezTo>
                    <a:cubicBezTo>
                      <a:pt x="1119" y="9930"/>
                      <a:pt x="812" y="10686"/>
                      <a:pt x="757" y="11392"/>
                    </a:cubicBezTo>
                    <a:cubicBezTo>
                      <a:pt x="708" y="11970"/>
                      <a:pt x="714" y="12548"/>
                      <a:pt x="781" y="13126"/>
                    </a:cubicBezTo>
                    <a:cubicBezTo>
                      <a:pt x="830" y="13691"/>
                      <a:pt x="873" y="14140"/>
                      <a:pt x="664" y="14712"/>
                    </a:cubicBezTo>
                    <a:cubicBezTo>
                      <a:pt x="240" y="15873"/>
                      <a:pt x="1" y="17465"/>
                      <a:pt x="603" y="18449"/>
                    </a:cubicBezTo>
                    <a:cubicBezTo>
                      <a:pt x="615" y="18473"/>
                      <a:pt x="646" y="18492"/>
                      <a:pt x="683" y="18492"/>
                    </a:cubicBezTo>
                    <a:lnTo>
                      <a:pt x="677" y="18498"/>
                    </a:lnTo>
                    <a:cubicBezTo>
                      <a:pt x="757" y="18498"/>
                      <a:pt x="800" y="18418"/>
                      <a:pt x="763" y="18357"/>
                    </a:cubicBezTo>
                    <a:cubicBezTo>
                      <a:pt x="197" y="17429"/>
                      <a:pt x="449" y="15849"/>
                      <a:pt x="837" y="14779"/>
                    </a:cubicBezTo>
                    <a:cubicBezTo>
                      <a:pt x="1058" y="14171"/>
                      <a:pt x="1015" y="13710"/>
                      <a:pt x="966" y="13120"/>
                    </a:cubicBezTo>
                    <a:cubicBezTo>
                      <a:pt x="904" y="12554"/>
                      <a:pt x="892" y="11983"/>
                      <a:pt x="941" y="11411"/>
                    </a:cubicBezTo>
                    <a:cubicBezTo>
                      <a:pt x="996" y="10741"/>
                      <a:pt x="1298" y="9997"/>
                      <a:pt x="1617" y="9210"/>
                    </a:cubicBezTo>
                    <a:cubicBezTo>
                      <a:pt x="2078" y="8079"/>
                      <a:pt x="2552" y="6911"/>
                      <a:pt x="2324" y="5848"/>
                    </a:cubicBezTo>
                    <a:cubicBezTo>
                      <a:pt x="1949" y="4121"/>
                      <a:pt x="1937" y="1810"/>
                      <a:pt x="2644" y="740"/>
                    </a:cubicBezTo>
                    <a:cubicBezTo>
                      <a:pt x="2847" y="433"/>
                      <a:pt x="3092" y="261"/>
                      <a:pt x="3375" y="205"/>
                    </a:cubicBezTo>
                    <a:cubicBezTo>
                      <a:pt x="3417" y="197"/>
                      <a:pt x="3459" y="194"/>
                      <a:pt x="3502" y="194"/>
                    </a:cubicBezTo>
                    <a:cubicBezTo>
                      <a:pt x="4857" y="194"/>
                      <a:pt x="6953" y="4005"/>
                      <a:pt x="6971" y="4047"/>
                    </a:cubicBezTo>
                    <a:cubicBezTo>
                      <a:pt x="6989" y="4087"/>
                      <a:pt x="7022" y="4104"/>
                      <a:pt x="7055" y="4104"/>
                    </a:cubicBezTo>
                    <a:cubicBezTo>
                      <a:pt x="7123" y="4104"/>
                      <a:pt x="7193" y="4034"/>
                      <a:pt x="7143" y="3955"/>
                    </a:cubicBezTo>
                    <a:cubicBezTo>
                      <a:pt x="7048" y="3789"/>
                      <a:pt x="4967" y="1"/>
                      <a:pt x="349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86"/>
              <p:cNvSpPr/>
              <p:nvPr/>
            </p:nvSpPr>
            <p:spPr>
              <a:xfrm>
                <a:off x="6644800" y="2204650"/>
                <a:ext cx="29925" cy="93050"/>
              </a:xfrm>
              <a:custGeom>
                <a:rect b="b" l="l" r="r" t="t"/>
                <a:pathLst>
                  <a:path extrusionOk="0" h="3722" w="1197">
                    <a:moveTo>
                      <a:pt x="1065" y="1"/>
                    </a:moveTo>
                    <a:cubicBezTo>
                      <a:pt x="1030" y="1"/>
                      <a:pt x="995" y="19"/>
                      <a:pt x="978" y="65"/>
                    </a:cubicBezTo>
                    <a:cubicBezTo>
                      <a:pt x="941" y="151"/>
                      <a:pt x="1" y="2210"/>
                      <a:pt x="585" y="3667"/>
                    </a:cubicBezTo>
                    <a:cubicBezTo>
                      <a:pt x="597" y="3704"/>
                      <a:pt x="634" y="3722"/>
                      <a:pt x="671" y="3722"/>
                    </a:cubicBezTo>
                    <a:cubicBezTo>
                      <a:pt x="738" y="3722"/>
                      <a:pt x="788" y="3654"/>
                      <a:pt x="763" y="3593"/>
                    </a:cubicBezTo>
                    <a:cubicBezTo>
                      <a:pt x="210" y="2210"/>
                      <a:pt x="1144" y="163"/>
                      <a:pt x="1156" y="145"/>
                    </a:cubicBezTo>
                    <a:cubicBezTo>
                      <a:pt x="1196" y="65"/>
                      <a:pt x="1130" y="1"/>
                      <a:pt x="1065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86"/>
              <p:cNvSpPr/>
              <p:nvPr/>
            </p:nvSpPr>
            <p:spPr>
              <a:xfrm>
                <a:off x="6874700" y="1817825"/>
                <a:ext cx="136025" cy="445475"/>
              </a:xfrm>
              <a:custGeom>
                <a:rect b="b" l="l" r="r" t="t"/>
                <a:pathLst>
                  <a:path extrusionOk="0" h="17819" w="5441">
                    <a:moveTo>
                      <a:pt x="2096" y="1"/>
                    </a:moveTo>
                    <a:cubicBezTo>
                      <a:pt x="2033" y="1"/>
                      <a:pt x="1970" y="6"/>
                      <a:pt x="1906" y="17"/>
                    </a:cubicBezTo>
                    <a:cubicBezTo>
                      <a:pt x="836" y="195"/>
                      <a:pt x="338" y="1597"/>
                      <a:pt x="172" y="2193"/>
                    </a:cubicBezTo>
                    <a:cubicBezTo>
                      <a:pt x="86" y="2507"/>
                      <a:pt x="0" y="2900"/>
                      <a:pt x="92" y="2980"/>
                    </a:cubicBezTo>
                    <a:cubicBezTo>
                      <a:pt x="110" y="2994"/>
                      <a:pt x="133" y="3000"/>
                      <a:pt x="154" y="3000"/>
                    </a:cubicBezTo>
                    <a:cubicBezTo>
                      <a:pt x="169" y="3000"/>
                      <a:pt x="184" y="2997"/>
                      <a:pt x="197" y="2992"/>
                    </a:cubicBezTo>
                    <a:cubicBezTo>
                      <a:pt x="246" y="2968"/>
                      <a:pt x="271" y="2912"/>
                      <a:pt x="246" y="2863"/>
                    </a:cubicBezTo>
                    <a:cubicBezTo>
                      <a:pt x="246" y="2863"/>
                      <a:pt x="246" y="2857"/>
                      <a:pt x="240" y="2857"/>
                    </a:cubicBezTo>
                    <a:cubicBezTo>
                      <a:pt x="234" y="2562"/>
                      <a:pt x="719" y="411"/>
                      <a:pt x="1930" y="208"/>
                    </a:cubicBezTo>
                    <a:cubicBezTo>
                      <a:pt x="1988" y="197"/>
                      <a:pt x="2044" y="192"/>
                      <a:pt x="2100" y="192"/>
                    </a:cubicBezTo>
                    <a:cubicBezTo>
                      <a:pt x="2365" y="192"/>
                      <a:pt x="2608" y="313"/>
                      <a:pt x="2822" y="552"/>
                    </a:cubicBezTo>
                    <a:cubicBezTo>
                      <a:pt x="3535" y="1333"/>
                      <a:pt x="3756" y="3164"/>
                      <a:pt x="3326" y="4719"/>
                    </a:cubicBezTo>
                    <a:cubicBezTo>
                      <a:pt x="2748" y="6846"/>
                      <a:pt x="3664" y="9293"/>
                      <a:pt x="4469" y="10276"/>
                    </a:cubicBezTo>
                    <a:cubicBezTo>
                      <a:pt x="5121" y="11075"/>
                      <a:pt x="5286" y="16681"/>
                      <a:pt x="4942" y="17695"/>
                    </a:cubicBezTo>
                    <a:cubicBezTo>
                      <a:pt x="4924" y="17744"/>
                      <a:pt x="4948" y="17794"/>
                      <a:pt x="4998" y="17812"/>
                    </a:cubicBezTo>
                    <a:cubicBezTo>
                      <a:pt x="5010" y="17818"/>
                      <a:pt x="5022" y="17818"/>
                      <a:pt x="5034" y="17818"/>
                    </a:cubicBezTo>
                    <a:cubicBezTo>
                      <a:pt x="5071" y="17818"/>
                      <a:pt x="5114" y="17794"/>
                      <a:pt x="5127" y="17757"/>
                    </a:cubicBezTo>
                    <a:cubicBezTo>
                      <a:pt x="5440" y="16828"/>
                      <a:pt x="5373" y="11069"/>
                      <a:pt x="4623" y="10153"/>
                    </a:cubicBezTo>
                    <a:cubicBezTo>
                      <a:pt x="4014" y="9416"/>
                      <a:pt x="2902" y="7031"/>
                      <a:pt x="3516" y="4769"/>
                    </a:cubicBezTo>
                    <a:cubicBezTo>
                      <a:pt x="3959" y="3158"/>
                      <a:pt x="3713" y="1247"/>
                      <a:pt x="2969" y="423"/>
                    </a:cubicBezTo>
                    <a:cubicBezTo>
                      <a:pt x="2717" y="145"/>
                      <a:pt x="2418" y="1"/>
                      <a:pt x="20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86"/>
              <p:cNvSpPr/>
              <p:nvPr/>
            </p:nvSpPr>
            <p:spPr>
              <a:xfrm>
                <a:off x="7004850" y="2187825"/>
                <a:ext cx="21700" cy="93300"/>
              </a:xfrm>
              <a:custGeom>
                <a:rect b="b" l="l" r="r" t="t"/>
                <a:pathLst>
                  <a:path extrusionOk="0" fill="none" h="3732" w="868">
                    <a:moveTo>
                      <a:pt x="1" y="0"/>
                    </a:moveTo>
                    <a:cubicBezTo>
                      <a:pt x="1" y="0"/>
                      <a:pt x="867" y="2010"/>
                      <a:pt x="628" y="3731"/>
                    </a:cubicBezTo>
                  </a:path>
                </a:pathLst>
              </a:custGeom>
              <a:noFill/>
              <a:ln cap="rnd" cmpd="sng" w="38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86"/>
              <p:cNvSpPr/>
              <p:nvPr/>
            </p:nvSpPr>
            <p:spPr>
              <a:xfrm>
                <a:off x="6733625" y="1928075"/>
                <a:ext cx="127575" cy="952650"/>
              </a:xfrm>
              <a:custGeom>
                <a:rect b="b" l="l" r="r" t="t"/>
                <a:pathLst>
                  <a:path extrusionOk="0" h="38106" w="5103">
                    <a:moveTo>
                      <a:pt x="2121" y="6782"/>
                    </a:moveTo>
                    <a:cubicBezTo>
                      <a:pt x="2638" y="6782"/>
                      <a:pt x="3283" y="7046"/>
                      <a:pt x="3418" y="7304"/>
                    </a:cubicBezTo>
                    <a:cubicBezTo>
                      <a:pt x="3517" y="7495"/>
                      <a:pt x="3412" y="7913"/>
                      <a:pt x="3197" y="8448"/>
                    </a:cubicBezTo>
                    <a:lnTo>
                      <a:pt x="3172" y="8448"/>
                    </a:lnTo>
                    <a:cubicBezTo>
                      <a:pt x="2392" y="8380"/>
                      <a:pt x="1531" y="7765"/>
                      <a:pt x="1494" y="7255"/>
                    </a:cubicBezTo>
                    <a:cubicBezTo>
                      <a:pt x="1476" y="7034"/>
                      <a:pt x="1586" y="6893"/>
                      <a:pt x="1814" y="6825"/>
                    </a:cubicBezTo>
                    <a:cubicBezTo>
                      <a:pt x="1918" y="6794"/>
                      <a:pt x="2017" y="6782"/>
                      <a:pt x="2121" y="6782"/>
                    </a:cubicBezTo>
                    <a:close/>
                    <a:moveTo>
                      <a:pt x="5004" y="1"/>
                    </a:moveTo>
                    <a:cubicBezTo>
                      <a:pt x="4957" y="1"/>
                      <a:pt x="4912" y="31"/>
                      <a:pt x="4912" y="94"/>
                    </a:cubicBezTo>
                    <a:cubicBezTo>
                      <a:pt x="4912" y="156"/>
                      <a:pt x="4740" y="6075"/>
                      <a:pt x="4316" y="7692"/>
                    </a:cubicBezTo>
                    <a:cubicBezTo>
                      <a:pt x="4162" y="8282"/>
                      <a:pt x="3738" y="8429"/>
                      <a:pt x="3400" y="8454"/>
                    </a:cubicBezTo>
                    <a:cubicBezTo>
                      <a:pt x="3627" y="7876"/>
                      <a:pt x="3707" y="7452"/>
                      <a:pt x="3584" y="7224"/>
                    </a:cubicBezTo>
                    <a:cubicBezTo>
                      <a:pt x="3399" y="6873"/>
                      <a:pt x="2697" y="6596"/>
                      <a:pt x="2121" y="6596"/>
                    </a:cubicBezTo>
                    <a:cubicBezTo>
                      <a:pt x="1992" y="6596"/>
                      <a:pt x="1868" y="6610"/>
                      <a:pt x="1759" y="6641"/>
                    </a:cubicBezTo>
                    <a:cubicBezTo>
                      <a:pt x="1439" y="6739"/>
                      <a:pt x="1279" y="6960"/>
                      <a:pt x="1298" y="7274"/>
                    </a:cubicBezTo>
                    <a:cubicBezTo>
                      <a:pt x="1347" y="7876"/>
                      <a:pt x="2238" y="8546"/>
                      <a:pt x="3117" y="8638"/>
                    </a:cubicBezTo>
                    <a:cubicBezTo>
                      <a:pt x="2779" y="9425"/>
                      <a:pt x="2250" y="10415"/>
                      <a:pt x="1783" y="11287"/>
                    </a:cubicBezTo>
                    <a:lnTo>
                      <a:pt x="1648" y="11546"/>
                    </a:lnTo>
                    <a:cubicBezTo>
                      <a:pt x="794" y="13131"/>
                      <a:pt x="1" y="15719"/>
                      <a:pt x="560" y="17778"/>
                    </a:cubicBezTo>
                    <a:cubicBezTo>
                      <a:pt x="1052" y="19573"/>
                      <a:pt x="1728" y="22026"/>
                      <a:pt x="1802" y="23968"/>
                    </a:cubicBezTo>
                    <a:cubicBezTo>
                      <a:pt x="1863" y="25536"/>
                      <a:pt x="1494" y="29568"/>
                      <a:pt x="1298" y="31725"/>
                    </a:cubicBezTo>
                    <a:cubicBezTo>
                      <a:pt x="1255" y="32149"/>
                      <a:pt x="1224" y="32500"/>
                      <a:pt x="1205" y="32746"/>
                    </a:cubicBezTo>
                    <a:cubicBezTo>
                      <a:pt x="1144" y="33422"/>
                      <a:pt x="1298" y="34190"/>
                      <a:pt x="1451" y="35002"/>
                    </a:cubicBezTo>
                    <a:cubicBezTo>
                      <a:pt x="1648" y="36003"/>
                      <a:pt x="1851" y="37036"/>
                      <a:pt x="1679" y="37995"/>
                    </a:cubicBezTo>
                    <a:cubicBezTo>
                      <a:pt x="1666" y="38044"/>
                      <a:pt x="1703" y="38093"/>
                      <a:pt x="1752" y="38106"/>
                    </a:cubicBezTo>
                    <a:lnTo>
                      <a:pt x="1771" y="38106"/>
                    </a:lnTo>
                    <a:cubicBezTo>
                      <a:pt x="1820" y="38106"/>
                      <a:pt x="1857" y="38069"/>
                      <a:pt x="1869" y="38026"/>
                    </a:cubicBezTo>
                    <a:cubicBezTo>
                      <a:pt x="2041" y="37036"/>
                      <a:pt x="1838" y="35985"/>
                      <a:pt x="1642" y="34965"/>
                    </a:cubicBezTo>
                    <a:cubicBezTo>
                      <a:pt x="1488" y="34166"/>
                      <a:pt x="1341" y="33416"/>
                      <a:pt x="1396" y="32758"/>
                    </a:cubicBezTo>
                    <a:cubicBezTo>
                      <a:pt x="1414" y="32512"/>
                      <a:pt x="1451" y="32168"/>
                      <a:pt x="1488" y="31744"/>
                    </a:cubicBezTo>
                    <a:cubicBezTo>
                      <a:pt x="1685" y="29580"/>
                      <a:pt x="2054" y="25542"/>
                      <a:pt x="1992" y="23956"/>
                    </a:cubicBezTo>
                    <a:cubicBezTo>
                      <a:pt x="1918" y="21995"/>
                      <a:pt x="1242" y="19530"/>
                      <a:pt x="750" y="17723"/>
                    </a:cubicBezTo>
                    <a:cubicBezTo>
                      <a:pt x="234" y="15848"/>
                      <a:pt x="910" y="13316"/>
                      <a:pt x="1814" y="11632"/>
                    </a:cubicBezTo>
                    <a:lnTo>
                      <a:pt x="1949" y="11380"/>
                    </a:lnTo>
                    <a:cubicBezTo>
                      <a:pt x="2545" y="10273"/>
                      <a:pt x="3025" y="9351"/>
                      <a:pt x="3326" y="8644"/>
                    </a:cubicBezTo>
                    <a:cubicBezTo>
                      <a:pt x="3922" y="8644"/>
                      <a:pt x="4346" y="8319"/>
                      <a:pt x="4500" y="7741"/>
                    </a:cubicBezTo>
                    <a:cubicBezTo>
                      <a:pt x="4930" y="6100"/>
                      <a:pt x="5096" y="346"/>
                      <a:pt x="5102" y="100"/>
                    </a:cubicBezTo>
                    <a:cubicBezTo>
                      <a:pt x="5102" y="34"/>
                      <a:pt x="5052" y="1"/>
                      <a:pt x="500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86"/>
              <p:cNvSpPr/>
              <p:nvPr/>
            </p:nvSpPr>
            <p:spPr>
              <a:xfrm>
                <a:off x="6840900" y="1921975"/>
                <a:ext cx="88525" cy="958750"/>
              </a:xfrm>
              <a:custGeom>
                <a:rect b="b" l="l" r="r" t="t"/>
                <a:pathLst>
                  <a:path extrusionOk="0" h="38350" w="3541">
                    <a:moveTo>
                      <a:pt x="2436" y="7239"/>
                    </a:moveTo>
                    <a:cubicBezTo>
                      <a:pt x="2780" y="7239"/>
                      <a:pt x="3073" y="7357"/>
                      <a:pt x="3190" y="7555"/>
                    </a:cubicBezTo>
                    <a:cubicBezTo>
                      <a:pt x="3301" y="7751"/>
                      <a:pt x="3073" y="8132"/>
                      <a:pt x="2680" y="8409"/>
                    </a:cubicBezTo>
                    <a:cubicBezTo>
                      <a:pt x="2438" y="8578"/>
                      <a:pt x="2126" y="8707"/>
                      <a:pt x="1817" y="8707"/>
                    </a:cubicBezTo>
                    <a:cubicBezTo>
                      <a:pt x="1608" y="8707"/>
                      <a:pt x="1401" y="8648"/>
                      <a:pt x="1217" y="8501"/>
                    </a:cubicBezTo>
                    <a:cubicBezTo>
                      <a:pt x="1260" y="8274"/>
                      <a:pt x="1322" y="8059"/>
                      <a:pt x="1383" y="7856"/>
                    </a:cubicBezTo>
                    <a:cubicBezTo>
                      <a:pt x="1506" y="7475"/>
                      <a:pt x="1918" y="7290"/>
                      <a:pt x="2274" y="7247"/>
                    </a:cubicBezTo>
                    <a:cubicBezTo>
                      <a:pt x="2329" y="7241"/>
                      <a:pt x="2383" y="7239"/>
                      <a:pt x="2436" y="7239"/>
                    </a:cubicBezTo>
                    <a:close/>
                    <a:moveTo>
                      <a:pt x="1085" y="1"/>
                    </a:moveTo>
                    <a:cubicBezTo>
                      <a:pt x="1042" y="1"/>
                      <a:pt x="998" y="28"/>
                      <a:pt x="990" y="86"/>
                    </a:cubicBezTo>
                    <a:cubicBezTo>
                      <a:pt x="953" y="381"/>
                      <a:pt x="0" y="7370"/>
                      <a:pt x="916" y="8470"/>
                    </a:cubicBezTo>
                    <a:cubicBezTo>
                      <a:pt x="940" y="8507"/>
                      <a:pt x="971" y="8538"/>
                      <a:pt x="1008" y="8575"/>
                    </a:cubicBezTo>
                    <a:cubicBezTo>
                      <a:pt x="867" y="9362"/>
                      <a:pt x="873" y="10345"/>
                      <a:pt x="1408" y="11753"/>
                    </a:cubicBezTo>
                    <a:cubicBezTo>
                      <a:pt x="1512" y="12036"/>
                      <a:pt x="1635" y="12331"/>
                      <a:pt x="1758" y="12644"/>
                    </a:cubicBezTo>
                    <a:cubicBezTo>
                      <a:pt x="2453" y="14390"/>
                      <a:pt x="3319" y="16566"/>
                      <a:pt x="3172" y="19043"/>
                    </a:cubicBezTo>
                    <a:cubicBezTo>
                      <a:pt x="3086" y="20493"/>
                      <a:pt x="2741" y="21471"/>
                      <a:pt x="2434" y="22337"/>
                    </a:cubicBezTo>
                    <a:cubicBezTo>
                      <a:pt x="2114" y="23235"/>
                      <a:pt x="1838" y="24015"/>
                      <a:pt x="1893" y="25103"/>
                    </a:cubicBezTo>
                    <a:cubicBezTo>
                      <a:pt x="1936" y="25909"/>
                      <a:pt x="2065" y="26972"/>
                      <a:pt x="2194" y="28103"/>
                    </a:cubicBezTo>
                    <a:cubicBezTo>
                      <a:pt x="2422" y="30002"/>
                      <a:pt x="2649" y="31969"/>
                      <a:pt x="2551" y="33113"/>
                    </a:cubicBezTo>
                    <a:cubicBezTo>
                      <a:pt x="2502" y="33684"/>
                      <a:pt x="2416" y="34262"/>
                      <a:pt x="2336" y="34815"/>
                    </a:cubicBezTo>
                    <a:cubicBezTo>
                      <a:pt x="2145" y="36088"/>
                      <a:pt x="1967" y="37286"/>
                      <a:pt x="2225" y="38276"/>
                    </a:cubicBezTo>
                    <a:cubicBezTo>
                      <a:pt x="2231" y="38319"/>
                      <a:pt x="2274" y="38343"/>
                      <a:pt x="2317" y="38350"/>
                    </a:cubicBezTo>
                    <a:lnTo>
                      <a:pt x="2336" y="38350"/>
                    </a:lnTo>
                    <a:cubicBezTo>
                      <a:pt x="2391" y="38331"/>
                      <a:pt x="2422" y="38282"/>
                      <a:pt x="2403" y="38233"/>
                    </a:cubicBezTo>
                    <a:cubicBezTo>
                      <a:pt x="2158" y="37280"/>
                      <a:pt x="2336" y="36100"/>
                      <a:pt x="2520" y="34852"/>
                    </a:cubicBezTo>
                    <a:cubicBezTo>
                      <a:pt x="2606" y="34287"/>
                      <a:pt x="2692" y="33709"/>
                      <a:pt x="2741" y="33137"/>
                    </a:cubicBezTo>
                    <a:cubicBezTo>
                      <a:pt x="2840" y="31969"/>
                      <a:pt x="2606" y="29996"/>
                      <a:pt x="2385" y="28085"/>
                    </a:cubicBezTo>
                    <a:cubicBezTo>
                      <a:pt x="2250" y="26960"/>
                      <a:pt x="2127" y="25896"/>
                      <a:pt x="2084" y="25097"/>
                    </a:cubicBezTo>
                    <a:cubicBezTo>
                      <a:pt x="2028" y="24046"/>
                      <a:pt x="2299" y="23272"/>
                      <a:pt x="2612" y="22399"/>
                    </a:cubicBezTo>
                    <a:cubicBezTo>
                      <a:pt x="2920" y="21520"/>
                      <a:pt x="3270" y="20530"/>
                      <a:pt x="3362" y="19055"/>
                    </a:cubicBezTo>
                    <a:cubicBezTo>
                      <a:pt x="3510" y="16535"/>
                      <a:pt x="2637" y="14341"/>
                      <a:pt x="1930" y="12570"/>
                    </a:cubicBezTo>
                    <a:cubicBezTo>
                      <a:pt x="1807" y="12263"/>
                      <a:pt x="1690" y="11968"/>
                      <a:pt x="1580" y="11685"/>
                    </a:cubicBezTo>
                    <a:cubicBezTo>
                      <a:pt x="1088" y="10382"/>
                      <a:pt x="1057" y="9454"/>
                      <a:pt x="1174" y="8716"/>
                    </a:cubicBezTo>
                    <a:lnTo>
                      <a:pt x="1174" y="8716"/>
                    </a:lnTo>
                    <a:cubicBezTo>
                      <a:pt x="1373" y="8850"/>
                      <a:pt x="1590" y="8905"/>
                      <a:pt x="1807" y="8905"/>
                    </a:cubicBezTo>
                    <a:cubicBezTo>
                      <a:pt x="2159" y="8905"/>
                      <a:pt x="2513" y="8759"/>
                      <a:pt x="2791" y="8569"/>
                    </a:cubicBezTo>
                    <a:cubicBezTo>
                      <a:pt x="3215" y="8268"/>
                      <a:pt x="3541" y="7794"/>
                      <a:pt x="3350" y="7462"/>
                    </a:cubicBezTo>
                    <a:cubicBezTo>
                      <a:pt x="3198" y="7205"/>
                      <a:pt x="2862" y="7056"/>
                      <a:pt x="2461" y="7056"/>
                    </a:cubicBezTo>
                    <a:cubicBezTo>
                      <a:pt x="2392" y="7056"/>
                      <a:pt x="2322" y="7060"/>
                      <a:pt x="2250" y="7069"/>
                    </a:cubicBezTo>
                    <a:cubicBezTo>
                      <a:pt x="1838" y="7118"/>
                      <a:pt x="1340" y="7333"/>
                      <a:pt x="1199" y="7807"/>
                    </a:cubicBezTo>
                    <a:cubicBezTo>
                      <a:pt x="1149" y="7979"/>
                      <a:pt x="1094" y="8157"/>
                      <a:pt x="1051" y="8341"/>
                    </a:cubicBezTo>
                    <a:cubicBezTo>
                      <a:pt x="375" y="7493"/>
                      <a:pt x="836" y="2588"/>
                      <a:pt x="1180" y="111"/>
                    </a:cubicBezTo>
                    <a:cubicBezTo>
                      <a:pt x="1190" y="40"/>
                      <a:pt x="1138" y="1"/>
                      <a:pt x="1085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86"/>
              <p:cNvSpPr/>
              <p:nvPr/>
            </p:nvSpPr>
            <p:spPr>
              <a:xfrm>
                <a:off x="6782350" y="1682025"/>
                <a:ext cx="75150" cy="206625"/>
              </a:xfrm>
              <a:custGeom>
                <a:rect b="b" l="l" r="r" t="t"/>
                <a:pathLst>
                  <a:path extrusionOk="0" h="8265" w="3006">
                    <a:moveTo>
                      <a:pt x="790" y="1"/>
                    </a:moveTo>
                    <a:cubicBezTo>
                      <a:pt x="777" y="1"/>
                      <a:pt x="764" y="3"/>
                      <a:pt x="750" y="9"/>
                    </a:cubicBezTo>
                    <a:cubicBezTo>
                      <a:pt x="0" y="298"/>
                      <a:pt x="203" y="1060"/>
                      <a:pt x="314" y="1472"/>
                    </a:cubicBezTo>
                    <a:cubicBezTo>
                      <a:pt x="430" y="1915"/>
                      <a:pt x="676" y="2314"/>
                      <a:pt x="904" y="2695"/>
                    </a:cubicBezTo>
                    <a:cubicBezTo>
                      <a:pt x="947" y="2763"/>
                      <a:pt x="984" y="2825"/>
                      <a:pt x="1027" y="2892"/>
                    </a:cubicBezTo>
                    <a:cubicBezTo>
                      <a:pt x="1992" y="4503"/>
                      <a:pt x="2600" y="6310"/>
                      <a:pt x="2815" y="8178"/>
                    </a:cubicBezTo>
                    <a:cubicBezTo>
                      <a:pt x="2815" y="8228"/>
                      <a:pt x="2858" y="8258"/>
                      <a:pt x="2908" y="8264"/>
                    </a:cubicBezTo>
                    <a:lnTo>
                      <a:pt x="2920" y="8258"/>
                    </a:lnTo>
                    <a:cubicBezTo>
                      <a:pt x="2969" y="8252"/>
                      <a:pt x="3006" y="8209"/>
                      <a:pt x="3006" y="8154"/>
                    </a:cubicBezTo>
                    <a:cubicBezTo>
                      <a:pt x="2785" y="6261"/>
                      <a:pt x="2164" y="4429"/>
                      <a:pt x="1186" y="2794"/>
                    </a:cubicBezTo>
                    <a:cubicBezTo>
                      <a:pt x="1143" y="2726"/>
                      <a:pt x="1107" y="2659"/>
                      <a:pt x="1070" y="2597"/>
                    </a:cubicBezTo>
                    <a:cubicBezTo>
                      <a:pt x="842" y="2228"/>
                      <a:pt x="609" y="1841"/>
                      <a:pt x="498" y="1423"/>
                    </a:cubicBezTo>
                    <a:cubicBezTo>
                      <a:pt x="357" y="894"/>
                      <a:pt x="271" y="397"/>
                      <a:pt x="818" y="188"/>
                    </a:cubicBezTo>
                    <a:cubicBezTo>
                      <a:pt x="926" y="144"/>
                      <a:pt x="882" y="1"/>
                      <a:pt x="7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86"/>
              <p:cNvSpPr/>
              <p:nvPr/>
            </p:nvSpPr>
            <p:spPr>
              <a:xfrm>
                <a:off x="6843500" y="1674825"/>
                <a:ext cx="49650" cy="216425"/>
              </a:xfrm>
              <a:custGeom>
                <a:rect b="b" l="l" r="r" t="t"/>
                <a:pathLst>
                  <a:path extrusionOk="0" h="8657" w="1986">
                    <a:moveTo>
                      <a:pt x="1141" y="0"/>
                    </a:moveTo>
                    <a:cubicBezTo>
                      <a:pt x="1025" y="0"/>
                      <a:pt x="1016" y="187"/>
                      <a:pt x="1144" y="193"/>
                    </a:cubicBezTo>
                    <a:cubicBezTo>
                      <a:pt x="1402" y="224"/>
                      <a:pt x="1765" y="500"/>
                      <a:pt x="1783" y="746"/>
                    </a:cubicBezTo>
                    <a:cubicBezTo>
                      <a:pt x="1789" y="937"/>
                      <a:pt x="1691" y="1090"/>
                      <a:pt x="1574" y="1269"/>
                    </a:cubicBezTo>
                    <a:cubicBezTo>
                      <a:pt x="1525" y="1336"/>
                      <a:pt x="1482" y="1404"/>
                      <a:pt x="1445" y="1478"/>
                    </a:cubicBezTo>
                    <a:cubicBezTo>
                      <a:pt x="253" y="3653"/>
                      <a:pt x="1" y="6223"/>
                      <a:pt x="744" y="8589"/>
                    </a:cubicBezTo>
                    <a:cubicBezTo>
                      <a:pt x="757" y="8632"/>
                      <a:pt x="793" y="8657"/>
                      <a:pt x="836" y="8657"/>
                    </a:cubicBezTo>
                    <a:lnTo>
                      <a:pt x="861" y="8657"/>
                    </a:lnTo>
                    <a:cubicBezTo>
                      <a:pt x="916" y="8638"/>
                      <a:pt x="941" y="8583"/>
                      <a:pt x="923" y="8534"/>
                    </a:cubicBezTo>
                    <a:cubicBezTo>
                      <a:pt x="197" y="6217"/>
                      <a:pt x="443" y="3703"/>
                      <a:pt x="1611" y="1570"/>
                    </a:cubicBezTo>
                    <a:cubicBezTo>
                      <a:pt x="1648" y="1502"/>
                      <a:pt x="1691" y="1441"/>
                      <a:pt x="1734" y="1373"/>
                    </a:cubicBezTo>
                    <a:cubicBezTo>
                      <a:pt x="1857" y="1189"/>
                      <a:pt x="1986" y="992"/>
                      <a:pt x="1974" y="734"/>
                    </a:cubicBezTo>
                    <a:cubicBezTo>
                      <a:pt x="1955" y="383"/>
                      <a:pt x="1513" y="39"/>
                      <a:pt x="1162" y="2"/>
                    </a:cubicBezTo>
                    <a:cubicBezTo>
                      <a:pt x="1155" y="1"/>
                      <a:pt x="1148" y="0"/>
                      <a:pt x="114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86"/>
              <p:cNvSpPr/>
              <p:nvPr/>
            </p:nvSpPr>
            <p:spPr>
              <a:xfrm>
                <a:off x="6663250" y="1824700"/>
                <a:ext cx="189850" cy="422925"/>
              </a:xfrm>
              <a:custGeom>
                <a:rect b="b" l="l" r="r" t="t"/>
                <a:pathLst>
                  <a:path extrusionOk="0" h="16917" w="7594">
                    <a:moveTo>
                      <a:pt x="3701" y="0"/>
                    </a:moveTo>
                    <a:cubicBezTo>
                      <a:pt x="3307" y="7"/>
                      <a:pt x="2939" y="185"/>
                      <a:pt x="2686" y="486"/>
                    </a:cubicBezTo>
                    <a:cubicBezTo>
                      <a:pt x="1697" y="1580"/>
                      <a:pt x="1660" y="4346"/>
                      <a:pt x="1789" y="5809"/>
                    </a:cubicBezTo>
                    <a:cubicBezTo>
                      <a:pt x="1949" y="7549"/>
                      <a:pt x="1949" y="9976"/>
                      <a:pt x="1039" y="11648"/>
                    </a:cubicBezTo>
                    <a:cubicBezTo>
                      <a:pt x="0" y="13554"/>
                      <a:pt x="117" y="16148"/>
                      <a:pt x="529" y="16867"/>
                    </a:cubicBezTo>
                    <a:cubicBezTo>
                      <a:pt x="547" y="16898"/>
                      <a:pt x="578" y="16916"/>
                      <a:pt x="609" y="16916"/>
                    </a:cubicBezTo>
                    <a:cubicBezTo>
                      <a:pt x="627" y="16916"/>
                      <a:pt x="646" y="16910"/>
                      <a:pt x="658" y="16904"/>
                    </a:cubicBezTo>
                    <a:cubicBezTo>
                      <a:pt x="701" y="16879"/>
                      <a:pt x="720" y="16818"/>
                      <a:pt x="695" y="16775"/>
                    </a:cubicBezTo>
                    <a:cubicBezTo>
                      <a:pt x="295" y="16068"/>
                      <a:pt x="240" y="13517"/>
                      <a:pt x="1205" y="11734"/>
                    </a:cubicBezTo>
                    <a:cubicBezTo>
                      <a:pt x="2133" y="10026"/>
                      <a:pt x="2139" y="7555"/>
                      <a:pt x="1980" y="5791"/>
                    </a:cubicBezTo>
                    <a:cubicBezTo>
                      <a:pt x="1851" y="4365"/>
                      <a:pt x="1881" y="1666"/>
                      <a:pt x="2828" y="615"/>
                    </a:cubicBezTo>
                    <a:cubicBezTo>
                      <a:pt x="3043" y="351"/>
                      <a:pt x="3363" y="197"/>
                      <a:pt x="3701" y="191"/>
                    </a:cubicBezTo>
                    <a:lnTo>
                      <a:pt x="3744" y="191"/>
                    </a:lnTo>
                    <a:cubicBezTo>
                      <a:pt x="5545" y="191"/>
                      <a:pt x="7370" y="2305"/>
                      <a:pt x="7389" y="2324"/>
                    </a:cubicBezTo>
                    <a:cubicBezTo>
                      <a:pt x="7410" y="2349"/>
                      <a:pt x="7435" y="2360"/>
                      <a:pt x="7459" y="2360"/>
                    </a:cubicBezTo>
                    <a:cubicBezTo>
                      <a:pt x="7530" y="2360"/>
                      <a:pt x="7594" y="2274"/>
                      <a:pt x="7530" y="2201"/>
                    </a:cubicBezTo>
                    <a:cubicBezTo>
                      <a:pt x="7456" y="2109"/>
                      <a:pt x="5631" y="0"/>
                      <a:pt x="3744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86"/>
              <p:cNvSpPr/>
              <p:nvPr/>
            </p:nvSpPr>
            <p:spPr>
              <a:xfrm>
                <a:off x="6649875" y="2188025"/>
                <a:ext cx="24350" cy="88625"/>
              </a:xfrm>
              <a:custGeom>
                <a:rect b="b" l="l" r="r" t="t"/>
                <a:pathLst>
                  <a:path extrusionOk="0" h="3545" w="974">
                    <a:moveTo>
                      <a:pt x="856" y="0"/>
                    </a:moveTo>
                    <a:cubicBezTo>
                      <a:pt x="824" y="0"/>
                      <a:pt x="793" y="16"/>
                      <a:pt x="775" y="54"/>
                    </a:cubicBezTo>
                    <a:cubicBezTo>
                      <a:pt x="738" y="133"/>
                      <a:pt x="1" y="2008"/>
                      <a:pt x="222" y="3465"/>
                    </a:cubicBezTo>
                    <a:cubicBezTo>
                      <a:pt x="228" y="3508"/>
                      <a:pt x="271" y="3545"/>
                      <a:pt x="320" y="3545"/>
                    </a:cubicBezTo>
                    <a:lnTo>
                      <a:pt x="339" y="3545"/>
                    </a:lnTo>
                    <a:cubicBezTo>
                      <a:pt x="388" y="3533"/>
                      <a:pt x="419" y="3483"/>
                      <a:pt x="412" y="3434"/>
                    </a:cubicBezTo>
                    <a:cubicBezTo>
                      <a:pt x="197" y="2033"/>
                      <a:pt x="941" y="146"/>
                      <a:pt x="953" y="127"/>
                    </a:cubicBezTo>
                    <a:cubicBezTo>
                      <a:pt x="973" y="52"/>
                      <a:pt x="914" y="0"/>
                      <a:pt x="85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86"/>
              <p:cNvSpPr/>
              <p:nvPr/>
            </p:nvSpPr>
            <p:spPr>
              <a:xfrm>
                <a:off x="6750075" y="1931500"/>
                <a:ext cx="118350" cy="761450"/>
              </a:xfrm>
              <a:custGeom>
                <a:rect b="b" l="l" r="r" t="t"/>
                <a:pathLst>
                  <a:path extrusionOk="0" h="30458" w="4734">
                    <a:moveTo>
                      <a:pt x="1972" y="6287"/>
                    </a:moveTo>
                    <a:cubicBezTo>
                      <a:pt x="1993" y="6287"/>
                      <a:pt x="2014" y="6287"/>
                      <a:pt x="2035" y="6288"/>
                    </a:cubicBezTo>
                    <a:cubicBezTo>
                      <a:pt x="2490" y="6288"/>
                      <a:pt x="2994" y="6424"/>
                      <a:pt x="3252" y="6756"/>
                    </a:cubicBezTo>
                    <a:cubicBezTo>
                      <a:pt x="3363" y="6891"/>
                      <a:pt x="3418" y="7063"/>
                      <a:pt x="3424" y="7235"/>
                    </a:cubicBezTo>
                    <a:cubicBezTo>
                      <a:pt x="3210" y="7437"/>
                      <a:pt x="2865" y="7527"/>
                      <a:pt x="2500" y="7527"/>
                    </a:cubicBezTo>
                    <a:cubicBezTo>
                      <a:pt x="2142" y="7527"/>
                      <a:pt x="1765" y="7440"/>
                      <a:pt x="1476" y="7284"/>
                    </a:cubicBezTo>
                    <a:cubicBezTo>
                      <a:pt x="1291" y="7186"/>
                      <a:pt x="996" y="6977"/>
                      <a:pt x="1082" y="6688"/>
                    </a:cubicBezTo>
                    <a:cubicBezTo>
                      <a:pt x="1137" y="6516"/>
                      <a:pt x="1359" y="6381"/>
                      <a:pt x="1678" y="6319"/>
                    </a:cubicBezTo>
                    <a:cubicBezTo>
                      <a:pt x="1775" y="6299"/>
                      <a:pt x="1872" y="6287"/>
                      <a:pt x="1972" y="6287"/>
                    </a:cubicBezTo>
                    <a:close/>
                    <a:moveTo>
                      <a:pt x="4168" y="0"/>
                    </a:moveTo>
                    <a:cubicBezTo>
                      <a:pt x="4119" y="6"/>
                      <a:pt x="4076" y="50"/>
                      <a:pt x="4082" y="105"/>
                    </a:cubicBezTo>
                    <a:cubicBezTo>
                      <a:pt x="4088" y="160"/>
                      <a:pt x="4512" y="5495"/>
                      <a:pt x="3590" y="7020"/>
                    </a:cubicBezTo>
                    <a:cubicBezTo>
                      <a:pt x="3553" y="6879"/>
                      <a:pt x="3492" y="6743"/>
                      <a:pt x="3399" y="6633"/>
                    </a:cubicBezTo>
                    <a:cubicBezTo>
                      <a:pt x="3101" y="6257"/>
                      <a:pt x="2548" y="6092"/>
                      <a:pt x="2042" y="6092"/>
                    </a:cubicBezTo>
                    <a:cubicBezTo>
                      <a:pt x="1903" y="6092"/>
                      <a:pt x="1767" y="6105"/>
                      <a:pt x="1641" y="6129"/>
                    </a:cubicBezTo>
                    <a:cubicBezTo>
                      <a:pt x="1248" y="6202"/>
                      <a:pt x="978" y="6381"/>
                      <a:pt x="904" y="6626"/>
                    </a:cubicBezTo>
                    <a:cubicBezTo>
                      <a:pt x="806" y="6934"/>
                      <a:pt x="984" y="7235"/>
                      <a:pt x="1383" y="7450"/>
                    </a:cubicBezTo>
                    <a:cubicBezTo>
                      <a:pt x="1679" y="7608"/>
                      <a:pt x="2099" y="7713"/>
                      <a:pt x="2509" y="7713"/>
                    </a:cubicBezTo>
                    <a:cubicBezTo>
                      <a:pt x="2833" y="7713"/>
                      <a:pt x="3149" y="7648"/>
                      <a:pt x="3393" y="7493"/>
                    </a:cubicBezTo>
                    <a:lnTo>
                      <a:pt x="3393" y="7493"/>
                    </a:lnTo>
                    <a:cubicBezTo>
                      <a:pt x="3369" y="7598"/>
                      <a:pt x="3338" y="7702"/>
                      <a:pt x="3295" y="7794"/>
                    </a:cubicBezTo>
                    <a:cubicBezTo>
                      <a:pt x="3086" y="8268"/>
                      <a:pt x="2815" y="8747"/>
                      <a:pt x="2533" y="9257"/>
                    </a:cubicBezTo>
                    <a:cubicBezTo>
                      <a:pt x="1721" y="10720"/>
                      <a:pt x="793" y="12374"/>
                      <a:pt x="547" y="15047"/>
                    </a:cubicBezTo>
                    <a:cubicBezTo>
                      <a:pt x="344" y="17223"/>
                      <a:pt x="437" y="19977"/>
                      <a:pt x="510" y="22190"/>
                    </a:cubicBezTo>
                    <a:cubicBezTo>
                      <a:pt x="560" y="23634"/>
                      <a:pt x="603" y="24876"/>
                      <a:pt x="547" y="25534"/>
                    </a:cubicBezTo>
                    <a:cubicBezTo>
                      <a:pt x="498" y="26081"/>
                      <a:pt x="418" y="26634"/>
                      <a:pt x="332" y="27163"/>
                    </a:cubicBezTo>
                    <a:cubicBezTo>
                      <a:pt x="166" y="28294"/>
                      <a:pt x="0" y="29363"/>
                      <a:pt x="166" y="30377"/>
                    </a:cubicBezTo>
                    <a:cubicBezTo>
                      <a:pt x="172" y="30420"/>
                      <a:pt x="209" y="30457"/>
                      <a:pt x="258" y="30457"/>
                    </a:cubicBezTo>
                    <a:lnTo>
                      <a:pt x="277" y="30457"/>
                    </a:lnTo>
                    <a:cubicBezTo>
                      <a:pt x="326" y="30445"/>
                      <a:pt x="363" y="30396"/>
                      <a:pt x="351" y="30347"/>
                    </a:cubicBezTo>
                    <a:cubicBezTo>
                      <a:pt x="191" y="29363"/>
                      <a:pt x="357" y="28312"/>
                      <a:pt x="523" y="27200"/>
                    </a:cubicBezTo>
                    <a:cubicBezTo>
                      <a:pt x="603" y="26659"/>
                      <a:pt x="689" y="26105"/>
                      <a:pt x="738" y="25552"/>
                    </a:cubicBezTo>
                    <a:cubicBezTo>
                      <a:pt x="793" y="24882"/>
                      <a:pt x="750" y="23634"/>
                      <a:pt x="701" y="22190"/>
                    </a:cubicBezTo>
                    <a:cubicBezTo>
                      <a:pt x="627" y="19983"/>
                      <a:pt x="535" y="17236"/>
                      <a:pt x="738" y="15072"/>
                    </a:cubicBezTo>
                    <a:cubicBezTo>
                      <a:pt x="984" y="12435"/>
                      <a:pt x="1893" y="10800"/>
                      <a:pt x="2699" y="9356"/>
                    </a:cubicBezTo>
                    <a:cubicBezTo>
                      <a:pt x="2988" y="8845"/>
                      <a:pt x="3258" y="8360"/>
                      <a:pt x="3467" y="7874"/>
                    </a:cubicBezTo>
                    <a:cubicBezTo>
                      <a:pt x="3547" y="7696"/>
                      <a:pt x="3596" y="7512"/>
                      <a:pt x="3615" y="7315"/>
                    </a:cubicBezTo>
                    <a:lnTo>
                      <a:pt x="3633" y="7290"/>
                    </a:lnTo>
                    <a:cubicBezTo>
                      <a:pt x="4733" y="5944"/>
                      <a:pt x="4291" y="326"/>
                      <a:pt x="4272" y="93"/>
                    </a:cubicBezTo>
                    <a:cubicBezTo>
                      <a:pt x="4266" y="37"/>
                      <a:pt x="4223" y="0"/>
                      <a:pt x="4168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86"/>
              <p:cNvSpPr/>
              <p:nvPr/>
            </p:nvSpPr>
            <p:spPr>
              <a:xfrm>
                <a:off x="6856000" y="1835150"/>
                <a:ext cx="157625" cy="414925"/>
              </a:xfrm>
              <a:custGeom>
                <a:rect b="b" l="l" r="r" t="t"/>
                <a:pathLst>
                  <a:path extrusionOk="0" h="16597" w="6305">
                    <a:moveTo>
                      <a:pt x="2683" y="1"/>
                    </a:moveTo>
                    <a:cubicBezTo>
                      <a:pt x="2626" y="1"/>
                      <a:pt x="2569" y="5"/>
                      <a:pt x="2512" y="13"/>
                    </a:cubicBezTo>
                    <a:cubicBezTo>
                      <a:pt x="269" y="289"/>
                      <a:pt x="23" y="1678"/>
                      <a:pt x="11" y="1740"/>
                    </a:cubicBezTo>
                    <a:cubicBezTo>
                      <a:pt x="0" y="1809"/>
                      <a:pt x="56" y="1849"/>
                      <a:pt x="110" y="1849"/>
                    </a:cubicBezTo>
                    <a:cubicBezTo>
                      <a:pt x="152" y="1849"/>
                      <a:pt x="193" y="1824"/>
                      <a:pt x="201" y="1771"/>
                    </a:cubicBezTo>
                    <a:cubicBezTo>
                      <a:pt x="207" y="1715"/>
                      <a:pt x="441" y="461"/>
                      <a:pt x="2537" y="203"/>
                    </a:cubicBezTo>
                    <a:cubicBezTo>
                      <a:pt x="2587" y="196"/>
                      <a:pt x="2636" y="192"/>
                      <a:pt x="2686" y="192"/>
                    </a:cubicBezTo>
                    <a:cubicBezTo>
                      <a:pt x="2933" y="192"/>
                      <a:pt x="3178" y="280"/>
                      <a:pt x="3367" y="449"/>
                    </a:cubicBezTo>
                    <a:cubicBezTo>
                      <a:pt x="4332" y="1297"/>
                      <a:pt x="4375" y="4076"/>
                      <a:pt x="4406" y="6110"/>
                    </a:cubicBezTo>
                    <a:cubicBezTo>
                      <a:pt x="4412" y="6534"/>
                      <a:pt x="4418" y="6934"/>
                      <a:pt x="4430" y="7284"/>
                    </a:cubicBezTo>
                    <a:cubicBezTo>
                      <a:pt x="4467" y="8188"/>
                      <a:pt x="4738" y="9233"/>
                      <a:pt x="5026" y="10333"/>
                    </a:cubicBezTo>
                    <a:cubicBezTo>
                      <a:pt x="5530" y="12263"/>
                      <a:pt x="6108" y="14451"/>
                      <a:pt x="5530" y="16474"/>
                    </a:cubicBezTo>
                    <a:cubicBezTo>
                      <a:pt x="5518" y="16523"/>
                      <a:pt x="5549" y="16578"/>
                      <a:pt x="5598" y="16590"/>
                    </a:cubicBezTo>
                    <a:cubicBezTo>
                      <a:pt x="5610" y="16590"/>
                      <a:pt x="5617" y="16596"/>
                      <a:pt x="5629" y="16596"/>
                    </a:cubicBezTo>
                    <a:cubicBezTo>
                      <a:pt x="5672" y="16596"/>
                      <a:pt x="5709" y="16566"/>
                      <a:pt x="5721" y="16523"/>
                    </a:cubicBezTo>
                    <a:cubicBezTo>
                      <a:pt x="6305" y="14451"/>
                      <a:pt x="5727" y="12238"/>
                      <a:pt x="5217" y="10284"/>
                    </a:cubicBezTo>
                    <a:cubicBezTo>
                      <a:pt x="4934" y="9196"/>
                      <a:pt x="4658" y="8157"/>
                      <a:pt x="4627" y="7272"/>
                    </a:cubicBezTo>
                    <a:cubicBezTo>
                      <a:pt x="4608" y="6928"/>
                      <a:pt x="4608" y="6528"/>
                      <a:pt x="4602" y="6104"/>
                    </a:cubicBezTo>
                    <a:cubicBezTo>
                      <a:pt x="4565" y="3922"/>
                      <a:pt x="4529" y="1205"/>
                      <a:pt x="3490" y="302"/>
                    </a:cubicBezTo>
                    <a:cubicBezTo>
                      <a:pt x="3268" y="106"/>
                      <a:pt x="2978" y="1"/>
                      <a:pt x="2683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86"/>
              <p:cNvSpPr/>
              <p:nvPr/>
            </p:nvSpPr>
            <p:spPr>
              <a:xfrm>
                <a:off x="7000550" y="2168750"/>
                <a:ext cx="21225" cy="92225"/>
              </a:xfrm>
              <a:custGeom>
                <a:rect b="b" l="l" r="r" t="t"/>
                <a:pathLst>
                  <a:path extrusionOk="0" fill="none" h="3689" w="849">
                    <a:moveTo>
                      <a:pt x="0" y="1"/>
                    </a:moveTo>
                    <a:cubicBezTo>
                      <a:pt x="0" y="1"/>
                      <a:pt x="849" y="1212"/>
                      <a:pt x="800" y="3689"/>
                    </a:cubicBezTo>
                  </a:path>
                </a:pathLst>
              </a:custGeom>
              <a:noFill/>
              <a:ln cap="rnd" cmpd="sng" w="38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86"/>
              <p:cNvSpPr/>
              <p:nvPr/>
            </p:nvSpPr>
            <p:spPr>
              <a:xfrm>
                <a:off x="6849800" y="1931475"/>
                <a:ext cx="75325" cy="745800"/>
              </a:xfrm>
              <a:custGeom>
                <a:rect b="b" l="l" r="r" t="t"/>
                <a:pathLst>
                  <a:path extrusionOk="0" h="29832" w="3013">
                    <a:moveTo>
                      <a:pt x="1882" y="6401"/>
                    </a:moveTo>
                    <a:cubicBezTo>
                      <a:pt x="2135" y="6401"/>
                      <a:pt x="2363" y="6476"/>
                      <a:pt x="2502" y="6621"/>
                    </a:cubicBezTo>
                    <a:cubicBezTo>
                      <a:pt x="2588" y="6714"/>
                      <a:pt x="2601" y="6836"/>
                      <a:pt x="2533" y="6984"/>
                    </a:cubicBezTo>
                    <a:cubicBezTo>
                      <a:pt x="2373" y="7321"/>
                      <a:pt x="1844" y="7686"/>
                      <a:pt x="1377" y="7686"/>
                    </a:cubicBezTo>
                    <a:cubicBezTo>
                      <a:pt x="1359" y="7686"/>
                      <a:pt x="1340" y="7686"/>
                      <a:pt x="1322" y="7685"/>
                    </a:cubicBezTo>
                    <a:cubicBezTo>
                      <a:pt x="1021" y="7666"/>
                      <a:pt x="806" y="7494"/>
                      <a:pt x="683" y="7168"/>
                    </a:cubicBezTo>
                    <a:lnTo>
                      <a:pt x="689" y="7168"/>
                    </a:lnTo>
                    <a:cubicBezTo>
                      <a:pt x="781" y="6910"/>
                      <a:pt x="972" y="6695"/>
                      <a:pt x="1224" y="6566"/>
                    </a:cubicBezTo>
                    <a:cubicBezTo>
                      <a:pt x="1433" y="6456"/>
                      <a:pt x="1667" y="6401"/>
                      <a:pt x="1882" y="6401"/>
                    </a:cubicBezTo>
                    <a:close/>
                    <a:moveTo>
                      <a:pt x="568" y="1"/>
                    </a:moveTo>
                    <a:cubicBezTo>
                      <a:pt x="518" y="1"/>
                      <a:pt x="480" y="41"/>
                      <a:pt x="474" y="87"/>
                    </a:cubicBezTo>
                    <a:cubicBezTo>
                      <a:pt x="455" y="315"/>
                      <a:pt x="1" y="5650"/>
                      <a:pt x="480" y="7156"/>
                    </a:cubicBezTo>
                    <a:lnTo>
                      <a:pt x="486" y="7175"/>
                    </a:lnTo>
                    <a:cubicBezTo>
                      <a:pt x="431" y="7384"/>
                      <a:pt x="431" y="7599"/>
                      <a:pt x="480" y="7802"/>
                    </a:cubicBezTo>
                    <a:cubicBezTo>
                      <a:pt x="560" y="8195"/>
                      <a:pt x="738" y="8717"/>
                      <a:pt x="947" y="9326"/>
                    </a:cubicBezTo>
                    <a:cubicBezTo>
                      <a:pt x="1457" y="10844"/>
                      <a:pt x="2164" y="12916"/>
                      <a:pt x="2195" y="15061"/>
                    </a:cubicBezTo>
                    <a:cubicBezTo>
                      <a:pt x="2213" y="16235"/>
                      <a:pt x="2183" y="18005"/>
                      <a:pt x="2152" y="19714"/>
                    </a:cubicBezTo>
                    <a:cubicBezTo>
                      <a:pt x="2097" y="22541"/>
                      <a:pt x="2047" y="25209"/>
                      <a:pt x="2195" y="25805"/>
                    </a:cubicBezTo>
                    <a:cubicBezTo>
                      <a:pt x="2441" y="26764"/>
                      <a:pt x="2730" y="28811"/>
                      <a:pt x="2816" y="29745"/>
                    </a:cubicBezTo>
                    <a:cubicBezTo>
                      <a:pt x="2822" y="29794"/>
                      <a:pt x="2865" y="29831"/>
                      <a:pt x="2914" y="29831"/>
                    </a:cubicBezTo>
                    <a:lnTo>
                      <a:pt x="2920" y="29831"/>
                    </a:lnTo>
                    <a:cubicBezTo>
                      <a:pt x="2969" y="29825"/>
                      <a:pt x="3012" y="29782"/>
                      <a:pt x="3006" y="29727"/>
                    </a:cubicBezTo>
                    <a:cubicBezTo>
                      <a:pt x="2920" y="28786"/>
                      <a:pt x="2625" y="26727"/>
                      <a:pt x="2379" y="25762"/>
                    </a:cubicBezTo>
                    <a:cubicBezTo>
                      <a:pt x="2238" y="25191"/>
                      <a:pt x="2287" y="22406"/>
                      <a:pt x="2336" y="19714"/>
                    </a:cubicBezTo>
                    <a:cubicBezTo>
                      <a:pt x="2373" y="18005"/>
                      <a:pt x="2404" y="16235"/>
                      <a:pt x="2385" y="15055"/>
                    </a:cubicBezTo>
                    <a:cubicBezTo>
                      <a:pt x="2355" y="12885"/>
                      <a:pt x="1642" y="10795"/>
                      <a:pt x="1125" y="9271"/>
                    </a:cubicBezTo>
                    <a:cubicBezTo>
                      <a:pt x="923" y="8662"/>
                      <a:pt x="744" y="8140"/>
                      <a:pt x="664" y="7765"/>
                    </a:cubicBezTo>
                    <a:cubicBezTo>
                      <a:pt x="646" y="7672"/>
                      <a:pt x="634" y="7580"/>
                      <a:pt x="634" y="7482"/>
                    </a:cubicBezTo>
                    <a:lnTo>
                      <a:pt x="634" y="7482"/>
                    </a:lnTo>
                    <a:cubicBezTo>
                      <a:pt x="781" y="7715"/>
                      <a:pt x="1033" y="7863"/>
                      <a:pt x="1310" y="7875"/>
                    </a:cubicBezTo>
                    <a:cubicBezTo>
                      <a:pt x="1336" y="7877"/>
                      <a:pt x="1362" y="7878"/>
                      <a:pt x="1389" y="7878"/>
                    </a:cubicBezTo>
                    <a:cubicBezTo>
                      <a:pt x="1939" y="7878"/>
                      <a:pt x="2523" y="7463"/>
                      <a:pt x="2705" y="7064"/>
                    </a:cubicBezTo>
                    <a:cubicBezTo>
                      <a:pt x="2810" y="6843"/>
                      <a:pt x="2791" y="6640"/>
                      <a:pt x="2644" y="6492"/>
                    </a:cubicBezTo>
                    <a:cubicBezTo>
                      <a:pt x="2467" y="6305"/>
                      <a:pt x="2188" y="6208"/>
                      <a:pt x="1883" y="6208"/>
                    </a:cubicBezTo>
                    <a:cubicBezTo>
                      <a:pt x="1638" y="6208"/>
                      <a:pt x="1376" y="6271"/>
                      <a:pt x="1138" y="6400"/>
                    </a:cubicBezTo>
                    <a:cubicBezTo>
                      <a:pt x="916" y="6511"/>
                      <a:pt x="732" y="6683"/>
                      <a:pt x="609" y="6892"/>
                    </a:cubicBezTo>
                    <a:cubicBezTo>
                      <a:pt x="234" y="5177"/>
                      <a:pt x="658" y="155"/>
                      <a:pt x="664" y="106"/>
                    </a:cubicBezTo>
                    <a:cubicBezTo>
                      <a:pt x="671" y="51"/>
                      <a:pt x="634" y="7"/>
                      <a:pt x="578" y="1"/>
                    </a:cubicBezTo>
                    <a:cubicBezTo>
                      <a:pt x="575" y="1"/>
                      <a:pt x="571" y="1"/>
                      <a:pt x="568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86"/>
              <p:cNvSpPr/>
              <p:nvPr/>
            </p:nvSpPr>
            <p:spPr>
              <a:xfrm>
                <a:off x="6780500" y="1666375"/>
                <a:ext cx="81150" cy="224275"/>
              </a:xfrm>
              <a:custGeom>
                <a:rect b="b" l="l" r="r" t="t"/>
                <a:pathLst>
                  <a:path extrusionOk="0" h="8971" w="3246">
                    <a:moveTo>
                      <a:pt x="823" y="1"/>
                    </a:moveTo>
                    <a:cubicBezTo>
                      <a:pt x="659" y="1"/>
                      <a:pt x="498" y="63"/>
                      <a:pt x="375" y="180"/>
                    </a:cubicBezTo>
                    <a:cubicBezTo>
                      <a:pt x="129" y="420"/>
                      <a:pt x="0" y="752"/>
                      <a:pt x="19" y="1096"/>
                    </a:cubicBezTo>
                    <a:cubicBezTo>
                      <a:pt x="43" y="1502"/>
                      <a:pt x="240" y="1772"/>
                      <a:pt x="455" y="2061"/>
                    </a:cubicBezTo>
                    <a:cubicBezTo>
                      <a:pt x="517" y="2141"/>
                      <a:pt x="578" y="2227"/>
                      <a:pt x="640" y="2320"/>
                    </a:cubicBezTo>
                    <a:cubicBezTo>
                      <a:pt x="1943" y="4287"/>
                      <a:pt x="2773" y="6536"/>
                      <a:pt x="3043" y="8884"/>
                    </a:cubicBezTo>
                    <a:cubicBezTo>
                      <a:pt x="3049" y="8927"/>
                      <a:pt x="3092" y="8964"/>
                      <a:pt x="3141" y="8964"/>
                    </a:cubicBezTo>
                    <a:lnTo>
                      <a:pt x="3154" y="8970"/>
                    </a:lnTo>
                    <a:cubicBezTo>
                      <a:pt x="3209" y="8964"/>
                      <a:pt x="3246" y="8915"/>
                      <a:pt x="3240" y="8866"/>
                    </a:cubicBezTo>
                    <a:cubicBezTo>
                      <a:pt x="2957" y="6487"/>
                      <a:pt x="2121" y="4207"/>
                      <a:pt x="793" y="2215"/>
                    </a:cubicBezTo>
                    <a:cubicBezTo>
                      <a:pt x="732" y="2123"/>
                      <a:pt x="670" y="2037"/>
                      <a:pt x="609" y="1951"/>
                    </a:cubicBezTo>
                    <a:cubicBezTo>
                      <a:pt x="406" y="1674"/>
                      <a:pt x="228" y="1441"/>
                      <a:pt x="209" y="1090"/>
                    </a:cubicBezTo>
                    <a:cubicBezTo>
                      <a:pt x="197" y="801"/>
                      <a:pt x="302" y="525"/>
                      <a:pt x="504" y="322"/>
                    </a:cubicBezTo>
                    <a:cubicBezTo>
                      <a:pt x="594" y="237"/>
                      <a:pt x="712" y="189"/>
                      <a:pt x="833" y="189"/>
                    </a:cubicBezTo>
                    <a:cubicBezTo>
                      <a:pt x="852" y="189"/>
                      <a:pt x="872" y="190"/>
                      <a:pt x="892" y="193"/>
                    </a:cubicBezTo>
                    <a:cubicBezTo>
                      <a:pt x="902" y="196"/>
                      <a:pt x="912" y="197"/>
                      <a:pt x="922" y="197"/>
                    </a:cubicBezTo>
                    <a:cubicBezTo>
                      <a:pt x="1032" y="197"/>
                      <a:pt x="1053" y="14"/>
                      <a:pt x="922" y="8"/>
                    </a:cubicBezTo>
                    <a:cubicBezTo>
                      <a:pt x="889" y="3"/>
                      <a:pt x="856" y="1"/>
                      <a:pt x="823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86"/>
              <p:cNvSpPr/>
              <p:nvPr/>
            </p:nvSpPr>
            <p:spPr>
              <a:xfrm>
                <a:off x="6844425" y="1661800"/>
                <a:ext cx="48275" cy="231150"/>
              </a:xfrm>
              <a:custGeom>
                <a:rect b="b" l="l" r="r" t="t"/>
                <a:pathLst>
                  <a:path extrusionOk="0" h="9246" w="1931">
                    <a:moveTo>
                      <a:pt x="1076" y="0"/>
                    </a:moveTo>
                    <a:cubicBezTo>
                      <a:pt x="1026" y="0"/>
                      <a:pt x="983" y="36"/>
                      <a:pt x="978" y="87"/>
                    </a:cubicBezTo>
                    <a:cubicBezTo>
                      <a:pt x="972" y="136"/>
                      <a:pt x="1008" y="185"/>
                      <a:pt x="1064" y="191"/>
                    </a:cubicBezTo>
                    <a:cubicBezTo>
                      <a:pt x="1488" y="253"/>
                      <a:pt x="1746" y="529"/>
                      <a:pt x="1746" y="941"/>
                    </a:cubicBezTo>
                    <a:cubicBezTo>
                      <a:pt x="1746" y="1304"/>
                      <a:pt x="1568" y="1654"/>
                      <a:pt x="1396" y="1986"/>
                    </a:cubicBezTo>
                    <a:lnTo>
                      <a:pt x="1334" y="2103"/>
                    </a:lnTo>
                    <a:cubicBezTo>
                      <a:pt x="240" y="4291"/>
                      <a:pt x="0" y="6818"/>
                      <a:pt x="664" y="9178"/>
                    </a:cubicBezTo>
                    <a:cubicBezTo>
                      <a:pt x="677" y="9221"/>
                      <a:pt x="713" y="9246"/>
                      <a:pt x="756" y="9246"/>
                    </a:cubicBezTo>
                    <a:lnTo>
                      <a:pt x="781" y="9246"/>
                    </a:lnTo>
                    <a:cubicBezTo>
                      <a:pt x="830" y="9227"/>
                      <a:pt x="861" y="9178"/>
                      <a:pt x="849" y="9129"/>
                    </a:cubicBezTo>
                    <a:cubicBezTo>
                      <a:pt x="191" y="6811"/>
                      <a:pt x="431" y="4334"/>
                      <a:pt x="1506" y="2189"/>
                    </a:cubicBezTo>
                    <a:lnTo>
                      <a:pt x="1562" y="2072"/>
                    </a:lnTo>
                    <a:cubicBezTo>
                      <a:pt x="1746" y="1716"/>
                      <a:pt x="1930" y="1353"/>
                      <a:pt x="1930" y="941"/>
                    </a:cubicBezTo>
                    <a:cubicBezTo>
                      <a:pt x="1930" y="431"/>
                      <a:pt x="1611" y="75"/>
                      <a:pt x="1088" y="1"/>
                    </a:cubicBezTo>
                    <a:cubicBezTo>
                      <a:pt x="1084" y="0"/>
                      <a:pt x="1080" y="0"/>
                      <a:pt x="107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4" name="Google Shape;2474;p86"/>
              <p:cNvGrpSpPr/>
              <p:nvPr/>
            </p:nvGrpSpPr>
            <p:grpSpPr>
              <a:xfrm>
                <a:off x="6814150" y="1867175"/>
                <a:ext cx="117025" cy="84325"/>
                <a:chOff x="6814150" y="1867175"/>
                <a:chExt cx="117025" cy="84325"/>
              </a:xfrm>
            </p:grpSpPr>
            <p:sp>
              <p:nvSpPr>
                <p:cNvPr id="2475" name="Google Shape;2475;p86"/>
                <p:cNvSpPr/>
                <p:nvPr/>
              </p:nvSpPr>
              <p:spPr>
                <a:xfrm>
                  <a:off x="6828600" y="1867175"/>
                  <a:ext cx="102575" cy="78800"/>
                </a:xfrm>
                <a:custGeom>
                  <a:rect b="b" l="l" r="r" t="t"/>
                  <a:pathLst>
                    <a:path extrusionOk="0" h="3152" w="4103">
                      <a:moveTo>
                        <a:pt x="1691" y="0"/>
                      </a:moveTo>
                      <a:cubicBezTo>
                        <a:pt x="1536" y="0"/>
                        <a:pt x="1364" y="13"/>
                        <a:pt x="1174" y="41"/>
                      </a:cubicBezTo>
                      <a:cubicBezTo>
                        <a:pt x="0" y="207"/>
                        <a:pt x="879" y="3120"/>
                        <a:pt x="1691" y="3151"/>
                      </a:cubicBezTo>
                      <a:cubicBezTo>
                        <a:pt x="1693" y="3151"/>
                        <a:pt x="1696" y="3151"/>
                        <a:pt x="1699" y="3151"/>
                      </a:cubicBezTo>
                      <a:cubicBezTo>
                        <a:pt x="2465" y="3151"/>
                        <a:pt x="4102" y="0"/>
                        <a:pt x="1691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6" name="Google Shape;2476;p86"/>
                <p:cNvSpPr/>
                <p:nvPr/>
              </p:nvSpPr>
              <p:spPr>
                <a:xfrm>
                  <a:off x="6814150" y="1872700"/>
                  <a:ext cx="102425" cy="78800"/>
                </a:xfrm>
                <a:custGeom>
                  <a:rect b="b" l="l" r="r" t="t"/>
                  <a:pathLst>
                    <a:path extrusionOk="0" h="3152" w="4097">
                      <a:moveTo>
                        <a:pt x="1685" y="0"/>
                      </a:moveTo>
                      <a:cubicBezTo>
                        <a:pt x="1530" y="0"/>
                        <a:pt x="1358" y="13"/>
                        <a:pt x="1168" y="41"/>
                      </a:cubicBezTo>
                      <a:cubicBezTo>
                        <a:pt x="0" y="213"/>
                        <a:pt x="873" y="3127"/>
                        <a:pt x="1685" y="3151"/>
                      </a:cubicBezTo>
                      <a:cubicBezTo>
                        <a:pt x="1687" y="3151"/>
                        <a:pt x="1690" y="3152"/>
                        <a:pt x="1693" y="3152"/>
                      </a:cubicBezTo>
                      <a:cubicBezTo>
                        <a:pt x="2459" y="3152"/>
                        <a:pt x="4097" y="0"/>
                        <a:pt x="1685" y="0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477" name="Google Shape;2477;p86"/>
            <p:cNvSpPr/>
            <p:nvPr/>
          </p:nvSpPr>
          <p:spPr>
            <a:xfrm>
              <a:off x="6733325" y="1548975"/>
              <a:ext cx="193800" cy="222875"/>
            </a:xfrm>
            <a:custGeom>
              <a:rect b="b" l="l" r="r" t="t"/>
              <a:pathLst>
                <a:path extrusionOk="0" h="8915" w="7752">
                  <a:moveTo>
                    <a:pt x="3746" y="0"/>
                  </a:moveTo>
                  <a:cubicBezTo>
                    <a:pt x="3376" y="0"/>
                    <a:pt x="2959" y="59"/>
                    <a:pt x="2502" y="217"/>
                  </a:cubicBezTo>
                  <a:cubicBezTo>
                    <a:pt x="670" y="850"/>
                    <a:pt x="0" y="3457"/>
                    <a:pt x="738" y="5885"/>
                  </a:cubicBezTo>
                  <a:cubicBezTo>
                    <a:pt x="1482" y="8319"/>
                    <a:pt x="2889" y="8915"/>
                    <a:pt x="2889" y="8915"/>
                  </a:cubicBezTo>
                  <a:cubicBezTo>
                    <a:pt x="1869" y="7612"/>
                    <a:pt x="1832" y="5522"/>
                    <a:pt x="1832" y="5522"/>
                  </a:cubicBezTo>
                  <a:lnTo>
                    <a:pt x="1832" y="5522"/>
                  </a:lnTo>
                  <a:cubicBezTo>
                    <a:pt x="2047" y="6456"/>
                    <a:pt x="2643" y="6905"/>
                    <a:pt x="2643" y="6905"/>
                  </a:cubicBezTo>
                  <a:cubicBezTo>
                    <a:pt x="2182" y="6413"/>
                    <a:pt x="2115" y="4932"/>
                    <a:pt x="2643" y="4686"/>
                  </a:cubicBezTo>
                  <a:cubicBezTo>
                    <a:pt x="3172" y="4440"/>
                    <a:pt x="4229" y="3770"/>
                    <a:pt x="4229" y="3770"/>
                  </a:cubicBezTo>
                  <a:lnTo>
                    <a:pt x="4229" y="3770"/>
                  </a:lnTo>
                  <a:cubicBezTo>
                    <a:pt x="3946" y="4299"/>
                    <a:pt x="3277" y="4618"/>
                    <a:pt x="3277" y="4618"/>
                  </a:cubicBezTo>
                  <a:cubicBezTo>
                    <a:pt x="4832" y="4372"/>
                    <a:pt x="5286" y="3457"/>
                    <a:pt x="5286" y="3457"/>
                  </a:cubicBezTo>
                  <a:cubicBezTo>
                    <a:pt x="5286" y="3457"/>
                    <a:pt x="6374" y="4372"/>
                    <a:pt x="5987" y="6487"/>
                  </a:cubicBezTo>
                  <a:cubicBezTo>
                    <a:pt x="6264" y="6100"/>
                    <a:pt x="6436" y="5651"/>
                    <a:pt x="6479" y="5178"/>
                  </a:cubicBezTo>
                  <a:cubicBezTo>
                    <a:pt x="6479" y="5129"/>
                    <a:pt x="6479" y="5085"/>
                    <a:pt x="6479" y="5036"/>
                  </a:cubicBezTo>
                  <a:cubicBezTo>
                    <a:pt x="6479" y="4952"/>
                    <a:pt x="6482" y="4913"/>
                    <a:pt x="6487" y="4913"/>
                  </a:cubicBezTo>
                  <a:lnTo>
                    <a:pt x="6487" y="4913"/>
                  </a:lnTo>
                  <a:cubicBezTo>
                    <a:pt x="6529" y="4913"/>
                    <a:pt x="6670" y="7775"/>
                    <a:pt x="5563" y="8915"/>
                  </a:cubicBezTo>
                  <a:cubicBezTo>
                    <a:pt x="5563" y="8915"/>
                    <a:pt x="7610" y="7716"/>
                    <a:pt x="7678" y="5036"/>
                  </a:cubicBezTo>
                  <a:cubicBezTo>
                    <a:pt x="7751" y="2362"/>
                    <a:pt x="7186" y="605"/>
                    <a:pt x="5532" y="537"/>
                  </a:cubicBezTo>
                  <a:cubicBezTo>
                    <a:pt x="5532" y="537"/>
                    <a:pt x="4857" y="0"/>
                    <a:pt x="3746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8" name="Google Shape;2478;p86"/>
          <p:cNvGrpSpPr/>
          <p:nvPr/>
        </p:nvGrpSpPr>
        <p:grpSpPr>
          <a:xfrm>
            <a:off x="7301946" y="1542722"/>
            <a:ext cx="911707" cy="2849020"/>
            <a:chOff x="2972675" y="239500"/>
            <a:chExt cx="1672550" cy="5226600"/>
          </a:xfrm>
        </p:grpSpPr>
        <p:sp>
          <p:nvSpPr>
            <p:cNvPr id="2479" name="Google Shape;2479;p86"/>
            <p:cNvSpPr/>
            <p:nvPr/>
          </p:nvSpPr>
          <p:spPr>
            <a:xfrm>
              <a:off x="3015600" y="239500"/>
              <a:ext cx="793250" cy="1764400"/>
            </a:xfrm>
            <a:custGeom>
              <a:rect b="b" l="l" r="r" t="t"/>
              <a:pathLst>
                <a:path extrusionOk="0" h="70576" w="31730">
                  <a:moveTo>
                    <a:pt x="31730" y="0"/>
                  </a:moveTo>
                  <a:cubicBezTo>
                    <a:pt x="26725" y="0"/>
                    <a:pt x="21527" y="1773"/>
                    <a:pt x="21527" y="7209"/>
                  </a:cubicBezTo>
                  <a:lnTo>
                    <a:pt x="21527" y="12407"/>
                  </a:lnTo>
                  <a:cubicBezTo>
                    <a:pt x="21527" y="12407"/>
                    <a:pt x="20342" y="12875"/>
                    <a:pt x="20462" y="14179"/>
                  </a:cubicBezTo>
                  <a:cubicBezTo>
                    <a:pt x="20581" y="15474"/>
                    <a:pt x="21288" y="19736"/>
                    <a:pt x="23419" y="19965"/>
                  </a:cubicBezTo>
                  <a:cubicBezTo>
                    <a:pt x="23419" y="19965"/>
                    <a:pt x="24677" y="22307"/>
                    <a:pt x="24677" y="31123"/>
                  </a:cubicBezTo>
                  <a:cubicBezTo>
                    <a:pt x="24677" y="31123"/>
                    <a:pt x="18955" y="34071"/>
                    <a:pt x="15622" y="35596"/>
                  </a:cubicBezTo>
                  <a:cubicBezTo>
                    <a:pt x="15622" y="35596"/>
                    <a:pt x="15160" y="35562"/>
                    <a:pt x="14427" y="35562"/>
                  </a:cubicBezTo>
                  <a:cubicBezTo>
                    <a:pt x="12375" y="35562"/>
                    <a:pt x="8203" y="35822"/>
                    <a:pt x="6099" y="37790"/>
                  </a:cubicBezTo>
                  <a:cubicBezTo>
                    <a:pt x="3243" y="40463"/>
                    <a:pt x="1" y="45514"/>
                    <a:pt x="1709" y="54569"/>
                  </a:cubicBezTo>
                  <a:cubicBezTo>
                    <a:pt x="1709" y="54569"/>
                    <a:pt x="1305" y="58435"/>
                    <a:pt x="1213" y="63477"/>
                  </a:cubicBezTo>
                  <a:lnTo>
                    <a:pt x="20774" y="63477"/>
                  </a:lnTo>
                  <a:lnTo>
                    <a:pt x="20774" y="65616"/>
                  </a:lnTo>
                  <a:cubicBezTo>
                    <a:pt x="19644" y="66103"/>
                    <a:pt x="19011" y="67306"/>
                    <a:pt x="19258" y="68509"/>
                  </a:cubicBezTo>
                  <a:cubicBezTo>
                    <a:pt x="19497" y="69712"/>
                    <a:pt x="20563" y="70576"/>
                    <a:pt x="21784" y="70576"/>
                  </a:cubicBezTo>
                  <a:cubicBezTo>
                    <a:pt x="23015" y="70576"/>
                    <a:pt x="24071" y="69712"/>
                    <a:pt x="24309" y="68509"/>
                  </a:cubicBezTo>
                  <a:cubicBezTo>
                    <a:pt x="24557" y="67306"/>
                    <a:pt x="23924" y="66103"/>
                    <a:pt x="22794" y="65616"/>
                  </a:cubicBezTo>
                  <a:lnTo>
                    <a:pt x="22794" y="63477"/>
                  </a:lnTo>
                  <a:lnTo>
                    <a:pt x="31730" y="63477"/>
                  </a:lnTo>
                  <a:lnTo>
                    <a:pt x="31730" y="0"/>
                  </a:lnTo>
                  <a:close/>
                </a:path>
              </a:pathLst>
            </a:custGeom>
            <a:solidFill>
              <a:srgbClr val="667E92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6"/>
            <p:cNvSpPr/>
            <p:nvPr/>
          </p:nvSpPr>
          <p:spPr>
            <a:xfrm>
              <a:off x="3625625" y="240400"/>
              <a:ext cx="976900" cy="1586950"/>
            </a:xfrm>
            <a:custGeom>
              <a:rect b="b" l="l" r="r" t="t"/>
              <a:pathLst>
                <a:path extrusionOk="0" h="63478" w="39076">
                  <a:moveTo>
                    <a:pt x="7329" y="1"/>
                  </a:moveTo>
                  <a:lnTo>
                    <a:pt x="7329" y="52292"/>
                  </a:lnTo>
                  <a:lnTo>
                    <a:pt x="4959" y="52292"/>
                  </a:lnTo>
                  <a:cubicBezTo>
                    <a:pt x="4543" y="51325"/>
                    <a:pt x="3601" y="50715"/>
                    <a:pt x="2584" y="50715"/>
                  </a:cubicBezTo>
                  <a:cubicBezTo>
                    <a:pt x="2413" y="50715"/>
                    <a:pt x="2240" y="50732"/>
                    <a:pt x="2066" y="50767"/>
                  </a:cubicBezTo>
                  <a:cubicBezTo>
                    <a:pt x="863" y="51015"/>
                    <a:pt x="0" y="52072"/>
                    <a:pt x="0" y="53293"/>
                  </a:cubicBezTo>
                  <a:cubicBezTo>
                    <a:pt x="0" y="54524"/>
                    <a:pt x="863" y="55580"/>
                    <a:pt x="2066" y="55818"/>
                  </a:cubicBezTo>
                  <a:cubicBezTo>
                    <a:pt x="2241" y="55854"/>
                    <a:pt x="2416" y="55872"/>
                    <a:pt x="2588" y="55872"/>
                  </a:cubicBezTo>
                  <a:cubicBezTo>
                    <a:pt x="3604" y="55872"/>
                    <a:pt x="4543" y="55269"/>
                    <a:pt x="4959" y="54303"/>
                  </a:cubicBezTo>
                  <a:lnTo>
                    <a:pt x="7329" y="54303"/>
                  </a:lnTo>
                  <a:lnTo>
                    <a:pt x="7329" y="63477"/>
                  </a:lnTo>
                  <a:lnTo>
                    <a:pt x="37863" y="63477"/>
                  </a:lnTo>
                  <a:cubicBezTo>
                    <a:pt x="37762" y="58436"/>
                    <a:pt x="37358" y="54569"/>
                    <a:pt x="37358" y="54569"/>
                  </a:cubicBezTo>
                  <a:cubicBezTo>
                    <a:pt x="39076" y="45514"/>
                    <a:pt x="35834" y="40464"/>
                    <a:pt x="32969" y="37791"/>
                  </a:cubicBezTo>
                  <a:cubicBezTo>
                    <a:pt x="30867" y="35831"/>
                    <a:pt x="26700" y="35572"/>
                    <a:pt x="24646" y="35572"/>
                  </a:cubicBezTo>
                  <a:cubicBezTo>
                    <a:pt x="23910" y="35572"/>
                    <a:pt x="23446" y="35605"/>
                    <a:pt x="23446" y="35605"/>
                  </a:cubicBezTo>
                  <a:cubicBezTo>
                    <a:pt x="20112" y="34072"/>
                    <a:pt x="14391" y="31124"/>
                    <a:pt x="14391" y="31124"/>
                  </a:cubicBezTo>
                  <a:cubicBezTo>
                    <a:pt x="14391" y="22308"/>
                    <a:pt x="15649" y="19975"/>
                    <a:pt x="15649" y="19975"/>
                  </a:cubicBezTo>
                  <a:cubicBezTo>
                    <a:pt x="17779" y="19736"/>
                    <a:pt x="18486" y="15484"/>
                    <a:pt x="18606" y="14180"/>
                  </a:cubicBezTo>
                  <a:cubicBezTo>
                    <a:pt x="18725" y="12885"/>
                    <a:pt x="17541" y="12408"/>
                    <a:pt x="17541" y="12408"/>
                  </a:cubicBezTo>
                  <a:lnTo>
                    <a:pt x="17541" y="7210"/>
                  </a:lnTo>
                  <a:cubicBezTo>
                    <a:pt x="17541" y="1773"/>
                    <a:pt x="12343" y="1"/>
                    <a:pt x="7329" y="1"/>
                  </a:cubicBezTo>
                  <a:close/>
                </a:path>
              </a:pathLst>
            </a:custGeom>
            <a:solidFill>
              <a:srgbClr val="E3E9ED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6"/>
            <p:cNvSpPr/>
            <p:nvPr/>
          </p:nvSpPr>
          <p:spPr>
            <a:xfrm>
              <a:off x="3804225" y="1637225"/>
              <a:ext cx="841000" cy="3828875"/>
            </a:xfrm>
            <a:custGeom>
              <a:rect b="b" l="l" r="r" t="t"/>
              <a:pathLst>
                <a:path extrusionOk="0" h="153155" w="33640">
                  <a:moveTo>
                    <a:pt x="10139" y="0"/>
                  </a:moveTo>
                  <a:cubicBezTo>
                    <a:pt x="8909" y="0"/>
                    <a:pt x="7853" y="864"/>
                    <a:pt x="7614" y="2067"/>
                  </a:cubicBezTo>
                  <a:cubicBezTo>
                    <a:pt x="7366" y="3270"/>
                    <a:pt x="8000" y="4473"/>
                    <a:pt x="9129" y="4960"/>
                  </a:cubicBezTo>
                  <a:lnTo>
                    <a:pt x="9129" y="7568"/>
                  </a:lnTo>
                  <a:lnTo>
                    <a:pt x="185" y="7568"/>
                  </a:lnTo>
                  <a:lnTo>
                    <a:pt x="185" y="71476"/>
                  </a:lnTo>
                  <a:cubicBezTo>
                    <a:pt x="185" y="71476"/>
                    <a:pt x="947" y="76334"/>
                    <a:pt x="1241" y="80715"/>
                  </a:cubicBezTo>
                  <a:cubicBezTo>
                    <a:pt x="1525" y="85104"/>
                    <a:pt x="570" y="98163"/>
                    <a:pt x="286" y="104739"/>
                  </a:cubicBezTo>
                  <a:cubicBezTo>
                    <a:pt x="1" y="111314"/>
                    <a:pt x="570" y="119983"/>
                    <a:pt x="1140" y="125420"/>
                  </a:cubicBezTo>
                  <a:cubicBezTo>
                    <a:pt x="1718" y="130857"/>
                    <a:pt x="2003" y="134852"/>
                    <a:pt x="1902" y="139618"/>
                  </a:cubicBezTo>
                  <a:cubicBezTo>
                    <a:pt x="1810" y="144384"/>
                    <a:pt x="1241" y="144485"/>
                    <a:pt x="1048" y="145532"/>
                  </a:cubicBezTo>
                  <a:cubicBezTo>
                    <a:pt x="855" y="146579"/>
                    <a:pt x="1819" y="148012"/>
                    <a:pt x="1819" y="148489"/>
                  </a:cubicBezTo>
                  <a:cubicBezTo>
                    <a:pt x="1819" y="148967"/>
                    <a:pt x="1002" y="150390"/>
                    <a:pt x="1002" y="151483"/>
                  </a:cubicBezTo>
                  <a:cubicBezTo>
                    <a:pt x="1002" y="152585"/>
                    <a:pt x="1149" y="153154"/>
                    <a:pt x="2673" y="153154"/>
                  </a:cubicBezTo>
                  <a:lnTo>
                    <a:pt x="11627" y="153154"/>
                  </a:lnTo>
                  <a:cubicBezTo>
                    <a:pt x="12674" y="153154"/>
                    <a:pt x="12674" y="152199"/>
                    <a:pt x="12674" y="151437"/>
                  </a:cubicBezTo>
                  <a:cubicBezTo>
                    <a:pt x="12674" y="150675"/>
                    <a:pt x="8578" y="147626"/>
                    <a:pt x="8385" y="147249"/>
                  </a:cubicBezTo>
                  <a:cubicBezTo>
                    <a:pt x="8193" y="146864"/>
                    <a:pt x="8477" y="145624"/>
                    <a:pt x="8385" y="145054"/>
                  </a:cubicBezTo>
                  <a:cubicBezTo>
                    <a:pt x="8294" y="144485"/>
                    <a:pt x="7338" y="144577"/>
                    <a:pt x="7430" y="143530"/>
                  </a:cubicBezTo>
                  <a:cubicBezTo>
                    <a:pt x="7531" y="142483"/>
                    <a:pt x="8955" y="134953"/>
                    <a:pt x="12298" y="125512"/>
                  </a:cubicBezTo>
                  <a:cubicBezTo>
                    <a:pt x="15631" y="116080"/>
                    <a:pt x="15438" y="107310"/>
                    <a:pt x="14107" y="104454"/>
                  </a:cubicBezTo>
                  <a:cubicBezTo>
                    <a:pt x="12766" y="101589"/>
                    <a:pt x="12481" y="96446"/>
                    <a:pt x="12959" y="93875"/>
                  </a:cubicBezTo>
                  <a:cubicBezTo>
                    <a:pt x="13427" y="91294"/>
                    <a:pt x="18294" y="74819"/>
                    <a:pt x="19433" y="58895"/>
                  </a:cubicBezTo>
                  <a:cubicBezTo>
                    <a:pt x="20581" y="42970"/>
                    <a:pt x="15723" y="29829"/>
                    <a:pt x="15723" y="29829"/>
                  </a:cubicBezTo>
                  <a:lnTo>
                    <a:pt x="15723" y="17431"/>
                  </a:lnTo>
                  <a:cubicBezTo>
                    <a:pt x="18101" y="13620"/>
                    <a:pt x="19249" y="10571"/>
                    <a:pt x="19249" y="10571"/>
                  </a:cubicBezTo>
                  <a:lnTo>
                    <a:pt x="19249" y="10571"/>
                  </a:lnTo>
                  <a:cubicBezTo>
                    <a:pt x="19057" y="14005"/>
                    <a:pt x="20673" y="21628"/>
                    <a:pt x="20489" y="23152"/>
                  </a:cubicBezTo>
                  <a:cubicBezTo>
                    <a:pt x="19617" y="30123"/>
                    <a:pt x="20489" y="37635"/>
                    <a:pt x="22105" y="41354"/>
                  </a:cubicBezTo>
                  <a:cubicBezTo>
                    <a:pt x="23722" y="45073"/>
                    <a:pt x="24006" y="49307"/>
                    <a:pt x="23722" y="51456"/>
                  </a:cubicBezTo>
                  <a:cubicBezTo>
                    <a:pt x="23290" y="54789"/>
                    <a:pt x="21242" y="57774"/>
                    <a:pt x="20691" y="59188"/>
                  </a:cubicBezTo>
                  <a:cubicBezTo>
                    <a:pt x="20480" y="59730"/>
                    <a:pt x="21059" y="67261"/>
                    <a:pt x="21059" y="67261"/>
                  </a:cubicBezTo>
                  <a:cubicBezTo>
                    <a:pt x="21435" y="67839"/>
                    <a:pt x="22849" y="69410"/>
                    <a:pt x="23419" y="69887"/>
                  </a:cubicBezTo>
                  <a:cubicBezTo>
                    <a:pt x="23763" y="70172"/>
                    <a:pt x="24281" y="70352"/>
                    <a:pt x="24824" y="70352"/>
                  </a:cubicBezTo>
                  <a:cubicBezTo>
                    <a:pt x="25192" y="70352"/>
                    <a:pt x="25572" y="70269"/>
                    <a:pt x="25917" y="70080"/>
                  </a:cubicBezTo>
                  <a:cubicBezTo>
                    <a:pt x="26780" y="69603"/>
                    <a:pt x="31445" y="66994"/>
                    <a:pt x="31831" y="66232"/>
                  </a:cubicBezTo>
                  <a:cubicBezTo>
                    <a:pt x="32207" y="65470"/>
                    <a:pt x="30977" y="59941"/>
                    <a:pt x="30977" y="52034"/>
                  </a:cubicBezTo>
                  <a:cubicBezTo>
                    <a:pt x="30977" y="44118"/>
                    <a:pt x="32308" y="38397"/>
                    <a:pt x="32979" y="31730"/>
                  </a:cubicBezTo>
                  <a:cubicBezTo>
                    <a:pt x="33640" y="25062"/>
                    <a:pt x="30113" y="19626"/>
                    <a:pt x="30113" y="19626"/>
                  </a:cubicBezTo>
                  <a:cubicBezTo>
                    <a:pt x="30683" y="15686"/>
                    <a:pt x="30784" y="11305"/>
                    <a:pt x="30719" y="7568"/>
                  </a:cubicBezTo>
                  <a:lnTo>
                    <a:pt x="11150" y="7568"/>
                  </a:lnTo>
                  <a:lnTo>
                    <a:pt x="11150" y="4960"/>
                  </a:lnTo>
                  <a:cubicBezTo>
                    <a:pt x="12279" y="4473"/>
                    <a:pt x="12913" y="3270"/>
                    <a:pt x="12665" y="2067"/>
                  </a:cubicBezTo>
                  <a:cubicBezTo>
                    <a:pt x="12417" y="864"/>
                    <a:pt x="11361" y="0"/>
                    <a:pt x="10139" y="0"/>
                  </a:cubicBezTo>
                  <a:close/>
                </a:path>
              </a:pathLst>
            </a:custGeom>
            <a:solidFill>
              <a:srgbClr val="445D73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6"/>
            <p:cNvSpPr/>
            <p:nvPr/>
          </p:nvSpPr>
          <p:spPr>
            <a:xfrm>
              <a:off x="2972675" y="1826400"/>
              <a:ext cx="1037300" cy="3639700"/>
            </a:xfrm>
            <a:custGeom>
              <a:rect b="b" l="l" r="r" t="t"/>
              <a:pathLst>
                <a:path extrusionOk="0" h="145588" w="41492">
                  <a:moveTo>
                    <a:pt x="2930" y="1"/>
                  </a:moveTo>
                  <a:cubicBezTo>
                    <a:pt x="2857" y="3738"/>
                    <a:pt x="2958" y="8119"/>
                    <a:pt x="3527" y="12050"/>
                  </a:cubicBezTo>
                  <a:cubicBezTo>
                    <a:pt x="3527" y="12050"/>
                    <a:pt x="1" y="17486"/>
                    <a:pt x="662" y="24163"/>
                  </a:cubicBezTo>
                  <a:cubicBezTo>
                    <a:pt x="1332" y="30830"/>
                    <a:pt x="2664" y="36551"/>
                    <a:pt x="2664" y="44467"/>
                  </a:cubicBezTo>
                  <a:cubicBezTo>
                    <a:pt x="2664" y="52374"/>
                    <a:pt x="1424" y="57903"/>
                    <a:pt x="1810" y="58665"/>
                  </a:cubicBezTo>
                  <a:cubicBezTo>
                    <a:pt x="2195" y="59427"/>
                    <a:pt x="6861" y="62036"/>
                    <a:pt x="7724" y="62513"/>
                  </a:cubicBezTo>
                  <a:cubicBezTo>
                    <a:pt x="8068" y="62705"/>
                    <a:pt x="8446" y="62789"/>
                    <a:pt x="8813" y="62789"/>
                  </a:cubicBezTo>
                  <a:cubicBezTo>
                    <a:pt x="9356" y="62789"/>
                    <a:pt x="9873" y="62605"/>
                    <a:pt x="10213" y="62320"/>
                  </a:cubicBezTo>
                  <a:cubicBezTo>
                    <a:pt x="10782" y="61843"/>
                    <a:pt x="12196" y="60272"/>
                    <a:pt x="12582" y="59694"/>
                  </a:cubicBezTo>
                  <a:cubicBezTo>
                    <a:pt x="12582" y="59694"/>
                    <a:pt x="13151" y="52163"/>
                    <a:pt x="12949" y="51621"/>
                  </a:cubicBezTo>
                  <a:cubicBezTo>
                    <a:pt x="12389" y="50207"/>
                    <a:pt x="10341" y="47222"/>
                    <a:pt x="9909" y="43889"/>
                  </a:cubicBezTo>
                  <a:cubicBezTo>
                    <a:pt x="9634" y="41740"/>
                    <a:pt x="9909" y="37506"/>
                    <a:pt x="11535" y="33787"/>
                  </a:cubicBezTo>
                  <a:cubicBezTo>
                    <a:pt x="13151" y="30077"/>
                    <a:pt x="14024" y="22556"/>
                    <a:pt x="13151" y="15585"/>
                  </a:cubicBezTo>
                  <a:cubicBezTo>
                    <a:pt x="12958" y="14061"/>
                    <a:pt x="14584" y="6438"/>
                    <a:pt x="14391" y="3004"/>
                  </a:cubicBezTo>
                  <a:lnTo>
                    <a:pt x="14391" y="3004"/>
                  </a:lnTo>
                  <a:cubicBezTo>
                    <a:pt x="14391" y="3004"/>
                    <a:pt x="15539" y="6053"/>
                    <a:pt x="17917" y="9864"/>
                  </a:cubicBezTo>
                  <a:lnTo>
                    <a:pt x="17917" y="22252"/>
                  </a:lnTo>
                  <a:cubicBezTo>
                    <a:pt x="17917" y="22252"/>
                    <a:pt x="13059" y="35412"/>
                    <a:pt x="14198" y="51328"/>
                  </a:cubicBezTo>
                  <a:cubicBezTo>
                    <a:pt x="15346" y="67243"/>
                    <a:pt x="20204" y="83727"/>
                    <a:pt x="20682" y="86308"/>
                  </a:cubicBezTo>
                  <a:cubicBezTo>
                    <a:pt x="21159" y="88879"/>
                    <a:pt x="20874" y="94022"/>
                    <a:pt x="19534" y="96887"/>
                  </a:cubicBezTo>
                  <a:cubicBezTo>
                    <a:pt x="18193" y="99743"/>
                    <a:pt x="18009" y="108513"/>
                    <a:pt x="21352" y="117945"/>
                  </a:cubicBezTo>
                  <a:cubicBezTo>
                    <a:pt x="24686" y="127386"/>
                    <a:pt x="26109" y="134916"/>
                    <a:pt x="26210" y="135963"/>
                  </a:cubicBezTo>
                  <a:cubicBezTo>
                    <a:pt x="26302" y="137010"/>
                    <a:pt x="25347" y="136918"/>
                    <a:pt x="25255" y="137487"/>
                  </a:cubicBezTo>
                  <a:cubicBezTo>
                    <a:pt x="25163" y="138057"/>
                    <a:pt x="25448" y="139297"/>
                    <a:pt x="25255" y="139682"/>
                  </a:cubicBezTo>
                  <a:cubicBezTo>
                    <a:pt x="25062" y="140059"/>
                    <a:pt x="20966" y="143108"/>
                    <a:pt x="20966" y="143870"/>
                  </a:cubicBezTo>
                  <a:cubicBezTo>
                    <a:pt x="20966" y="144632"/>
                    <a:pt x="20966" y="145587"/>
                    <a:pt x="22013" y="145587"/>
                  </a:cubicBezTo>
                  <a:lnTo>
                    <a:pt x="30967" y="145587"/>
                  </a:lnTo>
                  <a:cubicBezTo>
                    <a:pt x="32492" y="145587"/>
                    <a:pt x="32638" y="145009"/>
                    <a:pt x="32638" y="143916"/>
                  </a:cubicBezTo>
                  <a:cubicBezTo>
                    <a:pt x="32638" y="142823"/>
                    <a:pt x="31830" y="141391"/>
                    <a:pt x="31830" y="140913"/>
                  </a:cubicBezTo>
                  <a:cubicBezTo>
                    <a:pt x="31830" y="140445"/>
                    <a:pt x="32785" y="139012"/>
                    <a:pt x="32593" y="137965"/>
                  </a:cubicBezTo>
                  <a:cubicBezTo>
                    <a:pt x="32400" y="136909"/>
                    <a:pt x="31830" y="136817"/>
                    <a:pt x="31738" y="132051"/>
                  </a:cubicBezTo>
                  <a:cubicBezTo>
                    <a:pt x="31637" y="127294"/>
                    <a:pt x="31922" y="123281"/>
                    <a:pt x="32501" y="117853"/>
                  </a:cubicBezTo>
                  <a:cubicBezTo>
                    <a:pt x="33070" y="112416"/>
                    <a:pt x="33649" y="103747"/>
                    <a:pt x="33355" y="97172"/>
                  </a:cubicBezTo>
                  <a:cubicBezTo>
                    <a:pt x="33061" y="90596"/>
                    <a:pt x="32115" y="77537"/>
                    <a:pt x="32400" y="73148"/>
                  </a:cubicBezTo>
                  <a:cubicBezTo>
                    <a:pt x="32684" y="68758"/>
                    <a:pt x="33447" y="63909"/>
                    <a:pt x="33447" y="63909"/>
                  </a:cubicBezTo>
                  <a:lnTo>
                    <a:pt x="33447" y="10727"/>
                  </a:lnTo>
                  <a:lnTo>
                    <a:pt x="35825" y="10727"/>
                  </a:lnTo>
                  <a:cubicBezTo>
                    <a:pt x="36266" y="11758"/>
                    <a:pt x="37235" y="12298"/>
                    <a:pt x="38209" y="12298"/>
                  </a:cubicBezTo>
                  <a:cubicBezTo>
                    <a:pt x="39022" y="12298"/>
                    <a:pt x="39839" y="11922"/>
                    <a:pt x="40353" y="11140"/>
                  </a:cubicBezTo>
                  <a:cubicBezTo>
                    <a:pt x="41491" y="9423"/>
                    <a:pt x="40261" y="7136"/>
                    <a:pt x="38204" y="7136"/>
                  </a:cubicBezTo>
                  <a:cubicBezTo>
                    <a:pt x="37166" y="7136"/>
                    <a:pt x="36229" y="7752"/>
                    <a:pt x="35825" y="8707"/>
                  </a:cubicBezTo>
                  <a:lnTo>
                    <a:pt x="33447" y="8707"/>
                  </a:lnTo>
                  <a:lnTo>
                    <a:pt x="33447" y="1"/>
                  </a:lnTo>
                  <a:lnTo>
                    <a:pt x="24520" y="1"/>
                  </a:lnTo>
                  <a:lnTo>
                    <a:pt x="24520" y="2140"/>
                  </a:lnTo>
                  <a:cubicBezTo>
                    <a:pt x="25641" y="2627"/>
                    <a:pt x="26284" y="3830"/>
                    <a:pt x="26036" y="5033"/>
                  </a:cubicBezTo>
                  <a:cubicBezTo>
                    <a:pt x="25788" y="6236"/>
                    <a:pt x="24732" y="7100"/>
                    <a:pt x="23510" y="7100"/>
                  </a:cubicBezTo>
                  <a:cubicBezTo>
                    <a:pt x="22280" y="7100"/>
                    <a:pt x="21223" y="6236"/>
                    <a:pt x="20975" y="5033"/>
                  </a:cubicBezTo>
                  <a:cubicBezTo>
                    <a:pt x="20737" y="3830"/>
                    <a:pt x="21370" y="2627"/>
                    <a:pt x="22500" y="2140"/>
                  </a:cubicBezTo>
                  <a:lnTo>
                    <a:pt x="22500" y="1"/>
                  </a:lnTo>
                  <a:close/>
                </a:path>
              </a:pathLst>
            </a:custGeom>
            <a:solidFill>
              <a:srgbClr val="CFD9E0"/>
            </a:solidFill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0"/>
          <p:cNvSpPr txBox="1"/>
          <p:nvPr>
            <p:ph type="title"/>
          </p:nvPr>
        </p:nvSpPr>
        <p:spPr>
          <a:xfrm>
            <a:off x="714300" y="17644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do we choose this paper</a:t>
            </a:r>
            <a:endParaRPr/>
          </a:p>
        </p:txBody>
      </p:sp>
      <p:sp>
        <p:nvSpPr>
          <p:cNvPr id="703" name="Google Shape;703;p60"/>
          <p:cNvSpPr txBox="1"/>
          <p:nvPr>
            <p:ph idx="1" type="subTitle"/>
          </p:nvPr>
        </p:nvSpPr>
        <p:spPr>
          <a:xfrm>
            <a:off x="714300" y="2913750"/>
            <a:ext cx="3481800" cy="1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Innovative solution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Simplified content creation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Efficacy demonstrated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Usability and future research</a:t>
            </a:r>
            <a:endParaRPr/>
          </a:p>
        </p:txBody>
      </p:sp>
      <p:sp>
        <p:nvSpPr>
          <p:cNvPr id="704" name="Google Shape;704;p60"/>
          <p:cNvSpPr txBox="1"/>
          <p:nvPr>
            <p:ph idx="2" type="title"/>
          </p:nvPr>
        </p:nvSpPr>
        <p:spPr>
          <a:xfrm>
            <a:off x="714300" y="4204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05" name="Google Shape;705;p60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0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0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60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09" name="Google Shape;709;p60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710" name="Google Shape;710;p60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rect b="b" l="l" r="r" t="t"/>
                <a:pathLst>
                  <a:path extrusionOk="0" h="22123" w="5725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60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rect b="b" l="l" r="r" t="t"/>
                <a:pathLst>
                  <a:path extrusionOk="0" h="22050" w="24728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60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rect b="b" l="l" r="r" t="t"/>
                <a:pathLst>
                  <a:path extrusionOk="0" h="20902" w="24878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60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rect b="b" l="l" r="r" t="t"/>
                <a:pathLst>
                  <a:path extrusionOk="0" h="3746" w="498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60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rect b="b" l="l" r="r" t="t"/>
                <a:pathLst>
                  <a:path extrusionOk="0" h="5602" w="3704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60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rect b="b" l="l" r="r" t="t"/>
                <a:pathLst>
                  <a:path extrusionOk="0" h="880" w="1718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60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rect b="b" l="l" r="r" t="t"/>
                <a:pathLst>
                  <a:path extrusionOk="0" h="3891" w="4694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60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rect b="b" l="l" r="r" t="t"/>
                <a:pathLst>
                  <a:path extrusionOk="0" h="2745" w="3319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60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rect b="b" l="l" r="r" t="t"/>
                <a:pathLst>
                  <a:path extrusionOk="0" h="13112" w="9159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60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rect b="b" l="l" r="r" t="t"/>
                <a:pathLst>
                  <a:path extrusionOk="0" h="9989" w="4408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60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rect b="b" l="l" r="r" t="t"/>
                <a:pathLst>
                  <a:path extrusionOk="0" h="22611" w="12965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60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rect b="b" l="l" r="r" t="t"/>
                <a:pathLst>
                  <a:path extrusionOk="0" h="9161" w="3063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60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rect b="b" l="l" r="r" t="t"/>
                <a:pathLst>
                  <a:path extrusionOk="0" h="6640" w="10533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60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rect b="b" l="l" r="r" t="t"/>
                <a:pathLst>
                  <a:path extrusionOk="0" h="9217" w="3006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60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rect b="b" l="l" r="r" t="t"/>
                <a:pathLst>
                  <a:path extrusionOk="0" h="1174" w="916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60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rect b="b" l="l" r="r" t="t"/>
                <a:pathLst>
                  <a:path extrusionOk="0" h="1868" w="229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60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rect b="b" l="l" r="r" t="t"/>
                <a:pathLst>
                  <a:path extrusionOk="0" h="2264" w="4007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60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rect b="b" l="l" r="r" t="t"/>
                <a:pathLst>
                  <a:path extrusionOk="0" h="1175" w="917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60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rect b="b" l="l" r="r" t="t"/>
                <a:pathLst>
                  <a:path extrusionOk="0" h="1862" w="2262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60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rect b="b" l="l" r="r" t="t"/>
                <a:pathLst>
                  <a:path extrusionOk="0" h="2277" w="3979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60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rect b="b" l="l" r="r" t="t"/>
                <a:pathLst>
                  <a:path extrusionOk="0" h="2491" w="301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1" name="Google Shape;731;p60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732" name="Google Shape;732;p60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rect b="b" l="l" r="r" t="t"/>
                <a:pathLst>
                  <a:path extrusionOk="0" h="4142" w="4952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60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rect b="b" l="l" r="r" t="t"/>
                <a:pathLst>
                  <a:path extrusionOk="0" h="2302" w="1597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60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rect b="b" l="l" r="r" t="t"/>
                <a:pathLst>
                  <a:path extrusionOk="0" h="10962" w="2491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60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rect b="b" l="l" r="r" t="t"/>
                <a:pathLst>
                  <a:path extrusionOk="0" h="10962" w="2491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60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rect b="b" l="l" r="r" t="t"/>
                <a:pathLst>
                  <a:path extrusionOk="0" h="1575" w="2433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60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rect b="b" l="l" r="r" t="t"/>
                <a:pathLst>
                  <a:path extrusionOk="0" h="653" w="2157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60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rect b="b" l="l" r="r" t="t"/>
                <a:pathLst>
                  <a:path extrusionOk="0" h="3149" w="2491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60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rect b="b" l="l" r="r" t="t"/>
                <a:pathLst>
                  <a:path extrusionOk="0" h="10361" w="5753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60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rect b="b" l="l" r="r" t="t"/>
                <a:pathLst>
                  <a:path extrusionOk="0" h="2669" w="917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60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rect b="b" l="l" r="r" t="t"/>
                <a:pathLst>
                  <a:path extrusionOk="0" h="1289" w="1003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60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rect b="b" l="l" r="r" t="t"/>
                <a:pathLst>
                  <a:path extrusionOk="0" h="1031" w="1003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60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rect b="b" l="l" r="r" t="t"/>
                <a:pathLst>
                  <a:path extrusionOk="0" h="2713" w="3291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60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rect b="b" l="l" r="r" t="t"/>
                <a:pathLst>
                  <a:path extrusionOk="0" h="444" w="373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60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rect b="b" l="l" r="r" t="t"/>
                <a:pathLst>
                  <a:path extrusionOk="0" h="2434" w="1833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60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rect b="b" l="l" r="r" t="t"/>
                <a:pathLst>
                  <a:path extrusionOk="0" h="1776" w="1346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60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rect b="b" l="l" r="r" t="t"/>
                <a:pathLst>
                  <a:path extrusionOk="0" h="2434" w="745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60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rect b="b" l="l" r="r" t="t"/>
                <a:pathLst>
                  <a:path extrusionOk="0" h="2405" w="1718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60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rect b="b" l="l" r="r" t="t"/>
                <a:pathLst>
                  <a:path extrusionOk="0" h="653" w="2148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60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rect b="b" l="l" r="r" t="t"/>
                <a:pathLst>
                  <a:path extrusionOk="0" h="287" w="23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60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rect b="b" l="l" r="r" t="t"/>
                <a:pathLst>
                  <a:path extrusionOk="0" h="602" w="402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60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rect b="b" l="l" r="r" t="t"/>
                <a:pathLst>
                  <a:path extrusionOk="0" h="162" w="487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60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rect b="b" l="l" r="r" t="t"/>
                <a:pathLst>
                  <a:path extrusionOk="0" h="30" w="201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60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rect b="b" l="l" r="r" t="t"/>
                <a:pathLst>
                  <a:path extrusionOk="0" h="87" w="202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60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rect b="b" l="l" r="r" t="t"/>
                <a:pathLst>
                  <a:path extrusionOk="0" h="287" w="23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60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rect b="b" l="l" r="r" t="t"/>
                <a:pathLst>
                  <a:path extrusionOk="0" h="162" w="459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60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rect b="b" l="l" r="r" t="t"/>
                <a:pathLst>
                  <a:path extrusionOk="0" h="30" w="201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60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rect b="b" l="l" r="r" t="t"/>
                <a:pathLst>
                  <a:path extrusionOk="0" h="87" w="201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60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rect b="b" l="l" r="r" t="t"/>
                <a:pathLst>
                  <a:path extrusionOk="0" h="177" w="688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60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rect b="b" l="l" r="r" t="t"/>
                <a:pathLst>
                  <a:path extrusionOk="0" h="1088" w="43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60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rect b="b" l="l" r="r" t="t"/>
                <a:pathLst>
                  <a:path extrusionOk="0" h="1031" w="1146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60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rect b="b" l="l" r="r" t="t"/>
                <a:pathLst>
                  <a:path extrusionOk="0" h="373" w="43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60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rect b="b" l="l" r="r" t="t"/>
                <a:pathLst>
                  <a:path extrusionOk="0" h="2487" w="4609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60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rect b="b" l="l" r="r" t="t"/>
                <a:pathLst>
                  <a:path extrusionOk="0" h="745" w="126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60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rect b="b" l="l" r="r" t="t"/>
                <a:pathLst>
                  <a:path extrusionOk="0" h="3218" w="2033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60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rect b="b" l="l" r="r" t="t"/>
                <a:pathLst>
                  <a:path extrusionOk="0" h="4551" w="4609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60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rect b="b" l="l" r="r" t="t"/>
                <a:pathLst>
                  <a:path extrusionOk="0" h="4551" w="4608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60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rect b="b" l="l" r="r" t="t"/>
                <a:pathLst>
                  <a:path extrusionOk="0" h="688" w="1833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60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rect b="b" l="l" r="r" t="t"/>
                <a:pathLst>
                  <a:path extrusionOk="0" h="430" w="1117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60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rect b="b" l="l" r="r" t="t"/>
                <a:pathLst>
                  <a:path extrusionOk="0" h="430" w="1146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60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rect b="b" l="l" r="r" t="t"/>
                <a:pathLst>
                  <a:path extrusionOk="0" h="688" w="1833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60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rect b="b" l="l" r="r" t="t"/>
                <a:pathLst>
                  <a:path extrusionOk="0" h="1503" w="909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60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rect b="b" l="l" r="r" t="t"/>
                <a:pathLst>
                  <a:path extrusionOk="0" h="1174" w="252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4" name="Google Shape;774;p60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5" name="Google Shape;775;p60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776" name="Google Shape;776;p60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rect b="b" l="l" r="r" t="t"/>
                <a:pathLst>
                  <a:path extrusionOk="0" h="1860" w="1789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60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rect b="b" l="l" r="r" t="t"/>
                <a:pathLst>
                  <a:path extrusionOk="0" h="3435" w="5868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60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rect b="b" l="l" r="r" t="t"/>
                <a:pathLst>
                  <a:path extrusionOk="0" h="1546" w="1432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60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rect b="b" l="l" r="r" t="t"/>
                <a:pathLst>
                  <a:path extrusionOk="0" h="1888" w="1788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60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rect b="b" l="l" r="r" t="t"/>
                <a:pathLst>
                  <a:path extrusionOk="0" h="3437" w="5839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60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rect b="b" l="l" r="r" t="t"/>
                <a:pathLst>
                  <a:path extrusionOk="0" h="1919" w="166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60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rect b="b" l="l" r="r" t="t"/>
                <a:pathLst>
                  <a:path extrusionOk="0" h="11220" w="2663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60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rect b="b" l="l" r="r" t="t"/>
                <a:pathLst>
                  <a:path extrusionOk="0" h="653" w="2205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60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rect b="b" l="l" r="r" t="t"/>
                <a:pathLst>
                  <a:path extrusionOk="0" h="11220" w="2577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60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rect b="b" l="l" r="r" t="t"/>
                <a:pathLst>
                  <a:path extrusionOk="0" h="653" w="2214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60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rect b="b" l="l" r="r" t="t"/>
                <a:pathLst>
                  <a:path extrusionOk="0" h="2037" w="2148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60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rect b="b" l="l" r="r" t="t"/>
                <a:pathLst>
                  <a:path extrusionOk="0" h="10161" w="6126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60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rect b="b" l="l" r="r" t="t"/>
                <a:pathLst>
                  <a:path extrusionOk="0" h="7643" w="5639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60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rect b="b" l="l" r="r" t="t"/>
                <a:pathLst>
                  <a:path extrusionOk="0" h="7614" w="574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60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rect b="b" l="l" r="r" t="t"/>
                <a:pathLst>
                  <a:path extrusionOk="0" h="1460" w="1146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60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rect b="b" l="l" r="r" t="t"/>
                <a:pathLst>
                  <a:path extrusionOk="0" h="769" w="1146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60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rect b="b" l="l" r="r" t="t"/>
                <a:pathLst>
                  <a:path extrusionOk="0" h="3084" w="3714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60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rect b="b" l="l" r="r" t="t"/>
                <a:pathLst>
                  <a:path extrusionOk="0" h="530" w="459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60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rect b="b" l="l" r="r" t="t"/>
                <a:pathLst>
                  <a:path extrusionOk="0" h="316" w="258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60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rect b="b" l="l" r="r" t="t"/>
                <a:pathLst>
                  <a:path extrusionOk="0" h="660" w="459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60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rect b="b" l="l" r="r" t="t"/>
                <a:pathLst>
                  <a:path extrusionOk="0" h="189" w="545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60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rect b="b" l="l" r="r" t="t"/>
                <a:pathLst>
                  <a:path extrusionOk="0" h="316" w="288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60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rect b="b" l="l" r="r" t="t"/>
                <a:pathLst>
                  <a:path extrusionOk="0" h="198" w="573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60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rect b="b" l="l" r="r" t="t"/>
                <a:pathLst>
                  <a:path extrusionOk="0" h="2663" w="3979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60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rect b="b" l="l" r="r" t="t"/>
                <a:pathLst>
                  <a:path extrusionOk="0" h="405" w="1146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60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rect b="b" l="l" r="r" t="t"/>
                <a:pathLst>
                  <a:path extrusionOk="0" h="493" w="888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60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rect b="b" l="l" r="r" t="t"/>
                <a:pathLst>
                  <a:path extrusionOk="0" h="15112" w="3578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60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rect b="b" l="l" r="r" t="t"/>
                <a:pathLst>
                  <a:path extrusionOk="0" h="15112" w="3435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60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rect b="b" l="l" r="r" t="t"/>
                <a:pathLst>
                  <a:path extrusionOk="0" h="3922" w="687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60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rect b="b" l="l" r="r" t="t"/>
                <a:pathLst>
                  <a:path extrusionOk="0" h="3922" w="688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60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rect b="b" l="l" r="r" t="t"/>
                <a:pathLst>
                  <a:path extrusionOk="0" h="201" w="1232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60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rect b="b" l="l" r="r" t="t"/>
                <a:pathLst>
                  <a:path extrusionOk="0" h="201" w="1232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60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rect b="b" l="l" r="r" t="t"/>
                <a:pathLst>
                  <a:path extrusionOk="0" h="4981" w="3693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60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rect b="b" l="l" r="r" t="t"/>
                <a:pathLst>
                  <a:path extrusionOk="0" h="4580" w="3349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60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rect b="b" l="l" r="r" t="t"/>
                <a:pathLst>
                  <a:path extrusionOk="0" h="545" w="545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60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rect b="b" l="l" r="r" t="t"/>
                <a:pathLst>
                  <a:path extrusionOk="0" h="144" w="2405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60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rect b="b" l="l" r="r" t="t"/>
                <a:pathLst>
                  <a:path extrusionOk="0" h="144" w="2405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60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rect b="b" l="l" r="r" t="t"/>
                <a:pathLst>
                  <a:path extrusionOk="0" h="172" w="2405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60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rect b="b" l="l" r="r" t="t"/>
                <a:pathLst>
                  <a:path extrusionOk="0" h="173" w="2405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60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rect b="b" l="l" r="r" t="t"/>
                <a:pathLst>
                  <a:path extrusionOk="0" h="173" w="2405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60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rect b="b" l="l" r="r" t="t"/>
                <a:pathLst>
                  <a:path extrusionOk="0" h="173" w="774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60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rect b="b" l="l" r="r" t="t"/>
                <a:pathLst>
                  <a:path extrusionOk="0" h="173" w="802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60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rect b="b" l="l" r="r" t="t"/>
                <a:pathLst>
                  <a:path extrusionOk="0" h="202" w="1461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60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rect b="b" l="l" r="r" t="t"/>
                <a:pathLst>
                  <a:path extrusionOk="0" h="402" w="1289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60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rect b="b" l="l" r="r" t="t"/>
                <a:pathLst>
                  <a:path extrusionOk="0" h="316" w="602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60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rect b="b" l="l" r="r" t="t"/>
                <a:pathLst>
                  <a:path extrusionOk="0" fill="none" h="2576" w="1203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cap="flat" cmpd="sng" w="9300">
                <a:solidFill>
                  <a:schemeClr val="dk1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60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rect b="b" l="l" r="r" t="t"/>
                <a:pathLst>
                  <a:path extrusionOk="0" h="545" w="516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60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rect b="b" l="l" r="r" t="t"/>
                <a:pathLst>
                  <a:path extrusionOk="0" h="316" w="288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60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rect b="b" l="l" r="r" t="t"/>
                <a:pathLst>
                  <a:path extrusionOk="0" fill="none" h="1203" w="974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cap="flat" cmpd="sng" w="9300">
                <a:solidFill>
                  <a:schemeClr val="dk1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60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rect b="b" l="l" r="r" t="t"/>
                <a:pathLst>
                  <a:path extrusionOk="0" fill="none" h="1489" w="946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cap="flat" cmpd="sng" w="9300">
                <a:solidFill>
                  <a:srgbClr val="C4CFE2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60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rect b="b" l="l" r="r" t="t"/>
                <a:pathLst>
                  <a:path extrusionOk="0" fill="none" h="774" w="888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cap="flat" cmpd="sng" w="9300">
                <a:solidFill>
                  <a:schemeClr val="dk1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60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rect b="b" l="l" r="r" t="t"/>
                <a:pathLst>
                  <a:path extrusionOk="0" fill="none" h="1" w="172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cap="flat" cmpd="sng" w="9300">
                <a:solidFill>
                  <a:schemeClr val="lt2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60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rect b="b" l="l" r="r" t="t"/>
                <a:pathLst>
                  <a:path extrusionOk="0" fill="none" h="1" w="173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cap="flat" cmpd="sng" w="9300">
                <a:solidFill>
                  <a:schemeClr val="lt2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9" name="Google Shape;829;p60"/>
            <p:cNvSpPr/>
            <p:nvPr/>
          </p:nvSpPr>
          <p:spPr>
            <a:xfrm>
              <a:off x="8316534" y="1675523"/>
              <a:ext cx="217946" cy="186632"/>
            </a:xfrm>
            <a:custGeom>
              <a:rect b="b" l="l" r="r" t="t"/>
              <a:pathLst>
                <a:path extrusionOk="0" h="5835" w="6814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0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rect b="b" l="l" r="r" t="t"/>
              <a:pathLst>
                <a:path extrusionOk="0" h="2444" w="6794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0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0"/>
            <p:cNvSpPr/>
            <p:nvPr/>
          </p:nvSpPr>
          <p:spPr>
            <a:xfrm>
              <a:off x="7064454" y="3163620"/>
              <a:ext cx="350269" cy="345486"/>
            </a:xfrm>
            <a:custGeom>
              <a:rect b="b" l="l" r="r" t="t"/>
              <a:pathLst>
                <a:path extrusionOk="0" h="4190" w="4248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oogle Shape;2487;p87"/>
          <p:cNvGrpSpPr/>
          <p:nvPr/>
        </p:nvGrpSpPr>
        <p:grpSpPr>
          <a:xfrm>
            <a:off x="3934280" y="1542757"/>
            <a:ext cx="557364" cy="1310345"/>
            <a:chOff x="3934280" y="1542757"/>
            <a:chExt cx="557364" cy="1310345"/>
          </a:xfrm>
        </p:grpSpPr>
        <p:sp>
          <p:nvSpPr>
            <p:cNvPr id="2488" name="Google Shape;2488;p87"/>
            <p:cNvSpPr/>
            <p:nvPr/>
          </p:nvSpPr>
          <p:spPr>
            <a:xfrm>
              <a:off x="3984472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1" y="437"/>
                    <a:pt x="1" y="978"/>
                  </a:cubicBezTo>
                  <a:cubicBezTo>
                    <a:pt x="1" y="1519"/>
                    <a:pt x="4061" y="1956"/>
                    <a:pt x="9060" y="1956"/>
                  </a:cubicBezTo>
                  <a:cubicBezTo>
                    <a:pt x="14066" y="1956"/>
                    <a:pt x="18120" y="1519"/>
                    <a:pt x="18120" y="978"/>
                  </a:cubicBezTo>
                  <a:cubicBezTo>
                    <a:pt x="18120" y="437"/>
                    <a:pt x="14066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9" name="Google Shape;2489;p87"/>
            <p:cNvGrpSpPr/>
            <p:nvPr/>
          </p:nvGrpSpPr>
          <p:grpSpPr>
            <a:xfrm>
              <a:off x="3934280" y="1542757"/>
              <a:ext cx="557364" cy="1277423"/>
              <a:chOff x="3934280" y="1542757"/>
              <a:chExt cx="557364" cy="1277423"/>
            </a:xfrm>
          </p:grpSpPr>
          <p:sp>
            <p:nvSpPr>
              <p:cNvPr id="2490" name="Google Shape;2490;p87"/>
              <p:cNvSpPr/>
              <p:nvPr/>
            </p:nvSpPr>
            <p:spPr>
              <a:xfrm>
                <a:off x="4029892" y="1674397"/>
                <a:ext cx="366821" cy="342104"/>
              </a:xfrm>
              <a:custGeom>
                <a:rect b="b" l="l" r="r" t="t"/>
                <a:pathLst>
                  <a:path extrusionOk="0" h="13550" w="14529">
                    <a:moveTo>
                      <a:pt x="2151" y="0"/>
                    </a:moveTo>
                    <a:cubicBezTo>
                      <a:pt x="959" y="0"/>
                      <a:pt x="1" y="958"/>
                      <a:pt x="1" y="2157"/>
                    </a:cubicBezTo>
                    <a:lnTo>
                      <a:pt x="1" y="11393"/>
                    </a:lnTo>
                    <a:cubicBezTo>
                      <a:pt x="1" y="12585"/>
                      <a:pt x="959" y="13550"/>
                      <a:pt x="2151" y="13550"/>
                    </a:cubicBezTo>
                    <a:lnTo>
                      <a:pt x="12371" y="13550"/>
                    </a:lnTo>
                    <a:cubicBezTo>
                      <a:pt x="13564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64" y="0"/>
                      <a:pt x="12371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1" name="Google Shape;2491;p87"/>
              <p:cNvGrpSpPr/>
              <p:nvPr/>
            </p:nvGrpSpPr>
            <p:grpSpPr>
              <a:xfrm>
                <a:off x="3934280" y="1547529"/>
                <a:ext cx="557364" cy="1272651"/>
                <a:chOff x="3934280" y="1547529"/>
                <a:chExt cx="557364" cy="1272651"/>
              </a:xfrm>
            </p:grpSpPr>
            <p:sp>
              <p:nvSpPr>
                <p:cNvPr id="2492" name="Google Shape;2492;p87"/>
                <p:cNvSpPr/>
                <p:nvPr/>
              </p:nvSpPr>
              <p:spPr>
                <a:xfrm>
                  <a:off x="3934280" y="1547529"/>
                  <a:ext cx="557364" cy="1272651"/>
                </a:xfrm>
                <a:custGeom>
                  <a:rect b="b" l="l" r="r" t="t"/>
                  <a:pathLst>
                    <a:path extrusionOk="0" h="50407" w="22076">
                      <a:moveTo>
                        <a:pt x="11055" y="0"/>
                      </a:moveTo>
                      <a:cubicBezTo>
                        <a:pt x="7072" y="0"/>
                        <a:pt x="3853" y="3226"/>
                        <a:pt x="3853" y="7202"/>
                      </a:cubicBezTo>
                      <a:lnTo>
                        <a:pt x="3853" y="7208"/>
                      </a:lnTo>
                      <a:cubicBezTo>
                        <a:pt x="3833" y="7208"/>
                        <a:pt x="3814" y="7202"/>
                        <a:pt x="3788" y="7202"/>
                      </a:cubicBezTo>
                      <a:cubicBezTo>
                        <a:pt x="3784" y="7202"/>
                        <a:pt x="3780" y="7202"/>
                        <a:pt x="3777" y="7202"/>
                      </a:cubicBezTo>
                      <a:cubicBezTo>
                        <a:pt x="3111" y="7202"/>
                        <a:pt x="2609" y="7811"/>
                        <a:pt x="2738" y="8466"/>
                      </a:cubicBezTo>
                      <a:cubicBezTo>
                        <a:pt x="2835" y="8983"/>
                        <a:pt x="3289" y="9322"/>
                        <a:pt x="3779" y="9322"/>
                      </a:cubicBezTo>
                      <a:cubicBezTo>
                        <a:pt x="3914" y="9322"/>
                        <a:pt x="4052" y="9297"/>
                        <a:pt x="4185" y="9242"/>
                      </a:cubicBezTo>
                      <a:cubicBezTo>
                        <a:pt x="4654" y="10676"/>
                        <a:pt x="5606" y="11921"/>
                        <a:pt x="6773" y="12833"/>
                      </a:cubicBezTo>
                      <a:cubicBezTo>
                        <a:pt x="6733" y="12813"/>
                        <a:pt x="6694" y="12800"/>
                        <a:pt x="6649" y="12781"/>
                      </a:cubicBezTo>
                      <a:lnTo>
                        <a:pt x="6649" y="12781"/>
                      </a:lnTo>
                      <a:cubicBezTo>
                        <a:pt x="7398" y="13380"/>
                        <a:pt x="8252" y="13837"/>
                        <a:pt x="9171" y="14123"/>
                      </a:cubicBezTo>
                      <a:lnTo>
                        <a:pt x="9171" y="16124"/>
                      </a:lnTo>
                      <a:lnTo>
                        <a:pt x="6883" y="16124"/>
                      </a:lnTo>
                      <a:cubicBezTo>
                        <a:pt x="6883" y="16124"/>
                        <a:pt x="6877" y="16170"/>
                        <a:pt x="6857" y="16183"/>
                      </a:cubicBezTo>
                      <a:cubicBezTo>
                        <a:pt x="6277" y="16183"/>
                        <a:pt x="5762" y="16561"/>
                        <a:pt x="5580" y="17109"/>
                      </a:cubicBezTo>
                      <a:lnTo>
                        <a:pt x="248" y="32861"/>
                      </a:lnTo>
                      <a:cubicBezTo>
                        <a:pt x="1" y="33565"/>
                        <a:pt x="372" y="34334"/>
                        <a:pt x="1083" y="34569"/>
                      </a:cubicBezTo>
                      <a:cubicBezTo>
                        <a:pt x="1221" y="34615"/>
                        <a:pt x="1362" y="34637"/>
                        <a:pt x="1501" y="34637"/>
                      </a:cubicBezTo>
                      <a:cubicBezTo>
                        <a:pt x="2066" y="34637"/>
                        <a:pt x="2593" y="34273"/>
                        <a:pt x="2771" y="33702"/>
                      </a:cubicBezTo>
                      <a:lnTo>
                        <a:pt x="2947" y="33187"/>
                      </a:lnTo>
                      <a:lnTo>
                        <a:pt x="3527" y="33428"/>
                      </a:lnTo>
                      <a:cubicBezTo>
                        <a:pt x="3527" y="33428"/>
                        <a:pt x="4029" y="32412"/>
                        <a:pt x="3488" y="31577"/>
                      </a:cubicBezTo>
                      <a:lnTo>
                        <a:pt x="6753" y="21918"/>
                      </a:lnTo>
                      <a:lnTo>
                        <a:pt x="6753" y="21918"/>
                      </a:lnTo>
                      <a:cubicBezTo>
                        <a:pt x="6753" y="27699"/>
                        <a:pt x="5971" y="29166"/>
                        <a:pt x="5971" y="32360"/>
                      </a:cubicBezTo>
                      <a:cubicBezTo>
                        <a:pt x="5971" y="35560"/>
                        <a:pt x="7881" y="48490"/>
                        <a:pt x="7881" y="48490"/>
                      </a:cubicBezTo>
                      <a:lnTo>
                        <a:pt x="5573" y="50407"/>
                      </a:lnTo>
                      <a:lnTo>
                        <a:pt x="10038" y="50407"/>
                      </a:lnTo>
                      <a:lnTo>
                        <a:pt x="10781" y="31630"/>
                      </a:lnTo>
                      <a:lnTo>
                        <a:pt x="11165" y="31630"/>
                      </a:lnTo>
                      <a:lnTo>
                        <a:pt x="11908" y="50407"/>
                      </a:lnTo>
                      <a:lnTo>
                        <a:pt x="16373" y="50407"/>
                      </a:lnTo>
                      <a:lnTo>
                        <a:pt x="14059" y="48497"/>
                      </a:lnTo>
                      <a:cubicBezTo>
                        <a:pt x="14059" y="48497"/>
                        <a:pt x="15969" y="34171"/>
                        <a:pt x="15969" y="31590"/>
                      </a:cubicBezTo>
                      <a:cubicBezTo>
                        <a:pt x="15969" y="29003"/>
                        <a:pt x="15311" y="27680"/>
                        <a:pt x="15311" y="21821"/>
                      </a:cubicBezTo>
                      <a:lnTo>
                        <a:pt x="15311" y="21821"/>
                      </a:lnTo>
                      <a:lnTo>
                        <a:pt x="18615" y="31584"/>
                      </a:lnTo>
                      <a:cubicBezTo>
                        <a:pt x="18068" y="32418"/>
                        <a:pt x="18576" y="33435"/>
                        <a:pt x="18576" y="33435"/>
                      </a:cubicBezTo>
                      <a:lnTo>
                        <a:pt x="19149" y="33187"/>
                      </a:lnTo>
                      <a:lnTo>
                        <a:pt x="19325" y="33709"/>
                      </a:lnTo>
                      <a:cubicBezTo>
                        <a:pt x="19513" y="34266"/>
                        <a:pt x="20029" y="34619"/>
                        <a:pt x="20584" y="34619"/>
                      </a:cubicBezTo>
                      <a:cubicBezTo>
                        <a:pt x="20724" y="34619"/>
                        <a:pt x="20867" y="34597"/>
                        <a:pt x="21007" y="34549"/>
                      </a:cubicBezTo>
                      <a:cubicBezTo>
                        <a:pt x="21698" y="34321"/>
                        <a:pt x="22076" y="33572"/>
                        <a:pt x="21848" y="32874"/>
                      </a:cubicBezTo>
                      <a:lnTo>
                        <a:pt x="21848" y="32868"/>
                      </a:lnTo>
                      <a:lnTo>
                        <a:pt x="16516" y="17128"/>
                      </a:lnTo>
                      <a:cubicBezTo>
                        <a:pt x="16353" y="16613"/>
                        <a:pt x="15897" y="16242"/>
                        <a:pt x="15356" y="16190"/>
                      </a:cubicBezTo>
                      <a:cubicBezTo>
                        <a:pt x="15343" y="16170"/>
                        <a:pt x="15330" y="16150"/>
                        <a:pt x="15324" y="16131"/>
                      </a:cubicBezTo>
                      <a:lnTo>
                        <a:pt x="12932" y="16131"/>
                      </a:lnTo>
                      <a:lnTo>
                        <a:pt x="12932" y="14104"/>
                      </a:lnTo>
                      <a:cubicBezTo>
                        <a:pt x="15122" y="13413"/>
                        <a:pt x="17123" y="11595"/>
                        <a:pt x="17905" y="9281"/>
                      </a:cubicBezTo>
                      <a:cubicBezTo>
                        <a:pt x="17992" y="9303"/>
                        <a:pt x="18080" y="9313"/>
                        <a:pt x="18166" y="9313"/>
                      </a:cubicBezTo>
                      <a:cubicBezTo>
                        <a:pt x="18669" y="9313"/>
                        <a:pt x="19119" y="8957"/>
                        <a:pt x="19208" y="8434"/>
                      </a:cubicBezTo>
                      <a:cubicBezTo>
                        <a:pt x="19306" y="7828"/>
                        <a:pt x="18869" y="7261"/>
                        <a:pt x="18257" y="7208"/>
                      </a:cubicBezTo>
                      <a:lnTo>
                        <a:pt x="18257" y="7202"/>
                      </a:lnTo>
                      <a:cubicBezTo>
                        <a:pt x="18257" y="3226"/>
                        <a:pt x="15030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93" name="Google Shape;2493;p87"/>
                <p:cNvGrpSpPr/>
                <p:nvPr/>
              </p:nvGrpSpPr>
              <p:grpSpPr>
                <a:xfrm>
                  <a:off x="4110861" y="1813763"/>
                  <a:ext cx="203394" cy="542342"/>
                  <a:chOff x="4110861" y="1813763"/>
                  <a:chExt cx="203394" cy="542342"/>
                </a:xfrm>
              </p:grpSpPr>
              <p:sp>
                <p:nvSpPr>
                  <p:cNvPr id="2494" name="Google Shape;2494;p87"/>
                  <p:cNvSpPr/>
                  <p:nvPr/>
                </p:nvSpPr>
                <p:spPr>
                  <a:xfrm>
                    <a:off x="4137017" y="2221182"/>
                    <a:ext cx="144163" cy="105509"/>
                  </a:xfrm>
                  <a:custGeom>
                    <a:rect b="b" l="l" r="r" t="t"/>
                    <a:pathLst>
                      <a:path extrusionOk="0" h="4179" w="5710">
                        <a:moveTo>
                          <a:pt x="4009" y="1356"/>
                        </a:moveTo>
                        <a:cubicBezTo>
                          <a:pt x="4062" y="1420"/>
                          <a:pt x="4138" y="1453"/>
                          <a:pt x="4215" y="1453"/>
                        </a:cubicBezTo>
                        <a:cubicBezTo>
                          <a:pt x="4279" y="1453"/>
                          <a:pt x="4343" y="1430"/>
                          <a:pt x="4393" y="1382"/>
                        </a:cubicBezTo>
                        <a:cubicBezTo>
                          <a:pt x="4419" y="1396"/>
                          <a:pt x="4413" y="1402"/>
                          <a:pt x="4445" y="1409"/>
                        </a:cubicBezTo>
                        <a:cubicBezTo>
                          <a:pt x="4445" y="1415"/>
                          <a:pt x="4406" y="1422"/>
                          <a:pt x="4406" y="1435"/>
                        </a:cubicBezTo>
                        <a:lnTo>
                          <a:pt x="4406" y="1474"/>
                        </a:lnTo>
                        <a:cubicBezTo>
                          <a:pt x="4419" y="1571"/>
                          <a:pt x="4485" y="1656"/>
                          <a:pt x="4569" y="1702"/>
                        </a:cubicBezTo>
                        <a:cubicBezTo>
                          <a:pt x="4550" y="1741"/>
                          <a:pt x="4550" y="1780"/>
                          <a:pt x="4556" y="1819"/>
                        </a:cubicBezTo>
                        <a:cubicBezTo>
                          <a:pt x="4465" y="1819"/>
                          <a:pt x="4374" y="1865"/>
                          <a:pt x="4322" y="1943"/>
                        </a:cubicBezTo>
                        <a:cubicBezTo>
                          <a:pt x="4315" y="1930"/>
                          <a:pt x="4309" y="1923"/>
                          <a:pt x="4296" y="1910"/>
                        </a:cubicBezTo>
                        <a:cubicBezTo>
                          <a:pt x="4237" y="1852"/>
                          <a:pt x="4159" y="1819"/>
                          <a:pt x="4080" y="1819"/>
                        </a:cubicBezTo>
                        <a:cubicBezTo>
                          <a:pt x="3996" y="1819"/>
                          <a:pt x="3918" y="1852"/>
                          <a:pt x="3865" y="1910"/>
                        </a:cubicBezTo>
                        <a:cubicBezTo>
                          <a:pt x="3852" y="1917"/>
                          <a:pt x="3846" y="1930"/>
                          <a:pt x="3839" y="1936"/>
                        </a:cubicBezTo>
                        <a:cubicBezTo>
                          <a:pt x="3787" y="1865"/>
                          <a:pt x="3702" y="1819"/>
                          <a:pt x="3618" y="1819"/>
                        </a:cubicBezTo>
                        <a:cubicBezTo>
                          <a:pt x="3618" y="1800"/>
                          <a:pt x="3618" y="1780"/>
                          <a:pt x="3618" y="1760"/>
                        </a:cubicBezTo>
                        <a:cubicBezTo>
                          <a:pt x="3618" y="1650"/>
                          <a:pt x="3546" y="1552"/>
                          <a:pt x="3442" y="1513"/>
                        </a:cubicBezTo>
                        <a:cubicBezTo>
                          <a:pt x="3468" y="1500"/>
                          <a:pt x="3487" y="1487"/>
                          <a:pt x="3507" y="1467"/>
                        </a:cubicBezTo>
                        <a:cubicBezTo>
                          <a:pt x="3513" y="1480"/>
                          <a:pt x="3526" y="1493"/>
                          <a:pt x="3540" y="1506"/>
                        </a:cubicBezTo>
                        <a:cubicBezTo>
                          <a:pt x="3592" y="1558"/>
                          <a:pt x="3658" y="1585"/>
                          <a:pt x="3725" y="1585"/>
                        </a:cubicBezTo>
                        <a:cubicBezTo>
                          <a:pt x="3792" y="1585"/>
                          <a:pt x="3859" y="1558"/>
                          <a:pt x="3911" y="1506"/>
                        </a:cubicBezTo>
                        <a:cubicBezTo>
                          <a:pt x="3957" y="1467"/>
                          <a:pt x="3989" y="1415"/>
                          <a:pt x="4009" y="1356"/>
                        </a:cubicBezTo>
                        <a:close/>
                        <a:moveTo>
                          <a:pt x="2256" y="1311"/>
                        </a:moveTo>
                        <a:cubicBezTo>
                          <a:pt x="2308" y="1356"/>
                          <a:pt x="2379" y="1382"/>
                          <a:pt x="2451" y="1382"/>
                        </a:cubicBezTo>
                        <a:cubicBezTo>
                          <a:pt x="2516" y="1382"/>
                          <a:pt x="2581" y="1363"/>
                          <a:pt x="2634" y="1324"/>
                        </a:cubicBezTo>
                        <a:cubicBezTo>
                          <a:pt x="2660" y="1376"/>
                          <a:pt x="2705" y="1415"/>
                          <a:pt x="2757" y="1441"/>
                        </a:cubicBezTo>
                        <a:cubicBezTo>
                          <a:pt x="2725" y="1558"/>
                          <a:pt x="2770" y="1689"/>
                          <a:pt x="2868" y="1760"/>
                        </a:cubicBezTo>
                        <a:cubicBezTo>
                          <a:pt x="2901" y="1826"/>
                          <a:pt x="2959" y="1878"/>
                          <a:pt x="3031" y="1904"/>
                        </a:cubicBezTo>
                        <a:cubicBezTo>
                          <a:pt x="2979" y="1923"/>
                          <a:pt x="2933" y="1963"/>
                          <a:pt x="2907" y="2015"/>
                        </a:cubicBezTo>
                        <a:cubicBezTo>
                          <a:pt x="2868" y="1897"/>
                          <a:pt x="2751" y="1819"/>
                          <a:pt x="2627" y="1819"/>
                        </a:cubicBezTo>
                        <a:cubicBezTo>
                          <a:pt x="2568" y="1819"/>
                          <a:pt x="2503" y="1839"/>
                          <a:pt x="2458" y="1871"/>
                        </a:cubicBezTo>
                        <a:cubicBezTo>
                          <a:pt x="2412" y="1767"/>
                          <a:pt x="2301" y="1702"/>
                          <a:pt x="2190" y="1702"/>
                        </a:cubicBezTo>
                        <a:cubicBezTo>
                          <a:pt x="2099" y="1702"/>
                          <a:pt x="2021" y="1734"/>
                          <a:pt x="1962" y="1800"/>
                        </a:cubicBezTo>
                        <a:cubicBezTo>
                          <a:pt x="1917" y="1702"/>
                          <a:pt x="1812" y="1643"/>
                          <a:pt x="1702" y="1643"/>
                        </a:cubicBezTo>
                        <a:cubicBezTo>
                          <a:pt x="1676" y="1643"/>
                          <a:pt x="1643" y="1650"/>
                          <a:pt x="1617" y="1656"/>
                        </a:cubicBezTo>
                        <a:cubicBezTo>
                          <a:pt x="1617" y="1624"/>
                          <a:pt x="1610" y="1598"/>
                          <a:pt x="1597" y="1565"/>
                        </a:cubicBezTo>
                        <a:cubicBezTo>
                          <a:pt x="1662" y="1539"/>
                          <a:pt x="1715" y="1493"/>
                          <a:pt x="1747" y="1435"/>
                        </a:cubicBezTo>
                        <a:cubicBezTo>
                          <a:pt x="1806" y="1499"/>
                          <a:pt x="1884" y="1528"/>
                          <a:pt x="1962" y="1528"/>
                        </a:cubicBezTo>
                        <a:cubicBezTo>
                          <a:pt x="2089" y="1528"/>
                          <a:pt x="2215" y="1449"/>
                          <a:pt x="2256" y="1311"/>
                        </a:cubicBezTo>
                        <a:close/>
                        <a:moveTo>
                          <a:pt x="4993" y="1"/>
                        </a:moveTo>
                        <a:cubicBezTo>
                          <a:pt x="4648" y="1"/>
                          <a:pt x="4608" y="464"/>
                          <a:pt x="4863" y="587"/>
                        </a:cubicBezTo>
                        <a:cubicBezTo>
                          <a:pt x="4771" y="633"/>
                          <a:pt x="4713" y="724"/>
                          <a:pt x="4706" y="822"/>
                        </a:cubicBezTo>
                        <a:cubicBezTo>
                          <a:pt x="4674" y="809"/>
                          <a:pt x="4641" y="796"/>
                          <a:pt x="4602" y="796"/>
                        </a:cubicBezTo>
                        <a:cubicBezTo>
                          <a:pt x="4595" y="750"/>
                          <a:pt x="4576" y="705"/>
                          <a:pt x="4543" y="666"/>
                        </a:cubicBezTo>
                        <a:cubicBezTo>
                          <a:pt x="4537" y="653"/>
                          <a:pt x="4530" y="639"/>
                          <a:pt x="4524" y="626"/>
                        </a:cubicBezTo>
                        <a:cubicBezTo>
                          <a:pt x="4517" y="620"/>
                          <a:pt x="4517" y="607"/>
                          <a:pt x="4511" y="600"/>
                        </a:cubicBezTo>
                        <a:cubicBezTo>
                          <a:pt x="4498" y="581"/>
                          <a:pt x="4485" y="561"/>
                          <a:pt x="4465" y="542"/>
                        </a:cubicBezTo>
                        <a:cubicBezTo>
                          <a:pt x="4413" y="490"/>
                          <a:pt x="4348" y="464"/>
                          <a:pt x="4276" y="464"/>
                        </a:cubicBezTo>
                        <a:lnTo>
                          <a:pt x="4250" y="464"/>
                        </a:lnTo>
                        <a:cubicBezTo>
                          <a:pt x="4243" y="431"/>
                          <a:pt x="4230" y="398"/>
                          <a:pt x="4211" y="372"/>
                        </a:cubicBezTo>
                        <a:cubicBezTo>
                          <a:pt x="4185" y="327"/>
                          <a:pt x="4152" y="288"/>
                          <a:pt x="4107" y="261"/>
                        </a:cubicBezTo>
                        <a:cubicBezTo>
                          <a:pt x="4067" y="235"/>
                          <a:pt x="4022" y="222"/>
                          <a:pt x="3970" y="222"/>
                        </a:cubicBezTo>
                        <a:cubicBezTo>
                          <a:pt x="3950" y="196"/>
                          <a:pt x="3931" y="177"/>
                          <a:pt x="3905" y="164"/>
                        </a:cubicBezTo>
                        <a:cubicBezTo>
                          <a:pt x="3865" y="144"/>
                          <a:pt x="3826" y="125"/>
                          <a:pt x="3787" y="105"/>
                        </a:cubicBezTo>
                        <a:cubicBezTo>
                          <a:pt x="3716" y="66"/>
                          <a:pt x="3637" y="46"/>
                          <a:pt x="3553" y="40"/>
                        </a:cubicBezTo>
                        <a:cubicBezTo>
                          <a:pt x="3550" y="40"/>
                          <a:pt x="3548" y="40"/>
                          <a:pt x="3546" y="40"/>
                        </a:cubicBezTo>
                        <a:cubicBezTo>
                          <a:pt x="3200" y="40"/>
                          <a:pt x="3190" y="561"/>
                          <a:pt x="3540" y="568"/>
                        </a:cubicBezTo>
                        <a:cubicBezTo>
                          <a:pt x="3572" y="587"/>
                          <a:pt x="3605" y="607"/>
                          <a:pt x="3637" y="620"/>
                        </a:cubicBezTo>
                        <a:cubicBezTo>
                          <a:pt x="3670" y="639"/>
                          <a:pt x="3709" y="653"/>
                          <a:pt x="3748" y="653"/>
                        </a:cubicBezTo>
                        <a:cubicBezTo>
                          <a:pt x="3761" y="666"/>
                          <a:pt x="3768" y="679"/>
                          <a:pt x="3781" y="685"/>
                        </a:cubicBezTo>
                        <a:cubicBezTo>
                          <a:pt x="3787" y="698"/>
                          <a:pt x="3794" y="705"/>
                          <a:pt x="3807" y="711"/>
                        </a:cubicBezTo>
                        <a:cubicBezTo>
                          <a:pt x="3852" y="763"/>
                          <a:pt x="3924" y="789"/>
                          <a:pt x="3989" y="789"/>
                        </a:cubicBezTo>
                        <a:lnTo>
                          <a:pt x="4022" y="789"/>
                        </a:lnTo>
                        <a:cubicBezTo>
                          <a:pt x="4028" y="822"/>
                          <a:pt x="4041" y="848"/>
                          <a:pt x="4054" y="874"/>
                        </a:cubicBezTo>
                        <a:cubicBezTo>
                          <a:pt x="4054" y="881"/>
                          <a:pt x="4061" y="887"/>
                          <a:pt x="4067" y="894"/>
                        </a:cubicBezTo>
                        <a:cubicBezTo>
                          <a:pt x="4074" y="900"/>
                          <a:pt x="4074" y="913"/>
                          <a:pt x="4080" y="920"/>
                        </a:cubicBezTo>
                        <a:cubicBezTo>
                          <a:pt x="4080" y="933"/>
                          <a:pt x="4080" y="939"/>
                          <a:pt x="4087" y="952"/>
                        </a:cubicBezTo>
                        <a:cubicBezTo>
                          <a:pt x="4041" y="978"/>
                          <a:pt x="4002" y="1017"/>
                          <a:pt x="3983" y="1070"/>
                        </a:cubicBezTo>
                        <a:cubicBezTo>
                          <a:pt x="3931" y="1004"/>
                          <a:pt x="3852" y="972"/>
                          <a:pt x="3774" y="965"/>
                        </a:cubicBezTo>
                        <a:cubicBezTo>
                          <a:pt x="3702" y="965"/>
                          <a:pt x="3637" y="998"/>
                          <a:pt x="3585" y="1044"/>
                        </a:cubicBezTo>
                        <a:cubicBezTo>
                          <a:pt x="3572" y="1057"/>
                          <a:pt x="3559" y="1076"/>
                          <a:pt x="3546" y="1089"/>
                        </a:cubicBezTo>
                        <a:cubicBezTo>
                          <a:pt x="3503" y="996"/>
                          <a:pt x="3407" y="939"/>
                          <a:pt x="3302" y="939"/>
                        </a:cubicBezTo>
                        <a:cubicBezTo>
                          <a:pt x="3297" y="939"/>
                          <a:pt x="3291" y="939"/>
                          <a:pt x="3285" y="939"/>
                        </a:cubicBezTo>
                        <a:cubicBezTo>
                          <a:pt x="3233" y="939"/>
                          <a:pt x="3181" y="952"/>
                          <a:pt x="3135" y="978"/>
                        </a:cubicBezTo>
                        <a:cubicBezTo>
                          <a:pt x="3083" y="894"/>
                          <a:pt x="2992" y="848"/>
                          <a:pt x="2888" y="848"/>
                        </a:cubicBezTo>
                        <a:cubicBezTo>
                          <a:pt x="2823" y="848"/>
                          <a:pt x="2764" y="868"/>
                          <a:pt x="2705" y="907"/>
                        </a:cubicBezTo>
                        <a:cubicBezTo>
                          <a:pt x="2648" y="809"/>
                          <a:pt x="2549" y="762"/>
                          <a:pt x="2451" y="762"/>
                        </a:cubicBezTo>
                        <a:cubicBezTo>
                          <a:pt x="2327" y="762"/>
                          <a:pt x="2204" y="837"/>
                          <a:pt x="2164" y="978"/>
                        </a:cubicBezTo>
                        <a:cubicBezTo>
                          <a:pt x="2118" y="937"/>
                          <a:pt x="2055" y="912"/>
                          <a:pt x="1991" y="912"/>
                        </a:cubicBezTo>
                        <a:cubicBezTo>
                          <a:pt x="1983" y="912"/>
                          <a:pt x="1976" y="913"/>
                          <a:pt x="1969" y="913"/>
                        </a:cubicBezTo>
                        <a:cubicBezTo>
                          <a:pt x="1963" y="913"/>
                          <a:pt x="1958" y="913"/>
                          <a:pt x="1952" y="913"/>
                        </a:cubicBezTo>
                        <a:cubicBezTo>
                          <a:pt x="1848" y="913"/>
                          <a:pt x="1751" y="970"/>
                          <a:pt x="1702" y="1063"/>
                        </a:cubicBezTo>
                        <a:cubicBezTo>
                          <a:pt x="1641" y="997"/>
                          <a:pt x="1562" y="967"/>
                          <a:pt x="1484" y="967"/>
                        </a:cubicBezTo>
                        <a:cubicBezTo>
                          <a:pt x="1353" y="967"/>
                          <a:pt x="1226" y="1053"/>
                          <a:pt x="1193" y="1200"/>
                        </a:cubicBezTo>
                        <a:cubicBezTo>
                          <a:pt x="1180" y="1187"/>
                          <a:pt x="1167" y="1174"/>
                          <a:pt x="1148" y="1161"/>
                        </a:cubicBezTo>
                        <a:cubicBezTo>
                          <a:pt x="1193" y="1115"/>
                          <a:pt x="1219" y="1057"/>
                          <a:pt x="1219" y="991"/>
                        </a:cubicBezTo>
                        <a:cubicBezTo>
                          <a:pt x="1213" y="832"/>
                          <a:pt x="1082" y="704"/>
                          <a:pt x="919" y="704"/>
                        </a:cubicBezTo>
                        <a:cubicBezTo>
                          <a:pt x="915" y="704"/>
                          <a:pt x="911" y="704"/>
                          <a:pt x="906" y="705"/>
                        </a:cubicBezTo>
                        <a:lnTo>
                          <a:pt x="880" y="705"/>
                        </a:lnTo>
                        <a:cubicBezTo>
                          <a:pt x="871" y="704"/>
                          <a:pt x="861" y="703"/>
                          <a:pt x="852" y="703"/>
                        </a:cubicBezTo>
                        <a:cubicBezTo>
                          <a:pt x="573" y="703"/>
                          <a:pt x="458" y="1075"/>
                          <a:pt x="704" y="1233"/>
                        </a:cubicBezTo>
                        <a:cubicBezTo>
                          <a:pt x="672" y="1278"/>
                          <a:pt x="652" y="1337"/>
                          <a:pt x="652" y="1396"/>
                        </a:cubicBezTo>
                        <a:lnTo>
                          <a:pt x="652" y="1422"/>
                        </a:lnTo>
                        <a:cubicBezTo>
                          <a:pt x="652" y="1513"/>
                          <a:pt x="691" y="1598"/>
                          <a:pt x="757" y="1656"/>
                        </a:cubicBezTo>
                        <a:lnTo>
                          <a:pt x="743" y="1656"/>
                        </a:lnTo>
                        <a:cubicBezTo>
                          <a:pt x="672" y="1656"/>
                          <a:pt x="607" y="1682"/>
                          <a:pt x="554" y="1734"/>
                        </a:cubicBezTo>
                        <a:cubicBezTo>
                          <a:pt x="522" y="1767"/>
                          <a:pt x="496" y="1813"/>
                          <a:pt x="483" y="1852"/>
                        </a:cubicBezTo>
                        <a:cubicBezTo>
                          <a:pt x="483" y="1865"/>
                          <a:pt x="535" y="1878"/>
                          <a:pt x="528" y="1891"/>
                        </a:cubicBezTo>
                        <a:lnTo>
                          <a:pt x="489" y="1871"/>
                        </a:lnTo>
                        <a:cubicBezTo>
                          <a:pt x="0" y="1871"/>
                          <a:pt x="0" y="2406"/>
                          <a:pt x="489" y="2406"/>
                        </a:cubicBezTo>
                        <a:cubicBezTo>
                          <a:pt x="489" y="2406"/>
                          <a:pt x="652" y="2321"/>
                          <a:pt x="678" y="2223"/>
                        </a:cubicBezTo>
                        <a:cubicBezTo>
                          <a:pt x="704" y="2236"/>
                          <a:pt x="730" y="2249"/>
                          <a:pt x="763" y="2249"/>
                        </a:cubicBezTo>
                        <a:cubicBezTo>
                          <a:pt x="867" y="2249"/>
                          <a:pt x="965" y="2178"/>
                          <a:pt x="998" y="2073"/>
                        </a:cubicBezTo>
                        <a:cubicBezTo>
                          <a:pt x="1024" y="2021"/>
                          <a:pt x="1030" y="1956"/>
                          <a:pt x="1024" y="1897"/>
                        </a:cubicBezTo>
                        <a:lnTo>
                          <a:pt x="1024" y="1897"/>
                        </a:lnTo>
                        <a:cubicBezTo>
                          <a:pt x="1037" y="1910"/>
                          <a:pt x="1063" y="1917"/>
                          <a:pt x="1082" y="1930"/>
                        </a:cubicBezTo>
                        <a:cubicBezTo>
                          <a:pt x="1141" y="1989"/>
                          <a:pt x="1219" y="2028"/>
                          <a:pt x="1304" y="2028"/>
                        </a:cubicBezTo>
                        <a:cubicBezTo>
                          <a:pt x="1343" y="2028"/>
                          <a:pt x="1376" y="2021"/>
                          <a:pt x="1408" y="2008"/>
                        </a:cubicBezTo>
                        <a:cubicBezTo>
                          <a:pt x="1433" y="2167"/>
                          <a:pt x="1568" y="2264"/>
                          <a:pt x="1705" y="2264"/>
                        </a:cubicBezTo>
                        <a:cubicBezTo>
                          <a:pt x="1783" y="2264"/>
                          <a:pt x="1862" y="2233"/>
                          <a:pt x="1923" y="2165"/>
                        </a:cubicBezTo>
                        <a:cubicBezTo>
                          <a:pt x="1973" y="2264"/>
                          <a:pt x="2069" y="2321"/>
                          <a:pt x="2168" y="2321"/>
                        </a:cubicBezTo>
                        <a:cubicBezTo>
                          <a:pt x="2173" y="2321"/>
                          <a:pt x="2179" y="2321"/>
                          <a:pt x="2184" y="2321"/>
                        </a:cubicBezTo>
                        <a:cubicBezTo>
                          <a:pt x="2249" y="2321"/>
                          <a:pt x="2308" y="2308"/>
                          <a:pt x="2360" y="2269"/>
                        </a:cubicBezTo>
                        <a:cubicBezTo>
                          <a:pt x="2428" y="2250"/>
                          <a:pt x="2498" y="2241"/>
                          <a:pt x="2567" y="2241"/>
                        </a:cubicBezTo>
                        <a:cubicBezTo>
                          <a:pt x="2787" y="2241"/>
                          <a:pt x="3001" y="2333"/>
                          <a:pt x="3155" y="2497"/>
                        </a:cubicBezTo>
                        <a:cubicBezTo>
                          <a:pt x="3161" y="2497"/>
                          <a:pt x="3166" y="2498"/>
                          <a:pt x="3171" y="2498"/>
                        </a:cubicBezTo>
                        <a:cubicBezTo>
                          <a:pt x="3263" y="2498"/>
                          <a:pt x="3347" y="2447"/>
                          <a:pt x="3396" y="2373"/>
                        </a:cubicBezTo>
                        <a:cubicBezTo>
                          <a:pt x="3455" y="2419"/>
                          <a:pt x="3520" y="2438"/>
                          <a:pt x="3592" y="2438"/>
                        </a:cubicBezTo>
                        <a:cubicBezTo>
                          <a:pt x="3599" y="2439"/>
                          <a:pt x="3606" y="2439"/>
                          <a:pt x="3613" y="2439"/>
                        </a:cubicBezTo>
                        <a:cubicBezTo>
                          <a:pt x="3689" y="2439"/>
                          <a:pt x="3759" y="2407"/>
                          <a:pt x="3807" y="2354"/>
                        </a:cubicBezTo>
                        <a:cubicBezTo>
                          <a:pt x="3865" y="2425"/>
                          <a:pt x="3957" y="2471"/>
                          <a:pt x="4048" y="2471"/>
                        </a:cubicBezTo>
                        <a:cubicBezTo>
                          <a:pt x="4107" y="2471"/>
                          <a:pt x="4165" y="2451"/>
                          <a:pt x="4217" y="2425"/>
                        </a:cubicBezTo>
                        <a:cubicBezTo>
                          <a:pt x="4263" y="2399"/>
                          <a:pt x="4296" y="2367"/>
                          <a:pt x="4322" y="2328"/>
                        </a:cubicBezTo>
                        <a:cubicBezTo>
                          <a:pt x="4335" y="2334"/>
                          <a:pt x="4341" y="2341"/>
                          <a:pt x="4348" y="2354"/>
                        </a:cubicBezTo>
                        <a:cubicBezTo>
                          <a:pt x="4289" y="2419"/>
                          <a:pt x="4256" y="2503"/>
                          <a:pt x="4263" y="2588"/>
                        </a:cubicBezTo>
                        <a:cubicBezTo>
                          <a:pt x="4152" y="2595"/>
                          <a:pt x="4054" y="2673"/>
                          <a:pt x="4022" y="2777"/>
                        </a:cubicBezTo>
                        <a:cubicBezTo>
                          <a:pt x="3970" y="2745"/>
                          <a:pt x="3918" y="2732"/>
                          <a:pt x="3859" y="2732"/>
                        </a:cubicBezTo>
                        <a:lnTo>
                          <a:pt x="3820" y="2732"/>
                        </a:lnTo>
                        <a:cubicBezTo>
                          <a:pt x="3774" y="2712"/>
                          <a:pt x="3729" y="2699"/>
                          <a:pt x="3683" y="2699"/>
                        </a:cubicBezTo>
                        <a:cubicBezTo>
                          <a:pt x="3585" y="2699"/>
                          <a:pt x="3494" y="2745"/>
                          <a:pt x="3435" y="2829"/>
                        </a:cubicBezTo>
                        <a:cubicBezTo>
                          <a:pt x="3390" y="2803"/>
                          <a:pt x="3337" y="2790"/>
                          <a:pt x="3285" y="2790"/>
                        </a:cubicBezTo>
                        <a:cubicBezTo>
                          <a:pt x="3227" y="2790"/>
                          <a:pt x="3168" y="2803"/>
                          <a:pt x="3122" y="2836"/>
                        </a:cubicBezTo>
                        <a:cubicBezTo>
                          <a:pt x="3068" y="2769"/>
                          <a:pt x="2991" y="2731"/>
                          <a:pt x="2913" y="2731"/>
                        </a:cubicBezTo>
                        <a:cubicBezTo>
                          <a:pt x="2907" y="2731"/>
                          <a:pt x="2900" y="2731"/>
                          <a:pt x="2894" y="2732"/>
                        </a:cubicBezTo>
                        <a:cubicBezTo>
                          <a:pt x="2829" y="2732"/>
                          <a:pt x="2770" y="2745"/>
                          <a:pt x="2718" y="2784"/>
                        </a:cubicBezTo>
                        <a:cubicBezTo>
                          <a:pt x="2675" y="2678"/>
                          <a:pt x="2578" y="2614"/>
                          <a:pt x="2467" y="2614"/>
                        </a:cubicBezTo>
                        <a:cubicBezTo>
                          <a:pt x="2462" y="2614"/>
                          <a:pt x="2456" y="2614"/>
                          <a:pt x="2451" y="2614"/>
                        </a:cubicBezTo>
                        <a:cubicBezTo>
                          <a:pt x="2438" y="2613"/>
                          <a:pt x="2425" y="2612"/>
                          <a:pt x="2411" y="2612"/>
                        </a:cubicBezTo>
                        <a:cubicBezTo>
                          <a:pt x="2370" y="2612"/>
                          <a:pt x="2327" y="2619"/>
                          <a:pt x="2288" y="2634"/>
                        </a:cubicBezTo>
                        <a:cubicBezTo>
                          <a:pt x="2236" y="2562"/>
                          <a:pt x="2151" y="2517"/>
                          <a:pt x="2060" y="2503"/>
                        </a:cubicBezTo>
                        <a:lnTo>
                          <a:pt x="2034" y="2503"/>
                        </a:lnTo>
                        <a:cubicBezTo>
                          <a:pt x="1982" y="2510"/>
                          <a:pt x="1936" y="2536"/>
                          <a:pt x="1891" y="2562"/>
                        </a:cubicBezTo>
                        <a:cubicBezTo>
                          <a:pt x="1849" y="2461"/>
                          <a:pt x="1752" y="2398"/>
                          <a:pt x="1647" y="2398"/>
                        </a:cubicBezTo>
                        <a:cubicBezTo>
                          <a:pt x="1637" y="2398"/>
                          <a:pt x="1627" y="2398"/>
                          <a:pt x="1617" y="2399"/>
                        </a:cubicBezTo>
                        <a:cubicBezTo>
                          <a:pt x="1545" y="2399"/>
                          <a:pt x="1480" y="2425"/>
                          <a:pt x="1421" y="2477"/>
                        </a:cubicBezTo>
                        <a:cubicBezTo>
                          <a:pt x="1376" y="2451"/>
                          <a:pt x="1324" y="2438"/>
                          <a:pt x="1265" y="2438"/>
                        </a:cubicBezTo>
                        <a:cubicBezTo>
                          <a:pt x="1219" y="2438"/>
                          <a:pt x="1174" y="2445"/>
                          <a:pt x="1135" y="2451"/>
                        </a:cubicBezTo>
                        <a:cubicBezTo>
                          <a:pt x="1089" y="2360"/>
                          <a:pt x="985" y="2295"/>
                          <a:pt x="822" y="2295"/>
                        </a:cubicBezTo>
                        <a:cubicBezTo>
                          <a:pt x="496" y="2295"/>
                          <a:pt x="496" y="2914"/>
                          <a:pt x="822" y="2914"/>
                        </a:cubicBezTo>
                        <a:cubicBezTo>
                          <a:pt x="867" y="2908"/>
                          <a:pt x="913" y="2908"/>
                          <a:pt x="959" y="2901"/>
                        </a:cubicBezTo>
                        <a:cubicBezTo>
                          <a:pt x="972" y="2927"/>
                          <a:pt x="1011" y="2953"/>
                          <a:pt x="1037" y="2979"/>
                        </a:cubicBezTo>
                        <a:cubicBezTo>
                          <a:pt x="1069" y="3071"/>
                          <a:pt x="1141" y="3142"/>
                          <a:pt x="1226" y="3181"/>
                        </a:cubicBezTo>
                        <a:cubicBezTo>
                          <a:pt x="1275" y="3268"/>
                          <a:pt x="1372" y="3325"/>
                          <a:pt x="1471" y="3325"/>
                        </a:cubicBezTo>
                        <a:cubicBezTo>
                          <a:pt x="1476" y="3325"/>
                          <a:pt x="1481" y="3325"/>
                          <a:pt x="1486" y="3325"/>
                        </a:cubicBezTo>
                        <a:lnTo>
                          <a:pt x="1500" y="3325"/>
                        </a:lnTo>
                        <a:cubicBezTo>
                          <a:pt x="1480" y="3497"/>
                          <a:pt x="1611" y="3651"/>
                          <a:pt x="1788" y="3651"/>
                        </a:cubicBezTo>
                        <a:cubicBezTo>
                          <a:pt x="1792" y="3651"/>
                          <a:pt x="1796" y="3651"/>
                          <a:pt x="1799" y="3651"/>
                        </a:cubicBezTo>
                        <a:cubicBezTo>
                          <a:pt x="1851" y="3651"/>
                          <a:pt x="1904" y="3638"/>
                          <a:pt x="1949" y="3611"/>
                        </a:cubicBezTo>
                        <a:cubicBezTo>
                          <a:pt x="1989" y="3748"/>
                          <a:pt x="2113" y="3827"/>
                          <a:pt x="2241" y="3827"/>
                        </a:cubicBezTo>
                        <a:cubicBezTo>
                          <a:pt x="2321" y="3827"/>
                          <a:pt x="2401" y="3796"/>
                          <a:pt x="2464" y="3729"/>
                        </a:cubicBezTo>
                        <a:cubicBezTo>
                          <a:pt x="2508" y="3822"/>
                          <a:pt x="2605" y="3886"/>
                          <a:pt x="2710" y="3886"/>
                        </a:cubicBezTo>
                        <a:cubicBezTo>
                          <a:pt x="2715" y="3886"/>
                          <a:pt x="2720" y="3886"/>
                          <a:pt x="2725" y="3885"/>
                        </a:cubicBezTo>
                        <a:cubicBezTo>
                          <a:pt x="2777" y="3885"/>
                          <a:pt x="2829" y="3872"/>
                          <a:pt x="2875" y="3846"/>
                        </a:cubicBezTo>
                        <a:cubicBezTo>
                          <a:pt x="2888" y="3905"/>
                          <a:pt x="2914" y="3957"/>
                          <a:pt x="2959" y="4003"/>
                        </a:cubicBezTo>
                        <a:lnTo>
                          <a:pt x="3018" y="4061"/>
                        </a:lnTo>
                        <a:cubicBezTo>
                          <a:pt x="3083" y="4120"/>
                          <a:pt x="3166" y="4149"/>
                          <a:pt x="3250" y="4149"/>
                        </a:cubicBezTo>
                        <a:cubicBezTo>
                          <a:pt x="3334" y="4149"/>
                          <a:pt x="3419" y="4120"/>
                          <a:pt x="3487" y="4061"/>
                        </a:cubicBezTo>
                        <a:cubicBezTo>
                          <a:pt x="3533" y="4126"/>
                          <a:pt x="3598" y="4178"/>
                          <a:pt x="3761" y="4178"/>
                        </a:cubicBezTo>
                        <a:cubicBezTo>
                          <a:pt x="4087" y="4178"/>
                          <a:pt x="4087" y="3559"/>
                          <a:pt x="3761" y="3559"/>
                        </a:cubicBezTo>
                        <a:cubicBezTo>
                          <a:pt x="3598" y="3559"/>
                          <a:pt x="3559" y="3592"/>
                          <a:pt x="3513" y="3644"/>
                        </a:cubicBezTo>
                        <a:cubicBezTo>
                          <a:pt x="3507" y="3638"/>
                          <a:pt x="3481" y="3631"/>
                          <a:pt x="3468" y="3618"/>
                        </a:cubicBezTo>
                        <a:lnTo>
                          <a:pt x="3403" y="3559"/>
                        </a:lnTo>
                        <a:cubicBezTo>
                          <a:pt x="3342" y="3502"/>
                          <a:pt x="3263" y="3472"/>
                          <a:pt x="3184" y="3472"/>
                        </a:cubicBezTo>
                        <a:cubicBezTo>
                          <a:pt x="3127" y="3472"/>
                          <a:pt x="3070" y="3488"/>
                          <a:pt x="3018" y="3520"/>
                        </a:cubicBezTo>
                        <a:cubicBezTo>
                          <a:pt x="3005" y="3455"/>
                          <a:pt x="2979" y="3403"/>
                          <a:pt x="2940" y="3357"/>
                        </a:cubicBezTo>
                        <a:cubicBezTo>
                          <a:pt x="2979" y="3351"/>
                          <a:pt x="3025" y="3338"/>
                          <a:pt x="3064" y="3312"/>
                        </a:cubicBezTo>
                        <a:cubicBezTo>
                          <a:pt x="3125" y="3383"/>
                          <a:pt x="3209" y="3417"/>
                          <a:pt x="3292" y="3417"/>
                        </a:cubicBezTo>
                        <a:cubicBezTo>
                          <a:pt x="3385" y="3417"/>
                          <a:pt x="3478" y="3374"/>
                          <a:pt x="3540" y="3292"/>
                        </a:cubicBezTo>
                        <a:cubicBezTo>
                          <a:pt x="3585" y="3318"/>
                          <a:pt x="3637" y="3331"/>
                          <a:pt x="3689" y="3331"/>
                        </a:cubicBezTo>
                        <a:lnTo>
                          <a:pt x="3729" y="3331"/>
                        </a:lnTo>
                        <a:cubicBezTo>
                          <a:pt x="3768" y="3351"/>
                          <a:pt x="3820" y="3357"/>
                          <a:pt x="3865" y="3357"/>
                        </a:cubicBezTo>
                        <a:cubicBezTo>
                          <a:pt x="3870" y="3358"/>
                          <a:pt x="3875" y="3358"/>
                          <a:pt x="3880" y="3358"/>
                        </a:cubicBezTo>
                        <a:cubicBezTo>
                          <a:pt x="3998" y="3358"/>
                          <a:pt x="4102" y="3281"/>
                          <a:pt x="4146" y="3168"/>
                        </a:cubicBezTo>
                        <a:cubicBezTo>
                          <a:pt x="4191" y="3201"/>
                          <a:pt x="4250" y="3214"/>
                          <a:pt x="4309" y="3214"/>
                        </a:cubicBezTo>
                        <a:cubicBezTo>
                          <a:pt x="4485" y="3214"/>
                          <a:pt x="4621" y="3064"/>
                          <a:pt x="4602" y="2888"/>
                        </a:cubicBezTo>
                        <a:cubicBezTo>
                          <a:pt x="4758" y="2875"/>
                          <a:pt x="4876" y="2738"/>
                          <a:pt x="4869" y="2582"/>
                        </a:cubicBezTo>
                        <a:lnTo>
                          <a:pt x="4869" y="2582"/>
                        </a:lnTo>
                        <a:cubicBezTo>
                          <a:pt x="4902" y="2588"/>
                          <a:pt x="4934" y="2595"/>
                          <a:pt x="4967" y="2595"/>
                        </a:cubicBezTo>
                        <a:cubicBezTo>
                          <a:pt x="5221" y="2595"/>
                          <a:pt x="5312" y="2334"/>
                          <a:pt x="5241" y="2152"/>
                        </a:cubicBezTo>
                        <a:cubicBezTo>
                          <a:pt x="5619" y="2132"/>
                          <a:pt x="5619" y="1526"/>
                          <a:pt x="5228" y="1526"/>
                        </a:cubicBezTo>
                        <a:cubicBezTo>
                          <a:pt x="5156" y="1526"/>
                          <a:pt x="5084" y="1552"/>
                          <a:pt x="5032" y="1598"/>
                        </a:cubicBezTo>
                        <a:cubicBezTo>
                          <a:pt x="4999" y="1585"/>
                          <a:pt x="4967" y="1578"/>
                          <a:pt x="4934" y="1571"/>
                        </a:cubicBezTo>
                        <a:cubicBezTo>
                          <a:pt x="4947" y="1539"/>
                          <a:pt x="4895" y="1506"/>
                          <a:pt x="4895" y="1474"/>
                        </a:cubicBezTo>
                        <a:lnTo>
                          <a:pt x="4895" y="1435"/>
                        </a:lnTo>
                        <a:cubicBezTo>
                          <a:pt x="4895" y="1337"/>
                          <a:pt x="4895" y="1246"/>
                          <a:pt x="4817" y="1200"/>
                        </a:cubicBezTo>
                        <a:cubicBezTo>
                          <a:pt x="4823" y="1187"/>
                          <a:pt x="4850" y="1167"/>
                          <a:pt x="4856" y="1154"/>
                        </a:cubicBezTo>
                        <a:cubicBezTo>
                          <a:pt x="4902" y="1167"/>
                          <a:pt x="4947" y="1174"/>
                          <a:pt x="4993" y="1174"/>
                        </a:cubicBezTo>
                        <a:cubicBezTo>
                          <a:pt x="5013" y="1174"/>
                          <a:pt x="4999" y="1174"/>
                          <a:pt x="5019" y="1167"/>
                        </a:cubicBezTo>
                        <a:cubicBezTo>
                          <a:pt x="5052" y="1265"/>
                          <a:pt x="5221" y="1343"/>
                          <a:pt x="5221" y="1343"/>
                        </a:cubicBezTo>
                        <a:cubicBezTo>
                          <a:pt x="5710" y="1343"/>
                          <a:pt x="5710" y="815"/>
                          <a:pt x="5221" y="815"/>
                        </a:cubicBezTo>
                        <a:lnTo>
                          <a:pt x="5254" y="815"/>
                        </a:lnTo>
                        <a:cubicBezTo>
                          <a:pt x="5254" y="724"/>
                          <a:pt x="5202" y="633"/>
                          <a:pt x="5117" y="587"/>
                        </a:cubicBezTo>
                        <a:cubicBezTo>
                          <a:pt x="5371" y="464"/>
                          <a:pt x="5338" y="1"/>
                          <a:pt x="4993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5" name="Google Shape;2495;p87"/>
                  <p:cNvSpPr/>
                  <p:nvPr/>
                </p:nvSpPr>
                <p:spPr>
                  <a:xfrm>
                    <a:off x="4115128" y="2184851"/>
                    <a:ext cx="197334" cy="171254"/>
                  </a:xfrm>
                  <a:custGeom>
                    <a:rect b="b" l="l" r="r" t="t"/>
                    <a:pathLst>
                      <a:path extrusionOk="0" h="6783" w="7816">
                        <a:moveTo>
                          <a:pt x="6878" y="1"/>
                        </a:moveTo>
                        <a:cubicBezTo>
                          <a:pt x="6713" y="1"/>
                          <a:pt x="6550" y="89"/>
                          <a:pt x="6466" y="254"/>
                        </a:cubicBezTo>
                        <a:cubicBezTo>
                          <a:pt x="6382" y="154"/>
                          <a:pt x="6256" y="100"/>
                          <a:pt x="6129" y="100"/>
                        </a:cubicBezTo>
                        <a:cubicBezTo>
                          <a:pt x="6089" y="100"/>
                          <a:pt x="6049" y="106"/>
                          <a:pt x="6010" y="117"/>
                        </a:cubicBezTo>
                        <a:cubicBezTo>
                          <a:pt x="5847" y="169"/>
                          <a:pt x="5723" y="299"/>
                          <a:pt x="5684" y="469"/>
                        </a:cubicBezTo>
                        <a:lnTo>
                          <a:pt x="5677" y="462"/>
                        </a:lnTo>
                        <a:cubicBezTo>
                          <a:pt x="5603" y="418"/>
                          <a:pt x="5521" y="397"/>
                          <a:pt x="5441" y="397"/>
                        </a:cubicBezTo>
                        <a:cubicBezTo>
                          <a:pt x="5284" y="397"/>
                          <a:pt x="5132" y="478"/>
                          <a:pt x="5045" y="625"/>
                        </a:cubicBezTo>
                        <a:cubicBezTo>
                          <a:pt x="5045" y="632"/>
                          <a:pt x="5039" y="638"/>
                          <a:pt x="5032" y="651"/>
                        </a:cubicBezTo>
                        <a:cubicBezTo>
                          <a:pt x="4977" y="629"/>
                          <a:pt x="4920" y="619"/>
                          <a:pt x="4865" y="619"/>
                        </a:cubicBezTo>
                        <a:cubicBezTo>
                          <a:pt x="4660" y="619"/>
                          <a:pt x="4472" y="761"/>
                          <a:pt x="4426" y="977"/>
                        </a:cubicBezTo>
                        <a:cubicBezTo>
                          <a:pt x="4361" y="938"/>
                          <a:pt x="4283" y="912"/>
                          <a:pt x="4204" y="912"/>
                        </a:cubicBezTo>
                        <a:cubicBezTo>
                          <a:pt x="4146" y="1057"/>
                          <a:pt x="4012" y="1133"/>
                          <a:pt x="3876" y="1133"/>
                        </a:cubicBezTo>
                        <a:cubicBezTo>
                          <a:pt x="3767" y="1133"/>
                          <a:pt x="3658" y="1085"/>
                          <a:pt x="3585" y="984"/>
                        </a:cubicBezTo>
                        <a:cubicBezTo>
                          <a:pt x="3547" y="973"/>
                          <a:pt x="3507" y="968"/>
                          <a:pt x="3468" y="968"/>
                        </a:cubicBezTo>
                        <a:cubicBezTo>
                          <a:pt x="3309" y="968"/>
                          <a:pt x="3153" y="1050"/>
                          <a:pt x="3064" y="1186"/>
                        </a:cubicBezTo>
                        <a:cubicBezTo>
                          <a:pt x="3005" y="1114"/>
                          <a:pt x="2921" y="1055"/>
                          <a:pt x="2829" y="1029"/>
                        </a:cubicBezTo>
                        <a:cubicBezTo>
                          <a:pt x="2790" y="1020"/>
                          <a:pt x="2750" y="1016"/>
                          <a:pt x="2711" y="1016"/>
                        </a:cubicBezTo>
                        <a:cubicBezTo>
                          <a:pt x="2581" y="1016"/>
                          <a:pt x="2457" y="1065"/>
                          <a:pt x="2367" y="1160"/>
                        </a:cubicBezTo>
                        <a:cubicBezTo>
                          <a:pt x="2280" y="1020"/>
                          <a:pt x="2132" y="940"/>
                          <a:pt x="1977" y="940"/>
                        </a:cubicBezTo>
                        <a:cubicBezTo>
                          <a:pt x="1922" y="940"/>
                          <a:pt x="1867" y="950"/>
                          <a:pt x="1813" y="970"/>
                        </a:cubicBezTo>
                        <a:cubicBezTo>
                          <a:pt x="1767" y="788"/>
                          <a:pt x="1656" y="638"/>
                          <a:pt x="1500" y="534"/>
                        </a:cubicBezTo>
                        <a:cubicBezTo>
                          <a:pt x="1417" y="486"/>
                          <a:pt x="1329" y="465"/>
                          <a:pt x="1242" y="465"/>
                        </a:cubicBezTo>
                        <a:cubicBezTo>
                          <a:pt x="1020" y="465"/>
                          <a:pt x="802" y="603"/>
                          <a:pt x="685" y="795"/>
                        </a:cubicBezTo>
                        <a:cubicBezTo>
                          <a:pt x="581" y="997"/>
                          <a:pt x="542" y="1225"/>
                          <a:pt x="581" y="1453"/>
                        </a:cubicBezTo>
                        <a:cubicBezTo>
                          <a:pt x="561" y="1453"/>
                          <a:pt x="542" y="1466"/>
                          <a:pt x="529" y="1472"/>
                        </a:cubicBezTo>
                        <a:cubicBezTo>
                          <a:pt x="385" y="1557"/>
                          <a:pt x="294" y="1707"/>
                          <a:pt x="294" y="1876"/>
                        </a:cubicBezTo>
                        <a:cubicBezTo>
                          <a:pt x="307" y="1981"/>
                          <a:pt x="333" y="2085"/>
                          <a:pt x="379" y="2183"/>
                        </a:cubicBezTo>
                        <a:cubicBezTo>
                          <a:pt x="164" y="2228"/>
                          <a:pt x="7" y="2417"/>
                          <a:pt x="7" y="2639"/>
                        </a:cubicBezTo>
                        <a:cubicBezTo>
                          <a:pt x="1" y="2841"/>
                          <a:pt x="138" y="3024"/>
                          <a:pt x="340" y="3076"/>
                        </a:cubicBezTo>
                        <a:cubicBezTo>
                          <a:pt x="177" y="3160"/>
                          <a:pt x="79" y="3323"/>
                          <a:pt x="79" y="3506"/>
                        </a:cubicBezTo>
                        <a:cubicBezTo>
                          <a:pt x="79" y="3701"/>
                          <a:pt x="196" y="3871"/>
                          <a:pt x="372" y="3949"/>
                        </a:cubicBezTo>
                        <a:cubicBezTo>
                          <a:pt x="216" y="4060"/>
                          <a:pt x="144" y="4255"/>
                          <a:pt x="196" y="4444"/>
                        </a:cubicBezTo>
                        <a:cubicBezTo>
                          <a:pt x="248" y="4620"/>
                          <a:pt x="398" y="4757"/>
                          <a:pt x="581" y="4783"/>
                        </a:cubicBezTo>
                        <a:cubicBezTo>
                          <a:pt x="418" y="4933"/>
                          <a:pt x="379" y="5181"/>
                          <a:pt x="489" y="5370"/>
                        </a:cubicBezTo>
                        <a:cubicBezTo>
                          <a:pt x="568" y="5510"/>
                          <a:pt x="716" y="5593"/>
                          <a:pt x="872" y="5593"/>
                        </a:cubicBezTo>
                        <a:cubicBezTo>
                          <a:pt x="884" y="5593"/>
                          <a:pt x="895" y="5592"/>
                          <a:pt x="907" y="5591"/>
                        </a:cubicBezTo>
                        <a:lnTo>
                          <a:pt x="907" y="5591"/>
                        </a:lnTo>
                        <a:cubicBezTo>
                          <a:pt x="887" y="5702"/>
                          <a:pt x="900" y="5820"/>
                          <a:pt x="959" y="5917"/>
                        </a:cubicBezTo>
                        <a:cubicBezTo>
                          <a:pt x="1017" y="6022"/>
                          <a:pt x="1115" y="6100"/>
                          <a:pt x="1232" y="6132"/>
                        </a:cubicBezTo>
                        <a:cubicBezTo>
                          <a:pt x="1272" y="6141"/>
                          <a:pt x="1311" y="6145"/>
                          <a:pt x="1350" y="6145"/>
                        </a:cubicBezTo>
                        <a:cubicBezTo>
                          <a:pt x="1433" y="6145"/>
                          <a:pt x="1515" y="6125"/>
                          <a:pt x="1591" y="6080"/>
                        </a:cubicBezTo>
                        <a:cubicBezTo>
                          <a:pt x="1734" y="6022"/>
                          <a:pt x="1865" y="5937"/>
                          <a:pt x="1982" y="5839"/>
                        </a:cubicBezTo>
                        <a:cubicBezTo>
                          <a:pt x="2164" y="5657"/>
                          <a:pt x="2164" y="5363"/>
                          <a:pt x="1982" y="5181"/>
                        </a:cubicBezTo>
                        <a:cubicBezTo>
                          <a:pt x="1923" y="5122"/>
                          <a:pt x="1852" y="5083"/>
                          <a:pt x="1773" y="5064"/>
                        </a:cubicBezTo>
                        <a:cubicBezTo>
                          <a:pt x="1845" y="4927"/>
                          <a:pt x="1839" y="4764"/>
                          <a:pt x="1760" y="4633"/>
                        </a:cubicBezTo>
                        <a:cubicBezTo>
                          <a:pt x="1708" y="4549"/>
                          <a:pt x="1630" y="4483"/>
                          <a:pt x="1539" y="4444"/>
                        </a:cubicBezTo>
                        <a:cubicBezTo>
                          <a:pt x="1597" y="4340"/>
                          <a:pt x="1610" y="4216"/>
                          <a:pt x="1584" y="4099"/>
                        </a:cubicBezTo>
                        <a:cubicBezTo>
                          <a:pt x="1545" y="3962"/>
                          <a:pt x="1441" y="3851"/>
                          <a:pt x="1311" y="3806"/>
                        </a:cubicBezTo>
                        <a:cubicBezTo>
                          <a:pt x="1552" y="3630"/>
                          <a:pt x="1565" y="3271"/>
                          <a:pt x="1337" y="3082"/>
                        </a:cubicBezTo>
                        <a:cubicBezTo>
                          <a:pt x="1637" y="2939"/>
                          <a:pt x="1689" y="2535"/>
                          <a:pt x="1441" y="2320"/>
                        </a:cubicBezTo>
                        <a:cubicBezTo>
                          <a:pt x="1487" y="2281"/>
                          <a:pt x="1526" y="2235"/>
                          <a:pt x="1558" y="2183"/>
                        </a:cubicBezTo>
                        <a:cubicBezTo>
                          <a:pt x="1591" y="2124"/>
                          <a:pt x="1610" y="2059"/>
                          <a:pt x="1617" y="1994"/>
                        </a:cubicBezTo>
                        <a:cubicBezTo>
                          <a:pt x="1630" y="1994"/>
                          <a:pt x="1643" y="1987"/>
                          <a:pt x="1650" y="1981"/>
                        </a:cubicBezTo>
                        <a:cubicBezTo>
                          <a:pt x="1689" y="2020"/>
                          <a:pt x="1721" y="2052"/>
                          <a:pt x="1767" y="2078"/>
                        </a:cubicBezTo>
                        <a:cubicBezTo>
                          <a:pt x="1839" y="2120"/>
                          <a:pt x="1919" y="2141"/>
                          <a:pt x="1998" y="2141"/>
                        </a:cubicBezTo>
                        <a:cubicBezTo>
                          <a:pt x="2104" y="2141"/>
                          <a:pt x="2209" y="2104"/>
                          <a:pt x="2295" y="2033"/>
                        </a:cubicBezTo>
                        <a:cubicBezTo>
                          <a:pt x="2301" y="2065"/>
                          <a:pt x="2314" y="2098"/>
                          <a:pt x="2334" y="2131"/>
                        </a:cubicBezTo>
                        <a:cubicBezTo>
                          <a:pt x="2402" y="2283"/>
                          <a:pt x="2563" y="2359"/>
                          <a:pt x="2724" y="2359"/>
                        </a:cubicBezTo>
                        <a:cubicBezTo>
                          <a:pt x="2810" y="2359"/>
                          <a:pt x="2896" y="2337"/>
                          <a:pt x="2966" y="2294"/>
                        </a:cubicBezTo>
                        <a:cubicBezTo>
                          <a:pt x="3057" y="2241"/>
                          <a:pt x="3129" y="2157"/>
                          <a:pt x="3162" y="2059"/>
                        </a:cubicBezTo>
                        <a:cubicBezTo>
                          <a:pt x="3261" y="2184"/>
                          <a:pt x="3402" y="2260"/>
                          <a:pt x="3549" y="2260"/>
                        </a:cubicBezTo>
                        <a:cubicBezTo>
                          <a:pt x="3625" y="2260"/>
                          <a:pt x="3701" y="2240"/>
                          <a:pt x="3774" y="2196"/>
                        </a:cubicBezTo>
                        <a:cubicBezTo>
                          <a:pt x="3866" y="2144"/>
                          <a:pt x="3931" y="2059"/>
                          <a:pt x="3970" y="1961"/>
                        </a:cubicBezTo>
                        <a:cubicBezTo>
                          <a:pt x="3976" y="1968"/>
                          <a:pt x="3976" y="1974"/>
                          <a:pt x="3983" y="1974"/>
                        </a:cubicBezTo>
                        <a:cubicBezTo>
                          <a:pt x="4074" y="2062"/>
                          <a:pt x="4191" y="2106"/>
                          <a:pt x="4309" y="2106"/>
                        </a:cubicBezTo>
                        <a:cubicBezTo>
                          <a:pt x="4426" y="2106"/>
                          <a:pt x="4543" y="2062"/>
                          <a:pt x="4635" y="1974"/>
                        </a:cubicBezTo>
                        <a:cubicBezTo>
                          <a:pt x="4680" y="1935"/>
                          <a:pt x="4713" y="1876"/>
                          <a:pt x="4732" y="1818"/>
                        </a:cubicBezTo>
                        <a:cubicBezTo>
                          <a:pt x="4739" y="1824"/>
                          <a:pt x="4739" y="1824"/>
                          <a:pt x="4745" y="1831"/>
                        </a:cubicBezTo>
                        <a:cubicBezTo>
                          <a:pt x="4847" y="1915"/>
                          <a:pt x="4967" y="1963"/>
                          <a:pt x="5086" y="1963"/>
                        </a:cubicBezTo>
                        <a:cubicBezTo>
                          <a:pt x="5197" y="1963"/>
                          <a:pt x="5306" y="1922"/>
                          <a:pt x="5397" y="1831"/>
                        </a:cubicBezTo>
                        <a:cubicBezTo>
                          <a:pt x="5449" y="1772"/>
                          <a:pt x="5488" y="1707"/>
                          <a:pt x="5508" y="1635"/>
                        </a:cubicBezTo>
                        <a:cubicBezTo>
                          <a:pt x="5554" y="1655"/>
                          <a:pt x="5606" y="1668"/>
                          <a:pt x="5664" y="1668"/>
                        </a:cubicBezTo>
                        <a:cubicBezTo>
                          <a:pt x="5782" y="1668"/>
                          <a:pt x="5899" y="1616"/>
                          <a:pt x="5990" y="1531"/>
                        </a:cubicBezTo>
                        <a:cubicBezTo>
                          <a:pt x="6023" y="1492"/>
                          <a:pt x="6055" y="1453"/>
                          <a:pt x="6075" y="1407"/>
                        </a:cubicBezTo>
                        <a:cubicBezTo>
                          <a:pt x="6158" y="1462"/>
                          <a:pt x="6252" y="1491"/>
                          <a:pt x="6347" y="1491"/>
                        </a:cubicBezTo>
                        <a:cubicBezTo>
                          <a:pt x="6409" y="1491"/>
                          <a:pt x="6472" y="1479"/>
                          <a:pt x="6531" y="1453"/>
                        </a:cubicBezTo>
                        <a:lnTo>
                          <a:pt x="6531" y="1453"/>
                        </a:lnTo>
                        <a:cubicBezTo>
                          <a:pt x="6473" y="1518"/>
                          <a:pt x="6427" y="1590"/>
                          <a:pt x="6407" y="1674"/>
                        </a:cubicBezTo>
                        <a:cubicBezTo>
                          <a:pt x="6368" y="1818"/>
                          <a:pt x="6388" y="1968"/>
                          <a:pt x="6460" y="2092"/>
                        </a:cubicBezTo>
                        <a:cubicBezTo>
                          <a:pt x="6486" y="2137"/>
                          <a:pt x="6525" y="2183"/>
                          <a:pt x="6564" y="2215"/>
                        </a:cubicBezTo>
                        <a:cubicBezTo>
                          <a:pt x="6460" y="2274"/>
                          <a:pt x="6381" y="2372"/>
                          <a:pt x="6349" y="2489"/>
                        </a:cubicBezTo>
                        <a:cubicBezTo>
                          <a:pt x="6323" y="2613"/>
                          <a:pt x="6342" y="2743"/>
                          <a:pt x="6407" y="2854"/>
                        </a:cubicBezTo>
                        <a:cubicBezTo>
                          <a:pt x="6394" y="2867"/>
                          <a:pt x="6381" y="2880"/>
                          <a:pt x="6375" y="2900"/>
                        </a:cubicBezTo>
                        <a:cubicBezTo>
                          <a:pt x="6310" y="3004"/>
                          <a:pt x="6290" y="3134"/>
                          <a:pt x="6329" y="3258"/>
                        </a:cubicBezTo>
                        <a:cubicBezTo>
                          <a:pt x="6336" y="3278"/>
                          <a:pt x="6342" y="3304"/>
                          <a:pt x="6355" y="3323"/>
                        </a:cubicBezTo>
                        <a:cubicBezTo>
                          <a:pt x="6316" y="3349"/>
                          <a:pt x="6277" y="3375"/>
                          <a:pt x="6244" y="3408"/>
                        </a:cubicBezTo>
                        <a:cubicBezTo>
                          <a:pt x="6121" y="3538"/>
                          <a:pt x="6082" y="3734"/>
                          <a:pt x="6147" y="3903"/>
                        </a:cubicBezTo>
                        <a:cubicBezTo>
                          <a:pt x="6075" y="3942"/>
                          <a:pt x="6016" y="4001"/>
                          <a:pt x="5977" y="4066"/>
                        </a:cubicBezTo>
                        <a:cubicBezTo>
                          <a:pt x="5925" y="4158"/>
                          <a:pt x="5906" y="4262"/>
                          <a:pt x="5919" y="4366"/>
                        </a:cubicBezTo>
                        <a:cubicBezTo>
                          <a:pt x="5749" y="4405"/>
                          <a:pt x="5612" y="4536"/>
                          <a:pt x="5560" y="4699"/>
                        </a:cubicBezTo>
                        <a:cubicBezTo>
                          <a:pt x="5528" y="4803"/>
                          <a:pt x="5541" y="4914"/>
                          <a:pt x="5586" y="5005"/>
                        </a:cubicBezTo>
                        <a:cubicBezTo>
                          <a:pt x="5574" y="5004"/>
                          <a:pt x="5562" y="5004"/>
                          <a:pt x="5550" y="5004"/>
                        </a:cubicBezTo>
                        <a:cubicBezTo>
                          <a:pt x="5464" y="5004"/>
                          <a:pt x="5380" y="5024"/>
                          <a:pt x="5306" y="5064"/>
                        </a:cubicBezTo>
                        <a:cubicBezTo>
                          <a:pt x="5221" y="5116"/>
                          <a:pt x="5150" y="5194"/>
                          <a:pt x="5117" y="5285"/>
                        </a:cubicBezTo>
                        <a:cubicBezTo>
                          <a:pt x="5082" y="5277"/>
                          <a:pt x="5048" y="5274"/>
                          <a:pt x="5014" y="5274"/>
                        </a:cubicBezTo>
                        <a:cubicBezTo>
                          <a:pt x="4935" y="5274"/>
                          <a:pt x="4860" y="5294"/>
                          <a:pt x="4791" y="5331"/>
                        </a:cubicBezTo>
                        <a:cubicBezTo>
                          <a:pt x="4752" y="5350"/>
                          <a:pt x="4719" y="5376"/>
                          <a:pt x="4693" y="5409"/>
                        </a:cubicBezTo>
                        <a:cubicBezTo>
                          <a:pt x="4624" y="5374"/>
                          <a:pt x="4546" y="5357"/>
                          <a:pt x="4468" y="5357"/>
                        </a:cubicBezTo>
                        <a:cubicBezTo>
                          <a:pt x="4430" y="5357"/>
                          <a:pt x="4391" y="5361"/>
                          <a:pt x="4354" y="5370"/>
                        </a:cubicBezTo>
                        <a:lnTo>
                          <a:pt x="4335" y="5376"/>
                        </a:lnTo>
                        <a:cubicBezTo>
                          <a:pt x="4270" y="5344"/>
                          <a:pt x="4204" y="5331"/>
                          <a:pt x="4133" y="5331"/>
                        </a:cubicBezTo>
                        <a:cubicBezTo>
                          <a:pt x="3853" y="5344"/>
                          <a:pt x="3559" y="5442"/>
                          <a:pt x="3416" y="5702"/>
                        </a:cubicBezTo>
                        <a:cubicBezTo>
                          <a:pt x="3299" y="5924"/>
                          <a:pt x="3312" y="6191"/>
                          <a:pt x="3448" y="6406"/>
                        </a:cubicBezTo>
                        <a:cubicBezTo>
                          <a:pt x="3540" y="6569"/>
                          <a:pt x="3729" y="6745"/>
                          <a:pt x="3924" y="6771"/>
                        </a:cubicBezTo>
                        <a:cubicBezTo>
                          <a:pt x="3975" y="6778"/>
                          <a:pt x="4028" y="6783"/>
                          <a:pt x="4081" y="6783"/>
                        </a:cubicBezTo>
                        <a:cubicBezTo>
                          <a:pt x="4182" y="6783"/>
                          <a:pt x="4282" y="6764"/>
                          <a:pt x="4367" y="6699"/>
                        </a:cubicBezTo>
                        <a:cubicBezTo>
                          <a:pt x="4380" y="6693"/>
                          <a:pt x="4387" y="6686"/>
                          <a:pt x="4393" y="6680"/>
                        </a:cubicBezTo>
                        <a:cubicBezTo>
                          <a:pt x="4439" y="6693"/>
                          <a:pt x="4485" y="6699"/>
                          <a:pt x="4524" y="6699"/>
                        </a:cubicBezTo>
                        <a:cubicBezTo>
                          <a:pt x="4661" y="6699"/>
                          <a:pt x="4791" y="6641"/>
                          <a:pt x="4876" y="6536"/>
                        </a:cubicBezTo>
                        <a:cubicBezTo>
                          <a:pt x="4908" y="6576"/>
                          <a:pt x="4947" y="6608"/>
                          <a:pt x="4987" y="6628"/>
                        </a:cubicBezTo>
                        <a:cubicBezTo>
                          <a:pt x="5058" y="6672"/>
                          <a:pt x="5141" y="6695"/>
                          <a:pt x="5226" y="6695"/>
                        </a:cubicBezTo>
                        <a:cubicBezTo>
                          <a:pt x="5265" y="6695"/>
                          <a:pt x="5306" y="6690"/>
                          <a:pt x="5345" y="6680"/>
                        </a:cubicBezTo>
                        <a:cubicBezTo>
                          <a:pt x="5508" y="6621"/>
                          <a:pt x="5638" y="6491"/>
                          <a:pt x="5677" y="6315"/>
                        </a:cubicBezTo>
                        <a:cubicBezTo>
                          <a:pt x="5743" y="6354"/>
                          <a:pt x="5814" y="6374"/>
                          <a:pt x="5886" y="6374"/>
                        </a:cubicBezTo>
                        <a:cubicBezTo>
                          <a:pt x="6010" y="6374"/>
                          <a:pt x="6127" y="6321"/>
                          <a:pt x="6212" y="6237"/>
                        </a:cubicBezTo>
                        <a:cubicBezTo>
                          <a:pt x="6349" y="6093"/>
                          <a:pt x="6388" y="5878"/>
                          <a:pt x="6303" y="5689"/>
                        </a:cubicBezTo>
                        <a:lnTo>
                          <a:pt x="6303" y="5689"/>
                        </a:lnTo>
                        <a:cubicBezTo>
                          <a:pt x="6366" y="5717"/>
                          <a:pt x="6433" y="5731"/>
                          <a:pt x="6499" y="5731"/>
                        </a:cubicBezTo>
                        <a:cubicBezTo>
                          <a:pt x="6620" y="5731"/>
                          <a:pt x="6739" y="5686"/>
                          <a:pt x="6831" y="5598"/>
                        </a:cubicBezTo>
                        <a:cubicBezTo>
                          <a:pt x="6968" y="5461"/>
                          <a:pt x="7007" y="5259"/>
                          <a:pt x="6916" y="5083"/>
                        </a:cubicBezTo>
                        <a:cubicBezTo>
                          <a:pt x="7059" y="5057"/>
                          <a:pt x="7176" y="4979"/>
                          <a:pt x="7248" y="4861"/>
                        </a:cubicBezTo>
                        <a:cubicBezTo>
                          <a:pt x="7339" y="4705"/>
                          <a:pt x="7333" y="4516"/>
                          <a:pt x="7229" y="4373"/>
                        </a:cubicBezTo>
                        <a:cubicBezTo>
                          <a:pt x="7281" y="4334"/>
                          <a:pt x="7320" y="4288"/>
                          <a:pt x="7352" y="4236"/>
                        </a:cubicBezTo>
                        <a:cubicBezTo>
                          <a:pt x="7437" y="4092"/>
                          <a:pt x="7431" y="3910"/>
                          <a:pt x="7339" y="3760"/>
                        </a:cubicBezTo>
                        <a:cubicBezTo>
                          <a:pt x="7346" y="3760"/>
                          <a:pt x="7352" y="3760"/>
                          <a:pt x="7359" y="3753"/>
                        </a:cubicBezTo>
                        <a:cubicBezTo>
                          <a:pt x="7574" y="3623"/>
                          <a:pt x="7652" y="3343"/>
                          <a:pt x="7522" y="3121"/>
                        </a:cubicBezTo>
                        <a:cubicBezTo>
                          <a:pt x="7515" y="3108"/>
                          <a:pt x="7502" y="3095"/>
                          <a:pt x="7496" y="3089"/>
                        </a:cubicBezTo>
                        <a:cubicBezTo>
                          <a:pt x="7522" y="3063"/>
                          <a:pt x="7548" y="3030"/>
                          <a:pt x="7568" y="3004"/>
                        </a:cubicBezTo>
                        <a:cubicBezTo>
                          <a:pt x="7633" y="2893"/>
                          <a:pt x="7652" y="2763"/>
                          <a:pt x="7620" y="2645"/>
                        </a:cubicBezTo>
                        <a:cubicBezTo>
                          <a:pt x="7581" y="2528"/>
                          <a:pt x="7509" y="2430"/>
                          <a:pt x="7405" y="2365"/>
                        </a:cubicBezTo>
                        <a:cubicBezTo>
                          <a:pt x="7398" y="2359"/>
                          <a:pt x="7385" y="2352"/>
                          <a:pt x="7379" y="2352"/>
                        </a:cubicBezTo>
                        <a:cubicBezTo>
                          <a:pt x="7815" y="2163"/>
                          <a:pt x="7815" y="1551"/>
                          <a:pt x="7385" y="1362"/>
                        </a:cubicBezTo>
                        <a:cubicBezTo>
                          <a:pt x="7431" y="1166"/>
                          <a:pt x="7346" y="964"/>
                          <a:pt x="7170" y="860"/>
                        </a:cubicBezTo>
                        <a:cubicBezTo>
                          <a:pt x="7190" y="847"/>
                          <a:pt x="7209" y="834"/>
                          <a:pt x="7229" y="821"/>
                        </a:cubicBezTo>
                        <a:cubicBezTo>
                          <a:pt x="7405" y="638"/>
                          <a:pt x="7405" y="345"/>
                          <a:pt x="7229" y="162"/>
                        </a:cubicBezTo>
                        <a:lnTo>
                          <a:pt x="7203" y="136"/>
                        </a:lnTo>
                        <a:cubicBezTo>
                          <a:pt x="7111" y="45"/>
                          <a:pt x="6994" y="1"/>
                          <a:pt x="687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6" name="Google Shape;2496;p87"/>
                  <p:cNvSpPr/>
                  <p:nvPr/>
                </p:nvSpPr>
                <p:spPr>
                  <a:xfrm>
                    <a:off x="4181933" y="2108074"/>
                    <a:ext cx="132322" cy="113765"/>
                  </a:xfrm>
                  <a:custGeom>
                    <a:rect b="b" l="l" r="r" t="t"/>
                    <a:pathLst>
                      <a:path extrusionOk="0" h="4506" w="5241">
                        <a:moveTo>
                          <a:pt x="3079" y="1"/>
                        </a:moveTo>
                        <a:cubicBezTo>
                          <a:pt x="2809" y="1"/>
                          <a:pt x="2497" y="160"/>
                          <a:pt x="2497" y="160"/>
                        </a:cubicBezTo>
                        <a:cubicBezTo>
                          <a:pt x="2451" y="1281"/>
                          <a:pt x="3416" y="1561"/>
                          <a:pt x="2934" y="2786"/>
                        </a:cubicBezTo>
                        <a:cubicBezTo>
                          <a:pt x="2867" y="2954"/>
                          <a:pt x="2770" y="3019"/>
                          <a:pt x="2657" y="3019"/>
                        </a:cubicBezTo>
                        <a:cubicBezTo>
                          <a:pt x="2495" y="3019"/>
                          <a:pt x="2300" y="2884"/>
                          <a:pt x="2119" y="2734"/>
                        </a:cubicBezTo>
                        <a:cubicBezTo>
                          <a:pt x="2015" y="2647"/>
                          <a:pt x="1892" y="2618"/>
                          <a:pt x="1775" y="2618"/>
                        </a:cubicBezTo>
                        <a:cubicBezTo>
                          <a:pt x="1611" y="2618"/>
                          <a:pt x="1458" y="2674"/>
                          <a:pt x="1383" y="2708"/>
                        </a:cubicBezTo>
                        <a:cubicBezTo>
                          <a:pt x="1350" y="2747"/>
                          <a:pt x="1324" y="2786"/>
                          <a:pt x="1311" y="2832"/>
                        </a:cubicBezTo>
                        <a:cubicBezTo>
                          <a:pt x="1304" y="2864"/>
                          <a:pt x="1272" y="2890"/>
                          <a:pt x="1239" y="2890"/>
                        </a:cubicBezTo>
                        <a:lnTo>
                          <a:pt x="1220" y="2890"/>
                        </a:lnTo>
                        <a:cubicBezTo>
                          <a:pt x="1174" y="2877"/>
                          <a:pt x="1154" y="2832"/>
                          <a:pt x="1161" y="2793"/>
                        </a:cubicBezTo>
                        <a:cubicBezTo>
                          <a:pt x="1187" y="2721"/>
                          <a:pt x="1226" y="2649"/>
                          <a:pt x="1278" y="2591"/>
                        </a:cubicBezTo>
                        <a:cubicBezTo>
                          <a:pt x="1232" y="2495"/>
                          <a:pt x="1145" y="2386"/>
                          <a:pt x="975" y="2386"/>
                        </a:cubicBezTo>
                        <a:cubicBezTo>
                          <a:pt x="903" y="2386"/>
                          <a:pt x="816" y="2405"/>
                          <a:pt x="711" y="2454"/>
                        </a:cubicBezTo>
                        <a:cubicBezTo>
                          <a:pt x="1" y="2793"/>
                          <a:pt x="151" y="4057"/>
                          <a:pt x="151" y="4057"/>
                        </a:cubicBezTo>
                        <a:cubicBezTo>
                          <a:pt x="221" y="4154"/>
                          <a:pt x="326" y="4202"/>
                          <a:pt x="431" y="4202"/>
                        </a:cubicBezTo>
                        <a:cubicBezTo>
                          <a:pt x="551" y="4202"/>
                          <a:pt x="671" y="4140"/>
                          <a:pt x="737" y="4018"/>
                        </a:cubicBezTo>
                        <a:lnTo>
                          <a:pt x="1011" y="3190"/>
                        </a:lnTo>
                        <a:cubicBezTo>
                          <a:pt x="1011" y="3190"/>
                          <a:pt x="1018" y="3184"/>
                          <a:pt x="1018" y="3184"/>
                        </a:cubicBezTo>
                        <a:cubicBezTo>
                          <a:pt x="1018" y="3184"/>
                          <a:pt x="1018" y="3177"/>
                          <a:pt x="1024" y="3177"/>
                        </a:cubicBezTo>
                        <a:lnTo>
                          <a:pt x="1024" y="3171"/>
                        </a:lnTo>
                        <a:cubicBezTo>
                          <a:pt x="1024" y="3164"/>
                          <a:pt x="1024" y="3164"/>
                          <a:pt x="1024" y="3164"/>
                        </a:cubicBezTo>
                        <a:lnTo>
                          <a:pt x="1024" y="3158"/>
                        </a:lnTo>
                        <a:lnTo>
                          <a:pt x="1024" y="3151"/>
                        </a:lnTo>
                        <a:lnTo>
                          <a:pt x="1031" y="3145"/>
                        </a:lnTo>
                        <a:lnTo>
                          <a:pt x="1037" y="3138"/>
                        </a:lnTo>
                        <a:lnTo>
                          <a:pt x="1050" y="3138"/>
                        </a:lnTo>
                        <a:lnTo>
                          <a:pt x="1057" y="3132"/>
                        </a:lnTo>
                        <a:lnTo>
                          <a:pt x="1076" y="3132"/>
                        </a:lnTo>
                        <a:cubicBezTo>
                          <a:pt x="1076" y="3132"/>
                          <a:pt x="1128" y="3171"/>
                          <a:pt x="1128" y="3171"/>
                        </a:cubicBezTo>
                        <a:cubicBezTo>
                          <a:pt x="1128" y="3172"/>
                          <a:pt x="1129" y="3173"/>
                          <a:pt x="1129" y="3173"/>
                        </a:cubicBezTo>
                        <a:cubicBezTo>
                          <a:pt x="1131" y="3173"/>
                          <a:pt x="1135" y="3164"/>
                          <a:pt x="1135" y="3164"/>
                        </a:cubicBezTo>
                        <a:cubicBezTo>
                          <a:pt x="1137" y="3166"/>
                          <a:pt x="1138" y="3167"/>
                          <a:pt x="1139" y="3167"/>
                        </a:cubicBezTo>
                        <a:cubicBezTo>
                          <a:pt x="1141" y="3167"/>
                          <a:pt x="1141" y="3164"/>
                          <a:pt x="1141" y="3164"/>
                        </a:cubicBezTo>
                        <a:cubicBezTo>
                          <a:pt x="1148" y="3171"/>
                          <a:pt x="1148" y="3171"/>
                          <a:pt x="1148" y="3177"/>
                        </a:cubicBezTo>
                        <a:lnTo>
                          <a:pt x="1148" y="3184"/>
                        </a:lnTo>
                        <a:cubicBezTo>
                          <a:pt x="1148" y="3184"/>
                          <a:pt x="1148" y="3190"/>
                          <a:pt x="1148" y="3190"/>
                        </a:cubicBezTo>
                        <a:cubicBezTo>
                          <a:pt x="1187" y="3347"/>
                          <a:pt x="1239" y="3503"/>
                          <a:pt x="1311" y="3653"/>
                        </a:cubicBezTo>
                        <a:cubicBezTo>
                          <a:pt x="1487" y="3907"/>
                          <a:pt x="1728" y="4279"/>
                          <a:pt x="2399" y="4442"/>
                        </a:cubicBezTo>
                        <a:cubicBezTo>
                          <a:pt x="2578" y="4485"/>
                          <a:pt x="2751" y="4506"/>
                          <a:pt x="2917" y="4506"/>
                        </a:cubicBezTo>
                        <a:cubicBezTo>
                          <a:pt x="3821" y="4506"/>
                          <a:pt x="4537" y="3895"/>
                          <a:pt x="4928" y="3014"/>
                        </a:cubicBezTo>
                        <a:cubicBezTo>
                          <a:pt x="5241" y="2350"/>
                          <a:pt x="5137" y="1163"/>
                          <a:pt x="4550" y="909"/>
                        </a:cubicBezTo>
                        <a:cubicBezTo>
                          <a:pt x="4425" y="855"/>
                          <a:pt x="4319" y="834"/>
                          <a:pt x="4227" y="834"/>
                        </a:cubicBezTo>
                        <a:cubicBezTo>
                          <a:pt x="3927" y="834"/>
                          <a:pt x="3773" y="1053"/>
                          <a:pt x="3591" y="1053"/>
                        </a:cubicBezTo>
                        <a:cubicBezTo>
                          <a:pt x="3566" y="1053"/>
                          <a:pt x="3540" y="1049"/>
                          <a:pt x="3514" y="1040"/>
                        </a:cubicBezTo>
                        <a:cubicBezTo>
                          <a:pt x="3234" y="935"/>
                          <a:pt x="3136" y="3"/>
                          <a:pt x="3136" y="3"/>
                        </a:cubicBezTo>
                        <a:cubicBezTo>
                          <a:pt x="3117" y="1"/>
                          <a:pt x="3098" y="1"/>
                          <a:pt x="3079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497" name="Google Shape;2497;p87"/>
                  <p:cNvGrpSpPr/>
                  <p:nvPr/>
                </p:nvGrpSpPr>
                <p:grpSpPr>
                  <a:xfrm>
                    <a:off x="4162846" y="1813763"/>
                    <a:ext cx="96622" cy="297542"/>
                    <a:chOff x="4162846" y="1813763"/>
                    <a:chExt cx="96622" cy="297542"/>
                  </a:xfrm>
                </p:grpSpPr>
                <p:sp>
                  <p:nvSpPr>
                    <p:cNvPr id="2498" name="Google Shape;2498;p87"/>
                    <p:cNvSpPr/>
                    <p:nvPr/>
                  </p:nvSpPr>
                  <p:spPr>
                    <a:xfrm>
                      <a:off x="4198899" y="1837951"/>
                      <a:ext cx="24692" cy="273355"/>
                    </a:xfrm>
                    <a:custGeom>
                      <a:rect b="b" l="l" r="r" t="t"/>
                      <a:pathLst>
                        <a:path extrusionOk="0" h="10827" w="978">
                          <a:moveTo>
                            <a:pt x="0" y="0"/>
                          </a:moveTo>
                          <a:lnTo>
                            <a:pt x="0" y="10826"/>
                          </a:lnTo>
                          <a:lnTo>
                            <a:pt x="978" y="10826"/>
                          </a:lnTo>
                          <a:lnTo>
                            <a:pt x="978" y="0"/>
                          </a:ln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9" name="Google Shape;2499;p87"/>
                    <p:cNvSpPr/>
                    <p:nvPr/>
                  </p:nvSpPr>
                  <p:spPr>
                    <a:xfrm>
                      <a:off x="4162846" y="1813763"/>
                      <a:ext cx="96622" cy="60089"/>
                    </a:xfrm>
                    <a:custGeom>
                      <a:rect b="b" l="l" r="r" t="t"/>
                      <a:pathLst>
                        <a:path extrusionOk="0" h="2380" w="3827">
                          <a:moveTo>
                            <a:pt x="1917" y="0"/>
                          </a:moveTo>
                          <a:cubicBezTo>
                            <a:pt x="861" y="0"/>
                            <a:pt x="1" y="535"/>
                            <a:pt x="1" y="1187"/>
                          </a:cubicBezTo>
                          <a:cubicBezTo>
                            <a:pt x="1" y="1845"/>
                            <a:pt x="861" y="2379"/>
                            <a:pt x="1917" y="2379"/>
                          </a:cubicBezTo>
                          <a:cubicBezTo>
                            <a:pt x="2973" y="2379"/>
                            <a:pt x="3827" y="1845"/>
                            <a:pt x="3827" y="1187"/>
                          </a:cubicBezTo>
                          <a:cubicBezTo>
                            <a:pt x="3827" y="535"/>
                            <a:pt x="2973" y="0"/>
                            <a:pt x="1917" y="0"/>
                          </a:cubicBez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500" name="Google Shape;2500;p87"/>
                  <p:cNvSpPr/>
                  <p:nvPr/>
                </p:nvSpPr>
                <p:spPr>
                  <a:xfrm>
                    <a:off x="4110861" y="2098530"/>
                    <a:ext cx="171153" cy="103767"/>
                  </a:xfrm>
                  <a:custGeom>
                    <a:rect b="b" l="l" r="r" t="t"/>
                    <a:pathLst>
                      <a:path extrusionOk="0" h="4110" w="6779">
                        <a:moveTo>
                          <a:pt x="4991" y="0"/>
                        </a:moveTo>
                        <a:cubicBezTo>
                          <a:pt x="4793" y="0"/>
                          <a:pt x="4464" y="33"/>
                          <a:pt x="4328" y="75"/>
                        </a:cubicBezTo>
                        <a:lnTo>
                          <a:pt x="3702" y="88"/>
                        </a:lnTo>
                        <a:cubicBezTo>
                          <a:pt x="3455" y="88"/>
                          <a:pt x="3200" y="81"/>
                          <a:pt x="2953" y="75"/>
                        </a:cubicBezTo>
                        <a:cubicBezTo>
                          <a:pt x="2705" y="62"/>
                          <a:pt x="2470" y="55"/>
                          <a:pt x="2242" y="55"/>
                        </a:cubicBezTo>
                        <a:cubicBezTo>
                          <a:pt x="1525" y="55"/>
                          <a:pt x="815" y="127"/>
                          <a:pt x="476" y="661"/>
                        </a:cubicBezTo>
                        <a:cubicBezTo>
                          <a:pt x="0" y="1418"/>
                          <a:pt x="104" y="2193"/>
                          <a:pt x="189" y="2871"/>
                        </a:cubicBezTo>
                        <a:cubicBezTo>
                          <a:pt x="209" y="3021"/>
                          <a:pt x="228" y="3158"/>
                          <a:pt x="241" y="3295"/>
                        </a:cubicBezTo>
                        <a:cubicBezTo>
                          <a:pt x="287" y="3783"/>
                          <a:pt x="365" y="4109"/>
                          <a:pt x="587" y="4109"/>
                        </a:cubicBezTo>
                        <a:cubicBezTo>
                          <a:pt x="769" y="4109"/>
                          <a:pt x="1050" y="3933"/>
                          <a:pt x="1428" y="3588"/>
                        </a:cubicBezTo>
                        <a:cubicBezTo>
                          <a:pt x="1441" y="3581"/>
                          <a:pt x="1447" y="3575"/>
                          <a:pt x="1467" y="3568"/>
                        </a:cubicBezTo>
                        <a:cubicBezTo>
                          <a:pt x="1486" y="3562"/>
                          <a:pt x="3422" y="2975"/>
                          <a:pt x="4100" y="2454"/>
                        </a:cubicBezTo>
                        <a:cubicBezTo>
                          <a:pt x="4302" y="2389"/>
                          <a:pt x="4497" y="2317"/>
                          <a:pt x="4686" y="2239"/>
                        </a:cubicBezTo>
                        <a:cubicBezTo>
                          <a:pt x="5110" y="2161"/>
                          <a:pt x="5775" y="1945"/>
                          <a:pt x="6179" y="1385"/>
                        </a:cubicBezTo>
                        <a:lnTo>
                          <a:pt x="6296" y="1222"/>
                        </a:lnTo>
                        <a:cubicBezTo>
                          <a:pt x="6544" y="883"/>
                          <a:pt x="6778" y="544"/>
                          <a:pt x="6687" y="362"/>
                        </a:cubicBezTo>
                        <a:cubicBezTo>
                          <a:pt x="6583" y="153"/>
                          <a:pt x="6062" y="29"/>
                          <a:pt x="5143" y="16"/>
                        </a:cubicBezTo>
                        <a:cubicBezTo>
                          <a:pt x="5124" y="5"/>
                          <a:pt x="5068" y="0"/>
                          <a:pt x="4991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501" name="Google Shape;2501;p87"/>
              <p:cNvSpPr/>
              <p:nvPr/>
            </p:nvSpPr>
            <p:spPr>
              <a:xfrm>
                <a:off x="4006210" y="1542757"/>
                <a:ext cx="406939" cy="325163"/>
              </a:xfrm>
              <a:custGeom>
                <a:rect b="b" l="l" r="r" t="t"/>
                <a:pathLst>
                  <a:path extrusionOk="0" h="12879" w="16118">
                    <a:moveTo>
                      <a:pt x="1004" y="8740"/>
                    </a:moveTo>
                    <a:lnTo>
                      <a:pt x="1004" y="8740"/>
                    </a:lnTo>
                    <a:cubicBezTo>
                      <a:pt x="1006" y="8824"/>
                      <a:pt x="1024" y="8949"/>
                      <a:pt x="1054" y="9103"/>
                    </a:cubicBezTo>
                    <a:lnTo>
                      <a:pt x="1054" y="9103"/>
                    </a:lnTo>
                    <a:cubicBezTo>
                      <a:pt x="1030" y="8968"/>
                      <a:pt x="1013" y="8846"/>
                      <a:pt x="1004" y="8740"/>
                    </a:cubicBezTo>
                    <a:close/>
                    <a:moveTo>
                      <a:pt x="8530" y="0"/>
                    </a:moveTo>
                    <a:cubicBezTo>
                      <a:pt x="7378" y="0"/>
                      <a:pt x="6098" y="274"/>
                      <a:pt x="4699" y="906"/>
                    </a:cubicBezTo>
                    <a:cubicBezTo>
                      <a:pt x="0" y="3031"/>
                      <a:pt x="1004" y="8740"/>
                      <a:pt x="1004" y="8740"/>
                    </a:cubicBezTo>
                    <a:cubicBezTo>
                      <a:pt x="952" y="6113"/>
                      <a:pt x="4047" y="3448"/>
                      <a:pt x="4047" y="3448"/>
                    </a:cubicBezTo>
                    <a:cubicBezTo>
                      <a:pt x="6224" y="4790"/>
                      <a:pt x="13544" y="6504"/>
                      <a:pt x="14215" y="6726"/>
                    </a:cubicBezTo>
                    <a:cubicBezTo>
                      <a:pt x="14557" y="6840"/>
                      <a:pt x="14772" y="11921"/>
                      <a:pt x="14748" y="12624"/>
                    </a:cubicBezTo>
                    <a:lnTo>
                      <a:pt x="14748" y="12624"/>
                    </a:lnTo>
                    <a:lnTo>
                      <a:pt x="15206" y="9548"/>
                    </a:lnTo>
                    <a:cubicBezTo>
                      <a:pt x="15206" y="9548"/>
                      <a:pt x="16118" y="6166"/>
                      <a:pt x="14436" y="3441"/>
                    </a:cubicBezTo>
                    <a:cubicBezTo>
                      <a:pt x="13260" y="1523"/>
                      <a:pt x="11250" y="0"/>
                      <a:pt x="8530" y="0"/>
                    </a:cubicBezTo>
                    <a:close/>
                    <a:moveTo>
                      <a:pt x="14748" y="12624"/>
                    </a:moveTo>
                    <a:lnTo>
                      <a:pt x="14736" y="12703"/>
                    </a:lnTo>
                    <a:cubicBezTo>
                      <a:pt x="14737" y="12704"/>
                      <a:pt x="14738" y="12705"/>
                      <a:pt x="14739" y="12705"/>
                    </a:cubicBezTo>
                    <a:cubicBezTo>
                      <a:pt x="14743" y="12705"/>
                      <a:pt x="14746" y="12677"/>
                      <a:pt x="14748" y="12624"/>
                    </a:cubicBezTo>
                    <a:close/>
                    <a:moveTo>
                      <a:pt x="1054" y="9103"/>
                    </a:moveTo>
                    <a:lnTo>
                      <a:pt x="1054" y="9103"/>
                    </a:lnTo>
                    <a:cubicBezTo>
                      <a:pt x="1283" y="10402"/>
                      <a:pt x="2112" y="12879"/>
                      <a:pt x="2112" y="12879"/>
                    </a:cubicBezTo>
                    <a:cubicBezTo>
                      <a:pt x="2112" y="12879"/>
                      <a:pt x="1271" y="10220"/>
                      <a:pt x="1054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2" name="Google Shape;2502;p87"/>
          <p:cNvGrpSpPr/>
          <p:nvPr/>
        </p:nvGrpSpPr>
        <p:grpSpPr>
          <a:xfrm>
            <a:off x="1920489" y="1542757"/>
            <a:ext cx="558020" cy="1310345"/>
            <a:chOff x="1920489" y="1542757"/>
            <a:chExt cx="558020" cy="1310345"/>
          </a:xfrm>
        </p:grpSpPr>
        <p:sp>
          <p:nvSpPr>
            <p:cNvPr id="2503" name="Google Shape;2503;p87"/>
            <p:cNvSpPr/>
            <p:nvPr/>
          </p:nvSpPr>
          <p:spPr>
            <a:xfrm>
              <a:off x="1970681" y="2803693"/>
              <a:ext cx="457636" cy="49409"/>
            </a:xfrm>
            <a:custGeom>
              <a:rect b="b" l="l" r="r" t="t"/>
              <a:pathLst>
                <a:path extrusionOk="0" h="1957" w="18126">
                  <a:moveTo>
                    <a:pt x="9060" y="1"/>
                  </a:moveTo>
                  <a:cubicBezTo>
                    <a:pt x="4061" y="1"/>
                    <a:pt x="1" y="437"/>
                    <a:pt x="1" y="978"/>
                  </a:cubicBezTo>
                  <a:cubicBezTo>
                    <a:pt x="1" y="1519"/>
                    <a:pt x="4061" y="1956"/>
                    <a:pt x="9060" y="1956"/>
                  </a:cubicBezTo>
                  <a:cubicBezTo>
                    <a:pt x="14066" y="1956"/>
                    <a:pt x="18126" y="1519"/>
                    <a:pt x="18126" y="978"/>
                  </a:cubicBezTo>
                  <a:cubicBezTo>
                    <a:pt x="18126" y="437"/>
                    <a:pt x="14066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4" name="Google Shape;2504;p87"/>
            <p:cNvGrpSpPr/>
            <p:nvPr/>
          </p:nvGrpSpPr>
          <p:grpSpPr>
            <a:xfrm>
              <a:off x="1920489" y="1542757"/>
              <a:ext cx="558020" cy="1277423"/>
              <a:chOff x="1920489" y="1542757"/>
              <a:chExt cx="558020" cy="1277423"/>
            </a:xfrm>
          </p:grpSpPr>
          <p:sp>
            <p:nvSpPr>
              <p:cNvPr id="2505" name="Google Shape;2505;p87"/>
              <p:cNvSpPr/>
              <p:nvPr/>
            </p:nvSpPr>
            <p:spPr>
              <a:xfrm>
                <a:off x="2013955" y="1674397"/>
                <a:ext cx="366972" cy="342104"/>
              </a:xfrm>
              <a:custGeom>
                <a:rect b="b" l="l" r="r" t="t"/>
                <a:pathLst>
                  <a:path extrusionOk="0" h="13550" w="14535">
                    <a:moveTo>
                      <a:pt x="2158" y="0"/>
                    </a:moveTo>
                    <a:cubicBezTo>
                      <a:pt x="965" y="0"/>
                      <a:pt x="1" y="958"/>
                      <a:pt x="1" y="2157"/>
                    </a:cubicBezTo>
                    <a:lnTo>
                      <a:pt x="1" y="11393"/>
                    </a:lnTo>
                    <a:cubicBezTo>
                      <a:pt x="1" y="12585"/>
                      <a:pt x="965" y="13550"/>
                      <a:pt x="2158" y="13550"/>
                    </a:cubicBezTo>
                    <a:lnTo>
                      <a:pt x="12378" y="13550"/>
                    </a:lnTo>
                    <a:cubicBezTo>
                      <a:pt x="13570" y="13550"/>
                      <a:pt x="14535" y="12585"/>
                      <a:pt x="14535" y="11393"/>
                    </a:cubicBezTo>
                    <a:lnTo>
                      <a:pt x="14535" y="2157"/>
                    </a:lnTo>
                    <a:cubicBezTo>
                      <a:pt x="14535" y="958"/>
                      <a:pt x="13570" y="0"/>
                      <a:pt x="12378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06" name="Google Shape;2506;p87"/>
              <p:cNvGrpSpPr/>
              <p:nvPr/>
            </p:nvGrpSpPr>
            <p:grpSpPr>
              <a:xfrm>
                <a:off x="1920489" y="1545534"/>
                <a:ext cx="558020" cy="1274645"/>
                <a:chOff x="1920489" y="1545534"/>
                <a:chExt cx="558020" cy="1274645"/>
              </a:xfrm>
            </p:grpSpPr>
            <p:sp>
              <p:nvSpPr>
                <p:cNvPr id="2507" name="Google Shape;2507;p87"/>
                <p:cNvSpPr/>
                <p:nvPr/>
              </p:nvSpPr>
              <p:spPr>
                <a:xfrm>
                  <a:off x="1920489" y="1545534"/>
                  <a:ext cx="558020" cy="1274645"/>
                </a:xfrm>
                <a:custGeom>
                  <a:rect b="b" l="l" r="r" t="t"/>
                  <a:pathLst>
                    <a:path extrusionOk="0" h="50486" w="22102">
                      <a:moveTo>
                        <a:pt x="11055" y="1"/>
                      </a:moveTo>
                      <a:cubicBezTo>
                        <a:pt x="7046" y="1"/>
                        <a:pt x="3814" y="3273"/>
                        <a:pt x="3853" y="7281"/>
                      </a:cubicBezTo>
                      <a:lnTo>
                        <a:pt x="3853" y="7287"/>
                      </a:lnTo>
                      <a:cubicBezTo>
                        <a:pt x="3833" y="7287"/>
                        <a:pt x="3814" y="7281"/>
                        <a:pt x="3794" y="7281"/>
                      </a:cubicBezTo>
                      <a:cubicBezTo>
                        <a:pt x="3790" y="7281"/>
                        <a:pt x="3787" y="7281"/>
                        <a:pt x="3783" y="7281"/>
                      </a:cubicBezTo>
                      <a:cubicBezTo>
                        <a:pt x="3117" y="7281"/>
                        <a:pt x="2615" y="7884"/>
                        <a:pt x="2738" y="8539"/>
                      </a:cubicBezTo>
                      <a:cubicBezTo>
                        <a:pt x="2840" y="9060"/>
                        <a:pt x="3292" y="9401"/>
                        <a:pt x="3780" y="9401"/>
                      </a:cubicBezTo>
                      <a:cubicBezTo>
                        <a:pt x="3915" y="9401"/>
                        <a:pt x="4052" y="9376"/>
                        <a:pt x="4185" y="9321"/>
                      </a:cubicBezTo>
                      <a:cubicBezTo>
                        <a:pt x="4661" y="10755"/>
                        <a:pt x="5606" y="12000"/>
                        <a:pt x="6779" y="12912"/>
                      </a:cubicBezTo>
                      <a:lnTo>
                        <a:pt x="6649" y="12860"/>
                      </a:lnTo>
                      <a:lnTo>
                        <a:pt x="6649" y="12860"/>
                      </a:lnTo>
                      <a:cubicBezTo>
                        <a:pt x="7379" y="13446"/>
                        <a:pt x="8206" y="13890"/>
                        <a:pt x="9093" y="14176"/>
                      </a:cubicBezTo>
                      <a:lnTo>
                        <a:pt x="9093" y="16203"/>
                      </a:lnTo>
                      <a:lnTo>
                        <a:pt x="6883" y="16203"/>
                      </a:lnTo>
                      <a:cubicBezTo>
                        <a:pt x="6883" y="16203"/>
                        <a:pt x="6877" y="16249"/>
                        <a:pt x="6857" y="16262"/>
                      </a:cubicBezTo>
                      <a:cubicBezTo>
                        <a:pt x="6277" y="16262"/>
                        <a:pt x="5762" y="16640"/>
                        <a:pt x="5586" y="17188"/>
                      </a:cubicBezTo>
                      <a:lnTo>
                        <a:pt x="255" y="32940"/>
                      </a:lnTo>
                      <a:cubicBezTo>
                        <a:pt x="1" y="33638"/>
                        <a:pt x="379" y="34413"/>
                        <a:pt x="1083" y="34648"/>
                      </a:cubicBezTo>
                      <a:cubicBezTo>
                        <a:pt x="1221" y="34694"/>
                        <a:pt x="1362" y="34716"/>
                        <a:pt x="1501" y="34716"/>
                      </a:cubicBezTo>
                      <a:cubicBezTo>
                        <a:pt x="2066" y="34716"/>
                        <a:pt x="2593" y="34352"/>
                        <a:pt x="2771" y="33781"/>
                      </a:cubicBezTo>
                      <a:lnTo>
                        <a:pt x="2947" y="33266"/>
                      </a:lnTo>
                      <a:lnTo>
                        <a:pt x="3527" y="33507"/>
                      </a:lnTo>
                      <a:cubicBezTo>
                        <a:pt x="3527" y="33507"/>
                        <a:pt x="4035" y="32491"/>
                        <a:pt x="3488" y="31656"/>
                      </a:cubicBezTo>
                      <a:lnTo>
                        <a:pt x="6759" y="21997"/>
                      </a:lnTo>
                      <a:lnTo>
                        <a:pt x="6759" y="21997"/>
                      </a:lnTo>
                      <a:cubicBezTo>
                        <a:pt x="6759" y="27778"/>
                        <a:pt x="5977" y="29245"/>
                        <a:pt x="5977" y="32439"/>
                      </a:cubicBezTo>
                      <a:cubicBezTo>
                        <a:pt x="5977" y="35639"/>
                        <a:pt x="7881" y="48569"/>
                        <a:pt x="7881" y="48569"/>
                      </a:cubicBezTo>
                      <a:lnTo>
                        <a:pt x="5573" y="50486"/>
                      </a:lnTo>
                      <a:lnTo>
                        <a:pt x="10038" y="50486"/>
                      </a:lnTo>
                      <a:lnTo>
                        <a:pt x="10781" y="31709"/>
                      </a:lnTo>
                      <a:lnTo>
                        <a:pt x="11165" y="31709"/>
                      </a:lnTo>
                      <a:lnTo>
                        <a:pt x="11908" y="50486"/>
                      </a:lnTo>
                      <a:lnTo>
                        <a:pt x="16373" y="50486"/>
                      </a:lnTo>
                      <a:lnTo>
                        <a:pt x="14066" y="48582"/>
                      </a:lnTo>
                      <a:cubicBezTo>
                        <a:pt x="14066" y="48582"/>
                        <a:pt x="15969" y="34250"/>
                        <a:pt x="15969" y="31669"/>
                      </a:cubicBezTo>
                      <a:cubicBezTo>
                        <a:pt x="15969" y="29089"/>
                        <a:pt x="15311" y="27759"/>
                        <a:pt x="15311" y="21900"/>
                      </a:cubicBezTo>
                      <a:lnTo>
                        <a:pt x="15311" y="21900"/>
                      </a:lnTo>
                      <a:lnTo>
                        <a:pt x="18615" y="31663"/>
                      </a:lnTo>
                      <a:cubicBezTo>
                        <a:pt x="18067" y="32497"/>
                        <a:pt x="18576" y="33514"/>
                        <a:pt x="18576" y="33514"/>
                      </a:cubicBezTo>
                      <a:lnTo>
                        <a:pt x="19156" y="33266"/>
                      </a:lnTo>
                      <a:lnTo>
                        <a:pt x="19332" y="33788"/>
                      </a:lnTo>
                      <a:cubicBezTo>
                        <a:pt x="19505" y="34359"/>
                        <a:pt x="20033" y="34729"/>
                        <a:pt x="20602" y="34729"/>
                      </a:cubicBezTo>
                      <a:cubicBezTo>
                        <a:pt x="20741" y="34729"/>
                        <a:pt x="20881" y="34707"/>
                        <a:pt x="21020" y="34661"/>
                      </a:cubicBezTo>
                      <a:cubicBezTo>
                        <a:pt x="21724" y="34426"/>
                        <a:pt x="22102" y="33657"/>
                        <a:pt x="21848" y="32953"/>
                      </a:cubicBezTo>
                      <a:lnTo>
                        <a:pt x="21848" y="32947"/>
                      </a:lnTo>
                      <a:lnTo>
                        <a:pt x="16516" y="17207"/>
                      </a:lnTo>
                      <a:cubicBezTo>
                        <a:pt x="16347" y="16692"/>
                        <a:pt x="15897" y="16321"/>
                        <a:pt x="15356" y="16269"/>
                      </a:cubicBezTo>
                      <a:cubicBezTo>
                        <a:pt x="15337" y="16256"/>
                        <a:pt x="15330" y="16210"/>
                        <a:pt x="15330" y="16210"/>
                      </a:cubicBezTo>
                      <a:lnTo>
                        <a:pt x="12853" y="16210"/>
                      </a:lnTo>
                      <a:lnTo>
                        <a:pt x="12853" y="14209"/>
                      </a:lnTo>
                      <a:cubicBezTo>
                        <a:pt x="15076" y="13538"/>
                        <a:pt x="17122" y="11700"/>
                        <a:pt x="17911" y="9360"/>
                      </a:cubicBezTo>
                      <a:cubicBezTo>
                        <a:pt x="17998" y="9382"/>
                        <a:pt x="18085" y="9392"/>
                        <a:pt x="18171" y="9392"/>
                      </a:cubicBezTo>
                      <a:cubicBezTo>
                        <a:pt x="18671" y="9392"/>
                        <a:pt x="19125" y="9036"/>
                        <a:pt x="19208" y="8513"/>
                      </a:cubicBezTo>
                      <a:cubicBezTo>
                        <a:pt x="19312" y="7907"/>
                        <a:pt x="18869" y="7340"/>
                        <a:pt x="18256" y="7287"/>
                      </a:cubicBezTo>
                      <a:lnTo>
                        <a:pt x="18256" y="7281"/>
                      </a:lnTo>
                      <a:cubicBezTo>
                        <a:pt x="18302" y="3273"/>
                        <a:pt x="15063" y="1"/>
                        <a:pt x="11055" y="1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08" name="Google Shape;2508;p87"/>
                <p:cNvGrpSpPr/>
                <p:nvPr/>
              </p:nvGrpSpPr>
              <p:grpSpPr>
                <a:xfrm>
                  <a:off x="1962122" y="1668313"/>
                  <a:ext cx="474931" cy="1079962"/>
                  <a:chOff x="1962122" y="1668313"/>
                  <a:chExt cx="474931" cy="1079962"/>
                </a:xfrm>
              </p:grpSpPr>
              <p:sp>
                <p:nvSpPr>
                  <p:cNvPr id="2509" name="Google Shape;2509;p87"/>
                  <p:cNvSpPr/>
                  <p:nvPr/>
                </p:nvSpPr>
                <p:spPr>
                  <a:xfrm>
                    <a:off x="2216238" y="2023419"/>
                    <a:ext cx="208469" cy="330591"/>
                  </a:xfrm>
                  <a:custGeom>
                    <a:rect b="b" l="l" r="r" t="t"/>
                    <a:pathLst>
                      <a:path extrusionOk="0" h="13094" w="8257">
                        <a:moveTo>
                          <a:pt x="2442" y="0"/>
                        </a:moveTo>
                        <a:cubicBezTo>
                          <a:pt x="2338" y="0"/>
                          <a:pt x="2234" y="11"/>
                          <a:pt x="2130" y="32"/>
                        </a:cubicBezTo>
                        <a:cubicBezTo>
                          <a:pt x="1276" y="208"/>
                          <a:pt x="520" y="1029"/>
                          <a:pt x="90" y="1746"/>
                        </a:cubicBezTo>
                        <a:cubicBezTo>
                          <a:pt x="0" y="1904"/>
                          <a:pt x="133" y="2049"/>
                          <a:pt x="268" y="2049"/>
                        </a:cubicBezTo>
                        <a:cubicBezTo>
                          <a:pt x="328" y="2049"/>
                          <a:pt x="389" y="2019"/>
                          <a:pt x="429" y="1948"/>
                        </a:cubicBezTo>
                        <a:cubicBezTo>
                          <a:pt x="794" y="1336"/>
                          <a:pt x="1478" y="567"/>
                          <a:pt x="2215" y="417"/>
                        </a:cubicBezTo>
                        <a:cubicBezTo>
                          <a:pt x="2290" y="402"/>
                          <a:pt x="2366" y="394"/>
                          <a:pt x="2442" y="394"/>
                        </a:cubicBezTo>
                        <a:cubicBezTo>
                          <a:pt x="2693" y="394"/>
                          <a:pt x="2940" y="477"/>
                          <a:pt x="3140" y="632"/>
                        </a:cubicBezTo>
                        <a:cubicBezTo>
                          <a:pt x="4581" y="1694"/>
                          <a:pt x="5219" y="3597"/>
                          <a:pt x="5780" y="5279"/>
                        </a:cubicBezTo>
                        <a:lnTo>
                          <a:pt x="5858" y="5507"/>
                        </a:lnTo>
                        <a:cubicBezTo>
                          <a:pt x="6653" y="7866"/>
                          <a:pt x="7233" y="10271"/>
                          <a:pt x="7853" y="12937"/>
                        </a:cubicBezTo>
                        <a:cubicBezTo>
                          <a:pt x="7872" y="13028"/>
                          <a:pt x="7950" y="13093"/>
                          <a:pt x="8042" y="13093"/>
                        </a:cubicBezTo>
                        <a:cubicBezTo>
                          <a:pt x="8055" y="13093"/>
                          <a:pt x="8068" y="13087"/>
                          <a:pt x="8087" y="13087"/>
                        </a:cubicBezTo>
                        <a:cubicBezTo>
                          <a:pt x="8191" y="13061"/>
                          <a:pt x="8257" y="12957"/>
                          <a:pt x="8231" y="12852"/>
                        </a:cubicBezTo>
                        <a:cubicBezTo>
                          <a:pt x="7611" y="10174"/>
                          <a:pt x="7031" y="7762"/>
                          <a:pt x="6230" y="5383"/>
                        </a:cubicBezTo>
                        <a:lnTo>
                          <a:pt x="6151" y="5155"/>
                        </a:lnTo>
                        <a:cubicBezTo>
                          <a:pt x="5571" y="3415"/>
                          <a:pt x="4907" y="1447"/>
                          <a:pt x="3375" y="319"/>
                        </a:cubicBezTo>
                        <a:cubicBezTo>
                          <a:pt x="3106" y="110"/>
                          <a:pt x="2777" y="0"/>
                          <a:pt x="244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0" name="Google Shape;2510;p87"/>
                  <p:cNvSpPr/>
                  <p:nvPr/>
                </p:nvSpPr>
                <p:spPr>
                  <a:xfrm>
                    <a:off x="2368581" y="2194344"/>
                    <a:ext cx="16461" cy="95158"/>
                  </a:xfrm>
                  <a:custGeom>
                    <a:rect b="b" l="l" r="r" t="t"/>
                    <a:pathLst>
                      <a:path extrusionOk="0" h="3769" w="652">
                        <a:moveTo>
                          <a:pt x="433" y="1"/>
                        </a:moveTo>
                        <a:cubicBezTo>
                          <a:pt x="331" y="1"/>
                          <a:pt x="228" y="73"/>
                          <a:pt x="235" y="210"/>
                        </a:cubicBezTo>
                        <a:cubicBezTo>
                          <a:pt x="248" y="621"/>
                          <a:pt x="222" y="1031"/>
                          <a:pt x="163" y="1442"/>
                        </a:cubicBezTo>
                        <a:cubicBezTo>
                          <a:pt x="85" y="2146"/>
                          <a:pt x="0" y="2876"/>
                          <a:pt x="248" y="3632"/>
                        </a:cubicBezTo>
                        <a:cubicBezTo>
                          <a:pt x="274" y="3710"/>
                          <a:pt x="346" y="3762"/>
                          <a:pt x="430" y="3769"/>
                        </a:cubicBezTo>
                        <a:cubicBezTo>
                          <a:pt x="450" y="3769"/>
                          <a:pt x="476" y="3762"/>
                          <a:pt x="495" y="3755"/>
                        </a:cubicBezTo>
                        <a:cubicBezTo>
                          <a:pt x="593" y="3723"/>
                          <a:pt x="652" y="3612"/>
                          <a:pt x="619" y="3508"/>
                        </a:cubicBezTo>
                        <a:cubicBezTo>
                          <a:pt x="398" y="2837"/>
                          <a:pt x="476" y="2152"/>
                          <a:pt x="554" y="1487"/>
                        </a:cubicBezTo>
                        <a:cubicBezTo>
                          <a:pt x="619" y="1057"/>
                          <a:pt x="639" y="621"/>
                          <a:pt x="626" y="184"/>
                        </a:cubicBezTo>
                        <a:cubicBezTo>
                          <a:pt x="617" y="60"/>
                          <a:pt x="525" y="1"/>
                          <a:pt x="433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1" name="Google Shape;2511;p87"/>
                  <p:cNvSpPr/>
                  <p:nvPr/>
                </p:nvSpPr>
                <p:spPr>
                  <a:xfrm>
                    <a:off x="2394359" y="2265643"/>
                    <a:ext cx="37922" cy="41633"/>
                  </a:xfrm>
                  <a:custGeom>
                    <a:rect b="b" l="l" r="r" t="t"/>
                    <a:pathLst>
                      <a:path extrusionOk="0" h="1649" w="1502">
                        <a:moveTo>
                          <a:pt x="270" y="0"/>
                        </a:moveTo>
                        <a:cubicBezTo>
                          <a:pt x="46" y="0"/>
                          <a:pt x="1" y="354"/>
                          <a:pt x="250" y="391"/>
                        </a:cubicBezTo>
                        <a:cubicBezTo>
                          <a:pt x="778" y="488"/>
                          <a:pt x="1091" y="892"/>
                          <a:pt x="1065" y="1440"/>
                        </a:cubicBezTo>
                        <a:cubicBezTo>
                          <a:pt x="1058" y="1551"/>
                          <a:pt x="1143" y="1642"/>
                          <a:pt x="1254" y="1648"/>
                        </a:cubicBezTo>
                        <a:lnTo>
                          <a:pt x="1260" y="1648"/>
                        </a:lnTo>
                        <a:cubicBezTo>
                          <a:pt x="1365" y="1648"/>
                          <a:pt x="1456" y="1564"/>
                          <a:pt x="1462" y="1459"/>
                        </a:cubicBezTo>
                        <a:cubicBezTo>
                          <a:pt x="1501" y="710"/>
                          <a:pt x="1052" y="136"/>
                          <a:pt x="322" y="6"/>
                        </a:cubicBezTo>
                        <a:cubicBezTo>
                          <a:pt x="304" y="2"/>
                          <a:pt x="287" y="0"/>
                          <a:pt x="270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2" name="Google Shape;2512;p87"/>
                  <p:cNvSpPr/>
                  <p:nvPr/>
                </p:nvSpPr>
                <p:spPr>
                  <a:xfrm>
                    <a:off x="2340607" y="2111709"/>
                    <a:ext cx="19516" cy="47137"/>
                  </a:xfrm>
                  <a:custGeom>
                    <a:rect b="b" l="l" r="r" t="t"/>
                    <a:pathLst>
                      <a:path extrusionOk="0" h="1867" w="773">
                        <a:moveTo>
                          <a:pt x="500" y="1"/>
                        </a:moveTo>
                        <a:cubicBezTo>
                          <a:pt x="441" y="1"/>
                          <a:pt x="382" y="28"/>
                          <a:pt x="339" y="94"/>
                        </a:cubicBezTo>
                        <a:cubicBezTo>
                          <a:pt x="0" y="628"/>
                          <a:pt x="7" y="1254"/>
                          <a:pt x="39" y="1684"/>
                        </a:cubicBezTo>
                        <a:cubicBezTo>
                          <a:pt x="46" y="1788"/>
                          <a:pt x="130" y="1867"/>
                          <a:pt x="235" y="1867"/>
                        </a:cubicBezTo>
                        <a:lnTo>
                          <a:pt x="248" y="1867"/>
                        </a:lnTo>
                        <a:cubicBezTo>
                          <a:pt x="352" y="1860"/>
                          <a:pt x="437" y="1762"/>
                          <a:pt x="430" y="1658"/>
                        </a:cubicBezTo>
                        <a:cubicBezTo>
                          <a:pt x="385" y="1058"/>
                          <a:pt x="456" y="641"/>
                          <a:pt x="671" y="309"/>
                        </a:cubicBezTo>
                        <a:cubicBezTo>
                          <a:pt x="772" y="153"/>
                          <a:pt x="638" y="1"/>
                          <a:pt x="50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3" name="Google Shape;2513;p87"/>
                  <p:cNvSpPr/>
                  <p:nvPr/>
                </p:nvSpPr>
                <p:spPr>
                  <a:xfrm>
                    <a:off x="2201393" y="2148823"/>
                    <a:ext cx="59104" cy="412519"/>
                  </a:xfrm>
                  <a:custGeom>
                    <a:rect b="b" l="l" r="r" t="t"/>
                    <a:pathLst>
                      <a:path extrusionOk="0" h="16339" w="2341">
                        <a:moveTo>
                          <a:pt x="196" y="1"/>
                        </a:moveTo>
                        <a:cubicBezTo>
                          <a:pt x="98" y="1"/>
                          <a:pt x="0" y="67"/>
                          <a:pt x="0" y="201"/>
                        </a:cubicBezTo>
                        <a:lnTo>
                          <a:pt x="0" y="358"/>
                        </a:lnTo>
                        <a:cubicBezTo>
                          <a:pt x="0" y="2456"/>
                          <a:pt x="0" y="4112"/>
                          <a:pt x="756" y="6080"/>
                        </a:cubicBezTo>
                        <a:cubicBezTo>
                          <a:pt x="1271" y="7429"/>
                          <a:pt x="1623" y="8948"/>
                          <a:pt x="1851" y="10851"/>
                        </a:cubicBezTo>
                        <a:cubicBezTo>
                          <a:pt x="1936" y="11587"/>
                          <a:pt x="1695" y="12285"/>
                          <a:pt x="1434" y="13028"/>
                        </a:cubicBezTo>
                        <a:cubicBezTo>
                          <a:pt x="1095" y="14012"/>
                          <a:pt x="743" y="15028"/>
                          <a:pt x="1154" y="16208"/>
                        </a:cubicBezTo>
                        <a:cubicBezTo>
                          <a:pt x="1180" y="16286"/>
                          <a:pt x="1258" y="16338"/>
                          <a:pt x="1343" y="16338"/>
                        </a:cubicBezTo>
                        <a:cubicBezTo>
                          <a:pt x="1362" y="16338"/>
                          <a:pt x="1382" y="16332"/>
                          <a:pt x="1408" y="16325"/>
                        </a:cubicBezTo>
                        <a:cubicBezTo>
                          <a:pt x="1506" y="16293"/>
                          <a:pt x="1564" y="16176"/>
                          <a:pt x="1525" y="16078"/>
                        </a:cubicBezTo>
                        <a:cubicBezTo>
                          <a:pt x="1160" y="15028"/>
                          <a:pt x="1473" y="14116"/>
                          <a:pt x="1812" y="13151"/>
                        </a:cubicBezTo>
                        <a:cubicBezTo>
                          <a:pt x="2066" y="12402"/>
                          <a:pt x="2340" y="11626"/>
                          <a:pt x="2242" y="10799"/>
                        </a:cubicBezTo>
                        <a:cubicBezTo>
                          <a:pt x="2008" y="8863"/>
                          <a:pt x="1656" y="7318"/>
                          <a:pt x="1121" y="5930"/>
                        </a:cubicBezTo>
                        <a:cubicBezTo>
                          <a:pt x="391" y="4040"/>
                          <a:pt x="391" y="2411"/>
                          <a:pt x="391" y="358"/>
                        </a:cubicBezTo>
                        <a:lnTo>
                          <a:pt x="391" y="201"/>
                        </a:lnTo>
                        <a:cubicBezTo>
                          <a:pt x="391" y="67"/>
                          <a:pt x="294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4" name="Google Shape;2514;p87"/>
                  <p:cNvSpPr/>
                  <p:nvPr/>
                </p:nvSpPr>
                <p:spPr>
                  <a:xfrm>
                    <a:off x="2239239" y="2442679"/>
                    <a:ext cx="41482" cy="305596"/>
                  </a:xfrm>
                  <a:custGeom>
                    <a:rect b="b" l="l" r="r" t="t"/>
                    <a:pathLst>
                      <a:path extrusionOk="0" h="12104" w="1643">
                        <a:moveTo>
                          <a:pt x="555" y="1"/>
                        </a:moveTo>
                        <a:cubicBezTo>
                          <a:pt x="427" y="1"/>
                          <a:pt x="297" y="122"/>
                          <a:pt x="372" y="281"/>
                        </a:cubicBezTo>
                        <a:cubicBezTo>
                          <a:pt x="1232" y="2373"/>
                          <a:pt x="906" y="4458"/>
                          <a:pt x="580" y="6472"/>
                        </a:cubicBezTo>
                        <a:cubicBezTo>
                          <a:pt x="300" y="8258"/>
                          <a:pt x="0" y="10103"/>
                          <a:pt x="522" y="11960"/>
                        </a:cubicBezTo>
                        <a:cubicBezTo>
                          <a:pt x="548" y="12045"/>
                          <a:pt x="626" y="12103"/>
                          <a:pt x="717" y="12103"/>
                        </a:cubicBezTo>
                        <a:cubicBezTo>
                          <a:pt x="730" y="12103"/>
                          <a:pt x="750" y="12103"/>
                          <a:pt x="769" y="12097"/>
                        </a:cubicBezTo>
                        <a:cubicBezTo>
                          <a:pt x="874" y="12071"/>
                          <a:pt x="932" y="11960"/>
                          <a:pt x="906" y="11856"/>
                        </a:cubicBezTo>
                        <a:cubicBezTo>
                          <a:pt x="404" y="10083"/>
                          <a:pt x="678" y="8362"/>
                          <a:pt x="971" y="6537"/>
                        </a:cubicBezTo>
                        <a:cubicBezTo>
                          <a:pt x="1304" y="4471"/>
                          <a:pt x="1643" y="2334"/>
                          <a:pt x="730" y="131"/>
                        </a:cubicBezTo>
                        <a:cubicBezTo>
                          <a:pt x="697" y="39"/>
                          <a:pt x="627" y="1"/>
                          <a:pt x="555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5" name="Google Shape;2515;p87"/>
                  <p:cNvSpPr/>
                  <p:nvPr/>
                </p:nvSpPr>
                <p:spPr>
                  <a:xfrm>
                    <a:off x="2213991" y="2290184"/>
                    <a:ext cx="72814" cy="157115"/>
                  </a:xfrm>
                  <a:custGeom>
                    <a:rect b="b" l="l" r="r" t="t"/>
                    <a:pathLst>
                      <a:path extrusionOk="0" h="6223" w="2884">
                        <a:moveTo>
                          <a:pt x="292" y="0"/>
                        </a:moveTo>
                        <a:cubicBezTo>
                          <a:pt x="124" y="0"/>
                          <a:pt x="1" y="242"/>
                          <a:pt x="186" y="364"/>
                        </a:cubicBezTo>
                        <a:cubicBezTo>
                          <a:pt x="1913" y="1602"/>
                          <a:pt x="2486" y="4098"/>
                          <a:pt x="2441" y="6021"/>
                        </a:cubicBezTo>
                        <a:cubicBezTo>
                          <a:pt x="2441" y="6132"/>
                          <a:pt x="2525" y="6223"/>
                          <a:pt x="2636" y="6223"/>
                        </a:cubicBezTo>
                        <a:cubicBezTo>
                          <a:pt x="2747" y="6223"/>
                          <a:pt x="2832" y="6138"/>
                          <a:pt x="2832" y="6034"/>
                        </a:cubicBezTo>
                        <a:cubicBezTo>
                          <a:pt x="2884" y="4007"/>
                          <a:pt x="2271" y="1374"/>
                          <a:pt x="414" y="44"/>
                        </a:cubicBezTo>
                        <a:cubicBezTo>
                          <a:pt x="373" y="13"/>
                          <a:pt x="332" y="0"/>
                          <a:pt x="29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6" name="Google Shape;2516;p87"/>
                  <p:cNvSpPr/>
                  <p:nvPr/>
                </p:nvSpPr>
                <p:spPr>
                  <a:xfrm>
                    <a:off x="2212729" y="1986709"/>
                    <a:ext cx="44309" cy="95284"/>
                  </a:xfrm>
                  <a:custGeom>
                    <a:rect b="b" l="l" r="r" t="t"/>
                    <a:pathLst>
                      <a:path extrusionOk="0" h="3774" w="1755">
                        <a:moveTo>
                          <a:pt x="1539" y="0"/>
                        </a:moveTo>
                        <a:cubicBezTo>
                          <a:pt x="1428" y="7"/>
                          <a:pt x="1344" y="98"/>
                          <a:pt x="1350" y="202"/>
                        </a:cubicBezTo>
                        <a:cubicBezTo>
                          <a:pt x="1363" y="808"/>
                          <a:pt x="1070" y="1219"/>
                          <a:pt x="757" y="1656"/>
                        </a:cubicBezTo>
                        <a:cubicBezTo>
                          <a:pt x="405" y="2151"/>
                          <a:pt x="1" y="2712"/>
                          <a:pt x="99" y="3591"/>
                        </a:cubicBezTo>
                        <a:cubicBezTo>
                          <a:pt x="105" y="3696"/>
                          <a:pt x="190" y="3767"/>
                          <a:pt x="294" y="3774"/>
                        </a:cubicBezTo>
                        <a:lnTo>
                          <a:pt x="307" y="3767"/>
                        </a:lnTo>
                        <a:cubicBezTo>
                          <a:pt x="418" y="3754"/>
                          <a:pt x="496" y="3663"/>
                          <a:pt x="483" y="3552"/>
                        </a:cubicBezTo>
                        <a:cubicBezTo>
                          <a:pt x="405" y="2822"/>
                          <a:pt x="731" y="2366"/>
                          <a:pt x="1076" y="1884"/>
                        </a:cubicBezTo>
                        <a:cubicBezTo>
                          <a:pt x="1409" y="1415"/>
                          <a:pt x="1754" y="926"/>
                          <a:pt x="1735" y="196"/>
                        </a:cubicBezTo>
                        <a:cubicBezTo>
                          <a:pt x="1735" y="85"/>
                          <a:pt x="1650" y="0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7" name="Google Shape;2517;p87"/>
                  <p:cNvSpPr/>
                  <p:nvPr/>
                </p:nvSpPr>
                <p:spPr>
                  <a:xfrm>
                    <a:off x="2279054" y="1992188"/>
                    <a:ext cx="34968" cy="41608"/>
                  </a:xfrm>
                  <a:custGeom>
                    <a:rect b="b" l="l" r="r" t="t"/>
                    <a:pathLst>
                      <a:path extrusionOk="0" h="1648" w="1385">
                        <a:moveTo>
                          <a:pt x="1107" y="0"/>
                        </a:moveTo>
                        <a:cubicBezTo>
                          <a:pt x="1081" y="0"/>
                          <a:pt x="1053" y="6"/>
                          <a:pt x="1024" y="18"/>
                        </a:cubicBezTo>
                        <a:cubicBezTo>
                          <a:pt x="379" y="259"/>
                          <a:pt x="1" y="807"/>
                          <a:pt x="27" y="1458"/>
                        </a:cubicBezTo>
                        <a:cubicBezTo>
                          <a:pt x="33" y="1563"/>
                          <a:pt x="118" y="1647"/>
                          <a:pt x="222" y="1647"/>
                        </a:cubicBezTo>
                        <a:lnTo>
                          <a:pt x="235" y="1647"/>
                        </a:lnTo>
                        <a:cubicBezTo>
                          <a:pt x="339" y="1647"/>
                          <a:pt x="424" y="1550"/>
                          <a:pt x="418" y="1445"/>
                        </a:cubicBezTo>
                        <a:cubicBezTo>
                          <a:pt x="398" y="963"/>
                          <a:pt x="672" y="565"/>
                          <a:pt x="1161" y="383"/>
                        </a:cubicBezTo>
                        <a:cubicBezTo>
                          <a:pt x="1385" y="308"/>
                          <a:pt x="1300" y="0"/>
                          <a:pt x="1107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8" name="Google Shape;2518;p87"/>
                  <p:cNvSpPr/>
                  <p:nvPr/>
                </p:nvSpPr>
                <p:spPr>
                  <a:xfrm>
                    <a:off x="2199777" y="2195405"/>
                    <a:ext cx="63346" cy="88492"/>
                  </a:xfrm>
                  <a:custGeom>
                    <a:rect b="b" l="l" r="r" t="t"/>
                    <a:pathLst>
                      <a:path extrusionOk="0" h="3505" w="2509">
                        <a:moveTo>
                          <a:pt x="265" y="0"/>
                        </a:moveTo>
                        <a:cubicBezTo>
                          <a:pt x="132" y="0"/>
                          <a:pt x="1" y="134"/>
                          <a:pt x="84" y="292"/>
                        </a:cubicBezTo>
                        <a:cubicBezTo>
                          <a:pt x="240" y="585"/>
                          <a:pt x="527" y="924"/>
                          <a:pt x="833" y="1282"/>
                        </a:cubicBezTo>
                        <a:cubicBezTo>
                          <a:pt x="1381" y="1921"/>
                          <a:pt x="2059" y="2716"/>
                          <a:pt x="1870" y="3238"/>
                        </a:cubicBezTo>
                        <a:cubicBezTo>
                          <a:pt x="1831" y="3335"/>
                          <a:pt x="1883" y="3453"/>
                          <a:pt x="1987" y="3492"/>
                        </a:cubicBezTo>
                        <a:cubicBezTo>
                          <a:pt x="2013" y="3498"/>
                          <a:pt x="2033" y="3505"/>
                          <a:pt x="2059" y="3505"/>
                        </a:cubicBezTo>
                        <a:cubicBezTo>
                          <a:pt x="2137" y="3498"/>
                          <a:pt x="2215" y="3446"/>
                          <a:pt x="2241" y="3368"/>
                        </a:cubicBezTo>
                        <a:cubicBezTo>
                          <a:pt x="2508" y="2638"/>
                          <a:pt x="1778" y="1778"/>
                          <a:pt x="1133" y="1022"/>
                        </a:cubicBezTo>
                        <a:cubicBezTo>
                          <a:pt x="840" y="683"/>
                          <a:pt x="566" y="363"/>
                          <a:pt x="436" y="109"/>
                        </a:cubicBezTo>
                        <a:cubicBezTo>
                          <a:pt x="395" y="32"/>
                          <a:pt x="330" y="0"/>
                          <a:pt x="265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9" name="Google Shape;2519;p87"/>
                  <p:cNvSpPr/>
                  <p:nvPr/>
                </p:nvSpPr>
                <p:spPr>
                  <a:xfrm>
                    <a:off x="2221792" y="2239411"/>
                    <a:ext cx="22294" cy="28050"/>
                  </a:xfrm>
                  <a:custGeom>
                    <a:rect b="b" l="l" r="r" t="t"/>
                    <a:pathLst>
                      <a:path extrusionOk="0" h="1111" w="883">
                        <a:moveTo>
                          <a:pt x="594" y="0"/>
                        </a:moveTo>
                        <a:cubicBezTo>
                          <a:pt x="553" y="0"/>
                          <a:pt x="511" y="14"/>
                          <a:pt x="470" y="48"/>
                        </a:cubicBezTo>
                        <a:cubicBezTo>
                          <a:pt x="202" y="250"/>
                          <a:pt x="40" y="556"/>
                          <a:pt x="7" y="895"/>
                        </a:cubicBezTo>
                        <a:cubicBezTo>
                          <a:pt x="0" y="999"/>
                          <a:pt x="79" y="1097"/>
                          <a:pt x="189" y="1110"/>
                        </a:cubicBezTo>
                        <a:lnTo>
                          <a:pt x="209" y="1110"/>
                        </a:lnTo>
                        <a:cubicBezTo>
                          <a:pt x="307" y="1110"/>
                          <a:pt x="391" y="1032"/>
                          <a:pt x="405" y="934"/>
                        </a:cubicBezTo>
                        <a:cubicBezTo>
                          <a:pt x="424" y="706"/>
                          <a:pt x="528" y="504"/>
                          <a:pt x="704" y="361"/>
                        </a:cubicBezTo>
                        <a:cubicBezTo>
                          <a:pt x="882" y="235"/>
                          <a:pt x="758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0" name="Google Shape;2520;p87"/>
                  <p:cNvSpPr/>
                  <p:nvPr/>
                </p:nvSpPr>
                <p:spPr>
                  <a:xfrm>
                    <a:off x="2210280" y="2374106"/>
                    <a:ext cx="38906" cy="52641"/>
                  </a:xfrm>
                  <a:custGeom>
                    <a:rect b="b" l="l" r="r" t="t"/>
                    <a:pathLst>
                      <a:path extrusionOk="0" h="2085" w="1541">
                        <a:moveTo>
                          <a:pt x="1260" y="0"/>
                        </a:moveTo>
                        <a:cubicBezTo>
                          <a:pt x="1213" y="0"/>
                          <a:pt x="1165" y="19"/>
                          <a:pt x="1121" y="64"/>
                        </a:cubicBezTo>
                        <a:cubicBezTo>
                          <a:pt x="1050" y="135"/>
                          <a:pt x="978" y="207"/>
                          <a:pt x="906" y="272"/>
                        </a:cubicBezTo>
                        <a:cubicBezTo>
                          <a:pt x="463" y="715"/>
                          <a:pt x="0" y="1165"/>
                          <a:pt x="33" y="1895"/>
                        </a:cubicBezTo>
                        <a:cubicBezTo>
                          <a:pt x="33" y="1999"/>
                          <a:pt x="118" y="2084"/>
                          <a:pt x="228" y="2084"/>
                        </a:cubicBezTo>
                        <a:lnTo>
                          <a:pt x="235" y="2084"/>
                        </a:lnTo>
                        <a:cubicBezTo>
                          <a:pt x="346" y="2078"/>
                          <a:pt x="430" y="1986"/>
                          <a:pt x="424" y="1882"/>
                        </a:cubicBezTo>
                        <a:cubicBezTo>
                          <a:pt x="404" y="1328"/>
                          <a:pt x="782" y="950"/>
                          <a:pt x="1186" y="559"/>
                        </a:cubicBezTo>
                        <a:cubicBezTo>
                          <a:pt x="1258" y="481"/>
                          <a:pt x="1330" y="409"/>
                          <a:pt x="1401" y="337"/>
                        </a:cubicBezTo>
                        <a:cubicBezTo>
                          <a:pt x="1541" y="193"/>
                          <a:pt x="1411" y="0"/>
                          <a:pt x="1260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1" name="Google Shape;2521;p87"/>
                  <p:cNvSpPr/>
                  <p:nvPr/>
                </p:nvSpPr>
                <p:spPr>
                  <a:xfrm>
                    <a:off x="2218662" y="2617189"/>
                    <a:ext cx="41557" cy="54080"/>
                  </a:xfrm>
                  <a:custGeom>
                    <a:rect b="b" l="l" r="r" t="t"/>
                    <a:pathLst>
                      <a:path extrusionOk="0" h="2142" w="1646">
                        <a:moveTo>
                          <a:pt x="1360" y="1"/>
                        </a:moveTo>
                        <a:cubicBezTo>
                          <a:pt x="1315" y="1"/>
                          <a:pt x="1269" y="17"/>
                          <a:pt x="1226" y="56"/>
                        </a:cubicBezTo>
                        <a:cubicBezTo>
                          <a:pt x="1167" y="114"/>
                          <a:pt x="1102" y="166"/>
                          <a:pt x="1043" y="225"/>
                        </a:cubicBezTo>
                        <a:cubicBezTo>
                          <a:pt x="555" y="655"/>
                          <a:pt x="1" y="1151"/>
                          <a:pt x="307" y="2011"/>
                        </a:cubicBezTo>
                        <a:cubicBezTo>
                          <a:pt x="333" y="2089"/>
                          <a:pt x="411" y="2141"/>
                          <a:pt x="496" y="2141"/>
                        </a:cubicBezTo>
                        <a:cubicBezTo>
                          <a:pt x="515" y="2141"/>
                          <a:pt x="535" y="2135"/>
                          <a:pt x="555" y="2128"/>
                        </a:cubicBezTo>
                        <a:cubicBezTo>
                          <a:pt x="659" y="2089"/>
                          <a:pt x="711" y="1978"/>
                          <a:pt x="678" y="1874"/>
                        </a:cubicBezTo>
                        <a:cubicBezTo>
                          <a:pt x="470" y="1294"/>
                          <a:pt x="783" y="981"/>
                          <a:pt x="1304" y="518"/>
                        </a:cubicBezTo>
                        <a:cubicBezTo>
                          <a:pt x="1369" y="460"/>
                          <a:pt x="1434" y="401"/>
                          <a:pt x="1493" y="342"/>
                        </a:cubicBezTo>
                        <a:cubicBezTo>
                          <a:pt x="1646" y="205"/>
                          <a:pt x="1517" y="1"/>
                          <a:pt x="136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2" name="Google Shape;2522;p87"/>
                  <p:cNvSpPr/>
                  <p:nvPr/>
                </p:nvSpPr>
                <p:spPr>
                  <a:xfrm>
                    <a:off x="2211719" y="2047278"/>
                    <a:ext cx="225334" cy="286004"/>
                  </a:xfrm>
                  <a:custGeom>
                    <a:rect b="b" l="l" r="r" t="t"/>
                    <a:pathLst>
                      <a:path extrusionOk="0" h="11328" w="8925">
                        <a:moveTo>
                          <a:pt x="3486" y="0"/>
                        </a:moveTo>
                        <a:cubicBezTo>
                          <a:pt x="3316" y="0"/>
                          <a:pt x="3141" y="17"/>
                          <a:pt x="2961" y="52"/>
                        </a:cubicBezTo>
                        <a:cubicBezTo>
                          <a:pt x="2459" y="150"/>
                          <a:pt x="2094" y="430"/>
                          <a:pt x="1775" y="678"/>
                        </a:cubicBezTo>
                        <a:cubicBezTo>
                          <a:pt x="1425" y="948"/>
                          <a:pt x="1119" y="1188"/>
                          <a:pt x="666" y="1188"/>
                        </a:cubicBezTo>
                        <a:cubicBezTo>
                          <a:pt x="562" y="1188"/>
                          <a:pt x="450" y="1175"/>
                          <a:pt x="328" y="1147"/>
                        </a:cubicBezTo>
                        <a:cubicBezTo>
                          <a:pt x="309" y="1143"/>
                          <a:pt x="292" y="1141"/>
                          <a:pt x="275" y="1141"/>
                        </a:cubicBezTo>
                        <a:cubicBezTo>
                          <a:pt x="57" y="1141"/>
                          <a:pt x="0" y="1477"/>
                          <a:pt x="236" y="1531"/>
                        </a:cubicBezTo>
                        <a:cubicBezTo>
                          <a:pt x="392" y="1567"/>
                          <a:pt x="535" y="1582"/>
                          <a:pt x="668" y="1582"/>
                        </a:cubicBezTo>
                        <a:cubicBezTo>
                          <a:pt x="1250" y="1582"/>
                          <a:pt x="1639" y="1282"/>
                          <a:pt x="2016" y="990"/>
                        </a:cubicBezTo>
                        <a:cubicBezTo>
                          <a:pt x="2329" y="743"/>
                          <a:pt x="2622" y="515"/>
                          <a:pt x="3033" y="443"/>
                        </a:cubicBezTo>
                        <a:cubicBezTo>
                          <a:pt x="3190" y="412"/>
                          <a:pt x="3342" y="397"/>
                          <a:pt x="3488" y="397"/>
                        </a:cubicBezTo>
                        <a:cubicBezTo>
                          <a:pt x="3938" y="397"/>
                          <a:pt x="4339" y="539"/>
                          <a:pt x="4688" y="814"/>
                        </a:cubicBezTo>
                        <a:cubicBezTo>
                          <a:pt x="5724" y="1642"/>
                          <a:pt x="6154" y="3610"/>
                          <a:pt x="6207" y="5044"/>
                        </a:cubicBezTo>
                        <a:cubicBezTo>
                          <a:pt x="6285" y="7410"/>
                          <a:pt x="6715" y="9372"/>
                          <a:pt x="8514" y="11269"/>
                        </a:cubicBezTo>
                        <a:cubicBezTo>
                          <a:pt x="8553" y="11308"/>
                          <a:pt x="8605" y="11327"/>
                          <a:pt x="8657" y="11327"/>
                        </a:cubicBezTo>
                        <a:lnTo>
                          <a:pt x="8664" y="11327"/>
                        </a:lnTo>
                        <a:cubicBezTo>
                          <a:pt x="8833" y="11327"/>
                          <a:pt x="8924" y="11119"/>
                          <a:pt x="8807" y="10995"/>
                        </a:cubicBezTo>
                        <a:cubicBezTo>
                          <a:pt x="7086" y="9183"/>
                          <a:pt x="6676" y="7299"/>
                          <a:pt x="6598" y="5031"/>
                        </a:cubicBezTo>
                        <a:cubicBezTo>
                          <a:pt x="6539" y="3441"/>
                          <a:pt x="6070" y="1414"/>
                          <a:pt x="4929" y="508"/>
                        </a:cubicBezTo>
                        <a:cubicBezTo>
                          <a:pt x="4508" y="171"/>
                          <a:pt x="4024" y="0"/>
                          <a:pt x="34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3" name="Google Shape;2523;p87"/>
                  <p:cNvSpPr/>
                  <p:nvPr/>
                </p:nvSpPr>
                <p:spPr>
                  <a:xfrm>
                    <a:off x="2206972" y="2154100"/>
                    <a:ext cx="77863" cy="447234"/>
                  </a:xfrm>
                  <a:custGeom>
                    <a:rect b="b" l="l" r="r" t="t"/>
                    <a:pathLst>
                      <a:path extrusionOk="0" h="17714" w="3084">
                        <a:moveTo>
                          <a:pt x="414" y="0"/>
                        </a:moveTo>
                        <a:cubicBezTo>
                          <a:pt x="301" y="0"/>
                          <a:pt x="186" y="88"/>
                          <a:pt x="222" y="240"/>
                        </a:cubicBezTo>
                        <a:cubicBezTo>
                          <a:pt x="385" y="1283"/>
                          <a:pt x="320" y="2423"/>
                          <a:pt x="235" y="3622"/>
                        </a:cubicBezTo>
                        <a:cubicBezTo>
                          <a:pt x="118" y="5460"/>
                          <a:pt x="1" y="7363"/>
                          <a:pt x="796" y="8921"/>
                        </a:cubicBezTo>
                        <a:lnTo>
                          <a:pt x="816" y="8973"/>
                        </a:lnTo>
                        <a:cubicBezTo>
                          <a:pt x="1774" y="10850"/>
                          <a:pt x="2673" y="12623"/>
                          <a:pt x="2269" y="14741"/>
                        </a:cubicBezTo>
                        <a:cubicBezTo>
                          <a:pt x="2191" y="15126"/>
                          <a:pt x="1943" y="15510"/>
                          <a:pt x="1702" y="15882"/>
                        </a:cubicBezTo>
                        <a:cubicBezTo>
                          <a:pt x="1363" y="16397"/>
                          <a:pt x="1018" y="16931"/>
                          <a:pt x="1089" y="17537"/>
                        </a:cubicBezTo>
                        <a:cubicBezTo>
                          <a:pt x="1096" y="17635"/>
                          <a:pt x="1181" y="17707"/>
                          <a:pt x="1285" y="17707"/>
                        </a:cubicBezTo>
                        <a:lnTo>
                          <a:pt x="1311" y="17713"/>
                        </a:lnTo>
                        <a:cubicBezTo>
                          <a:pt x="1415" y="17700"/>
                          <a:pt x="1493" y="17602"/>
                          <a:pt x="1480" y="17492"/>
                        </a:cubicBezTo>
                        <a:cubicBezTo>
                          <a:pt x="1428" y="17029"/>
                          <a:pt x="1721" y="16579"/>
                          <a:pt x="2034" y="16097"/>
                        </a:cubicBezTo>
                        <a:cubicBezTo>
                          <a:pt x="2295" y="15693"/>
                          <a:pt x="2569" y="15276"/>
                          <a:pt x="2660" y="14813"/>
                        </a:cubicBezTo>
                        <a:cubicBezTo>
                          <a:pt x="3084" y="12564"/>
                          <a:pt x="2113" y="10648"/>
                          <a:pt x="1168" y="8791"/>
                        </a:cubicBezTo>
                        <a:lnTo>
                          <a:pt x="1141" y="8745"/>
                        </a:lnTo>
                        <a:cubicBezTo>
                          <a:pt x="398" y="7279"/>
                          <a:pt x="516" y="5434"/>
                          <a:pt x="633" y="3648"/>
                        </a:cubicBezTo>
                        <a:cubicBezTo>
                          <a:pt x="705" y="2475"/>
                          <a:pt x="783" y="1263"/>
                          <a:pt x="607" y="181"/>
                        </a:cubicBezTo>
                        <a:cubicBezTo>
                          <a:pt x="595" y="56"/>
                          <a:pt x="505" y="0"/>
                          <a:pt x="414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4" name="Google Shape;2524;p87"/>
                  <p:cNvSpPr/>
                  <p:nvPr/>
                </p:nvSpPr>
                <p:spPr>
                  <a:xfrm>
                    <a:off x="2192834" y="2298566"/>
                    <a:ext cx="26308" cy="34715"/>
                  </a:xfrm>
                  <a:custGeom>
                    <a:rect b="b" l="l" r="r" t="t"/>
                    <a:pathLst>
                      <a:path extrusionOk="0" h="1375" w="1042">
                        <a:moveTo>
                          <a:pt x="754" y="0"/>
                        </a:moveTo>
                        <a:cubicBezTo>
                          <a:pt x="711" y="0"/>
                          <a:pt x="667" y="15"/>
                          <a:pt x="626" y="51"/>
                        </a:cubicBezTo>
                        <a:cubicBezTo>
                          <a:pt x="294" y="331"/>
                          <a:pt x="72" y="722"/>
                          <a:pt x="13" y="1153"/>
                        </a:cubicBezTo>
                        <a:cubicBezTo>
                          <a:pt x="0" y="1263"/>
                          <a:pt x="72" y="1361"/>
                          <a:pt x="183" y="1374"/>
                        </a:cubicBezTo>
                        <a:lnTo>
                          <a:pt x="209" y="1374"/>
                        </a:lnTo>
                        <a:cubicBezTo>
                          <a:pt x="307" y="1374"/>
                          <a:pt x="391" y="1302"/>
                          <a:pt x="404" y="1211"/>
                        </a:cubicBezTo>
                        <a:cubicBezTo>
                          <a:pt x="450" y="872"/>
                          <a:pt x="626" y="566"/>
                          <a:pt x="887" y="351"/>
                        </a:cubicBezTo>
                        <a:cubicBezTo>
                          <a:pt x="1041" y="212"/>
                          <a:pt x="911" y="0"/>
                          <a:pt x="754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5" name="Google Shape;2525;p87"/>
                  <p:cNvSpPr/>
                  <p:nvPr/>
                </p:nvSpPr>
                <p:spPr>
                  <a:xfrm>
                    <a:off x="2265748" y="2512841"/>
                    <a:ext cx="26005" cy="78772"/>
                  </a:xfrm>
                  <a:custGeom>
                    <a:rect b="b" l="l" r="r" t="t"/>
                    <a:pathLst>
                      <a:path extrusionOk="0" h="3120" w="1030">
                        <a:moveTo>
                          <a:pt x="268" y="1"/>
                        </a:moveTo>
                        <a:cubicBezTo>
                          <a:pt x="134" y="1"/>
                          <a:pt x="1" y="137"/>
                          <a:pt x="84" y="291"/>
                        </a:cubicBezTo>
                        <a:cubicBezTo>
                          <a:pt x="456" y="988"/>
                          <a:pt x="638" y="1894"/>
                          <a:pt x="606" y="2918"/>
                        </a:cubicBezTo>
                        <a:cubicBezTo>
                          <a:pt x="606" y="3022"/>
                          <a:pt x="690" y="3113"/>
                          <a:pt x="801" y="3120"/>
                        </a:cubicBezTo>
                        <a:lnTo>
                          <a:pt x="808" y="3120"/>
                        </a:lnTo>
                        <a:cubicBezTo>
                          <a:pt x="912" y="3120"/>
                          <a:pt x="1003" y="3035"/>
                          <a:pt x="1003" y="2931"/>
                        </a:cubicBezTo>
                        <a:cubicBezTo>
                          <a:pt x="1029" y="1823"/>
                          <a:pt x="840" y="878"/>
                          <a:pt x="436" y="109"/>
                        </a:cubicBezTo>
                        <a:cubicBezTo>
                          <a:pt x="396" y="32"/>
                          <a:pt x="332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6" name="Google Shape;2526;p87"/>
                  <p:cNvSpPr/>
                  <p:nvPr/>
                </p:nvSpPr>
                <p:spPr>
                  <a:xfrm>
                    <a:off x="2219167" y="2412533"/>
                    <a:ext cx="34438" cy="45799"/>
                  </a:xfrm>
                  <a:custGeom>
                    <a:rect b="b" l="l" r="r" t="t"/>
                    <a:pathLst>
                      <a:path extrusionOk="0" h="1814" w="1364">
                        <a:moveTo>
                          <a:pt x="1080" y="0"/>
                        </a:moveTo>
                        <a:cubicBezTo>
                          <a:pt x="1052" y="0"/>
                          <a:pt x="1022" y="7"/>
                          <a:pt x="991" y="21"/>
                        </a:cubicBezTo>
                        <a:cubicBezTo>
                          <a:pt x="424" y="275"/>
                          <a:pt x="20" y="927"/>
                          <a:pt x="7" y="1611"/>
                        </a:cubicBezTo>
                        <a:cubicBezTo>
                          <a:pt x="0" y="1722"/>
                          <a:pt x="85" y="1814"/>
                          <a:pt x="196" y="1814"/>
                        </a:cubicBezTo>
                        <a:lnTo>
                          <a:pt x="202" y="1814"/>
                        </a:lnTo>
                        <a:cubicBezTo>
                          <a:pt x="306" y="1814"/>
                          <a:pt x="398" y="1729"/>
                          <a:pt x="398" y="1625"/>
                        </a:cubicBezTo>
                        <a:cubicBezTo>
                          <a:pt x="411" y="1097"/>
                          <a:pt x="730" y="575"/>
                          <a:pt x="1154" y="380"/>
                        </a:cubicBezTo>
                        <a:cubicBezTo>
                          <a:pt x="1364" y="289"/>
                          <a:pt x="1267" y="0"/>
                          <a:pt x="1080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7" name="Google Shape;2527;p87"/>
                  <p:cNvSpPr/>
                  <p:nvPr/>
                </p:nvSpPr>
                <p:spPr>
                  <a:xfrm>
                    <a:off x="1974316" y="2023419"/>
                    <a:ext cx="208469" cy="330591"/>
                  </a:xfrm>
                  <a:custGeom>
                    <a:rect b="b" l="l" r="r" t="t"/>
                    <a:pathLst>
                      <a:path extrusionOk="0" h="13094" w="8257">
                        <a:moveTo>
                          <a:pt x="5811" y="0"/>
                        </a:moveTo>
                        <a:cubicBezTo>
                          <a:pt x="5479" y="0"/>
                          <a:pt x="5150" y="110"/>
                          <a:pt x="4882" y="319"/>
                        </a:cubicBezTo>
                        <a:cubicBezTo>
                          <a:pt x="3344" y="1447"/>
                          <a:pt x="2685" y="3415"/>
                          <a:pt x="2099" y="5155"/>
                        </a:cubicBezTo>
                        <a:lnTo>
                          <a:pt x="2027" y="5383"/>
                        </a:lnTo>
                        <a:cubicBezTo>
                          <a:pt x="1225" y="7756"/>
                          <a:pt x="645" y="10167"/>
                          <a:pt x="20" y="12852"/>
                        </a:cubicBezTo>
                        <a:cubicBezTo>
                          <a:pt x="0" y="12957"/>
                          <a:pt x="65" y="13061"/>
                          <a:pt x="169" y="13087"/>
                        </a:cubicBezTo>
                        <a:cubicBezTo>
                          <a:pt x="182" y="13087"/>
                          <a:pt x="196" y="13087"/>
                          <a:pt x="215" y="13093"/>
                        </a:cubicBezTo>
                        <a:cubicBezTo>
                          <a:pt x="306" y="13093"/>
                          <a:pt x="385" y="13028"/>
                          <a:pt x="404" y="12937"/>
                        </a:cubicBezTo>
                        <a:cubicBezTo>
                          <a:pt x="1023" y="10265"/>
                          <a:pt x="1603" y="7866"/>
                          <a:pt x="2398" y="5507"/>
                        </a:cubicBezTo>
                        <a:lnTo>
                          <a:pt x="2477" y="5279"/>
                        </a:lnTo>
                        <a:cubicBezTo>
                          <a:pt x="3037" y="3597"/>
                          <a:pt x="3676" y="1694"/>
                          <a:pt x="5116" y="632"/>
                        </a:cubicBezTo>
                        <a:cubicBezTo>
                          <a:pt x="5317" y="477"/>
                          <a:pt x="5564" y="394"/>
                          <a:pt x="5815" y="394"/>
                        </a:cubicBezTo>
                        <a:cubicBezTo>
                          <a:pt x="5891" y="394"/>
                          <a:pt x="5967" y="402"/>
                          <a:pt x="6042" y="417"/>
                        </a:cubicBezTo>
                        <a:cubicBezTo>
                          <a:pt x="6772" y="560"/>
                          <a:pt x="7463" y="1336"/>
                          <a:pt x="7828" y="1948"/>
                        </a:cubicBezTo>
                        <a:cubicBezTo>
                          <a:pt x="7868" y="2016"/>
                          <a:pt x="7927" y="2044"/>
                          <a:pt x="7987" y="2044"/>
                        </a:cubicBezTo>
                        <a:cubicBezTo>
                          <a:pt x="8122" y="2044"/>
                          <a:pt x="8257" y="1900"/>
                          <a:pt x="8167" y="1746"/>
                        </a:cubicBezTo>
                        <a:cubicBezTo>
                          <a:pt x="7736" y="1029"/>
                          <a:pt x="6980" y="208"/>
                          <a:pt x="6120" y="32"/>
                        </a:cubicBezTo>
                        <a:cubicBezTo>
                          <a:pt x="6018" y="11"/>
                          <a:pt x="5915" y="0"/>
                          <a:pt x="5811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8" name="Google Shape;2528;p87"/>
                  <p:cNvSpPr/>
                  <p:nvPr/>
                </p:nvSpPr>
                <p:spPr>
                  <a:xfrm>
                    <a:off x="2013955" y="2194344"/>
                    <a:ext cx="16487" cy="95158"/>
                  </a:xfrm>
                  <a:custGeom>
                    <a:rect b="b" l="l" r="r" t="t"/>
                    <a:pathLst>
                      <a:path extrusionOk="0" h="3769" w="653">
                        <a:moveTo>
                          <a:pt x="222" y="0"/>
                        </a:moveTo>
                        <a:cubicBezTo>
                          <a:pt x="129" y="0"/>
                          <a:pt x="36" y="59"/>
                          <a:pt x="27" y="184"/>
                        </a:cubicBezTo>
                        <a:cubicBezTo>
                          <a:pt x="7" y="614"/>
                          <a:pt x="33" y="1051"/>
                          <a:pt x="99" y="1487"/>
                        </a:cubicBezTo>
                        <a:cubicBezTo>
                          <a:pt x="177" y="2152"/>
                          <a:pt x="255" y="2837"/>
                          <a:pt x="33" y="3508"/>
                        </a:cubicBezTo>
                        <a:cubicBezTo>
                          <a:pt x="1" y="3612"/>
                          <a:pt x="59" y="3723"/>
                          <a:pt x="157" y="3755"/>
                        </a:cubicBezTo>
                        <a:cubicBezTo>
                          <a:pt x="177" y="3762"/>
                          <a:pt x="203" y="3762"/>
                          <a:pt x="222" y="3769"/>
                        </a:cubicBezTo>
                        <a:cubicBezTo>
                          <a:pt x="307" y="3762"/>
                          <a:pt x="379" y="3710"/>
                          <a:pt x="411" y="3632"/>
                        </a:cubicBezTo>
                        <a:cubicBezTo>
                          <a:pt x="652" y="2876"/>
                          <a:pt x="574" y="2146"/>
                          <a:pt x="490" y="1442"/>
                        </a:cubicBezTo>
                        <a:cubicBezTo>
                          <a:pt x="431" y="1031"/>
                          <a:pt x="405" y="621"/>
                          <a:pt x="418" y="203"/>
                        </a:cubicBezTo>
                        <a:cubicBezTo>
                          <a:pt x="425" y="71"/>
                          <a:pt x="323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9" name="Google Shape;2529;p87"/>
                  <p:cNvSpPr/>
                  <p:nvPr/>
                </p:nvSpPr>
                <p:spPr>
                  <a:xfrm>
                    <a:off x="1966894" y="2265643"/>
                    <a:ext cx="37922" cy="41633"/>
                  </a:xfrm>
                  <a:custGeom>
                    <a:rect b="b" l="l" r="r" t="t"/>
                    <a:pathLst>
                      <a:path extrusionOk="0" h="1649" w="1502">
                        <a:moveTo>
                          <a:pt x="1232" y="0"/>
                        </a:moveTo>
                        <a:cubicBezTo>
                          <a:pt x="1216" y="0"/>
                          <a:pt x="1198" y="2"/>
                          <a:pt x="1180" y="6"/>
                        </a:cubicBezTo>
                        <a:cubicBezTo>
                          <a:pt x="444" y="136"/>
                          <a:pt x="1" y="710"/>
                          <a:pt x="40" y="1459"/>
                        </a:cubicBezTo>
                        <a:cubicBezTo>
                          <a:pt x="46" y="1564"/>
                          <a:pt x="131" y="1648"/>
                          <a:pt x="235" y="1648"/>
                        </a:cubicBezTo>
                        <a:lnTo>
                          <a:pt x="248" y="1648"/>
                        </a:lnTo>
                        <a:cubicBezTo>
                          <a:pt x="359" y="1642"/>
                          <a:pt x="437" y="1551"/>
                          <a:pt x="437" y="1440"/>
                        </a:cubicBezTo>
                        <a:cubicBezTo>
                          <a:pt x="405" y="892"/>
                          <a:pt x="718" y="488"/>
                          <a:pt x="1252" y="391"/>
                        </a:cubicBezTo>
                        <a:cubicBezTo>
                          <a:pt x="1501" y="354"/>
                          <a:pt x="1456" y="0"/>
                          <a:pt x="123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0" name="Google Shape;2530;p87"/>
                  <p:cNvSpPr/>
                  <p:nvPr/>
                </p:nvSpPr>
                <p:spPr>
                  <a:xfrm>
                    <a:off x="2038571" y="2111532"/>
                    <a:ext cx="19845" cy="47314"/>
                  </a:xfrm>
                  <a:custGeom>
                    <a:rect b="b" l="l" r="r" t="t"/>
                    <a:pathLst>
                      <a:path extrusionOk="0" h="1874" w="786">
                        <a:moveTo>
                          <a:pt x="277" y="1"/>
                        </a:moveTo>
                        <a:cubicBezTo>
                          <a:pt x="138" y="1"/>
                          <a:pt x="0" y="157"/>
                          <a:pt x="114" y="316"/>
                        </a:cubicBezTo>
                        <a:cubicBezTo>
                          <a:pt x="329" y="648"/>
                          <a:pt x="401" y="1065"/>
                          <a:pt x="355" y="1665"/>
                        </a:cubicBezTo>
                        <a:cubicBezTo>
                          <a:pt x="349" y="1769"/>
                          <a:pt x="427" y="1867"/>
                          <a:pt x="538" y="1874"/>
                        </a:cubicBezTo>
                        <a:lnTo>
                          <a:pt x="551" y="1874"/>
                        </a:lnTo>
                        <a:cubicBezTo>
                          <a:pt x="655" y="1874"/>
                          <a:pt x="740" y="1795"/>
                          <a:pt x="746" y="1691"/>
                        </a:cubicBezTo>
                        <a:cubicBezTo>
                          <a:pt x="779" y="1261"/>
                          <a:pt x="785" y="635"/>
                          <a:pt x="440" y="101"/>
                        </a:cubicBezTo>
                        <a:cubicBezTo>
                          <a:pt x="399" y="30"/>
                          <a:pt x="338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1" name="Google Shape;2531;p87"/>
                  <p:cNvSpPr/>
                  <p:nvPr/>
                </p:nvSpPr>
                <p:spPr>
                  <a:xfrm>
                    <a:off x="2138526" y="2148798"/>
                    <a:ext cx="59104" cy="412544"/>
                  </a:xfrm>
                  <a:custGeom>
                    <a:rect b="b" l="l" r="r" t="t"/>
                    <a:pathLst>
                      <a:path extrusionOk="0" h="16340" w="2341">
                        <a:moveTo>
                          <a:pt x="2145" y="0"/>
                        </a:moveTo>
                        <a:cubicBezTo>
                          <a:pt x="2034" y="0"/>
                          <a:pt x="1949" y="91"/>
                          <a:pt x="1949" y="196"/>
                        </a:cubicBezTo>
                        <a:lnTo>
                          <a:pt x="1949" y="359"/>
                        </a:lnTo>
                        <a:cubicBezTo>
                          <a:pt x="1949" y="2418"/>
                          <a:pt x="1949" y="4041"/>
                          <a:pt x="1219" y="5938"/>
                        </a:cubicBezTo>
                        <a:cubicBezTo>
                          <a:pt x="685" y="7326"/>
                          <a:pt x="333" y="8870"/>
                          <a:pt x="98" y="10800"/>
                        </a:cubicBezTo>
                        <a:cubicBezTo>
                          <a:pt x="1" y="11634"/>
                          <a:pt x="268" y="12409"/>
                          <a:pt x="535" y="13159"/>
                        </a:cubicBezTo>
                        <a:cubicBezTo>
                          <a:pt x="867" y="14117"/>
                          <a:pt x="1180" y="15029"/>
                          <a:pt x="815" y="16079"/>
                        </a:cubicBezTo>
                        <a:cubicBezTo>
                          <a:pt x="770" y="16209"/>
                          <a:pt x="867" y="16339"/>
                          <a:pt x="998" y="16339"/>
                        </a:cubicBezTo>
                        <a:cubicBezTo>
                          <a:pt x="1082" y="16339"/>
                          <a:pt x="1161" y="16287"/>
                          <a:pt x="1187" y="16216"/>
                        </a:cubicBezTo>
                        <a:cubicBezTo>
                          <a:pt x="1597" y="15029"/>
                          <a:pt x="1245" y="14013"/>
                          <a:pt x="906" y="13029"/>
                        </a:cubicBezTo>
                        <a:cubicBezTo>
                          <a:pt x="646" y="12292"/>
                          <a:pt x="405" y="11595"/>
                          <a:pt x="496" y="10852"/>
                        </a:cubicBezTo>
                        <a:cubicBezTo>
                          <a:pt x="717" y="8955"/>
                          <a:pt x="1069" y="7437"/>
                          <a:pt x="1584" y="6081"/>
                        </a:cubicBezTo>
                        <a:cubicBezTo>
                          <a:pt x="2340" y="4119"/>
                          <a:pt x="2340" y="2464"/>
                          <a:pt x="2340" y="365"/>
                        </a:cubicBezTo>
                        <a:lnTo>
                          <a:pt x="2340" y="202"/>
                        </a:lnTo>
                        <a:cubicBezTo>
                          <a:pt x="2340" y="91"/>
                          <a:pt x="2256" y="0"/>
                          <a:pt x="2145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2" name="Google Shape;2532;p87"/>
                  <p:cNvSpPr/>
                  <p:nvPr/>
                </p:nvSpPr>
                <p:spPr>
                  <a:xfrm>
                    <a:off x="2118278" y="2442679"/>
                    <a:ext cx="41507" cy="305596"/>
                  </a:xfrm>
                  <a:custGeom>
                    <a:rect b="b" l="l" r="r" t="t"/>
                    <a:pathLst>
                      <a:path extrusionOk="0" h="12104" w="1644">
                        <a:moveTo>
                          <a:pt x="1092" y="1"/>
                        </a:moveTo>
                        <a:cubicBezTo>
                          <a:pt x="1020" y="1"/>
                          <a:pt x="949" y="39"/>
                          <a:pt x="913" y="131"/>
                        </a:cubicBezTo>
                        <a:cubicBezTo>
                          <a:pt x="1" y="2327"/>
                          <a:pt x="346" y="4465"/>
                          <a:pt x="679" y="6531"/>
                        </a:cubicBezTo>
                        <a:cubicBezTo>
                          <a:pt x="965" y="8356"/>
                          <a:pt x="1239" y="10076"/>
                          <a:pt x="744" y="11849"/>
                        </a:cubicBezTo>
                        <a:cubicBezTo>
                          <a:pt x="711" y="11953"/>
                          <a:pt x="770" y="12064"/>
                          <a:pt x="881" y="12090"/>
                        </a:cubicBezTo>
                        <a:cubicBezTo>
                          <a:pt x="894" y="12097"/>
                          <a:pt x="913" y="12103"/>
                          <a:pt x="933" y="12103"/>
                        </a:cubicBezTo>
                        <a:cubicBezTo>
                          <a:pt x="1024" y="12103"/>
                          <a:pt x="1102" y="12038"/>
                          <a:pt x="1122" y="11953"/>
                        </a:cubicBezTo>
                        <a:cubicBezTo>
                          <a:pt x="1643" y="10096"/>
                          <a:pt x="1350" y="8252"/>
                          <a:pt x="1063" y="6472"/>
                        </a:cubicBezTo>
                        <a:cubicBezTo>
                          <a:pt x="744" y="4458"/>
                          <a:pt x="411" y="2373"/>
                          <a:pt x="1278" y="281"/>
                        </a:cubicBezTo>
                        <a:cubicBezTo>
                          <a:pt x="1349" y="122"/>
                          <a:pt x="1220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3" name="Google Shape;2533;p87"/>
                  <p:cNvSpPr/>
                  <p:nvPr/>
                </p:nvSpPr>
                <p:spPr>
                  <a:xfrm>
                    <a:off x="2112370" y="2290462"/>
                    <a:ext cx="72082" cy="156837"/>
                  </a:xfrm>
                  <a:custGeom>
                    <a:rect b="b" l="l" r="r" t="t"/>
                    <a:pathLst>
                      <a:path extrusionOk="0" h="6212" w="2855">
                        <a:moveTo>
                          <a:pt x="2573" y="1"/>
                        </a:moveTo>
                        <a:cubicBezTo>
                          <a:pt x="2538" y="1"/>
                          <a:pt x="2501" y="11"/>
                          <a:pt x="2464" y="33"/>
                        </a:cubicBezTo>
                        <a:cubicBezTo>
                          <a:pt x="613" y="1363"/>
                          <a:pt x="0" y="3996"/>
                          <a:pt x="46" y="6023"/>
                        </a:cubicBezTo>
                        <a:cubicBezTo>
                          <a:pt x="46" y="6127"/>
                          <a:pt x="131" y="6212"/>
                          <a:pt x="241" y="6212"/>
                        </a:cubicBezTo>
                        <a:lnTo>
                          <a:pt x="248" y="6212"/>
                        </a:lnTo>
                        <a:cubicBezTo>
                          <a:pt x="352" y="6212"/>
                          <a:pt x="443" y="6121"/>
                          <a:pt x="437" y="6010"/>
                        </a:cubicBezTo>
                        <a:cubicBezTo>
                          <a:pt x="391" y="4087"/>
                          <a:pt x="965" y="1591"/>
                          <a:pt x="2699" y="353"/>
                        </a:cubicBezTo>
                        <a:cubicBezTo>
                          <a:pt x="2855" y="223"/>
                          <a:pt x="2739" y="1"/>
                          <a:pt x="2573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4" name="Google Shape;2534;p87"/>
                  <p:cNvSpPr/>
                  <p:nvPr/>
                </p:nvSpPr>
                <p:spPr>
                  <a:xfrm>
                    <a:off x="2141808" y="1986860"/>
                    <a:ext cx="44461" cy="95133"/>
                  </a:xfrm>
                  <a:custGeom>
                    <a:rect b="b" l="l" r="r" t="t"/>
                    <a:pathLst>
                      <a:path extrusionOk="0" h="3768" w="1761">
                        <a:moveTo>
                          <a:pt x="216" y="1"/>
                        </a:moveTo>
                        <a:cubicBezTo>
                          <a:pt x="112" y="1"/>
                          <a:pt x="20" y="86"/>
                          <a:pt x="20" y="190"/>
                        </a:cubicBezTo>
                        <a:cubicBezTo>
                          <a:pt x="1" y="926"/>
                          <a:pt x="346" y="1409"/>
                          <a:pt x="685" y="1878"/>
                        </a:cubicBezTo>
                        <a:cubicBezTo>
                          <a:pt x="1031" y="2360"/>
                          <a:pt x="1357" y="2816"/>
                          <a:pt x="1272" y="3546"/>
                        </a:cubicBezTo>
                        <a:cubicBezTo>
                          <a:pt x="1265" y="3657"/>
                          <a:pt x="1344" y="3755"/>
                          <a:pt x="1448" y="3768"/>
                        </a:cubicBezTo>
                        <a:lnTo>
                          <a:pt x="1467" y="3768"/>
                        </a:lnTo>
                        <a:cubicBezTo>
                          <a:pt x="1572" y="3761"/>
                          <a:pt x="1656" y="3690"/>
                          <a:pt x="1663" y="3592"/>
                        </a:cubicBezTo>
                        <a:cubicBezTo>
                          <a:pt x="1761" y="2706"/>
                          <a:pt x="1357" y="2145"/>
                          <a:pt x="1005" y="1650"/>
                        </a:cubicBezTo>
                        <a:cubicBezTo>
                          <a:pt x="692" y="1213"/>
                          <a:pt x="398" y="802"/>
                          <a:pt x="412" y="196"/>
                        </a:cubicBezTo>
                        <a:cubicBezTo>
                          <a:pt x="418" y="92"/>
                          <a:pt x="333" y="1"/>
                          <a:pt x="22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5" name="Google Shape;2535;p87"/>
                  <p:cNvSpPr/>
                  <p:nvPr/>
                </p:nvSpPr>
                <p:spPr>
                  <a:xfrm>
                    <a:off x="2085103" y="1992213"/>
                    <a:ext cx="34867" cy="41583"/>
                  </a:xfrm>
                  <a:custGeom>
                    <a:rect b="b" l="l" r="r" t="t"/>
                    <a:pathLst>
                      <a:path extrusionOk="0" h="1647" w="1381">
                        <a:moveTo>
                          <a:pt x="276" y="1"/>
                        </a:moveTo>
                        <a:cubicBezTo>
                          <a:pt x="83" y="1"/>
                          <a:pt x="1" y="301"/>
                          <a:pt x="220" y="382"/>
                        </a:cubicBezTo>
                        <a:cubicBezTo>
                          <a:pt x="702" y="564"/>
                          <a:pt x="982" y="962"/>
                          <a:pt x="963" y="1444"/>
                        </a:cubicBezTo>
                        <a:cubicBezTo>
                          <a:pt x="956" y="1549"/>
                          <a:pt x="1041" y="1646"/>
                          <a:pt x="1152" y="1646"/>
                        </a:cubicBezTo>
                        <a:lnTo>
                          <a:pt x="1158" y="1646"/>
                        </a:lnTo>
                        <a:cubicBezTo>
                          <a:pt x="1263" y="1646"/>
                          <a:pt x="1347" y="1562"/>
                          <a:pt x="1354" y="1457"/>
                        </a:cubicBezTo>
                        <a:cubicBezTo>
                          <a:pt x="1380" y="812"/>
                          <a:pt x="1002" y="258"/>
                          <a:pt x="357" y="17"/>
                        </a:cubicBezTo>
                        <a:cubicBezTo>
                          <a:pt x="328" y="6"/>
                          <a:pt x="301" y="1"/>
                          <a:pt x="276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6" name="Google Shape;2536;p87"/>
                  <p:cNvSpPr/>
                  <p:nvPr/>
                </p:nvSpPr>
                <p:spPr>
                  <a:xfrm>
                    <a:off x="2135900" y="2195556"/>
                    <a:ext cx="63220" cy="88341"/>
                  </a:xfrm>
                  <a:custGeom>
                    <a:rect b="b" l="l" r="r" t="t"/>
                    <a:pathLst>
                      <a:path extrusionOk="0" h="3499" w="2504">
                        <a:moveTo>
                          <a:pt x="2242" y="1"/>
                        </a:moveTo>
                        <a:cubicBezTo>
                          <a:pt x="2178" y="1"/>
                          <a:pt x="2114" y="33"/>
                          <a:pt x="2073" y="110"/>
                        </a:cubicBezTo>
                        <a:cubicBezTo>
                          <a:pt x="1936" y="364"/>
                          <a:pt x="1662" y="683"/>
                          <a:pt x="1375" y="1022"/>
                        </a:cubicBezTo>
                        <a:cubicBezTo>
                          <a:pt x="730" y="1778"/>
                          <a:pt x="0" y="2639"/>
                          <a:pt x="267" y="3369"/>
                        </a:cubicBezTo>
                        <a:cubicBezTo>
                          <a:pt x="294" y="3447"/>
                          <a:pt x="372" y="3499"/>
                          <a:pt x="450" y="3499"/>
                        </a:cubicBezTo>
                        <a:cubicBezTo>
                          <a:pt x="476" y="3499"/>
                          <a:pt x="496" y="3492"/>
                          <a:pt x="522" y="3486"/>
                        </a:cubicBezTo>
                        <a:cubicBezTo>
                          <a:pt x="619" y="3447"/>
                          <a:pt x="672" y="3336"/>
                          <a:pt x="639" y="3232"/>
                        </a:cubicBezTo>
                        <a:cubicBezTo>
                          <a:pt x="450" y="2717"/>
                          <a:pt x="1128" y="1922"/>
                          <a:pt x="1675" y="1276"/>
                        </a:cubicBezTo>
                        <a:cubicBezTo>
                          <a:pt x="1982" y="918"/>
                          <a:pt x="2268" y="586"/>
                          <a:pt x="2425" y="292"/>
                        </a:cubicBezTo>
                        <a:cubicBezTo>
                          <a:pt x="2504" y="135"/>
                          <a:pt x="2374" y="1"/>
                          <a:pt x="224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7" name="Google Shape;2537;p87"/>
                  <p:cNvSpPr/>
                  <p:nvPr/>
                </p:nvSpPr>
                <p:spPr>
                  <a:xfrm>
                    <a:off x="2155265" y="2239487"/>
                    <a:ext cx="22117" cy="27974"/>
                  </a:xfrm>
                  <a:custGeom>
                    <a:rect b="b" l="l" r="r" t="t"/>
                    <a:pathLst>
                      <a:path extrusionOk="0" h="1108" w="876">
                        <a:moveTo>
                          <a:pt x="286" y="1"/>
                        </a:moveTo>
                        <a:cubicBezTo>
                          <a:pt x="122" y="1"/>
                          <a:pt x="0" y="225"/>
                          <a:pt x="165" y="358"/>
                        </a:cubicBezTo>
                        <a:cubicBezTo>
                          <a:pt x="341" y="495"/>
                          <a:pt x="452" y="703"/>
                          <a:pt x="465" y="925"/>
                        </a:cubicBezTo>
                        <a:cubicBezTo>
                          <a:pt x="478" y="1029"/>
                          <a:pt x="563" y="1101"/>
                          <a:pt x="661" y="1107"/>
                        </a:cubicBezTo>
                        <a:lnTo>
                          <a:pt x="687" y="1101"/>
                        </a:lnTo>
                        <a:cubicBezTo>
                          <a:pt x="797" y="1094"/>
                          <a:pt x="876" y="996"/>
                          <a:pt x="863" y="886"/>
                        </a:cubicBezTo>
                        <a:cubicBezTo>
                          <a:pt x="830" y="553"/>
                          <a:pt x="667" y="247"/>
                          <a:pt x="400" y="38"/>
                        </a:cubicBezTo>
                        <a:cubicBezTo>
                          <a:pt x="362" y="12"/>
                          <a:pt x="323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8" name="Google Shape;2538;p87"/>
                  <p:cNvSpPr/>
                  <p:nvPr/>
                </p:nvSpPr>
                <p:spPr>
                  <a:xfrm>
                    <a:off x="2150090" y="2374233"/>
                    <a:ext cx="38654" cy="52515"/>
                  </a:xfrm>
                  <a:custGeom>
                    <a:rect b="b" l="l" r="r" t="t"/>
                    <a:pathLst>
                      <a:path extrusionOk="0" h="2080" w="1531">
                        <a:moveTo>
                          <a:pt x="275" y="1"/>
                        </a:moveTo>
                        <a:cubicBezTo>
                          <a:pt x="127" y="1"/>
                          <a:pt x="1" y="189"/>
                          <a:pt x="129" y="332"/>
                        </a:cubicBezTo>
                        <a:cubicBezTo>
                          <a:pt x="201" y="404"/>
                          <a:pt x="273" y="476"/>
                          <a:pt x="344" y="554"/>
                        </a:cubicBezTo>
                        <a:cubicBezTo>
                          <a:pt x="748" y="945"/>
                          <a:pt x="1126" y="1323"/>
                          <a:pt x="1107" y="1877"/>
                        </a:cubicBezTo>
                        <a:cubicBezTo>
                          <a:pt x="1100" y="1981"/>
                          <a:pt x="1191" y="2073"/>
                          <a:pt x="1296" y="2079"/>
                        </a:cubicBezTo>
                        <a:lnTo>
                          <a:pt x="1302" y="2079"/>
                        </a:lnTo>
                        <a:cubicBezTo>
                          <a:pt x="1413" y="2079"/>
                          <a:pt x="1498" y="2001"/>
                          <a:pt x="1504" y="1897"/>
                        </a:cubicBezTo>
                        <a:cubicBezTo>
                          <a:pt x="1530" y="1173"/>
                          <a:pt x="1074" y="710"/>
                          <a:pt x="624" y="274"/>
                        </a:cubicBezTo>
                        <a:cubicBezTo>
                          <a:pt x="559" y="202"/>
                          <a:pt x="488" y="137"/>
                          <a:pt x="416" y="65"/>
                        </a:cubicBezTo>
                        <a:cubicBezTo>
                          <a:pt x="372" y="20"/>
                          <a:pt x="323" y="1"/>
                          <a:pt x="275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9" name="Google Shape;2539;p87"/>
                  <p:cNvSpPr/>
                  <p:nvPr/>
                </p:nvSpPr>
                <p:spPr>
                  <a:xfrm>
                    <a:off x="2138779" y="2617265"/>
                    <a:ext cx="41583" cy="54004"/>
                  </a:xfrm>
                  <a:custGeom>
                    <a:rect b="b" l="l" r="r" t="t"/>
                    <a:pathLst>
                      <a:path extrusionOk="0" h="2139" w="1647">
                        <a:moveTo>
                          <a:pt x="284" y="1"/>
                        </a:moveTo>
                        <a:cubicBezTo>
                          <a:pt x="128" y="1"/>
                          <a:pt x="1" y="205"/>
                          <a:pt x="147" y="346"/>
                        </a:cubicBezTo>
                        <a:cubicBezTo>
                          <a:pt x="212" y="405"/>
                          <a:pt x="277" y="463"/>
                          <a:pt x="342" y="522"/>
                        </a:cubicBezTo>
                        <a:cubicBezTo>
                          <a:pt x="864" y="978"/>
                          <a:pt x="1170" y="1297"/>
                          <a:pt x="968" y="1877"/>
                        </a:cubicBezTo>
                        <a:cubicBezTo>
                          <a:pt x="929" y="1975"/>
                          <a:pt x="988" y="2093"/>
                          <a:pt x="1085" y="2125"/>
                        </a:cubicBezTo>
                        <a:cubicBezTo>
                          <a:pt x="1112" y="2132"/>
                          <a:pt x="1131" y="2138"/>
                          <a:pt x="1151" y="2138"/>
                        </a:cubicBezTo>
                        <a:cubicBezTo>
                          <a:pt x="1235" y="2138"/>
                          <a:pt x="1314" y="2086"/>
                          <a:pt x="1340" y="2008"/>
                        </a:cubicBezTo>
                        <a:cubicBezTo>
                          <a:pt x="1646" y="1148"/>
                          <a:pt x="1092" y="659"/>
                          <a:pt x="603" y="229"/>
                        </a:cubicBezTo>
                        <a:cubicBezTo>
                          <a:pt x="545" y="170"/>
                          <a:pt x="479" y="111"/>
                          <a:pt x="421" y="59"/>
                        </a:cubicBezTo>
                        <a:cubicBezTo>
                          <a:pt x="377" y="18"/>
                          <a:pt x="329" y="1"/>
                          <a:pt x="284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0" name="Google Shape;2540;p87"/>
                  <p:cNvSpPr/>
                  <p:nvPr/>
                </p:nvSpPr>
                <p:spPr>
                  <a:xfrm>
                    <a:off x="1962122" y="2047252"/>
                    <a:ext cx="225309" cy="286029"/>
                  </a:xfrm>
                  <a:custGeom>
                    <a:rect b="b" l="l" r="r" t="t"/>
                    <a:pathLst>
                      <a:path extrusionOk="0" h="11329" w="8924">
                        <a:moveTo>
                          <a:pt x="5426" y="0"/>
                        </a:moveTo>
                        <a:cubicBezTo>
                          <a:pt x="4890" y="0"/>
                          <a:pt x="4408" y="168"/>
                          <a:pt x="3989" y="503"/>
                        </a:cubicBezTo>
                        <a:cubicBezTo>
                          <a:pt x="2849" y="1415"/>
                          <a:pt x="2386" y="3442"/>
                          <a:pt x="2327" y="5032"/>
                        </a:cubicBezTo>
                        <a:cubicBezTo>
                          <a:pt x="2243" y="7307"/>
                          <a:pt x="1832" y="9190"/>
                          <a:pt x="118" y="10996"/>
                        </a:cubicBezTo>
                        <a:cubicBezTo>
                          <a:pt x="1" y="11120"/>
                          <a:pt x="85" y="11328"/>
                          <a:pt x="261" y="11328"/>
                        </a:cubicBezTo>
                        <a:cubicBezTo>
                          <a:pt x="314" y="11328"/>
                          <a:pt x="366" y="11309"/>
                          <a:pt x="405" y="11270"/>
                        </a:cubicBezTo>
                        <a:cubicBezTo>
                          <a:pt x="2210" y="9366"/>
                          <a:pt x="2634" y="7405"/>
                          <a:pt x="2719" y="5045"/>
                        </a:cubicBezTo>
                        <a:cubicBezTo>
                          <a:pt x="2771" y="3611"/>
                          <a:pt x="3201" y="1643"/>
                          <a:pt x="4237" y="815"/>
                        </a:cubicBezTo>
                        <a:cubicBezTo>
                          <a:pt x="4588" y="534"/>
                          <a:pt x="4991" y="395"/>
                          <a:pt x="5443" y="395"/>
                        </a:cubicBezTo>
                        <a:cubicBezTo>
                          <a:pt x="5588" y="395"/>
                          <a:pt x="5738" y="409"/>
                          <a:pt x="5893" y="437"/>
                        </a:cubicBezTo>
                        <a:cubicBezTo>
                          <a:pt x="6303" y="516"/>
                          <a:pt x="6596" y="744"/>
                          <a:pt x="6903" y="985"/>
                        </a:cubicBezTo>
                        <a:cubicBezTo>
                          <a:pt x="7285" y="1282"/>
                          <a:pt x="7675" y="1583"/>
                          <a:pt x="8257" y="1583"/>
                        </a:cubicBezTo>
                        <a:cubicBezTo>
                          <a:pt x="8390" y="1583"/>
                          <a:pt x="8533" y="1568"/>
                          <a:pt x="8689" y="1532"/>
                        </a:cubicBezTo>
                        <a:cubicBezTo>
                          <a:pt x="8923" y="1472"/>
                          <a:pt x="8864" y="1140"/>
                          <a:pt x="8654" y="1140"/>
                        </a:cubicBezTo>
                        <a:cubicBezTo>
                          <a:pt x="8636" y="1140"/>
                          <a:pt x="8617" y="1143"/>
                          <a:pt x="8597" y="1148"/>
                        </a:cubicBezTo>
                        <a:cubicBezTo>
                          <a:pt x="8475" y="1176"/>
                          <a:pt x="8363" y="1189"/>
                          <a:pt x="8258" y="1189"/>
                        </a:cubicBezTo>
                        <a:cubicBezTo>
                          <a:pt x="7805" y="1189"/>
                          <a:pt x="7495" y="949"/>
                          <a:pt x="7150" y="679"/>
                        </a:cubicBezTo>
                        <a:cubicBezTo>
                          <a:pt x="6831" y="431"/>
                          <a:pt x="6466" y="144"/>
                          <a:pt x="5964" y="53"/>
                        </a:cubicBezTo>
                        <a:cubicBezTo>
                          <a:pt x="5779" y="18"/>
                          <a:pt x="5600" y="0"/>
                          <a:pt x="542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1" name="Google Shape;2541;p87"/>
                  <p:cNvSpPr/>
                  <p:nvPr/>
                </p:nvSpPr>
                <p:spPr>
                  <a:xfrm>
                    <a:off x="2114339" y="2154403"/>
                    <a:ext cx="77863" cy="446755"/>
                  </a:xfrm>
                  <a:custGeom>
                    <a:rect b="b" l="l" r="r" t="t"/>
                    <a:pathLst>
                      <a:path extrusionOk="0" h="17695" w="3084">
                        <a:moveTo>
                          <a:pt x="2663" y="0"/>
                        </a:moveTo>
                        <a:cubicBezTo>
                          <a:pt x="2575" y="0"/>
                          <a:pt x="2488" y="53"/>
                          <a:pt x="2471" y="169"/>
                        </a:cubicBezTo>
                        <a:cubicBezTo>
                          <a:pt x="2301" y="1251"/>
                          <a:pt x="2373" y="2463"/>
                          <a:pt x="2451" y="3636"/>
                        </a:cubicBezTo>
                        <a:cubicBezTo>
                          <a:pt x="2568" y="5422"/>
                          <a:pt x="2679" y="7267"/>
                          <a:pt x="1936" y="8733"/>
                        </a:cubicBezTo>
                        <a:lnTo>
                          <a:pt x="1917" y="8779"/>
                        </a:lnTo>
                        <a:cubicBezTo>
                          <a:pt x="972" y="10630"/>
                          <a:pt x="0" y="12546"/>
                          <a:pt x="424" y="14801"/>
                        </a:cubicBezTo>
                        <a:cubicBezTo>
                          <a:pt x="515" y="15264"/>
                          <a:pt x="783" y="15674"/>
                          <a:pt x="1050" y="16085"/>
                        </a:cubicBezTo>
                        <a:cubicBezTo>
                          <a:pt x="1356" y="16567"/>
                          <a:pt x="1656" y="17017"/>
                          <a:pt x="1597" y="17480"/>
                        </a:cubicBezTo>
                        <a:cubicBezTo>
                          <a:pt x="1584" y="17584"/>
                          <a:pt x="1662" y="17682"/>
                          <a:pt x="1773" y="17695"/>
                        </a:cubicBezTo>
                        <a:lnTo>
                          <a:pt x="1793" y="17695"/>
                        </a:lnTo>
                        <a:cubicBezTo>
                          <a:pt x="1897" y="17695"/>
                          <a:pt x="1982" y="17623"/>
                          <a:pt x="1988" y="17519"/>
                        </a:cubicBezTo>
                        <a:cubicBezTo>
                          <a:pt x="2060" y="16919"/>
                          <a:pt x="1715" y="16385"/>
                          <a:pt x="1376" y="15863"/>
                        </a:cubicBezTo>
                        <a:cubicBezTo>
                          <a:pt x="1135" y="15498"/>
                          <a:pt x="887" y="15114"/>
                          <a:pt x="809" y="14723"/>
                        </a:cubicBezTo>
                        <a:cubicBezTo>
                          <a:pt x="411" y="12605"/>
                          <a:pt x="1310" y="10832"/>
                          <a:pt x="2262" y="8955"/>
                        </a:cubicBezTo>
                        <a:lnTo>
                          <a:pt x="2288" y="8909"/>
                        </a:lnTo>
                        <a:cubicBezTo>
                          <a:pt x="3083" y="7345"/>
                          <a:pt x="2959" y="5448"/>
                          <a:pt x="2842" y="3610"/>
                        </a:cubicBezTo>
                        <a:cubicBezTo>
                          <a:pt x="2770" y="2405"/>
                          <a:pt x="2699" y="1271"/>
                          <a:pt x="2862" y="228"/>
                        </a:cubicBezTo>
                        <a:cubicBezTo>
                          <a:pt x="2883" y="83"/>
                          <a:pt x="2772" y="0"/>
                          <a:pt x="2663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2" name="Google Shape;2542;p87"/>
                  <p:cNvSpPr/>
                  <p:nvPr/>
                </p:nvSpPr>
                <p:spPr>
                  <a:xfrm>
                    <a:off x="2179907" y="2298490"/>
                    <a:ext cx="26283" cy="34791"/>
                  </a:xfrm>
                  <a:custGeom>
                    <a:rect b="b" l="l" r="r" t="t"/>
                    <a:pathLst>
                      <a:path extrusionOk="0" h="1378" w="1041">
                        <a:moveTo>
                          <a:pt x="288" y="1"/>
                        </a:moveTo>
                        <a:cubicBezTo>
                          <a:pt x="128" y="1"/>
                          <a:pt x="0" y="214"/>
                          <a:pt x="154" y="347"/>
                        </a:cubicBezTo>
                        <a:cubicBezTo>
                          <a:pt x="415" y="569"/>
                          <a:pt x="591" y="875"/>
                          <a:pt x="636" y="1208"/>
                        </a:cubicBezTo>
                        <a:cubicBezTo>
                          <a:pt x="649" y="1305"/>
                          <a:pt x="734" y="1377"/>
                          <a:pt x="832" y="1377"/>
                        </a:cubicBezTo>
                        <a:lnTo>
                          <a:pt x="858" y="1377"/>
                        </a:lnTo>
                        <a:cubicBezTo>
                          <a:pt x="969" y="1364"/>
                          <a:pt x="1040" y="1260"/>
                          <a:pt x="1027" y="1156"/>
                        </a:cubicBezTo>
                        <a:cubicBezTo>
                          <a:pt x="969" y="725"/>
                          <a:pt x="747" y="334"/>
                          <a:pt x="421" y="54"/>
                        </a:cubicBezTo>
                        <a:cubicBezTo>
                          <a:pt x="378" y="16"/>
                          <a:pt x="332" y="1"/>
                          <a:pt x="28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3" name="Google Shape;2543;p87"/>
                  <p:cNvSpPr/>
                  <p:nvPr/>
                </p:nvSpPr>
                <p:spPr>
                  <a:xfrm>
                    <a:off x="2107270" y="2512841"/>
                    <a:ext cx="25980" cy="78772"/>
                  </a:xfrm>
                  <a:custGeom>
                    <a:rect b="b" l="l" r="r" t="t"/>
                    <a:pathLst>
                      <a:path extrusionOk="0" h="3120" w="1029">
                        <a:moveTo>
                          <a:pt x="767" y="1"/>
                        </a:moveTo>
                        <a:cubicBezTo>
                          <a:pt x="704" y="1"/>
                          <a:pt x="640" y="32"/>
                          <a:pt x="600" y="109"/>
                        </a:cubicBezTo>
                        <a:cubicBezTo>
                          <a:pt x="189" y="878"/>
                          <a:pt x="0" y="1823"/>
                          <a:pt x="26" y="2931"/>
                        </a:cubicBezTo>
                        <a:cubicBezTo>
                          <a:pt x="33" y="3035"/>
                          <a:pt x="118" y="3120"/>
                          <a:pt x="228" y="3120"/>
                        </a:cubicBezTo>
                        <a:lnTo>
                          <a:pt x="235" y="3120"/>
                        </a:lnTo>
                        <a:cubicBezTo>
                          <a:pt x="346" y="3113"/>
                          <a:pt x="430" y="3022"/>
                          <a:pt x="424" y="2918"/>
                        </a:cubicBezTo>
                        <a:cubicBezTo>
                          <a:pt x="398" y="1894"/>
                          <a:pt x="580" y="988"/>
                          <a:pt x="945" y="291"/>
                        </a:cubicBezTo>
                        <a:cubicBezTo>
                          <a:pt x="1029" y="137"/>
                          <a:pt x="899" y="1"/>
                          <a:pt x="767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4" name="Google Shape;2544;p87"/>
                  <p:cNvSpPr/>
                  <p:nvPr/>
                </p:nvSpPr>
                <p:spPr>
                  <a:xfrm>
                    <a:off x="2145394" y="2412533"/>
                    <a:ext cx="34463" cy="45799"/>
                  </a:xfrm>
                  <a:custGeom>
                    <a:rect b="b" l="l" r="r" t="t"/>
                    <a:pathLst>
                      <a:path extrusionOk="0" h="1814" w="1365">
                        <a:moveTo>
                          <a:pt x="285" y="0"/>
                        </a:moveTo>
                        <a:cubicBezTo>
                          <a:pt x="97" y="0"/>
                          <a:pt x="1" y="289"/>
                          <a:pt x="211" y="380"/>
                        </a:cubicBezTo>
                        <a:cubicBezTo>
                          <a:pt x="641" y="575"/>
                          <a:pt x="954" y="1097"/>
                          <a:pt x="967" y="1625"/>
                        </a:cubicBezTo>
                        <a:cubicBezTo>
                          <a:pt x="967" y="1729"/>
                          <a:pt x="1058" y="1814"/>
                          <a:pt x="1162" y="1814"/>
                        </a:cubicBezTo>
                        <a:lnTo>
                          <a:pt x="1169" y="1814"/>
                        </a:lnTo>
                        <a:cubicBezTo>
                          <a:pt x="1280" y="1814"/>
                          <a:pt x="1364" y="1722"/>
                          <a:pt x="1364" y="1611"/>
                        </a:cubicBezTo>
                        <a:cubicBezTo>
                          <a:pt x="1345" y="927"/>
                          <a:pt x="941" y="275"/>
                          <a:pt x="374" y="21"/>
                        </a:cubicBezTo>
                        <a:cubicBezTo>
                          <a:pt x="343" y="7"/>
                          <a:pt x="313" y="0"/>
                          <a:pt x="285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5" name="Google Shape;2545;p87"/>
                  <p:cNvSpPr/>
                  <p:nvPr/>
                </p:nvSpPr>
                <p:spPr>
                  <a:xfrm>
                    <a:off x="2068262" y="1690152"/>
                    <a:ext cx="117199" cy="370128"/>
                  </a:xfrm>
                  <a:custGeom>
                    <a:rect b="b" l="l" r="r" t="t"/>
                    <a:pathLst>
                      <a:path extrusionOk="0" h="14660" w="4642">
                        <a:moveTo>
                          <a:pt x="782" y="0"/>
                        </a:moveTo>
                        <a:cubicBezTo>
                          <a:pt x="708" y="0"/>
                          <a:pt x="633" y="40"/>
                          <a:pt x="600" y="132"/>
                        </a:cubicBezTo>
                        <a:cubicBezTo>
                          <a:pt x="574" y="223"/>
                          <a:pt x="1" y="2309"/>
                          <a:pt x="2099" y="4323"/>
                        </a:cubicBezTo>
                        <a:cubicBezTo>
                          <a:pt x="4054" y="6200"/>
                          <a:pt x="4250" y="8846"/>
                          <a:pt x="4250" y="8859"/>
                        </a:cubicBezTo>
                        <a:lnTo>
                          <a:pt x="4250" y="14464"/>
                        </a:lnTo>
                        <a:cubicBezTo>
                          <a:pt x="4250" y="14575"/>
                          <a:pt x="4335" y="14660"/>
                          <a:pt x="4446" y="14660"/>
                        </a:cubicBezTo>
                        <a:cubicBezTo>
                          <a:pt x="4550" y="14660"/>
                          <a:pt x="4641" y="14575"/>
                          <a:pt x="4641" y="14471"/>
                        </a:cubicBezTo>
                        <a:lnTo>
                          <a:pt x="4641" y="8846"/>
                        </a:lnTo>
                        <a:cubicBezTo>
                          <a:pt x="4635" y="8729"/>
                          <a:pt x="4439" y="6024"/>
                          <a:pt x="2373" y="4043"/>
                        </a:cubicBezTo>
                        <a:cubicBezTo>
                          <a:pt x="450" y="2198"/>
                          <a:pt x="959" y="328"/>
                          <a:pt x="978" y="243"/>
                        </a:cubicBezTo>
                        <a:cubicBezTo>
                          <a:pt x="1014" y="96"/>
                          <a:pt x="898" y="0"/>
                          <a:pt x="78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6" name="Google Shape;2546;p87"/>
                  <p:cNvSpPr/>
                  <p:nvPr/>
                </p:nvSpPr>
                <p:spPr>
                  <a:xfrm>
                    <a:off x="2085380" y="1685632"/>
                    <a:ext cx="117174" cy="370381"/>
                  </a:xfrm>
                  <a:custGeom>
                    <a:rect b="b" l="l" r="r" t="t"/>
                    <a:pathLst>
                      <a:path extrusionOk="0" h="14670" w="4641">
                        <a:moveTo>
                          <a:pt x="785" y="0"/>
                        </a:moveTo>
                        <a:cubicBezTo>
                          <a:pt x="706" y="0"/>
                          <a:pt x="628" y="43"/>
                          <a:pt x="600" y="142"/>
                        </a:cubicBezTo>
                        <a:cubicBezTo>
                          <a:pt x="574" y="233"/>
                          <a:pt x="0" y="2318"/>
                          <a:pt x="2099" y="4332"/>
                        </a:cubicBezTo>
                        <a:cubicBezTo>
                          <a:pt x="4054" y="6209"/>
                          <a:pt x="4250" y="8856"/>
                          <a:pt x="4250" y="8869"/>
                        </a:cubicBezTo>
                        <a:lnTo>
                          <a:pt x="4250" y="14474"/>
                        </a:lnTo>
                        <a:cubicBezTo>
                          <a:pt x="4250" y="14584"/>
                          <a:pt x="4335" y="14669"/>
                          <a:pt x="4445" y="14669"/>
                        </a:cubicBezTo>
                        <a:cubicBezTo>
                          <a:pt x="4550" y="14669"/>
                          <a:pt x="4641" y="14584"/>
                          <a:pt x="4641" y="14480"/>
                        </a:cubicBezTo>
                        <a:lnTo>
                          <a:pt x="4641" y="8856"/>
                        </a:lnTo>
                        <a:cubicBezTo>
                          <a:pt x="4634" y="8738"/>
                          <a:pt x="4439" y="6033"/>
                          <a:pt x="2373" y="4052"/>
                        </a:cubicBezTo>
                        <a:cubicBezTo>
                          <a:pt x="450" y="2208"/>
                          <a:pt x="958" y="337"/>
                          <a:pt x="978" y="252"/>
                        </a:cubicBezTo>
                        <a:cubicBezTo>
                          <a:pt x="1025" y="99"/>
                          <a:pt x="904" y="0"/>
                          <a:pt x="785" y="0"/>
                        </a:cubicBezTo>
                        <a:close/>
                      </a:path>
                    </a:pathLst>
                  </a:custGeom>
                  <a:solidFill>
                    <a:srgbClr val="8292A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7" name="Google Shape;2547;p87"/>
                  <p:cNvSpPr/>
                  <p:nvPr/>
                </p:nvSpPr>
                <p:spPr>
                  <a:xfrm>
                    <a:off x="2107093" y="1681315"/>
                    <a:ext cx="49106" cy="67966"/>
                  </a:xfrm>
                  <a:custGeom>
                    <a:rect b="b" l="l" r="r" t="t"/>
                    <a:pathLst>
                      <a:path extrusionOk="0" h="2692" w="1945">
                        <a:moveTo>
                          <a:pt x="1715" y="0"/>
                        </a:moveTo>
                        <a:cubicBezTo>
                          <a:pt x="1634" y="0"/>
                          <a:pt x="1553" y="48"/>
                          <a:pt x="1526" y="156"/>
                        </a:cubicBezTo>
                        <a:cubicBezTo>
                          <a:pt x="1135" y="1812"/>
                          <a:pt x="203" y="2307"/>
                          <a:pt x="183" y="2320"/>
                        </a:cubicBezTo>
                        <a:cubicBezTo>
                          <a:pt x="1" y="2411"/>
                          <a:pt x="66" y="2691"/>
                          <a:pt x="274" y="2691"/>
                        </a:cubicBezTo>
                        <a:cubicBezTo>
                          <a:pt x="307" y="2691"/>
                          <a:pt x="333" y="2685"/>
                          <a:pt x="366" y="2672"/>
                        </a:cubicBezTo>
                        <a:cubicBezTo>
                          <a:pt x="405" y="2646"/>
                          <a:pt x="1474" y="2098"/>
                          <a:pt x="1910" y="247"/>
                        </a:cubicBezTo>
                        <a:cubicBezTo>
                          <a:pt x="1945" y="95"/>
                          <a:pt x="1830" y="0"/>
                          <a:pt x="1715" y="0"/>
                        </a:cubicBezTo>
                        <a:close/>
                      </a:path>
                    </a:pathLst>
                  </a:custGeom>
                  <a:solidFill>
                    <a:srgbClr val="8292A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8" name="Google Shape;2548;p87"/>
                  <p:cNvSpPr/>
                  <p:nvPr/>
                </p:nvSpPr>
                <p:spPr>
                  <a:xfrm>
                    <a:off x="2026629" y="1668313"/>
                    <a:ext cx="70617" cy="87710"/>
                  </a:xfrm>
                  <a:custGeom>
                    <a:rect b="b" l="l" r="r" t="t"/>
                    <a:pathLst>
                      <a:path extrusionOk="0" h="3474" w="2797">
                        <a:moveTo>
                          <a:pt x="819" y="1"/>
                        </a:moveTo>
                        <a:cubicBezTo>
                          <a:pt x="738" y="1"/>
                          <a:pt x="659" y="45"/>
                          <a:pt x="633" y="150"/>
                        </a:cubicBezTo>
                        <a:cubicBezTo>
                          <a:pt x="1" y="2418"/>
                          <a:pt x="2425" y="3448"/>
                          <a:pt x="2451" y="3454"/>
                        </a:cubicBezTo>
                        <a:cubicBezTo>
                          <a:pt x="2471" y="3467"/>
                          <a:pt x="2497" y="3474"/>
                          <a:pt x="2523" y="3474"/>
                        </a:cubicBezTo>
                        <a:cubicBezTo>
                          <a:pt x="2738" y="3467"/>
                          <a:pt x="2797" y="3174"/>
                          <a:pt x="2601" y="3096"/>
                        </a:cubicBezTo>
                        <a:cubicBezTo>
                          <a:pt x="2516" y="3057"/>
                          <a:pt x="476" y="2183"/>
                          <a:pt x="1017" y="254"/>
                        </a:cubicBezTo>
                        <a:cubicBezTo>
                          <a:pt x="1064" y="102"/>
                          <a:pt x="940" y="1"/>
                          <a:pt x="819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9" name="Google Shape;2549;p87"/>
                  <p:cNvSpPr/>
                  <p:nvPr/>
                </p:nvSpPr>
                <p:spPr>
                  <a:xfrm>
                    <a:off x="2214067" y="1690025"/>
                    <a:ext cx="117022" cy="370255"/>
                  </a:xfrm>
                  <a:custGeom>
                    <a:rect b="b" l="l" r="r" t="t"/>
                    <a:pathLst>
                      <a:path extrusionOk="0" h="14665" w="4635">
                        <a:moveTo>
                          <a:pt x="3856" y="1"/>
                        </a:moveTo>
                        <a:cubicBezTo>
                          <a:pt x="3738" y="1"/>
                          <a:pt x="3617" y="98"/>
                          <a:pt x="3656" y="248"/>
                        </a:cubicBezTo>
                        <a:cubicBezTo>
                          <a:pt x="3683" y="326"/>
                          <a:pt x="4184" y="2203"/>
                          <a:pt x="2262" y="4048"/>
                        </a:cubicBezTo>
                        <a:cubicBezTo>
                          <a:pt x="196" y="6029"/>
                          <a:pt x="13" y="8734"/>
                          <a:pt x="0" y="8864"/>
                        </a:cubicBezTo>
                        <a:lnTo>
                          <a:pt x="0" y="14469"/>
                        </a:lnTo>
                        <a:cubicBezTo>
                          <a:pt x="0" y="14580"/>
                          <a:pt x="91" y="14665"/>
                          <a:pt x="202" y="14665"/>
                        </a:cubicBezTo>
                        <a:cubicBezTo>
                          <a:pt x="306" y="14665"/>
                          <a:pt x="398" y="14580"/>
                          <a:pt x="398" y="14469"/>
                        </a:cubicBezTo>
                        <a:lnTo>
                          <a:pt x="398" y="8877"/>
                        </a:lnTo>
                        <a:cubicBezTo>
                          <a:pt x="398" y="8844"/>
                          <a:pt x="580" y="6205"/>
                          <a:pt x="2535" y="4328"/>
                        </a:cubicBezTo>
                        <a:cubicBezTo>
                          <a:pt x="4634" y="2314"/>
                          <a:pt x="4061" y="228"/>
                          <a:pt x="4041" y="137"/>
                        </a:cubicBezTo>
                        <a:cubicBezTo>
                          <a:pt x="4010" y="42"/>
                          <a:pt x="3934" y="1"/>
                          <a:pt x="3856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0" name="Google Shape;2550;p87"/>
                  <p:cNvSpPr/>
                  <p:nvPr/>
                </p:nvSpPr>
                <p:spPr>
                  <a:xfrm>
                    <a:off x="2196949" y="1685683"/>
                    <a:ext cx="117022" cy="370330"/>
                  </a:xfrm>
                  <a:custGeom>
                    <a:rect b="b" l="l" r="r" t="t"/>
                    <a:pathLst>
                      <a:path extrusionOk="0" h="14668" w="4635">
                        <a:moveTo>
                          <a:pt x="3856" y="0"/>
                        </a:moveTo>
                        <a:cubicBezTo>
                          <a:pt x="3738" y="0"/>
                          <a:pt x="3617" y="100"/>
                          <a:pt x="3657" y="250"/>
                        </a:cubicBezTo>
                        <a:cubicBezTo>
                          <a:pt x="3683" y="329"/>
                          <a:pt x="4185" y="2206"/>
                          <a:pt x="2262" y="4050"/>
                        </a:cubicBezTo>
                        <a:cubicBezTo>
                          <a:pt x="189" y="6031"/>
                          <a:pt x="7" y="8736"/>
                          <a:pt x="0" y="8867"/>
                        </a:cubicBezTo>
                        <a:lnTo>
                          <a:pt x="0" y="14472"/>
                        </a:lnTo>
                        <a:cubicBezTo>
                          <a:pt x="0" y="14582"/>
                          <a:pt x="92" y="14667"/>
                          <a:pt x="196" y="14667"/>
                        </a:cubicBezTo>
                        <a:cubicBezTo>
                          <a:pt x="307" y="14667"/>
                          <a:pt x="398" y="14582"/>
                          <a:pt x="398" y="14472"/>
                        </a:cubicBezTo>
                        <a:lnTo>
                          <a:pt x="398" y="8873"/>
                        </a:lnTo>
                        <a:cubicBezTo>
                          <a:pt x="398" y="8847"/>
                          <a:pt x="580" y="6207"/>
                          <a:pt x="2536" y="4330"/>
                        </a:cubicBezTo>
                        <a:cubicBezTo>
                          <a:pt x="4634" y="2316"/>
                          <a:pt x="4061" y="231"/>
                          <a:pt x="4035" y="140"/>
                        </a:cubicBezTo>
                        <a:cubicBezTo>
                          <a:pt x="4006" y="42"/>
                          <a:pt x="3932" y="0"/>
                          <a:pt x="3856" y="0"/>
                        </a:cubicBezTo>
                        <a:close/>
                      </a:path>
                    </a:pathLst>
                  </a:custGeom>
                  <a:solidFill>
                    <a:srgbClr val="8292A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1" name="Google Shape;2551;p87"/>
                  <p:cNvSpPr/>
                  <p:nvPr/>
                </p:nvSpPr>
                <p:spPr>
                  <a:xfrm>
                    <a:off x="2242874" y="1681315"/>
                    <a:ext cx="49207" cy="67966"/>
                  </a:xfrm>
                  <a:custGeom>
                    <a:rect b="b" l="l" r="r" t="t"/>
                    <a:pathLst>
                      <a:path extrusionOk="0" h="2692" w="1949">
                        <a:moveTo>
                          <a:pt x="232" y="0"/>
                        </a:moveTo>
                        <a:cubicBezTo>
                          <a:pt x="116" y="0"/>
                          <a:pt x="1" y="95"/>
                          <a:pt x="39" y="247"/>
                        </a:cubicBezTo>
                        <a:cubicBezTo>
                          <a:pt x="475" y="2098"/>
                          <a:pt x="1538" y="2646"/>
                          <a:pt x="1583" y="2672"/>
                        </a:cubicBezTo>
                        <a:cubicBezTo>
                          <a:pt x="1610" y="2685"/>
                          <a:pt x="1642" y="2691"/>
                          <a:pt x="1675" y="2691"/>
                        </a:cubicBezTo>
                        <a:cubicBezTo>
                          <a:pt x="1883" y="2691"/>
                          <a:pt x="1948" y="2411"/>
                          <a:pt x="1766" y="2320"/>
                        </a:cubicBezTo>
                        <a:cubicBezTo>
                          <a:pt x="1753" y="2313"/>
                          <a:pt x="814" y="1812"/>
                          <a:pt x="423" y="156"/>
                        </a:cubicBezTo>
                        <a:cubicBezTo>
                          <a:pt x="396" y="48"/>
                          <a:pt x="314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rgbClr val="8292A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2" name="Google Shape;2552;p87"/>
                  <p:cNvSpPr/>
                  <p:nvPr/>
                </p:nvSpPr>
                <p:spPr>
                  <a:xfrm>
                    <a:off x="2301751" y="1668313"/>
                    <a:ext cx="70643" cy="87710"/>
                  </a:xfrm>
                  <a:custGeom>
                    <a:rect b="b" l="l" r="r" t="t"/>
                    <a:pathLst>
                      <a:path extrusionOk="0" h="3474" w="2798">
                        <a:moveTo>
                          <a:pt x="1979" y="1"/>
                        </a:moveTo>
                        <a:cubicBezTo>
                          <a:pt x="1859" y="1"/>
                          <a:pt x="1736" y="102"/>
                          <a:pt x="1787" y="254"/>
                        </a:cubicBezTo>
                        <a:cubicBezTo>
                          <a:pt x="2321" y="2183"/>
                          <a:pt x="288" y="3057"/>
                          <a:pt x="197" y="3089"/>
                        </a:cubicBezTo>
                        <a:cubicBezTo>
                          <a:pt x="1" y="3174"/>
                          <a:pt x="60" y="3467"/>
                          <a:pt x="275" y="3474"/>
                        </a:cubicBezTo>
                        <a:cubicBezTo>
                          <a:pt x="301" y="3474"/>
                          <a:pt x="327" y="3467"/>
                          <a:pt x="353" y="3454"/>
                        </a:cubicBezTo>
                        <a:cubicBezTo>
                          <a:pt x="372" y="3448"/>
                          <a:pt x="2797" y="2418"/>
                          <a:pt x="2165" y="150"/>
                        </a:cubicBezTo>
                        <a:cubicBezTo>
                          <a:pt x="2139" y="45"/>
                          <a:pt x="2059" y="1"/>
                          <a:pt x="1979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3" name="Google Shape;2553;p87"/>
                  <p:cNvSpPr/>
                  <p:nvPr/>
                </p:nvSpPr>
                <p:spPr>
                  <a:xfrm>
                    <a:off x="2160239" y="2043314"/>
                    <a:ext cx="33276" cy="33907"/>
                  </a:xfrm>
                  <a:custGeom>
                    <a:rect b="b" l="l" r="r" t="t"/>
                    <a:pathLst>
                      <a:path extrusionOk="0" h="1343" w="1318">
                        <a:moveTo>
                          <a:pt x="894" y="0"/>
                        </a:moveTo>
                        <a:cubicBezTo>
                          <a:pt x="848" y="0"/>
                          <a:pt x="803" y="7"/>
                          <a:pt x="763" y="20"/>
                        </a:cubicBezTo>
                        <a:lnTo>
                          <a:pt x="757" y="20"/>
                        </a:lnTo>
                        <a:lnTo>
                          <a:pt x="737" y="13"/>
                        </a:lnTo>
                        <a:lnTo>
                          <a:pt x="724" y="13"/>
                        </a:lnTo>
                        <a:cubicBezTo>
                          <a:pt x="640" y="13"/>
                          <a:pt x="209" y="339"/>
                          <a:pt x="209" y="339"/>
                        </a:cubicBezTo>
                        <a:cubicBezTo>
                          <a:pt x="125" y="437"/>
                          <a:pt x="53" y="548"/>
                          <a:pt x="7" y="672"/>
                        </a:cubicBezTo>
                        <a:lnTo>
                          <a:pt x="1" y="698"/>
                        </a:lnTo>
                        <a:lnTo>
                          <a:pt x="7" y="717"/>
                        </a:lnTo>
                        <a:cubicBezTo>
                          <a:pt x="53" y="926"/>
                          <a:pt x="99" y="1108"/>
                          <a:pt x="157" y="1271"/>
                        </a:cubicBezTo>
                        <a:lnTo>
                          <a:pt x="170" y="1323"/>
                        </a:lnTo>
                        <a:lnTo>
                          <a:pt x="222" y="1330"/>
                        </a:lnTo>
                        <a:lnTo>
                          <a:pt x="294" y="1336"/>
                        </a:lnTo>
                        <a:lnTo>
                          <a:pt x="333" y="1343"/>
                        </a:lnTo>
                        <a:lnTo>
                          <a:pt x="359" y="1323"/>
                        </a:lnTo>
                        <a:lnTo>
                          <a:pt x="405" y="1291"/>
                        </a:lnTo>
                        <a:lnTo>
                          <a:pt x="405" y="1252"/>
                        </a:lnTo>
                        <a:cubicBezTo>
                          <a:pt x="431" y="789"/>
                          <a:pt x="685" y="437"/>
                          <a:pt x="1161" y="209"/>
                        </a:cubicBezTo>
                        <a:lnTo>
                          <a:pt x="1317" y="137"/>
                        </a:lnTo>
                        <a:lnTo>
                          <a:pt x="1154" y="65"/>
                        </a:lnTo>
                        <a:cubicBezTo>
                          <a:pt x="1076" y="26"/>
                          <a:pt x="985" y="0"/>
                          <a:pt x="89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4" name="Google Shape;2554;p87"/>
                  <p:cNvSpPr/>
                  <p:nvPr/>
                </p:nvSpPr>
                <p:spPr>
                  <a:xfrm>
                    <a:off x="2157942" y="2041168"/>
                    <a:ext cx="40346" cy="38376"/>
                  </a:xfrm>
                  <a:custGeom>
                    <a:rect b="b" l="l" r="r" t="t"/>
                    <a:pathLst>
                      <a:path extrusionOk="0" h="1520" w="1598">
                        <a:moveTo>
                          <a:pt x="985" y="164"/>
                        </a:moveTo>
                        <a:cubicBezTo>
                          <a:pt x="1063" y="164"/>
                          <a:pt x="1141" y="183"/>
                          <a:pt x="1213" y="222"/>
                        </a:cubicBezTo>
                        <a:cubicBezTo>
                          <a:pt x="594" y="515"/>
                          <a:pt x="431" y="972"/>
                          <a:pt x="411" y="1337"/>
                        </a:cubicBezTo>
                        <a:lnTo>
                          <a:pt x="398" y="1343"/>
                        </a:lnTo>
                        <a:lnTo>
                          <a:pt x="326" y="1330"/>
                        </a:lnTo>
                        <a:cubicBezTo>
                          <a:pt x="268" y="1154"/>
                          <a:pt x="216" y="972"/>
                          <a:pt x="177" y="789"/>
                        </a:cubicBezTo>
                        <a:cubicBezTo>
                          <a:pt x="216" y="672"/>
                          <a:pt x="281" y="568"/>
                          <a:pt x="359" y="476"/>
                        </a:cubicBezTo>
                        <a:cubicBezTo>
                          <a:pt x="502" y="366"/>
                          <a:pt x="659" y="268"/>
                          <a:pt x="815" y="183"/>
                        </a:cubicBezTo>
                        <a:lnTo>
                          <a:pt x="848" y="183"/>
                        </a:lnTo>
                        <a:cubicBezTo>
                          <a:pt x="861" y="183"/>
                          <a:pt x="874" y="183"/>
                          <a:pt x="880" y="177"/>
                        </a:cubicBezTo>
                        <a:cubicBezTo>
                          <a:pt x="913" y="170"/>
                          <a:pt x="946" y="164"/>
                          <a:pt x="978" y="164"/>
                        </a:cubicBezTo>
                        <a:close/>
                        <a:moveTo>
                          <a:pt x="978" y="1"/>
                        </a:moveTo>
                        <a:cubicBezTo>
                          <a:pt x="939" y="1"/>
                          <a:pt x="894" y="7"/>
                          <a:pt x="854" y="20"/>
                        </a:cubicBezTo>
                        <a:lnTo>
                          <a:pt x="815" y="20"/>
                        </a:lnTo>
                        <a:cubicBezTo>
                          <a:pt x="763" y="20"/>
                          <a:pt x="731" y="27"/>
                          <a:pt x="489" y="190"/>
                        </a:cubicBezTo>
                        <a:cubicBezTo>
                          <a:pt x="398" y="242"/>
                          <a:pt x="313" y="300"/>
                          <a:pt x="235" y="372"/>
                        </a:cubicBezTo>
                        <a:cubicBezTo>
                          <a:pt x="144" y="476"/>
                          <a:pt x="72" y="600"/>
                          <a:pt x="20" y="731"/>
                        </a:cubicBezTo>
                        <a:lnTo>
                          <a:pt x="1" y="776"/>
                        </a:lnTo>
                        <a:lnTo>
                          <a:pt x="14" y="822"/>
                        </a:lnTo>
                        <a:cubicBezTo>
                          <a:pt x="59" y="1030"/>
                          <a:pt x="111" y="1219"/>
                          <a:pt x="164" y="1382"/>
                        </a:cubicBezTo>
                        <a:lnTo>
                          <a:pt x="196" y="1480"/>
                        </a:lnTo>
                        <a:lnTo>
                          <a:pt x="300" y="1493"/>
                        </a:lnTo>
                        <a:lnTo>
                          <a:pt x="366" y="1506"/>
                        </a:lnTo>
                        <a:lnTo>
                          <a:pt x="437" y="1519"/>
                        </a:lnTo>
                        <a:lnTo>
                          <a:pt x="496" y="1474"/>
                        </a:lnTo>
                        <a:lnTo>
                          <a:pt x="502" y="1467"/>
                        </a:lnTo>
                        <a:lnTo>
                          <a:pt x="561" y="1421"/>
                        </a:lnTo>
                        <a:lnTo>
                          <a:pt x="568" y="1343"/>
                        </a:lnTo>
                        <a:cubicBezTo>
                          <a:pt x="587" y="913"/>
                          <a:pt x="828" y="581"/>
                          <a:pt x="1278" y="366"/>
                        </a:cubicBezTo>
                        <a:lnTo>
                          <a:pt x="1597" y="222"/>
                        </a:lnTo>
                        <a:lnTo>
                          <a:pt x="1285" y="72"/>
                        </a:lnTo>
                        <a:cubicBezTo>
                          <a:pt x="1187" y="27"/>
                          <a:pt x="1089" y="1"/>
                          <a:pt x="985" y="1"/>
                        </a:cubicBezTo>
                        <a:close/>
                      </a:path>
                    </a:pathLst>
                  </a:custGeom>
                  <a:solidFill>
                    <a:srgbClr val="F2F4F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5" name="Google Shape;2555;p87"/>
                  <p:cNvSpPr/>
                  <p:nvPr/>
                </p:nvSpPr>
                <p:spPr>
                  <a:xfrm>
                    <a:off x="2204675" y="2051368"/>
                    <a:ext cx="27520" cy="26182"/>
                  </a:xfrm>
                  <a:custGeom>
                    <a:rect b="b" l="l" r="r" t="t"/>
                    <a:pathLst>
                      <a:path extrusionOk="0" h="1037" w="1090">
                        <a:moveTo>
                          <a:pt x="620" y="1"/>
                        </a:moveTo>
                        <a:lnTo>
                          <a:pt x="385" y="157"/>
                        </a:lnTo>
                        <a:lnTo>
                          <a:pt x="444" y="235"/>
                        </a:lnTo>
                        <a:cubicBezTo>
                          <a:pt x="340" y="281"/>
                          <a:pt x="40" y="424"/>
                          <a:pt x="20" y="633"/>
                        </a:cubicBezTo>
                        <a:cubicBezTo>
                          <a:pt x="1" y="848"/>
                          <a:pt x="196" y="959"/>
                          <a:pt x="372" y="985"/>
                        </a:cubicBezTo>
                        <a:lnTo>
                          <a:pt x="392" y="985"/>
                        </a:lnTo>
                        <a:cubicBezTo>
                          <a:pt x="437" y="978"/>
                          <a:pt x="483" y="978"/>
                          <a:pt x="529" y="978"/>
                        </a:cubicBezTo>
                        <a:cubicBezTo>
                          <a:pt x="626" y="978"/>
                          <a:pt x="731" y="991"/>
                          <a:pt x="828" y="1011"/>
                        </a:cubicBezTo>
                        <a:lnTo>
                          <a:pt x="926" y="1037"/>
                        </a:lnTo>
                        <a:lnTo>
                          <a:pt x="926" y="933"/>
                        </a:lnTo>
                        <a:cubicBezTo>
                          <a:pt x="920" y="789"/>
                          <a:pt x="926" y="587"/>
                          <a:pt x="1030" y="503"/>
                        </a:cubicBezTo>
                        <a:lnTo>
                          <a:pt x="1089" y="450"/>
                        </a:lnTo>
                        <a:lnTo>
                          <a:pt x="933" y="255"/>
                        </a:lnTo>
                        <a:lnTo>
                          <a:pt x="874" y="287"/>
                        </a:lnTo>
                        <a:cubicBezTo>
                          <a:pt x="815" y="320"/>
                          <a:pt x="750" y="359"/>
                          <a:pt x="698" y="405"/>
                        </a:cubicBezTo>
                        <a:cubicBezTo>
                          <a:pt x="698" y="340"/>
                          <a:pt x="718" y="281"/>
                          <a:pt x="744" y="229"/>
                        </a:cubicBezTo>
                        <a:lnTo>
                          <a:pt x="783" y="170"/>
                        </a:lnTo>
                        <a:lnTo>
                          <a:pt x="620" y="1"/>
                        </a:ln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6" name="Google Shape;2556;p87"/>
                  <p:cNvSpPr/>
                  <p:nvPr/>
                </p:nvSpPr>
                <p:spPr>
                  <a:xfrm>
                    <a:off x="2202529" y="2048565"/>
                    <a:ext cx="32620" cy="31458"/>
                  </a:xfrm>
                  <a:custGeom>
                    <a:rect b="b" l="l" r="r" t="t"/>
                    <a:pathLst>
                      <a:path extrusionOk="0" h="1246" w="1292">
                        <a:moveTo>
                          <a:pt x="692" y="216"/>
                        </a:moveTo>
                        <a:lnTo>
                          <a:pt x="763" y="288"/>
                        </a:lnTo>
                        <a:cubicBezTo>
                          <a:pt x="718" y="379"/>
                          <a:pt x="692" y="483"/>
                          <a:pt x="698" y="581"/>
                        </a:cubicBezTo>
                        <a:cubicBezTo>
                          <a:pt x="698" y="607"/>
                          <a:pt x="718" y="627"/>
                          <a:pt x="737" y="633"/>
                        </a:cubicBezTo>
                        <a:lnTo>
                          <a:pt x="757" y="633"/>
                        </a:lnTo>
                        <a:cubicBezTo>
                          <a:pt x="770" y="633"/>
                          <a:pt x="790" y="620"/>
                          <a:pt x="796" y="607"/>
                        </a:cubicBezTo>
                        <a:cubicBezTo>
                          <a:pt x="855" y="548"/>
                          <a:pt x="926" y="503"/>
                          <a:pt x="998" y="464"/>
                        </a:cubicBezTo>
                        <a:lnTo>
                          <a:pt x="1063" y="548"/>
                        </a:lnTo>
                        <a:cubicBezTo>
                          <a:pt x="933" y="659"/>
                          <a:pt x="920" y="874"/>
                          <a:pt x="926" y="1044"/>
                        </a:cubicBezTo>
                        <a:cubicBezTo>
                          <a:pt x="829" y="1018"/>
                          <a:pt x="718" y="1005"/>
                          <a:pt x="614" y="1005"/>
                        </a:cubicBezTo>
                        <a:cubicBezTo>
                          <a:pt x="568" y="1005"/>
                          <a:pt x="516" y="1005"/>
                          <a:pt x="470" y="1011"/>
                        </a:cubicBezTo>
                        <a:cubicBezTo>
                          <a:pt x="425" y="1005"/>
                          <a:pt x="170" y="952"/>
                          <a:pt x="190" y="750"/>
                        </a:cubicBezTo>
                        <a:cubicBezTo>
                          <a:pt x="203" y="581"/>
                          <a:pt x="483" y="444"/>
                          <a:pt x="587" y="411"/>
                        </a:cubicBezTo>
                        <a:cubicBezTo>
                          <a:pt x="600" y="405"/>
                          <a:pt x="614" y="392"/>
                          <a:pt x="620" y="372"/>
                        </a:cubicBezTo>
                        <a:cubicBezTo>
                          <a:pt x="627" y="359"/>
                          <a:pt x="620" y="340"/>
                          <a:pt x="614" y="327"/>
                        </a:cubicBezTo>
                        <a:lnTo>
                          <a:pt x="587" y="281"/>
                        </a:lnTo>
                        <a:lnTo>
                          <a:pt x="692" y="216"/>
                        </a:lnTo>
                        <a:close/>
                        <a:moveTo>
                          <a:pt x="724" y="1"/>
                        </a:moveTo>
                        <a:lnTo>
                          <a:pt x="607" y="79"/>
                        </a:lnTo>
                        <a:lnTo>
                          <a:pt x="496" y="144"/>
                        </a:lnTo>
                        <a:lnTo>
                          <a:pt x="353" y="236"/>
                        </a:lnTo>
                        <a:lnTo>
                          <a:pt x="405" y="307"/>
                        </a:lnTo>
                        <a:cubicBezTo>
                          <a:pt x="262" y="385"/>
                          <a:pt x="40" y="529"/>
                          <a:pt x="27" y="737"/>
                        </a:cubicBezTo>
                        <a:cubicBezTo>
                          <a:pt x="1" y="1005"/>
                          <a:pt x="236" y="1135"/>
                          <a:pt x="438" y="1174"/>
                        </a:cubicBezTo>
                        <a:lnTo>
                          <a:pt x="483" y="1174"/>
                        </a:lnTo>
                        <a:cubicBezTo>
                          <a:pt x="529" y="1174"/>
                          <a:pt x="574" y="1168"/>
                          <a:pt x="614" y="1168"/>
                        </a:cubicBezTo>
                        <a:cubicBezTo>
                          <a:pt x="705" y="1168"/>
                          <a:pt x="803" y="1174"/>
                          <a:pt x="894" y="1200"/>
                        </a:cubicBezTo>
                        <a:lnTo>
                          <a:pt x="1102" y="1246"/>
                        </a:lnTo>
                        <a:lnTo>
                          <a:pt x="1089" y="1031"/>
                        </a:lnTo>
                        <a:cubicBezTo>
                          <a:pt x="1089" y="959"/>
                          <a:pt x="1083" y="744"/>
                          <a:pt x="1168" y="672"/>
                        </a:cubicBezTo>
                        <a:lnTo>
                          <a:pt x="1291" y="568"/>
                        </a:lnTo>
                        <a:lnTo>
                          <a:pt x="1194" y="451"/>
                        </a:lnTo>
                        <a:lnTo>
                          <a:pt x="1128" y="366"/>
                        </a:lnTo>
                        <a:lnTo>
                          <a:pt x="1044" y="262"/>
                        </a:lnTo>
                        <a:lnTo>
                          <a:pt x="946" y="314"/>
                        </a:lnTo>
                        <a:lnTo>
                          <a:pt x="972" y="275"/>
                        </a:lnTo>
                        <a:lnTo>
                          <a:pt x="887" y="183"/>
                        </a:lnTo>
                        <a:lnTo>
                          <a:pt x="816" y="105"/>
                        </a:lnTo>
                        <a:lnTo>
                          <a:pt x="724" y="7"/>
                        </a:lnTo>
                        <a:lnTo>
                          <a:pt x="724" y="1"/>
                        </a:lnTo>
                        <a:close/>
                      </a:path>
                    </a:pathLst>
                  </a:custGeom>
                  <a:solidFill>
                    <a:srgbClr val="F2F4F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7" name="Google Shape;2557;p87"/>
                  <p:cNvSpPr/>
                  <p:nvPr/>
                </p:nvSpPr>
                <p:spPr>
                  <a:xfrm>
                    <a:off x="2139183" y="2076388"/>
                    <a:ext cx="29489" cy="46102"/>
                  </a:xfrm>
                  <a:custGeom>
                    <a:rect b="b" l="l" r="r" t="t"/>
                    <a:pathLst>
                      <a:path extrusionOk="0" h="1826" w="1168">
                        <a:moveTo>
                          <a:pt x="900" y="0"/>
                        </a:moveTo>
                        <a:cubicBezTo>
                          <a:pt x="802" y="0"/>
                          <a:pt x="698" y="13"/>
                          <a:pt x="600" y="46"/>
                        </a:cubicBezTo>
                        <a:cubicBezTo>
                          <a:pt x="392" y="111"/>
                          <a:pt x="222" y="261"/>
                          <a:pt x="131" y="457"/>
                        </a:cubicBezTo>
                        <a:cubicBezTo>
                          <a:pt x="1" y="711"/>
                          <a:pt x="7" y="1376"/>
                          <a:pt x="183" y="1662"/>
                        </a:cubicBezTo>
                        <a:cubicBezTo>
                          <a:pt x="235" y="1760"/>
                          <a:pt x="326" y="1819"/>
                          <a:pt x="431" y="1825"/>
                        </a:cubicBezTo>
                        <a:lnTo>
                          <a:pt x="431" y="1819"/>
                        </a:lnTo>
                        <a:cubicBezTo>
                          <a:pt x="457" y="1819"/>
                          <a:pt x="483" y="1819"/>
                          <a:pt x="502" y="1806"/>
                        </a:cubicBezTo>
                        <a:cubicBezTo>
                          <a:pt x="542" y="1799"/>
                          <a:pt x="574" y="1773"/>
                          <a:pt x="587" y="1741"/>
                        </a:cubicBezTo>
                        <a:cubicBezTo>
                          <a:pt x="620" y="1669"/>
                          <a:pt x="613" y="1584"/>
                          <a:pt x="581" y="1512"/>
                        </a:cubicBezTo>
                        <a:cubicBezTo>
                          <a:pt x="568" y="1473"/>
                          <a:pt x="561" y="1441"/>
                          <a:pt x="555" y="1402"/>
                        </a:cubicBezTo>
                        <a:cubicBezTo>
                          <a:pt x="561" y="756"/>
                          <a:pt x="822" y="359"/>
                          <a:pt x="1043" y="137"/>
                        </a:cubicBezTo>
                        <a:lnTo>
                          <a:pt x="1167" y="13"/>
                        </a:lnTo>
                        <a:lnTo>
                          <a:pt x="991" y="0"/>
                        </a:ln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8" name="Google Shape;2558;p87"/>
                  <p:cNvSpPr/>
                  <p:nvPr/>
                </p:nvSpPr>
                <p:spPr>
                  <a:xfrm>
                    <a:off x="2137213" y="2074242"/>
                    <a:ext cx="36053" cy="50041"/>
                  </a:xfrm>
                  <a:custGeom>
                    <a:rect b="b" l="l" r="r" t="t"/>
                    <a:pathLst>
                      <a:path extrusionOk="0" h="1982" w="1428">
                        <a:moveTo>
                          <a:pt x="978" y="164"/>
                        </a:moveTo>
                        <a:lnTo>
                          <a:pt x="978" y="170"/>
                        </a:lnTo>
                        <a:lnTo>
                          <a:pt x="1063" y="170"/>
                        </a:lnTo>
                        <a:cubicBezTo>
                          <a:pt x="854" y="379"/>
                          <a:pt x="561" y="796"/>
                          <a:pt x="554" y="1487"/>
                        </a:cubicBezTo>
                        <a:cubicBezTo>
                          <a:pt x="554" y="1591"/>
                          <a:pt x="665" y="1786"/>
                          <a:pt x="561" y="1812"/>
                        </a:cubicBezTo>
                        <a:cubicBezTo>
                          <a:pt x="541" y="1819"/>
                          <a:pt x="528" y="1819"/>
                          <a:pt x="509" y="1819"/>
                        </a:cubicBezTo>
                        <a:cubicBezTo>
                          <a:pt x="176" y="1819"/>
                          <a:pt x="137" y="854"/>
                          <a:pt x="281" y="568"/>
                        </a:cubicBezTo>
                        <a:cubicBezTo>
                          <a:pt x="365" y="398"/>
                          <a:pt x="515" y="261"/>
                          <a:pt x="698" y="203"/>
                        </a:cubicBezTo>
                        <a:cubicBezTo>
                          <a:pt x="789" y="177"/>
                          <a:pt x="887" y="164"/>
                          <a:pt x="978" y="164"/>
                        </a:cubicBezTo>
                        <a:close/>
                        <a:moveTo>
                          <a:pt x="978" y="1"/>
                        </a:moveTo>
                        <a:cubicBezTo>
                          <a:pt x="867" y="1"/>
                          <a:pt x="756" y="14"/>
                          <a:pt x="652" y="53"/>
                        </a:cubicBezTo>
                        <a:cubicBezTo>
                          <a:pt x="424" y="124"/>
                          <a:pt x="242" y="287"/>
                          <a:pt x="137" y="496"/>
                        </a:cubicBezTo>
                        <a:cubicBezTo>
                          <a:pt x="0" y="776"/>
                          <a:pt x="0" y="1474"/>
                          <a:pt x="196" y="1786"/>
                        </a:cubicBezTo>
                        <a:cubicBezTo>
                          <a:pt x="261" y="1904"/>
                          <a:pt x="378" y="1982"/>
                          <a:pt x="509" y="1982"/>
                        </a:cubicBezTo>
                        <a:cubicBezTo>
                          <a:pt x="548" y="1982"/>
                          <a:pt x="580" y="1982"/>
                          <a:pt x="613" y="1969"/>
                        </a:cubicBezTo>
                        <a:cubicBezTo>
                          <a:pt x="665" y="1956"/>
                          <a:pt x="717" y="1917"/>
                          <a:pt x="743" y="1865"/>
                        </a:cubicBezTo>
                        <a:cubicBezTo>
                          <a:pt x="783" y="1767"/>
                          <a:pt x="783" y="1663"/>
                          <a:pt x="737" y="1571"/>
                        </a:cubicBezTo>
                        <a:cubicBezTo>
                          <a:pt x="730" y="1545"/>
                          <a:pt x="724" y="1519"/>
                          <a:pt x="717" y="1487"/>
                        </a:cubicBezTo>
                        <a:cubicBezTo>
                          <a:pt x="724" y="874"/>
                          <a:pt x="972" y="489"/>
                          <a:pt x="1180" y="281"/>
                        </a:cubicBezTo>
                        <a:lnTo>
                          <a:pt x="1428" y="33"/>
                        </a:lnTo>
                        <a:lnTo>
                          <a:pt x="1076" y="1"/>
                        </a:lnTo>
                        <a:close/>
                      </a:path>
                    </a:pathLst>
                  </a:custGeom>
                  <a:solidFill>
                    <a:srgbClr val="F2F4F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9" name="Google Shape;2559;p87"/>
                  <p:cNvSpPr/>
                  <p:nvPr/>
                </p:nvSpPr>
                <p:spPr>
                  <a:xfrm>
                    <a:off x="2157134" y="2043642"/>
                    <a:ext cx="99399" cy="131666"/>
                  </a:xfrm>
                  <a:custGeom>
                    <a:rect b="b" l="l" r="r" t="t"/>
                    <a:pathLst>
                      <a:path extrusionOk="0" h="5215" w="3937">
                        <a:moveTo>
                          <a:pt x="2034" y="0"/>
                        </a:moveTo>
                        <a:lnTo>
                          <a:pt x="1981" y="13"/>
                        </a:lnTo>
                        <a:cubicBezTo>
                          <a:pt x="1890" y="33"/>
                          <a:pt x="1805" y="59"/>
                          <a:pt x="1721" y="85"/>
                        </a:cubicBezTo>
                        <a:cubicBezTo>
                          <a:pt x="1258" y="241"/>
                          <a:pt x="704" y="567"/>
                          <a:pt x="691" y="1278"/>
                        </a:cubicBezTo>
                        <a:cubicBezTo>
                          <a:pt x="665" y="1297"/>
                          <a:pt x="20" y="1701"/>
                          <a:pt x="13" y="2712"/>
                        </a:cubicBezTo>
                        <a:cubicBezTo>
                          <a:pt x="7" y="3227"/>
                          <a:pt x="0" y="4439"/>
                          <a:pt x="1740" y="5019"/>
                        </a:cubicBezTo>
                        <a:cubicBezTo>
                          <a:pt x="1949" y="5084"/>
                          <a:pt x="2503" y="5214"/>
                          <a:pt x="2718" y="5214"/>
                        </a:cubicBezTo>
                        <a:cubicBezTo>
                          <a:pt x="2744" y="5214"/>
                          <a:pt x="2770" y="5214"/>
                          <a:pt x="2796" y="5208"/>
                        </a:cubicBezTo>
                        <a:cubicBezTo>
                          <a:pt x="2815" y="5209"/>
                          <a:pt x="2833" y="5209"/>
                          <a:pt x="2851" y="5209"/>
                        </a:cubicBezTo>
                        <a:cubicBezTo>
                          <a:pt x="2983" y="5209"/>
                          <a:pt x="3114" y="5188"/>
                          <a:pt x="3239" y="5143"/>
                        </a:cubicBezTo>
                        <a:cubicBezTo>
                          <a:pt x="3533" y="5058"/>
                          <a:pt x="3885" y="4804"/>
                          <a:pt x="3904" y="4093"/>
                        </a:cubicBezTo>
                        <a:cubicBezTo>
                          <a:pt x="3911" y="3865"/>
                          <a:pt x="3917" y="3565"/>
                          <a:pt x="3904" y="3285"/>
                        </a:cubicBezTo>
                        <a:cubicBezTo>
                          <a:pt x="3937" y="2992"/>
                          <a:pt x="3767" y="2360"/>
                          <a:pt x="3709" y="2229"/>
                        </a:cubicBezTo>
                        <a:cubicBezTo>
                          <a:pt x="3637" y="2060"/>
                          <a:pt x="3533" y="1903"/>
                          <a:pt x="3402" y="1780"/>
                        </a:cubicBezTo>
                        <a:cubicBezTo>
                          <a:pt x="3161" y="1552"/>
                          <a:pt x="2842" y="1441"/>
                          <a:pt x="2418" y="1441"/>
                        </a:cubicBezTo>
                        <a:lnTo>
                          <a:pt x="2281" y="1441"/>
                        </a:lnTo>
                        <a:cubicBezTo>
                          <a:pt x="2249" y="1434"/>
                          <a:pt x="2223" y="1434"/>
                          <a:pt x="2190" y="1434"/>
                        </a:cubicBezTo>
                        <a:lnTo>
                          <a:pt x="2138" y="1434"/>
                        </a:lnTo>
                        <a:cubicBezTo>
                          <a:pt x="2040" y="1408"/>
                          <a:pt x="1695" y="1304"/>
                          <a:pt x="1721" y="991"/>
                        </a:cubicBezTo>
                        <a:cubicBezTo>
                          <a:pt x="1747" y="730"/>
                          <a:pt x="2099" y="548"/>
                          <a:pt x="2249" y="476"/>
                        </a:cubicBezTo>
                        <a:lnTo>
                          <a:pt x="2340" y="437"/>
                        </a:lnTo>
                        <a:lnTo>
                          <a:pt x="2034" y="0"/>
                        </a:ln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60" name="Google Shape;2560;p87"/>
                  <p:cNvSpPr/>
                  <p:nvPr/>
                </p:nvSpPr>
                <p:spPr>
                  <a:xfrm>
                    <a:off x="2155139" y="2041168"/>
                    <a:ext cx="103363" cy="136286"/>
                  </a:xfrm>
                  <a:custGeom>
                    <a:rect b="b" l="l" r="r" t="t"/>
                    <a:pathLst>
                      <a:path extrusionOk="0" h="5398" w="4094">
                        <a:moveTo>
                          <a:pt x="2152" y="1"/>
                        </a:moveTo>
                        <a:lnTo>
                          <a:pt x="2157" y="7"/>
                        </a:lnTo>
                        <a:lnTo>
                          <a:pt x="2157" y="7"/>
                        </a:lnTo>
                        <a:lnTo>
                          <a:pt x="2158" y="7"/>
                        </a:lnTo>
                        <a:lnTo>
                          <a:pt x="2152" y="1"/>
                        </a:lnTo>
                        <a:close/>
                        <a:moveTo>
                          <a:pt x="2081" y="191"/>
                        </a:moveTo>
                        <a:lnTo>
                          <a:pt x="2302" y="502"/>
                        </a:lnTo>
                        <a:cubicBezTo>
                          <a:pt x="2119" y="581"/>
                          <a:pt x="1748" y="783"/>
                          <a:pt x="1721" y="1082"/>
                        </a:cubicBezTo>
                        <a:cubicBezTo>
                          <a:pt x="1695" y="1415"/>
                          <a:pt x="2008" y="1571"/>
                          <a:pt x="2210" y="1617"/>
                        </a:cubicBezTo>
                        <a:cubicBezTo>
                          <a:pt x="2230" y="1610"/>
                          <a:pt x="2256" y="1610"/>
                          <a:pt x="2275" y="1610"/>
                        </a:cubicBezTo>
                        <a:cubicBezTo>
                          <a:pt x="2308" y="1610"/>
                          <a:pt x="2341" y="1617"/>
                          <a:pt x="2373" y="1623"/>
                        </a:cubicBezTo>
                        <a:cubicBezTo>
                          <a:pt x="2406" y="1630"/>
                          <a:pt x="2432" y="1636"/>
                          <a:pt x="2464" y="1650"/>
                        </a:cubicBezTo>
                        <a:cubicBezTo>
                          <a:pt x="2458" y="1636"/>
                          <a:pt x="2445" y="1623"/>
                          <a:pt x="2438" y="1617"/>
                        </a:cubicBezTo>
                        <a:lnTo>
                          <a:pt x="2497" y="1617"/>
                        </a:lnTo>
                        <a:cubicBezTo>
                          <a:pt x="2895" y="1617"/>
                          <a:pt x="3201" y="1721"/>
                          <a:pt x="3423" y="1930"/>
                        </a:cubicBezTo>
                        <a:cubicBezTo>
                          <a:pt x="3546" y="2047"/>
                          <a:pt x="3644" y="2197"/>
                          <a:pt x="3709" y="2353"/>
                        </a:cubicBezTo>
                        <a:cubicBezTo>
                          <a:pt x="3742" y="2393"/>
                          <a:pt x="3937" y="3083"/>
                          <a:pt x="3905" y="3383"/>
                        </a:cubicBezTo>
                        <a:cubicBezTo>
                          <a:pt x="3911" y="3637"/>
                          <a:pt x="3911" y="3911"/>
                          <a:pt x="3905" y="4185"/>
                        </a:cubicBezTo>
                        <a:cubicBezTo>
                          <a:pt x="3892" y="4706"/>
                          <a:pt x="3683" y="5045"/>
                          <a:pt x="3292" y="5162"/>
                        </a:cubicBezTo>
                        <a:cubicBezTo>
                          <a:pt x="3169" y="5203"/>
                          <a:pt x="3041" y="5229"/>
                          <a:pt x="2908" y="5229"/>
                        </a:cubicBezTo>
                        <a:cubicBezTo>
                          <a:pt x="2893" y="5229"/>
                          <a:pt x="2877" y="5228"/>
                          <a:pt x="2862" y="5228"/>
                        </a:cubicBezTo>
                        <a:cubicBezTo>
                          <a:pt x="2842" y="5228"/>
                          <a:pt x="2823" y="5234"/>
                          <a:pt x="2803" y="5234"/>
                        </a:cubicBezTo>
                        <a:cubicBezTo>
                          <a:pt x="2601" y="5234"/>
                          <a:pt x="2060" y="5110"/>
                          <a:pt x="1852" y="5039"/>
                        </a:cubicBezTo>
                        <a:cubicBezTo>
                          <a:pt x="157" y="4478"/>
                          <a:pt x="177" y="3311"/>
                          <a:pt x="177" y="2810"/>
                        </a:cubicBezTo>
                        <a:cubicBezTo>
                          <a:pt x="190" y="1852"/>
                          <a:pt x="789" y="1461"/>
                          <a:pt x="816" y="1447"/>
                        </a:cubicBezTo>
                        <a:cubicBezTo>
                          <a:pt x="842" y="1434"/>
                          <a:pt x="855" y="1408"/>
                          <a:pt x="855" y="1382"/>
                        </a:cubicBezTo>
                        <a:cubicBezTo>
                          <a:pt x="868" y="718"/>
                          <a:pt x="1389" y="405"/>
                          <a:pt x="1826" y="261"/>
                        </a:cubicBezTo>
                        <a:cubicBezTo>
                          <a:pt x="1909" y="236"/>
                          <a:pt x="1992" y="210"/>
                          <a:pt x="2081" y="191"/>
                        </a:cubicBezTo>
                        <a:close/>
                        <a:moveTo>
                          <a:pt x="2157" y="7"/>
                        </a:moveTo>
                        <a:lnTo>
                          <a:pt x="2047" y="33"/>
                        </a:lnTo>
                        <a:cubicBezTo>
                          <a:pt x="1956" y="53"/>
                          <a:pt x="1865" y="79"/>
                          <a:pt x="1774" y="111"/>
                        </a:cubicBezTo>
                        <a:cubicBezTo>
                          <a:pt x="1102" y="333"/>
                          <a:pt x="724" y="763"/>
                          <a:pt x="692" y="1337"/>
                        </a:cubicBezTo>
                        <a:cubicBezTo>
                          <a:pt x="542" y="1441"/>
                          <a:pt x="27" y="1891"/>
                          <a:pt x="14" y="2810"/>
                        </a:cubicBezTo>
                        <a:cubicBezTo>
                          <a:pt x="14" y="3298"/>
                          <a:pt x="1" y="4602"/>
                          <a:pt x="1800" y="5195"/>
                        </a:cubicBezTo>
                        <a:cubicBezTo>
                          <a:pt x="2015" y="5267"/>
                          <a:pt x="2575" y="5397"/>
                          <a:pt x="2803" y="5397"/>
                        </a:cubicBezTo>
                        <a:cubicBezTo>
                          <a:pt x="2829" y="5397"/>
                          <a:pt x="2856" y="5391"/>
                          <a:pt x="2882" y="5391"/>
                        </a:cubicBezTo>
                        <a:cubicBezTo>
                          <a:pt x="3045" y="5391"/>
                          <a:pt x="3201" y="5371"/>
                          <a:pt x="3351" y="5319"/>
                        </a:cubicBezTo>
                        <a:cubicBezTo>
                          <a:pt x="3670" y="5221"/>
                          <a:pt x="4048" y="4947"/>
                          <a:pt x="4068" y="4191"/>
                        </a:cubicBezTo>
                        <a:cubicBezTo>
                          <a:pt x="4074" y="3963"/>
                          <a:pt x="4081" y="3670"/>
                          <a:pt x="4068" y="3383"/>
                        </a:cubicBezTo>
                        <a:cubicBezTo>
                          <a:pt x="4094" y="3096"/>
                          <a:pt x="3950" y="2471"/>
                          <a:pt x="3859" y="2288"/>
                        </a:cubicBezTo>
                        <a:cubicBezTo>
                          <a:pt x="3788" y="2112"/>
                          <a:pt x="3677" y="1949"/>
                          <a:pt x="3533" y="1812"/>
                        </a:cubicBezTo>
                        <a:cubicBezTo>
                          <a:pt x="3279" y="1571"/>
                          <a:pt x="2940" y="1454"/>
                          <a:pt x="2497" y="1454"/>
                        </a:cubicBezTo>
                        <a:lnTo>
                          <a:pt x="2367" y="1454"/>
                        </a:lnTo>
                        <a:cubicBezTo>
                          <a:pt x="2334" y="1447"/>
                          <a:pt x="2302" y="1447"/>
                          <a:pt x="2275" y="1447"/>
                        </a:cubicBezTo>
                        <a:lnTo>
                          <a:pt x="2223" y="1447"/>
                        </a:lnTo>
                        <a:cubicBezTo>
                          <a:pt x="2126" y="1421"/>
                          <a:pt x="1865" y="1330"/>
                          <a:pt x="1884" y="1096"/>
                        </a:cubicBezTo>
                        <a:cubicBezTo>
                          <a:pt x="1904" y="867"/>
                          <a:pt x="2256" y="698"/>
                          <a:pt x="2367" y="646"/>
                        </a:cubicBezTo>
                        <a:lnTo>
                          <a:pt x="2549" y="568"/>
                        </a:lnTo>
                        <a:lnTo>
                          <a:pt x="2432" y="405"/>
                        </a:lnTo>
                        <a:lnTo>
                          <a:pt x="2217" y="92"/>
                        </a:lnTo>
                        <a:lnTo>
                          <a:pt x="2157" y="7"/>
                        </a:lnTo>
                        <a:close/>
                      </a:path>
                    </a:pathLst>
                  </a:custGeom>
                  <a:solidFill>
                    <a:srgbClr val="F2F4F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561" name="Google Shape;2561;p87"/>
              <p:cNvSpPr/>
              <p:nvPr/>
            </p:nvSpPr>
            <p:spPr>
              <a:xfrm>
                <a:off x="1992394" y="1542757"/>
                <a:ext cx="406964" cy="325163"/>
              </a:xfrm>
              <a:custGeom>
                <a:rect b="b" l="l" r="r" t="t"/>
                <a:pathLst>
                  <a:path extrusionOk="0" h="12879" w="16119">
                    <a:moveTo>
                      <a:pt x="1011" y="8740"/>
                    </a:moveTo>
                    <a:cubicBezTo>
                      <a:pt x="1013" y="8829"/>
                      <a:pt x="1032" y="8962"/>
                      <a:pt x="1064" y="9126"/>
                    </a:cubicBezTo>
                    <a:lnTo>
                      <a:pt x="1064" y="9126"/>
                    </a:lnTo>
                    <a:cubicBezTo>
                      <a:pt x="1038" y="8982"/>
                      <a:pt x="1020" y="8852"/>
                      <a:pt x="1011" y="8740"/>
                    </a:cubicBezTo>
                    <a:close/>
                    <a:moveTo>
                      <a:pt x="8536" y="0"/>
                    </a:moveTo>
                    <a:cubicBezTo>
                      <a:pt x="7384" y="0"/>
                      <a:pt x="6105" y="274"/>
                      <a:pt x="4707" y="906"/>
                    </a:cubicBezTo>
                    <a:cubicBezTo>
                      <a:pt x="1" y="3031"/>
                      <a:pt x="1011" y="8740"/>
                      <a:pt x="1011" y="8740"/>
                    </a:cubicBezTo>
                    <a:cubicBezTo>
                      <a:pt x="953" y="6113"/>
                      <a:pt x="4048" y="3448"/>
                      <a:pt x="4048" y="3448"/>
                    </a:cubicBezTo>
                    <a:cubicBezTo>
                      <a:pt x="6232" y="4790"/>
                      <a:pt x="13544" y="6504"/>
                      <a:pt x="14216" y="6726"/>
                    </a:cubicBezTo>
                    <a:cubicBezTo>
                      <a:pt x="14559" y="6841"/>
                      <a:pt x="14775" y="11975"/>
                      <a:pt x="14754" y="12635"/>
                    </a:cubicBezTo>
                    <a:lnTo>
                      <a:pt x="14754" y="12635"/>
                    </a:lnTo>
                    <a:lnTo>
                      <a:pt x="15206" y="9548"/>
                    </a:lnTo>
                    <a:cubicBezTo>
                      <a:pt x="15206" y="9548"/>
                      <a:pt x="16119" y="6166"/>
                      <a:pt x="14444" y="3441"/>
                    </a:cubicBezTo>
                    <a:cubicBezTo>
                      <a:pt x="13263" y="1523"/>
                      <a:pt x="11255" y="0"/>
                      <a:pt x="8536" y="0"/>
                    </a:cubicBezTo>
                    <a:close/>
                    <a:moveTo>
                      <a:pt x="14754" y="12635"/>
                    </a:moveTo>
                    <a:lnTo>
                      <a:pt x="14744" y="12703"/>
                    </a:lnTo>
                    <a:cubicBezTo>
                      <a:pt x="14744" y="12704"/>
                      <a:pt x="14745" y="12705"/>
                      <a:pt x="14746" y="12705"/>
                    </a:cubicBezTo>
                    <a:cubicBezTo>
                      <a:pt x="14750" y="12705"/>
                      <a:pt x="14752" y="12681"/>
                      <a:pt x="14754" y="12635"/>
                    </a:cubicBezTo>
                    <a:close/>
                    <a:moveTo>
                      <a:pt x="1064" y="9126"/>
                    </a:moveTo>
                    <a:cubicBezTo>
                      <a:pt x="1293" y="10432"/>
                      <a:pt x="2113" y="12879"/>
                      <a:pt x="2113" y="12879"/>
                    </a:cubicBezTo>
                    <a:cubicBezTo>
                      <a:pt x="2113" y="12879"/>
                      <a:pt x="1283" y="10256"/>
                      <a:pt x="1064" y="9126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62" name="Google Shape;2562;p87"/>
          <p:cNvGrpSpPr/>
          <p:nvPr/>
        </p:nvGrpSpPr>
        <p:grpSpPr>
          <a:xfrm>
            <a:off x="2939074" y="1542757"/>
            <a:ext cx="557541" cy="1310345"/>
            <a:chOff x="2939074" y="1542757"/>
            <a:chExt cx="557541" cy="1310345"/>
          </a:xfrm>
        </p:grpSpPr>
        <p:sp>
          <p:nvSpPr>
            <p:cNvPr id="2563" name="Google Shape;2563;p87"/>
            <p:cNvSpPr/>
            <p:nvPr/>
          </p:nvSpPr>
          <p:spPr>
            <a:xfrm>
              <a:off x="2988761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1" y="437"/>
                    <a:pt x="1" y="978"/>
                  </a:cubicBezTo>
                  <a:cubicBezTo>
                    <a:pt x="1" y="1519"/>
                    <a:pt x="4061" y="1956"/>
                    <a:pt x="9060" y="1956"/>
                  </a:cubicBezTo>
                  <a:cubicBezTo>
                    <a:pt x="14066" y="1956"/>
                    <a:pt x="18120" y="1519"/>
                    <a:pt x="18120" y="978"/>
                  </a:cubicBezTo>
                  <a:cubicBezTo>
                    <a:pt x="18120" y="437"/>
                    <a:pt x="14066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4" name="Google Shape;2564;p87"/>
            <p:cNvGrpSpPr/>
            <p:nvPr/>
          </p:nvGrpSpPr>
          <p:grpSpPr>
            <a:xfrm>
              <a:off x="2939074" y="1542757"/>
              <a:ext cx="557541" cy="1277423"/>
              <a:chOff x="2939074" y="1542757"/>
              <a:chExt cx="557541" cy="1277423"/>
            </a:xfrm>
          </p:grpSpPr>
          <p:sp>
            <p:nvSpPr>
              <p:cNvPr id="2565" name="Google Shape;2565;p87"/>
              <p:cNvSpPr/>
              <p:nvPr/>
            </p:nvSpPr>
            <p:spPr>
              <a:xfrm>
                <a:off x="3032035" y="1674397"/>
                <a:ext cx="366821" cy="342104"/>
              </a:xfrm>
              <a:custGeom>
                <a:rect b="b" l="l" r="r" t="t"/>
                <a:pathLst>
                  <a:path extrusionOk="0" h="13550" w="14529">
                    <a:moveTo>
                      <a:pt x="2158" y="0"/>
                    </a:moveTo>
                    <a:cubicBezTo>
                      <a:pt x="966" y="0"/>
                      <a:pt x="1" y="958"/>
                      <a:pt x="1" y="2157"/>
                    </a:cubicBezTo>
                    <a:lnTo>
                      <a:pt x="1" y="11393"/>
                    </a:lnTo>
                    <a:cubicBezTo>
                      <a:pt x="1" y="12585"/>
                      <a:pt x="966" y="13550"/>
                      <a:pt x="2158" y="13550"/>
                    </a:cubicBezTo>
                    <a:lnTo>
                      <a:pt x="12378" y="13550"/>
                    </a:lnTo>
                    <a:cubicBezTo>
                      <a:pt x="13571" y="13550"/>
                      <a:pt x="14529" y="12585"/>
                      <a:pt x="14529" y="11393"/>
                    </a:cubicBezTo>
                    <a:lnTo>
                      <a:pt x="14529" y="2157"/>
                    </a:lnTo>
                    <a:cubicBezTo>
                      <a:pt x="14529" y="958"/>
                      <a:pt x="13571" y="0"/>
                      <a:pt x="12378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66" name="Google Shape;2566;p87"/>
              <p:cNvGrpSpPr/>
              <p:nvPr/>
            </p:nvGrpSpPr>
            <p:grpSpPr>
              <a:xfrm>
                <a:off x="2939074" y="1547529"/>
                <a:ext cx="557541" cy="1272651"/>
                <a:chOff x="2939074" y="1547529"/>
                <a:chExt cx="557541" cy="1272651"/>
              </a:xfrm>
            </p:grpSpPr>
            <p:sp>
              <p:nvSpPr>
                <p:cNvPr id="2567" name="Google Shape;2567;p87"/>
                <p:cNvSpPr/>
                <p:nvPr/>
              </p:nvSpPr>
              <p:spPr>
                <a:xfrm>
                  <a:off x="2939074" y="1547529"/>
                  <a:ext cx="557541" cy="1272651"/>
                </a:xfrm>
                <a:custGeom>
                  <a:rect b="b" l="l" r="r" t="t"/>
                  <a:pathLst>
                    <a:path extrusionOk="0" h="50407" w="22083">
                      <a:moveTo>
                        <a:pt x="11035" y="0"/>
                      </a:moveTo>
                      <a:cubicBezTo>
                        <a:pt x="7053" y="0"/>
                        <a:pt x="3833" y="3226"/>
                        <a:pt x="3833" y="7202"/>
                      </a:cubicBezTo>
                      <a:lnTo>
                        <a:pt x="3833" y="7208"/>
                      </a:lnTo>
                      <a:cubicBezTo>
                        <a:pt x="3807" y="7208"/>
                        <a:pt x="3787" y="7202"/>
                        <a:pt x="3768" y="7202"/>
                      </a:cubicBezTo>
                      <a:cubicBezTo>
                        <a:pt x="3764" y="7202"/>
                        <a:pt x="3761" y="7202"/>
                        <a:pt x="3757" y="7202"/>
                      </a:cubicBezTo>
                      <a:cubicBezTo>
                        <a:pt x="3091" y="7202"/>
                        <a:pt x="2589" y="7811"/>
                        <a:pt x="2718" y="8466"/>
                      </a:cubicBezTo>
                      <a:cubicBezTo>
                        <a:pt x="2815" y="8983"/>
                        <a:pt x="3269" y="9322"/>
                        <a:pt x="3759" y="9322"/>
                      </a:cubicBezTo>
                      <a:cubicBezTo>
                        <a:pt x="3894" y="9322"/>
                        <a:pt x="4032" y="9297"/>
                        <a:pt x="4165" y="9242"/>
                      </a:cubicBezTo>
                      <a:cubicBezTo>
                        <a:pt x="4921" y="11543"/>
                        <a:pt x="6896" y="13367"/>
                        <a:pt x="9073" y="14078"/>
                      </a:cubicBezTo>
                      <a:lnTo>
                        <a:pt x="9073" y="16124"/>
                      </a:lnTo>
                      <a:lnTo>
                        <a:pt x="6864" y="16124"/>
                      </a:lnTo>
                      <a:cubicBezTo>
                        <a:pt x="6864" y="16124"/>
                        <a:pt x="6857" y="16170"/>
                        <a:pt x="6837" y="16183"/>
                      </a:cubicBezTo>
                      <a:cubicBezTo>
                        <a:pt x="6257" y="16183"/>
                        <a:pt x="5743" y="16561"/>
                        <a:pt x="5560" y="17109"/>
                      </a:cubicBezTo>
                      <a:lnTo>
                        <a:pt x="235" y="32861"/>
                      </a:lnTo>
                      <a:cubicBezTo>
                        <a:pt x="1" y="33559"/>
                        <a:pt x="372" y="34308"/>
                        <a:pt x="1069" y="34543"/>
                      </a:cubicBezTo>
                      <a:cubicBezTo>
                        <a:pt x="1208" y="34588"/>
                        <a:pt x="1350" y="34610"/>
                        <a:pt x="1489" y="34610"/>
                      </a:cubicBezTo>
                      <a:cubicBezTo>
                        <a:pt x="2047" y="34610"/>
                        <a:pt x="2568" y="34261"/>
                        <a:pt x="2751" y="33702"/>
                      </a:cubicBezTo>
                      <a:lnTo>
                        <a:pt x="2927" y="33187"/>
                      </a:lnTo>
                      <a:lnTo>
                        <a:pt x="3507" y="33428"/>
                      </a:lnTo>
                      <a:cubicBezTo>
                        <a:pt x="3507" y="33428"/>
                        <a:pt x="4015" y="32412"/>
                        <a:pt x="3468" y="31577"/>
                      </a:cubicBezTo>
                      <a:lnTo>
                        <a:pt x="6733" y="21918"/>
                      </a:lnTo>
                      <a:lnTo>
                        <a:pt x="6733" y="21918"/>
                      </a:lnTo>
                      <a:cubicBezTo>
                        <a:pt x="6733" y="27699"/>
                        <a:pt x="5951" y="29166"/>
                        <a:pt x="5951" y="32360"/>
                      </a:cubicBezTo>
                      <a:cubicBezTo>
                        <a:pt x="5951" y="35560"/>
                        <a:pt x="7861" y="48490"/>
                        <a:pt x="7861" y="48490"/>
                      </a:cubicBezTo>
                      <a:lnTo>
                        <a:pt x="5554" y="50407"/>
                      </a:lnTo>
                      <a:lnTo>
                        <a:pt x="10018" y="50407"/>
                      </a:lnTo>
                      <a:lnTo>
                        <a:pt x="10761" y="31630"/>
                      </a:lnTo>
                      <a:lnTo>
                        <a:pt x="11146" y="31630"/>
                      </a:lnTo>
                      <a:lnTo>
                        <a:pt x="11889" y="50407"/>
                      </a:lnTo>
                      <a:lnTo>
                        <a:pt x="16353" y="50407"/>
                      </a:lnTo>
                      <a:lnTo>
                        <a:pt x="14046" y="48497"/>
                      </a:lnTo>
                      <a:cubicBezTo>
                        <a:pt x="14046" y="48497"/>
                        <a:pt x="15949" y="34171"/>
                        <a:pt x="15949" y="31590"/>
                      </a:cubicBezTo>
                      <a:cubicBezTo>
                        <a:pt x="15949" y="29003"/>
                        <a:pt x="15291" y="27680"/>
                        <a:pt x="15291" y="21821"/>
                      </a:cubicBezTo>
                      <a:lnTo>
                        <a:pt x="15291" y="21821"/>
                      </a:lnTo>
                      <a:lnTo>
                        <a:pt x="18595" y="31584"/>
                      </a:lnTo>
                      <a:cubicBezTo>
                        <a:pt x="18048" y="32418"/>
                        <a:pt x="18556" y="33435"/>
                        <a:pt x="18556" y="33435"/>
                      </a:cubicBezTo>
                      <a:lnTo>
                        <a:pt x="19136" y="33187"/>
                      </a:lnTo>
                      <a:lnTo>
                        <a:pt x="19306" y="33709"/>
                      </a:lnTo>
                      <a:cubicBezTo>
                        <a:pt x="19484" y="34280"/>
                        <a:pt x="20013" y="34650"/>
                        <a:pt x="20579" y="34650"/>
                      </a:cubicBezTo>
                      <a:cubicBezTo>
                        <a:pt x="20717" y="34650"/>
                        <a:pt x="20856" y="34628"/>
                        <a:pt x="20994" y="34582"/>
                      </a:cubicBezTo>
                      <a:cubicBezTo>
                        <a:pt x="21704" y="34347"/>
                        <a:pt x="22082" y="33578"/>
                        <a:pt x="21828" y="32874"/>
                      </a:cubicBezTo>
                      <a:lnTo>
                        <a:pt x="21828" y="32868"/>
                      </a:lnTo>
                      <a:lnTo>
                        <a:pt x="16503" y="17128"/>
                      </a:lnTo>
                      <a:cubicBezTo>
                        <a:pt x="16334" y="16613"/>
                        <a:pt x="15877" y="16242"/>
                        <a:pt x="15336" y="16190"/>
                      </a:cubicBezTo>
                      <a:cubicBezTo>
                        <a:pt x="15323" y="16170"/>
                        <a:pt x="15310" y="16150"/>
                        <a:pt x="15304" y="16131"/>
                      </a:cubicBezTo>
                      <a:lnTo>
                        <a:pt x="12827" y="16131"/>
                      </a:lnTo>
                      <a:lnTo>
                        <a:pt x="12827" y="14130"/>
                      </a:lnTo>
                      <a:cubicBezTo>
                        <a:pt x="15050" y="13459"/>
                        <a:pt x="17096" y="11621"/>
                        <a:pt x="17885" y="9281"/>
                      </a:cubicBezTo>
                      <a:cubicBezTo>
                        <a:pt x="17969" y="9301"/>
                        <a:pt x="18054" y="9314"/>
                        <a:pt x="18139" y="9314"/>
                      </a:cubicBezTo>
                      <a:cubicBezTo>
                        <a:pt x="18706" y="9314"/>
                        <a:pt x="19169" y="8870"/>
                        <a:pt x="19195" y="8310"/>
                      </a:cubicBezTo>
                      <a:cubicBezTo>
                        <a:pt x="19214" y="7743"/>
                        <a:pt x="18797" y="7261"/>
                        <a:pt x="18230" y="7208"/>
                      </a:cubicBezTo>
                      <a:lnTo>
                        <a:pt x="18230" y="7202"/>
                      </a:lnTo>
                      <a:cubicBezTo>
                        <a:pt x="18230" y="3226"/>
                        <a:pt x="15011" y="0"/>
                        <a:pt x="11035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68" name="Google Shape;2568;p87"/>
                <p:cNvGrpSpPr/>
                <p:nvPr/>
              </p:nvGrpSpPr>
              <p:grpSpPr>
                <a:xfrm>
                  <a:off x="2977425" y="1655184"/>
                  <a:ext cx="476218" cy="1085365"/>
                  <a:chOff x="2977425" y="1655184"/>
                  <a:chExt cx="476218" cy="1085365"/>
                </a:xfrm>
              </p:grpSpPr>
              <p:sp>
                <p:nvSpPr>
                  <p:cNvPr id="2569" name="Google Shape;2569;p87"/>
                  <p:cNvSpPr/>
                  <p:nvPr/>
                </p:nvSpPr>
                <p:spPr>
                  <a:xfrm>
                    <a:off x="2977425" y="2207549"/>
                    <a:ext cx="65871" cy="115179"/>
                  </a:xfrm>
                  <a:custGeom>
                    <a:rect b="b" l="l" r="r" t="t"/>
                    <a:pathLst>
                      <a:path extrusionOk="0" h="4562" w="2609">
                        <a:moveTo>
                          <a:pt x="2183" y="0"/>
                        </a:moveTo>
                        <a:cubicBezTo>
                          <a:pt x="2148" y="0"/>
                          <a:pt x="2111" y="6"/>
                          <a:pt x="2073" y="19"/>
                        </a:cubicBezTo>
                        <a:cubicBezTo>
                          <a:pt x="430" y="573"/>
                          <a:pt x="0" y="3030"/>
                          <a:pt x="72" y="4510"/>
                        </a:cubicBezTo>
                        <a:cubicBezTo>
                          <a:pt x="76" y="4542"/>
                          <a:pt x="102" y="4562"/>
                          <a:pt x="127" y="4562"/>
                        </a:cubicBezTo>
                        <a:cubicBezTo>
                          <a:pt x="144" y="4562"/>
                          <a:pt x="159" y="4554"/>
                          <a:pt x="170" y="4536"/>
                        </a:cubicBezTo>
                        <a:cubicBezTo>
                          <a:pt x="515" y="3923"/>
                          <a:pt x="730" y="3272"/>
                          <a:pt x="984" y="2613"/>
                        </a:cubicBezTo>
                        <a:cubicBezTo>
                          <a:pt x="1317" y="1746"/>
                          <a:pt x="1799" y="1251"/>
                          <a:pt x="2412" y="593"/>
                        </a:cubicBezTo>
                        <a:cubicBezTo>
                          <a:pt x="2608" y="379"/>
                          <a:pt x="2461" y="0"/>
                          <a:pt x="2183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0" name="Google Shape;2570;p87"/>
                  <p:cNvSpPr/>
                  <p:nvPr/>
                </p:nvSpPr>
                <p:spPr>
                  <a:xfrm>
                    <a:off x="3000198" y="2248172"/>
                    <a:ext cx="38124" cy="63422"/>
                  </a:xfrm>
                  <a:custGeom>
                    <a:rect b="b" l="l" r="r" t="t"/>
                    <a:pathLst>
                      <a:path extrusionOk="0" h="2512" w="1510">
                        <a:moveTo>
                          <a:pt x="1257" y="1"/>
                        </a:moveTo>
                        <a:cubicBezTo>
                          <a:pt x="1226" y="1"/>
                          <a:pt x="1194" y="11"/>
                          <a:pt x="1164" y="33"/>
                        </a:cubicBezTo>
                        <a:cubicBezTo>
                          <a:pt x="845" y="274"/>
                          <a:pt x="695" y="633"/>
                          <a:pt x="545" y="985"/>
                        </a:cubicBezTo>
                        <a:cubicBezTo>
                          <a:pt x="356" y="1408"/>
                          <a:pt x="187" y="1845"/>
                          <a:pt x="37" y="2288"/>
                        </a:cubicBezTo>
                        <a:cubicBezTo>
                          <a:pt x="1" y="2396"/>
                          <a:pt x="102" y="2512"/>
                          <a:pt x="207" y="2512"/>
                        </a:cubicBezTo>
                        <a:cubicBezTo>
                          <a:pt x="236" y="2512"/>
                          <a:pt x="264" y="2503"/>
                          <a:pt x="291" y="2484"/>
                        </a:cubicBezTo>
                        <a:cubicBezTo>
                          <a:pt x="643" y="2230"/>
                          <a:pt x="923" y="1884"/>
                          <a:pt x="1106" y="1487"/>
                        </a:cubicBezTo>
                        <a:cubicBezTo>
                          <a:pt x="1288" y="1096"/>
                          <a:pt x="1510" y="652"/>
                          <a:pt x="1464" y="209"/>
                        </a:cubicBezTo>
                        <a:cubicBezTo>
                          <a:pt x="1454" y="109"/>
                          <a:pt x="1359" y="1"/>
                          <a:pt x="125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1" name="Google Shape;2571;p87"/>
                  <p:cNvSpPr/>
                  <p:nvPr/>
                </p:nvSpPr>
                <p:spPr>
                  <a:xfrm>
                    <a:off x="3035772" y="2078231"/>
                    <a:ext cx="68698" cy="102581"/>
                  </a:xfrm>
                  <a:custGeom>
                    <a:rect b="b" l="l" r="r" t="t"/>
                    <a:pathLst>
                      <a:path extrusionOk="0" h="4063" w="2721">
                        <a:moveTo>
                          <a:pt x="1730" y="0"/>
                        </a:moveTo>
                        <a:cubicBezTo>
                          <a:pt x="1354" y="0"/>
                          <a:pt x="1057" y="265"/>
                          <a:pt x="915" y="625"/>
                        </a:cubicBezTo>
                        <a:cubicBezTo>
                          <a:pt x="557" y="1524"/>
                          <a:pt x="146" y="2554"/>
                          <a:pt x="35" y="3512"/>
                        </a:cubicBezTo>
                        <a:cubicBezTo>
                          <a:pt x="1" y="3825"/>
                          <a:pt x="314" y="4062"/>
                          <a:pt x="609" y="4062"/>
                        </a:cubicBezTo>
                        <a:cubicBezTo>
                          <a:pt x="702" y="4062"/>
                          <a:pt x="792" y="4039"/>
                          <a:pt x="870" y="3988"/>
                        </a:cubicBezTo>
                        <a:cubicBezTo>
                          <a:pt x="1802" y="3362"/>
                          <a:pt x="2173" y="2085"/>
                          <a:pt x="2551" y="1081"/>
                        </a:cubicBezTo>
                        <a:cubicBezTo>
                          <a:pt x="2721" y="644"/>
                          <a:pt x="2375" y="149"/>
                          <a:pt x="1958" y="32"/>
                        </a:cubicBezTo>
                        <a:cubicBezTo>
                          <a:pt x="1880" y="10"/>
                          <a:pt x="1804" y="0"/>
                          <a:pt x="1730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2" name="Google Shape;2572;p87"/>
                  <p:cNvSpPr/>
                  <p:nvPr/>
                </p:nvSpPr>
                <p:spPr>
                  <a:xfrm>
                    <a:off x="3082934" y="1960300"/>
                    <a:ext cx="73546" cy="79100"/>
                  </a:xfrm>
                  <a:custGeom>
                    <a:rect b="b" l="l" r="r" t="t"/>
                    <a:pathLst>
                      <a:path extrusionOk="0" h="3133" w="2913">
                        <a:moveTo>
                          <a:pt x="1955" y="1"/>
                        </a:moveTo>
                        <a:cubicBezTo>
                          <a:pt x="1392" y="1"/>
                          <a:pt x="788" y="419"/>
                          <a:pt x="494" y="864"/>
                        </a:cubicBezTo>
                        <a:cubicBezTo>
                          <a:pt x="266" y="1209"/>
                          <a:pt x="273" y="1535"/>
                          <a:pt x="181" y="1913"/>
                        </a:cubicBezTo>
                        <a:cubicBezTo>
                          <a:pt x="103" y="2259"/>
                          <a:pt x="51" y="2610"/>
                          <a:pt x="12" y="2962"/>
                        </a:cubicBezTo>
                        <a:cubicBezTo>
                          <a:pt x="0" y="3069"/>
                          <a:pt x="96" y="3133"/>
                          <a:pt x="191" y="3133"/>
                        </a:cubicBezTo>
                        <a:cubicBezTo>
                          <a:pt x="253" y="3133"/>
                          <a:pt x="314" y="3106"/>
                          <a:pt x="344" y="3047"/>
                        </a:cubicBezTo>
                        <a:cubicBezTo>
                          <a:pt x="468" y="2819"/>
                          <a:pt x="572" y="2578"/>
                          <a:pt x="683" y="2343"/>
                        </a:cubicBezTo>
                        <a:cubicBezTo>
                          <a:pt x="807" y="2102"/>
                          <a:pt x="983" y="1939"/>
                          <a:pt x="1153" y="1724"/>
                        </a:cubicBezTo>
                        <a:cubicBezTo>
                          <a:pt x="1276" y="1555"/>
                          <a:pt x="1446" y="1424"/>
                          <a:pt x="1628" y="1333"/>
                        </a:cubicBezTo>
                        <a:cubicBezTo>
                          <a:pt x="1948" y="1209"/>
                          <a:pt x="2261" y="1307"/>
                          <a:pt x="2573" y="1118"/>
                        </a:cubicBezTo>
                        <a:cubicBezTo>
                          <a:pt x="2860" y="949"/>
                          <a:pt x="2912" y="551"/>
                          <a:pt x="2678" y="310"/>
                        </a:cubicBezTo>
                        <a:cubicBezTo>
                          <a:pt x="2469" y="91"/>
                          <a:pt x="2216" y="1"/>
                          <a:pt x="1955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3" name="Google Shape;2573;p87"/>
                  <p:cNvSpPr/>
                  <p:nvPr/>
                </p:nvSpPr>
                <p:spPr>
                  <a:xfrm>
                    <a:off x="3114494" y="2001327"/>
                    <a:ext cx="113992" cy="97481"/>
                  </a:xfrm>
                  <a:custGeom>
                    <a:rect b="b" l="l" r="r" t="t"/>
                    <a:pathLst>
                      <a:path extrusionOk="0" h="3861" w="4515">
                        <a:moveTo>
                          <a:pt x="2398" y="0"/>
                        </a:moveTo>
                        <a:cubicBezTo>
                          <a:pt x="2353" y="0"/>
                          <a:pt x="2308" y="3"/>
                          <a:pt x="2262" y="8"/>
                        </a:cubicBezTo>
                        <a:cubicBezTo>
                          <a:pt x="1415" y="93"/>
                          <a:pt x="548" y="607"/>
                          <a:pt x="365" y="875"/>
                        </a:cubicBezTo>
                        <a:cubicBezTo>
                          <a:pt x="0" y="1409"/>
                          <a:pt x="131" y="2015"/>
                          <a:pt x="372" y="2569"/>
                        </a:cubicBezTo>
                        <a:cubicBezTo>
                          <a:pt x="714" y="3336"/>
                          <a:pt x="1496" y="3861"/>
                          <a:pt x="2279" y="3861"/>
                        </a:cubicBezTo>
                        <a:cubicBezTo>
                          <a:pt x="2675" y="3861"/>
                          <a:pt x="3070" y="3727"/>
                          <a:pt x="3409" y="3423"/>
                        </a:cubicBezTo>
                        <a:cubicBezTo>
                          <a:pt x="4514" y="2419"/>
                          <a:pt x="3802" y="0"/>
                          <a:pt x="239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4" name="Google Shape;2574;p87"/>
                  <p:cNvSpPr/>
                  <p:nvPr/>
                </p:nvSpPr>
                <p:spPr>
                  <a:xfrm>
                    <a:off x="3164383" y="1962345"/>
                    <a:ext cx="34968" cy="27520"/>
                  </a:xfrm>
                  <a:custGeom>
                    <a:rect b="b" l="l" r="r" t="t"/>
                    <a:pathLst>
                      <a:path extrusionOk="0" h="1090" w="1385">
                        <a:moveTo>
                          <a:pt x="393" y="0"/>
                        </a:moveTo>
                        <a:cubicBezTo>
                          <a:pt x="192" y="0"/>
                          <a:pt x="0" y="200"/>
                          <a:pt x="51" y="405"/>
                        </a:cubicBezTo>
                        <a:cubicBezTo>
                          <a:pt x="19" y="522"/>
                          <a:pt x="12" y="639"/>
                          <a:pt x="12" y="757"/>
                        </a:cubicBezTo>
                        <a:cubicBezTo>
                          <a:pt x="12" y="887"/>
                          <a:pt x="103" y="1004"/>
                          <a:pt x="227" y="1037"/>
                        </a:cubicBezTo>
                        <a:cubicBezTo>
                          <a:pt x="475" y="1070"/>
                          <a:pt x="716" y="1083"/>
                          <a:pt x="964" y="1089"/>
                        </a:cubicBezTo>
                        <a:cubicBezTo>
                          <a:pt x="969" y="1089"/>
                          <a:pt x="974" y="1089"/>
                          <a:pt x="979" y="1089"/>
                        </a:cubicBezTo>
                        <a:cubicBezTo>
                          <a:pt x="1274" y="1089"/>
                          <a:pt x="1384" y="721"/>
                          <a:pt x="1198" y="522"/>
                        </a:cubicBezTo>
                        <a:cubicBezTo>
                          <a:pt x="1101" y="418"/>
                          <a:pt x="990" y="333"/>
                          <a:pt x="872" y="255"/>
                        </a:cubicBezTo>
                        <a:cubicBezTo>
                          <a:pt x="729" y="164"/>
                          <a:pt x="644" y="66"/>
                          <a:pt x="481" y="14"/>
                        </a:cubicBezTo>
                        <a:cubicBezTo>
                          <a:pt x="452" y="5"/>
                          <a:pt x="423" y="0"/>
                          <a:pt x="393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5" name="Google Shape;2575;p87"/>
                  <p:cNvSpPr/>
                  <p:nvPr/>
                </p:nvSpPr>
                <p:spPr>
                  <a:xfrm>
                    <a:off x="3180794" y="1922782"/>
                    <a:ext cx="36407" cy="56504"/>
                  </a:xfrm>
                  <a:custGeom>
                    <a:rect b="b" l="l" r="r" t="t"/>
                    <a:pathLst>
                      <a:path extrusionOk="0" h="2238" w="1442">
                        <a:moveTo>
                          <a:pt x="235" y="0"/>
                        </a:moveTo>
                        <a:cubicBezTo>
                          <a:pt x="220" y="0"/>
                          <a:pt x="204" y="11"/>
                          <a:pt x="196" y="30"/>
                        </a:cubicBezTo>
                        <a:lnTo>
                          <a:pt x="196" y="43"/>
                        </a:lnTo>
                        <a:cubicBezTo>
                          <a:pt x="14" y="140"/>
                          <a:pt x="1" y="401"/>
                          <a:pt x="177" y="512"/>
                        </a:cubicBezTo>
                        <a:cubicBezTo>
                          <a:pt x="222" y="1092"/>
                          <a:pt x="503" y="1626"/>
                          <a:pt x="835" y="2122"/>
                        </a:cubicBezTo>
                        <a:cubicBezTo>
                          <a:pt x="886" y="2197"/>
                          <a:pt x="978" y="2237"/>
                          <a:pt x="1066" y="2237"/>
                        </a:cubicBezTo>
                        <a:cubicBezTo>
                          <a:pt x="1169" y="2237"/>
                          <a:pt x="1267" y="2182"/>
                          <a:pt x="1291" y="2063"/>
                        </a:cubicBezTo>
                        <a:cubicBezTo>
                          <a:pt x="1441" y="1300"/>
                          <a:pt x="1246" y="277"/>
                          <a:pt x="385" y="23"/>
                        </a:cubicBezTo>
                        <a:cubicBezTo>
                          <a:pt x="362" y="15"/>
                          <a:pt x="337" y="12"/>
                          <a:pt x="313" y="12"/>
                        </a:cubicBezTo>
                        <a:cubicBezTo>
                          <a:pt x="295" y="12"/>
                          <a:pt x="278" y="14"/>
                          <a:pt x="262" y="17"/>
                        </a:cubicBezTo>
                        <a:cubicBezTo>
                          <a:pt x="256" y="6"/>
                          <a:pt x="246" y="0"/>
                          <a:pt x="235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6" name="Google Shape;2576;p87"/>
                  <p:cNvSpPr/>
                  <p:nvPr/>
                </p:nvSpPr>
                <p:spPr>
                  <a:xfrm>
                    <a:off x="3159131" y="2111002"/>
                    <a:ext cx="48526" cy="50091"/>
                  </a:xfrm>
                  <a:custGeom>
                    <a:rect b="b" l="l" r="r" t="t"/>
                    <a:pathLst>
                      <a:path extrusionOk="0" h="1984" w="1922">
                        <a:moveTo>
                          <a:pt x="1410" y="0"/>
                        </a:moveTo>
                        <a:cubicBezTo>
                          <a:pt x="1343" y="0"/>
                          <a:pt x="1276" y="9"/>
                          <a:pt x="1211" y="24"/>
                        </a:cubicBezTo>
                        <a:cubicBezTo>
                          <a:pt x="1087" y="44"/>
                          <a:pt x="976" y="96"/>
                          <a:pt x="885" y="181"/>
                        </a:cubicBezTo>
                        <a:cubicBezTo>
                          <a:pt x="507" y="441"/>
                          <a:pt x="240" y="943"/>
                          <a:pt x="116" y="1341"/>
                        </a:cubicBezTo>
                        <a:cubicBezTo>
                          <a:pt x="1" y="1713"/>
                          <a:pt x="281" y="1984"/>
                          <a:pt x="637" y="1984"/>
                        </a:cubicBezTo>
                        <a:cubicBezTo>
                          <a:pt x="704" y="1984"/>
                          <a:pt x="775" y="1974"/>
                          <a:pt x="846" y="1953"/>
                        </a:cubicBezTo>
                        <a:cubicBezTo>
                          <a:pt x="1198" y="1842"/>
                          <a:pt x="1498" y="1816"/>
                          <a:pt x="1719" y="1517"/>
                        </a:cubicBezTo>
                        <a:cubicBezTo>
                          <a:pt x="1895" y="1262"/>
                          <a:pt x="1921" y="910"/>
                          <a:pt x="1921" y="611"/>
                        </a:cubicBezTo>
                        <a:cubicBezTo>
                          <a:pt x="1915" y="545"/>
                          <a:pt x="1908" y="487"/>
                          <a:pt x="1889" y="435"/>
                        </a:cubicBezTo>
                        <a:cubicBezTo>
                          <a:pt x="1915" y="252"/>
                          <a:pt x="1804" y="76"/>
                          <a:pt x="1628" y="31"/>
                        </a:cubicBezTo>
                        <a:cubicBezTo>
                          <a:pt x="1556" y="10"/>
                          <a:pt x="1483" y="0"/>
                          <a:pt x="1410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7" name="Google Shape;2577;p87"/>
                  <p:cNvSpPr/>
                  <p:nvPr/>
                </p:nvSpPr>
                <p:spPr>
                  <a:xfrm>
                    <a:off x="3159131" y="2164148"/>
                    <a:ext cx="48526" cy="50116"/>
                  </a:xfrm>
                  <a:custGeom>
                    <a:rect b="b" l="l" r="r" t="t"/>
                    <a:pathLst>
                      <a:path extrusionOk="0" h="1985" w="1922">
                        <a:moveTo>
                          <a:pt x="1410" y="1"/>
                        </a:moveTo>
                        <a:cubicBezTo>
                          <a:pt x="1343" y="1"/>
                          <a:pt x="1276" y="9"/>
                          <a:pt x="1211" y="24"/>
                        </a:cubicBezTo>
                        <a:cubicBezTo>
                          <a:pt x="1087" y="44"/>
                          <a:pt x="976" y="96"/>
                          <a:pt x="885" y="174"/>
                        </a:cubicBezTo>
                        <a:cubicBezTo>
                          <a:pt x="507" y="441"/>
                          <a:pt x="240" y="943"/>
                          <a:pt x="116" y="1341"/>
                        </a:cubicBezTo>
                        <a:cubicBezTo>
                          <a:pt x="1" y="1713"/>
                          <a:pt x="281" y="1984"/>
                          <a:pt x="637" y="1984"/>
                        </a:cubicBezTo>
                        <a:cubicBezTo>
                          <a:pt x="704" y="1984"/>
                          <a:pt x="775" y="1974"/>
                          <a:pt x="846" y="1953"/>
                        </a:cubicBezTo>
                        <a:cubicBezTo>
                          <a:pt x="1198" y="1843"/>
                          <a:pt x="1498" y="1817"/>
                          <a:pt x="1719" y="1517"/>
                        </a:cubicBezTo>
                        <a:cubicBezTo>
                          <a:pt x="1895" y="1263"/>
                          <a:pt x="1921" y="911"/>
                          <a:pt x="1921" y="611"/>
                        </a:cubicBezTo>
                        <a:cubicBezTo>
                          <a:pt x="1915" y="546"/>
                          <a:pt x="1908" y="487"/>
                          <a:pt x="1889" y="428"/>
                        </a:cubicBezTo>
                        <a:cubicBezTo>
                          <a:pt x="1915" y="252"/>
                          <a:pt x="1804" y="76"/>
                          <a:pt x="1628" y="31"/>
                        </a:cubicBezTo>
                        <a:cubicBezTo>
                          <a:pt x="1556" y="10"/>
                          <a:pt x="1483" y="1"/>
                          <a:pt x="141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8" name="Google Shape;2578;p87"/>
                  <p:cNvSpPr/>
                  <p:nvPr/>
                </p:nvSpPr>
                <p:spPr>
                  <a:xfrm>
                    <a:off x="3159131" y="2217294"/>
                    <a:ext cx="48526" cy="50116"/>
                  </a:xfrm>
                  <a:custGeom>
                    <a:rect b="b" l="l" r="r" t="t"/>
                    <a:pathLst>
                      <a:path extrusionOk="0" h="1985" w="1922">
                        <a:moveTo>
                          <a:pt x="1410" y="1"/>
                        </a:moveTo>
                        <a:cubicBezTo>
                          <a:pt x="1343" y="1"/>
                          <a:pt x="1276" y="9"/>
                          <a:pt x="1211" y="24"/>
                        </a:cubicBezTo>
                        <a:cubicBezTo>
                          <a:pt x="1087" y="44"/>
                          <a:pt x="976" y="96"/>
                          <a:pt x="885" y="174"/>
                        </a:cubicBezTo>
                        <a:cubicBezTo>
                          <a:pt x="507" y="442"/>
                          <a:pt x="240" y="943"/>
                          <a:pt x="116" y="1341"/>
                        </a:cubicBezTo>
                        <a:cubicBezTo>
                          <a:pt x="1" y="1713"/>
                          <a:pt x="281" y="1984"/>
                          <a:pt x="637" y="1984"/>
                        </a:cubicBezTo>
                        <a:cubicBezTo>
                          <a:pt x="704" y="1984"/>
                          <a:pt x="775" y="1974"/>
                          <a:pt x="846" y="1954"/>
                        </a:cubicBezTo>
                        <a:cubicBezTo>
                          <a:pt x="1198" y="1843"/>
                          <a:pt x="1498" y="1817"/>
                          <a:pt x="1719" y="1517"/>
                        </a:cubicBezTo>
                        <a:cubicBezTo>
                          <a:pt x="1895" y="1263"/>
                          <a:pt x="1921" y="911"/>
                          <a:pt x="1921" y="611"/>
                        </a:cubicBezTo>
                        <a:cubicBezTo>
                          <a:pt x="1915" y="546"/>
                          <a:pt x="1908" y="487"/>
                          <a:pt x="1889" y="428"/>
                        </a:cubicBezTo>
                        <a:cubicBezTo>
                          <a:pt x="1915" y="253"/>
                          <a:pt x="1804" y="77"/>
                          <a:pt x="1628" y="31"/>
                        </a:cubicBezTo>
                        <a:cubicBezTo>
                          <a:pt x="1556" y="10"/>
                          <a:pt x="1483" y="1"/>
                          <a:pt x="141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9" name="Google Shape;2579;p87"/>
                  <p:cNvSpPr/>
                  <p:nvPr/>
                </p:nvSpPr>
                <p:spPr>
                  <a:xfrm>
                    <a:off x="3121916" y="2111532"/>
                    <a:ext cx="31585" cy="42795"/>
                  </a:xfrm>
                  <a:custGeom>
                    <a:rect b="b" l="l" r="r" t="t"/>
                    <a:pathLst>
                      <a:path extrusionOk="0" h="1695" w="1251">
                        <a:moveTo>
                          <a:pt x="457" y="0"/>
                        </a:moveTo>
                        <a:cubicBezTo>
                          <a:pt x="228" y="0"/>
                          <a:pt x="1" y="197"/>
                          <a:pt x="52" y="505"/>
                        </a:cubicBezTo>
                        <a:cubicBezTo>
                          <a:pt x="110" y="883"/>
                          <a:pt x="202" y="1600"/>
                          <a:pt x="658" y="1685"/>
                        </a:cubicBezTo>
                        <a:cubicBezTo>
                          <a:pt x="692" y="1691"/>
                          <a:pt x="727" y="1694"/>
                          <a:pt x="762" y="1694"/>
                        </a:cubicBezTo>
                        <a:cubicBezTo>
                          <a:pt x="906" y="1694"/>
                          <a:pt x="1047" y="1637"/>
                          <a:pt x="1121" y="1496"/>
                        </a:cubicBezTo>
                        <a:cubicBezTo>
                          <a:pt x="1251" y="1248"/>
                          <a:pt x="1160" y="1020"/>
                          <a:pt x="1036" y="772"/>
                        </a:cubicBezTo>
                        <a:cubicBezTo>
                          <a:pt x="958" y="616"/>
                          <a:pt x="892" y="453"/>
                          <a:pt x="834" y="290"/>
                        </a:cubicBezTo>
                        <a:cubicBezTo>
                          <a:pt x="763" y="89"/>
                          <a:pt x="610" y="0"/>
                          <a:pt x="457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0" name="Google Shape;2580;p87"/>
                  <p:cNvSpPr/>
                  <p:nvPr/>
                </p:nvSpPr>
                <p:spPr>
                  <a:xfrm>
                    <a:off x="3118760" y="2152635"/>
                    <a:ext cx="30524" cy="45849"/>
                  </a:xfrm>
                  <a:custGeom>
                    <a:rect b="b" l="l" r="r" t="t"/>
                    <a:pathLst>
                      <a:path extrusionOk="0" h="1816" w="1209">
                        <a:moveTo>
                          <a:pt x="261" y="0"/>
                        </a:moveTo>
                        <a:cubicBezTo>
                          <a:pt x="136" y="0"/>
                          <a:pt x="1" y="101"/>
                          <a:pt x="1" y="239"/>
                        </a:cubicBezTo>
                        <a:cubicBezTo>
                          <a:pt x="1" y="728"/>
                          <a:pt x="53" y="1464"/>
                          <a:pt x="516" y="1751"/>
                        </a:cubicBezTo>
                        <a:cubicBezTo>
                          <a:pt x="586" y="1795"/>
                          <a:pt x="659" y="1815"/>
                          <a:pt x="729" y="1815"/>
                        </a:cubicBezTo>
                        <a:cubicBezTo>
                          <a:pt x="988" y="1815"/>
                          <a:pt x="1208" y="1546"/>
                          <a:pt x="1141" y="1269"/>
                        </a:cubicBezTo>
                        <a:cubicBezTo>
                          <a:pt x="1089" y="1047"/>
                          <a:pt x="913" y="904"/>
                          <a:pt x="796" y="715"/>
                        </a:cubicBezTo>
                        <a:cubicBezTo>
                          <a:pt x="659" y="526"/>
                          <a:pt x="542" y="330"/>
                          <a:pt x="444" y="122"/>
                        </a:cubicBezTo>
                        <a:cubicBezTo>
                          <a:pt x="407" y="36"/>
                          <a:pt x="336" y="0"/>
                          <a:pt x="261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1" name="Google Shape;2581;p87"/>
                  <p:cNvSpPr/>
                  <p:nvPr/>
                </p:nvSpPr>
                <p:spPr>
                  <a:xfrm>
                    <a:off x="3111186" y="2198561"/>
                    <a:ext cx="37543" cy="43198"/>
                  </a:xfrm>
                  <a:custGeom>
                    <a:rect b="b" l="l" r="r" t="t"/>
                    <a:pathLst>
                      <a:path extrusionOk="0" h="1711" w="1487">
                        <a:moveTo>
                          <a:pt x="275" y="0"/>
                        </a:moveTo>
                        <a:cubicBezTo>
                          <a:pt x="183" y="0"/>
                          <a:pt x="96" y="47"/>
                          <a:pt x="79" y="154"/>
                        </a:cubicBezTo>
                        <a:cubicBezTo>
                          <a:pt x="1" y="662"/>
                          <a:pt x="177" y="1073"/>
                          <a:pt x="477" y="1470"/>
                        </a:cubicBezTo>
                        <a:cubicBezTo>
                          <a:pt x="589" y="1614"/>
                          <a:pt x="744" y="1711"/>
                          <a:pt x="911" y="1711"/>
                        </a:cubicBezTo>
                        <a:cubicBezTo>
                          <a:pt x="986" y="1711"/>
                          <a:pt x="1064" y="1691"/>
                          <a:pt x="1142" y="1646"/>
                        </a:cubicBezTo>
                        <a:cubicBezTo>
                          <a:pt x="1389" y="1496"/>
                          <a:pt x="1487" y="1086"/>
                          <a:pt x="1239" y="884"/>
                        </a:cubicBezTo>
                        <a:cubicBezTo>
                          <a:pt x="952" y="662"/>
                          <a:pt x="698" y="395"/>
                          <a:pt x="490" y="102"/>
                        </a:cubicBezTo>
                        <a:cubicBezTo>
                          <a:pt x="444" y="37"/>
                          <a:pt x="357" y="0"/>
                          <a:pt x="275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2" name="Google Shape;2582;p87"/>
                  <p:cNvSpPr/>
                  <p:nvPr/>
                </p:nvSpPr>
                <p:spPr>
                  <a:xfrm>
                    <a:off x="3113812" y="2250924"/>
                    <a:ext cx="32620" cy="36028"/>
                  </a:xfrm>
                  <a:custGeom>
                    <a:rect b="b" l="l" r="r" t="t"/>
                    <a:pathLst>
                      <a:path extrusionOk="0" h="1427" w="1292">
                        <a:moveTo>
                          <a:pt x="192" y="1"/>
                        </a:moveTo>
                        <a:cubicBezTo>
                          <a:pt x="85" y="1"/>
                          <a:pt x="0" y="118"/>
                          <a:pt x="21" y="231"/>
                        </a:cubicBezTo>
                        <a:cubicBezTo>
                          <a:pt x="27" y="276"/>
                          <a:pt x="1" y="380"/>
                          <a:pt x="1" y="446"/>
                        </a:cubicBezTo>
                        <a:cubicBezTo>
                          <a:pt x="14" y="563"/>
                          <a:pt x="40" y="680"/>
                          <a:pt x="86" y="791"/>
                        </a:cubicBezTo>
                        <a:cubicBezTo>
                          <a:pt x="125" y="895"/>
                          <a:pt x="171" y="993"/>
                          <a:pt x="223" y="1091"/>
                        </a:cubicBezTo>
                        <a:cubicBezTo>
                          <a:pt x="353" y="1312"/>
                          <a:pt x="516" y="1397"/>
                          <a:pt x="764" y="1423"/>
                        </a:cubicBezTo>
                        <a:cubicBezTo>
                          <a:pt x="778" y="1425"/>
                          <a:pt x="792" y="1426"/>
                          <a:pt x="807" y="1426"/>
                        </a:cubicBezTo>
                        <a:cubicBezTo>
                          <a:pt x="964" y="1426"/>
                          <a:pt x="1129" y="1301"/>
                          <a:pt x="1200" y="1176"/>
                        </a:cubicBezTo>
                        <a:cubicBezTo>
                          <a:pt x="1292" y="1013"/>
                          <a:pt x="1292" y="817"/>
                          <a:pt x="1200" y="661"/>
                        </a:cubicBezTo>
                        <a:cubicBezTo>
                          <a:pt x="1142" y="543"/>
                          <a:pt x="1044" y="452"/>
                          <a:pt x="920" y="400"/>
                        </a:cubicBezTo>
                        <a:cubicBezTo>
                          <a:pt x="881" y="380"/>
                          <a:pt x="842" y="361"/>
                          <a:pt x="809" y="335"/>
                        </a:cubicBezTo>
                        <a:cubicBezTo>
                          <a:pt x="809" y="335"/>
                          <a:pt x="743" y="288"/>
                          <a:pt x="740" y="288"/>
                        </a:cubicBezTo>
                        <a:lnTo>
                          <a:pt x="740" y="288"/>
                        </a:lnTo>
                        <a:cubicBezTo>
                          <a:pt x="740" y="288"/>
                          <a:pt x="740" y="288"/>
                          <a:pt x="740" y="288"/>
                        </a:cubicBezTo>
                        <a:lnTo>
                          <a:pt x="740" y="288"/>
                        </a:lnTo>
                        <a:cubicBezTo>
                          <a:pt x="666" y="228"/>
                          <a:pt x="582" y="168"/>
                          <a:pt x="503" y="120"/>
                        </a:cubicBezTo>
                        <a:cubicBezTo>
                          <a:pt x="431" y="81"/>
                          <a:pt x="347" y="68"/>
                          <a:pt x="281" y="28"/>
                        </a:cubicBezTo>
                        <a:cubicBezTo>
                          <a:pt x="251" y="9"/>
                          <a:pt x="221" y="1"/>
                          <a:pt x="19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3" name="Google Shape;2583;p87"/>
                  <p:cNvSpPr/>
                  <p:nvPr/>
                </p:nvSpPr>
                <p:spPr>
                  <a:xfrm>
                    <a:off x="3179152" y="2275717"/>
                    <a:ext cx="75717" cy="61377"/>
                  </a:xfrm>
                  <a:custGeom>
                    <a:rect b="b" l="l" r="r" t="t"/>
                    <a:pathLst>
                      <a:path extrusionOk="0" h="2431" w="2999">
                        <a:moveTo>
                          <a:pt x="1501" y="0"/>
                        </a:moveTo>
                        <a:cubicBezTo>
                          <a:pt x="1115" y="0"/>
                          <a:pt x="732" y="77"/>
                          <a:pt x="372" y="259"/>
                        </a:cubicBezTo>
                        <a:cubicBezTo>
                          <a:pt x="66" y="415"/>
                          <a:pt x="1" y="735"/>
                          <a:pt x="85" y="1015"/>
                        </a:cubicBezTo>
                        <a:cubicBezTo>
                          <a:pt x="170" y="1673"/>
                          <a:pt x="561" y="2286"/>
                          <a:pt x="1265" y="2410"/>
                        </a:cubicBezTo>
                        <a:cubicBezTo>
                          <a:pt x="1347" y="2424"/>
                          <a:pt x="1426" y="2430"/>
                          <a:pt x="1502" y="2430"/>
                        </a:cubicBezTo>
                        <a:cubicBezTo>
                          <a:pt x="2309" y="2430"/>
                          <a:pt x="2785" y="1674"/>
                          <a:pt x="2934" y="917"/>
                        </a:cubicBezTo>
                        <a:cubicBezTo>
                          <a:pt x="2999" y="578"/>
                          <a:pt x="2842" y="259"/>
                          <a:pt x="2503" y="154"/>
                        </a:cubicBezTo>
                        <a:cubicBezTo>
                          <a:pt x="2174" y="58"/>
                          <a:pt x="1836" y="0"/>
                          <a:pt x="1501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4" name="Google Shape;2584;p87"/>
                  <p:cNvSpPr/>
                  <p:nvPr/>
                </p:nvSpPr>
                <p:spPr>
                  <a:xfrm>
                    <a:off x="3103460" y="2303136"/>
                    <a:ext cx="46632" cy="110155"/>
                  </a:xfrm>
                  <a:custGeom>
                    <a:rect b="b" l="l" r="r" t="t"/>
                    <a:pathLst>
                      <a:path extrusionOk="0" h="4363" w="1847">
                        <a:moveTo>
                          <a:pt x="988" y="0"/>
                        </a:moveTo>
                        <a:cubicBezTo>
                          <a:pt x="718" y="0"/>
                          <a:pt x="455" y="139"/>
                          <a:pt x="366" y="470"/>
                        </a:cubicBezTo>
                        <a:cubicBezTo>
                          <a:pt x="40" y="1669"/>
                          <a:pt x="1" y="3103"/>
                          <a:pt x="483" y="4269"/>
                        </a:cubicBezTo>
                        <a:cubicBezTo>
                          <a:pt x="499" y="4331"/>
                          <a:pt x="551" y="4362"/>
                          <a:pt x="603" y="4362"/>
                        </a:cubicBezTo>
                        <a:cubicBezTo>
                          <a:pt x="656" y="4362"/>
                          <a:pt x="708" y="4331"/>
                          <a:pt x="724" y="4269"/>
                        </a:cubicBezTo>
                        <a:cubicBezTo>
                          <a:pt x="1180" y="3175"/>
                          <a:pt x="1219" y="1936"/>
                          <a:pt x="1656" y="822"/>
                        </a:cubicBezTo>
                        <a:cubicBezTo>
                          <a:pt x="1847" y="341"/>
                          <a:pt x="1410" y="0"/>
                          <a:pt x="98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5" name="Google Shape;2585;p87"/>
                  <p:cNvSpPr/>
                  <p:nvPr/>
                </p:nvSpPr>
                <p:spPr>
                  <a:xfrm>
                    <a:off x="3101314" y="2420915"/>
                    <a:ext cx="51985" cy="138331"/>
                  </a:xfrm>
                  <a:custGeom>
                    <a:rect b="b" l="l" r="r" t="t"/>
                    <a:pathLst>
                      <a:path extrusionOk="0" h="5479" w="2059">
                        <a:moveTo>
                          <a:pt x="1418" y="0"/>
                        </a:moveTo>
                        <a:cubicBezTo>
                          <a:pt x="1242" y="0"/>
                          <a:pt x="1060" y="81"/>
                          <a:pt x="933" y="263"/>
                        </a:cubicBezTo>
                        <a:cubicBezTo>
                          <a:pt x="33" y="1540"/>
                          <a:pt x="1" y="3997"/>
                          <a:pt x="861" y="5307"/>
                        </a:cubicBezTo>
                        <a:cubicBezTo>
                          <a:pt x="933" y="5418"/>
                          <a:pt x="1067" y="5478"/>
                          <a:pt x="1197" y="5478"/>
                        </a:cubicBezTo>
                        <a:cubicBezTo>
                          <a:pt x="1349" y="5478"/>
                          <a:pt x="1494" y="5396"/>
                          <a:pt x="1526" y="5216"/>
                        </a:cubicBezTo>
                        <a:cubicBezTo>
                          <a:pt x="1656" y="4525"/>
                          <a:pt x="1526" y="3821"/>
                          <a:pt x="1513" y="3117"/>
                        </a:cubicBezTo>
                        <a:cubicBezTo>
                          <a:pt x="1487" y="2257"/>
                          <a:pt x="1793" y="1521"/>
                          <a:pt x="1969" y="699"/>
                        </a:cubicBezTo>
                        <a:cubicBezTo>
                          <a:pt x="2058" y="279"/>
                          <a:pt x="1747" y="0"/>
                          <a:pt x="141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6" name="Google Shape;2586;p87"/>
                  <p:cNvSpPr/>
                  <p:nvPr/>
                </p:nvSpPr>
                <p:spPr>
                  <a:xfrm>
                    <a:off x="3153577" y="2340073"/>
                    <a:ext cx="54080" cy="195416"/>
                  </a:xfrm>
                  <a:custGeom>
                    <a:rect b="b" l="l" r="r" t="t"/>
                    <a:pathLst>
                      <a:path extrusionOk="0" h="7740" w="2142">
                        <a:moveTo>
                          <a:pt x="1063" y="1"/>
                        </a:moveTo>
                        <a:cubicBezTo>
                          <a:pt x="652" y="1"/>
                          <a:pt x="241" y="271"/>
                          <a:pt x="225" y="812"/>
                        </a:cubicBezTo>
                        <a:cubicBezTo>
                          <a:pt x="166" y="3009"/>
                          <a:pt x="238" y="5153"/>
                          <a:pt x="23" y="7343"/>
                        </a:cubicBezTo>
                        <a:cubicBezTo>
                          <a:pt x="1" y="7567"/>
                          <a:pt x="226" y="7739"/>
                          <a:pt x="436" y="7739"/>
                        </a:cubicBezTo>
                        <a:cubicBezTo>
                          <a:pt x="531" y="7739"/>
                          <a:pt x="623" y="7704"/>
                          <a:pt x="688" y="7623"/>
                        </a:cubicBezTo>
                        <a:cubicBezTo>
                          <a:pt x="2141" y="5818"/>
                          <a:pt x="1978" y="3002"/>
                          <a:pt x="1907" y="812"/>
                        </a:cubicBezTo>
                        <a:cubicBezTo>
                          <a:pt x="1887" y="271"/>
                          <a:pt x="1475" y="1"/>
                          <a:pt x="1063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7" name="Google Shape;2587;p87"/>
                  <p:cNvSpPr/>
                  <p:nvPr/>
                </p:nvSpPr>
                <p:spPr>
                  <a:xfrm>
                    <a:off x="3124037" y="2604843"/>
                    <a:ext cx="42138" cy="127348"/>
                  </a:xfrm>
                  <a:custGeom>
                    <a:rect b="b" l="l" r="r" t="t"/>
                    <a:pathLst>
                      <a:path extrusionOk="0" h="5044" w="1669">
                        <a:moveTo>
                          <a:pt x="786" y="1"/>
                        </a:moveTo>
                        <a:cubicBezTo>
                          <a:pt x="627" y="1"/>
                          <a:pt x="463" y="80"/>
                          <a:pt x="372" y="219"/>
                        </a:cubicBezTo>
                        <a:cubicBezTo>
                          <a:pt x="0" y="805"/>
                          <a:pt x="228" y="1679"/>
                          <a:pt x="320" y="2324"/>
                        </a:cubicBezTo>
                        <a:cubicBezTo>
                          <a:pt x="443" y="3171"/>
                          <a:pt x="567" y="4253"/>
                          <a:pt x="1089" y="4950"/>
                        </a:cubicBezTo>
                        <a:cubicBezTo>
                          <a:pt x="1131" y="5011"/>
                          <a:pt x="1198" y="5043"/>
                          <a:pt x="1263" y="5043"/>
                        </a:cubicBezTo>
                        <a:cubicBezTo>
                          <a:pt x="1338" y="5043"/>
                          <a:pt x="1410" y="4999"/>
                          <a:pt x="1434" y="4905"/>
                        </a:cubicBezTo>
                        <a:cubicBezTo>
                          <a:pt x="1669" y="4155"/>
                          <a:pt x="1473" y="3223"/>
                          <a:pt x="1395" y="2454"/>
                        </a:cubicBezTo>
                        <a:cubicBezTo>
                          <a:pt x="1323" y="1750"/>
                          <a:pt x="1486" y="857"/>
                          <a:pt x="1154" y="219"/>
                        </a:cubicBezTo>
                        <a:cubicBezTo>
                          <a:pt x="1076" y="68"/>
                          <a:pt x="933" y="1"/>
                          <a:pt x="786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8" name="Google Shape;2588;p87"/>
                  <p:cNvSpPr/>
                  <p:nvPr/>
                </p:nvSpPr>
                <p:spPr>
                  <a:xfrm>
                    <a:off x="3156682" y="2559398"/>
                    <a:ext cx="40446" cy="181151"/>
                  </a:xfrm>
                  <a:custGeom>
                    <a:rect b="b" l="l" r="r" t="t"/>
                    <a:pathLst>
                      <a:path extrusionOk="0" h="7175" w="1602">
                        <a:moveTo>
                          <a:pt x="526" y="1"/>
                        </a:moveTo>
                        <a:cubicBezTo>
                          <a:pt x="257" y="1"/>
                          <a:pt x="1" y="269"/>
                          <a:pt x="17" y="533"/>
                        </a:cubicBezTo>
                        <a:cubicBezTo>
                          <a:pt x="24" y="728"/>
                          <a:pt x="43" y="911"/>
                          <a:pt x="193" y="1054"/>
                        </a:cubicBezTo>
                        <a:cubicBezTo>
                          <a:pt x="343" y="1204"/>
                          <a:pt x="369" y="1380"/>
                          <a:pt x="428" y="1628"/>
                        </a:cubicBezTo>
                        <a:cubicBezTo>
                          <a:pt x="597" y="2292"/>
                          <a:pt x="591" y="3009"/>
                          <a:pt x="584" y="3694"/>
                        </a:cubicBezTo>
                        <a:cubicBezTo>
                          <a:pt x="578" y="4339"/>
                          <a:pt x="552" y="4991"/>
                          <a:pt x="519" y="5636"/>
                        </a:cubicBezTo>
                        <a:cubicBezTo>
                          <a:pt x="493" y="6112"/>
                          <a:pt x="363" y="6692"/>
                          <a:pt x="597" y="7122"/>
                        </a:cubicBezTo>
                        <a:cubicBezTo>
                          <a:pt x="620" y="7156"/>
                          <a:pt x="657" y="7174"/>
                          <a:pt x="695" y="7174"/>
                        </a:cubicBezTo>
                        <a:cubicBezTo>
                          <a:pt x="723" y="7174"/>
                          <a:pt x="751" y="7164"/>
                          <a:pt x="773" y="7141"/>
                        </a:cubicBezTo>
                        <a:cubicBezTo>
                          <a:pt x="1119" y="6855"/>
                          <a:pt x="1164" y="6353"/>
                          <a:pt x="1262" y="5942"/>
                        </a:cubicBezTo>
                        <a:cubicBezTo>
                          <a:pt x="1419" y="5277"/>
                          <a:pt x="1484" y="4587"/>
                          <a:pt x="1549" y="3915"/>
                        </a:cubicBezTo>
                        <a:cubicBezTo>
                          <a:pt x="1601" y="3283"/>
                          <a:pt x="1588" y="2657"/>
                          <a:pt x="1529" y="2025"/>
                        </a:cubicBezTo>
                        <a:cubicBezTo>
                          <a:pt x="1484" y="1576"/>
                          <a:pt x="1217" y="982"/>
                          <a:pt x="1204" y="637"/>
                        </a:cubicBezTo>
                        <a:cubicBezTo>
                          <a:pt x="1184" y="350"/>
                          <a:pt x="1028" y="174"/>
                          <a:pt x="767" y="70"/>
                        </a:cubicBezTo>
                        <a:lnTo>
                          <a:pt x="676" y="31"/>
                        </a:lnTo>
                        <a:cubicBezTo>
                          <a:pt x="626" y="10"/>
                          <a:pt x="576" y="1"/>
                          <a:pt x="526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9" name="Google Shape;2589;p87"/>
                  <p:cNvSpPr/>
                  <p:nvPr/>
                </p:nvSpPr>
                <p:spPr>
                  <a:xfrm>
                    <a:off x="3387773" y="2207549"/>
                    <a:ext cx="65871" cy="115179"/>
                  </a:xfrm>
                  <a:custGeom>
                    <a:rect b="b" l="l" r="r" t="t"/>
                    <a:pathLst>
                      <a:path extrusionOk="0" h="4562" w="2609">
                        <a:moveTo>
                          <a:pt x="427" y="0"/>
                        </a:moveTo>
                        <a:cubicBezTo>
                          <a:pt x="153" y="0"/>
                          <a:pt x="1" y="379"/>
                          <a:pt x="197" y="593"/>
                        </a:cubicBezTo>
                        <a:cubicBezTo>
                          <a:pt x="810" y="1251"/>
                          <a:pt x="1292" y="1746"/>
                          <a:pt x="1625" y="2613"/>
                        </a:cubicBezTo>
                        <a:cubicBezTo>
                          <a:pt x="1879" y="3272"/>
                          <a:pt x="2094" y="3923"/>
                          <a:pt x="2440" y="4536"/>
                        </a:cubicBezTo>
                        <a:cubicBezTo>
                          <a:pt x="2450" y="4554"/>
                          <a:pt x="2466" y="4562"/>
                          <a:pt x="2481" y="4562"/>
                        </a:cubicBezTo>
                        <a:cubicBezTo>
                          <a:pt x="2506" y="4562"/>
                          <a:pt x="2531" y="4542"/>
                          <a:pt x="2531" y="4510"/>
                        </a:cubicBezTo>
                        <a:cubicBezTo>
                          <a:pt x="2609" y="3030"/>
                          <a:pt x="2179" y="573"/>
                          <a:pt x="536" y="19"/>
                        </a:cubicBezTo>
                        <a:cubicBezTo>
                          <a:pt x="498" y="6"/>
                          <a:pt x="462" y="0"/>
                          <a:pt x="427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0" name="Google Shape;2590;p87"/>
                  <p:cNvSpPr/>
                  <p:nvPr/>
                </p:nvSpPr>
                <p:spPr>
                  <a:xfrm>
                    <a:off x="3392746" y="2248172"/>
                    <a:ext cx="37997" cy="63422"/>
                  </a:xfrm>
                  <a:custGeom>
                    <a:rect b="b" l="l" r="r" t="t"/>
                    <a:pathLst>
                      <a:path extrusionOk="0" h="2512" w="1505">
                        <a:moveTo>
                          <a:pt x="251" y="1"/>
                        </a:moveTo>
                        <a:cubicBezTo>
                          <a:pt x="147" y="1"/>
                          <a:pt x="56" y="109"/>
                          <a:pt x="46" y="209"/>
                        </a:cubicBezTo>
                        <a:cubicBezTo>
                          <a:pt x="0" y="652"/>
                          <a:pt x="222" y="1096"/>
                          <a:pt x="405" y="1487"/>
                        </a:cubicBezTo>
                        <a:cubicBezTo>
                          <a:pt x="581" y="1884"/>
                          <a:pt x="861" y="2230"/>
                          <a:pt x="1219" y="2484"/>
                        </a:cubicBezTo>
                        <a:cubicBezTo>
                          <a:pt x="1246" y="2503"/>
                          <a:pt x="1274" y="2512"/>
                          <a:pt x="1302" y="2512"/>
                        </a:cubicBezTo>
                        <a:cubicBezTo>
                          <a:pt x="1406" y="2512"/>
                          <a:pt x="1504" y="2396"/>
                          <a:pt x="1473" y="2288"/>
                        </a:cubicBezTo>
                        <a:cubicBezTo>
                          <a:pt x="1324" y="1845"/>
                          <a:pt x="1154" y="1408"/>
                          <a:pt x="965" y="985"/>
                        </a:cubicBezTo>
                        <a:cubicBezTo>
                          <a:pt x="809" y="633"/>
                          <a:pt x="659" y="274"/>
                          <a:pt x="346" y="33"/>
                        </a:cubicBezTo>
                        <a:cubicBezTo>
                          <a:pt x="314" y="11"/>
                          <a:pt x="282" y="1"/>
                          <a:pt x="251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1" name="Google Shape;2591;p87"/>
                  <p:cNvSpPr/>
                  <p:nvPr/>
                </p:nvSpPr>
                <p:spPr>
                  <a:xfrm>
                    <a:off x="3326598" y="2078231"/>
                    <a:ext cx="68522" cy="102581"/>
                  </a:xfrm>
                  <a:custGeom>
                    <a:rect b="b" l="l" r="r" t="t"/>
                    <a:pathLst>
                      <a:path extrusionOk="0" h="4063" w="2714">
                        <a:moveTo>
                          <a:pt x="987" y="0"/>
                        </a:moveTo>
                        <a:cubicBezTo>
                          <a:pt x="913" y="0"/>
                          <a:pt x="836" y="10"/>
                          <a:pt x="756" y="32"/>
                        </a:cubicBezTo>
                        <a:cubicBezTo>
                          <a:pt x="346" y="149"/>
                          <a:pt x="0" y="644"/>
                          <a:pt x="163" y="1081"/>
                        </a:cubicBezTo>
                        <a:cubicBezTo>
                          <a:pt x="548" y="2085"/>
                          <a:pt x="913" y="3362"/>
                          <a:pt x="1851" y="3988"/>
                        </a:cubicBezTo>
                        <a:cubicBezTo>
                          <a:pt x="1929" y="4039"/>
                          <a:pt x="2019" y="4062"/>
                          <a:pt x="2111" y="4062"/>
                        </a:cubicBezTo>
                        <a:cubicBezTo>
                          <a:pt x="2404" y="4062"/>
                          <a:pt x="2714" y="3825"/>
                          <a:pt x="2679" y="3512"/>
                        </a:cubicBezTo>
                        <a:cubicBezTo>
                          <a:pt x="2568" y="2554"/>
                          <a:pt x="2164" y="1524"/>
                          <a:pt x="1806" y="625"/>
                        </a:cubicBezTo>
                        <a:cubicBezTo>
                          <a:pt x="1664" y="265"/>
                          <a:pt x="1367" y="0"/>
                          <a:pt x="987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2" name="Google Shape;2592;p87"/>
                  <p:cNvSpPr/>
                  <p:nvPr/>
                </p:nvSpPr>
                <p:spPr>
                  <a:xfrm>
                    <a:off x="3274588" y="1960300"/>
                    <a:ext cx="73571" cy="79100"/>
                  </a:xfrm>
                  <a:custGeom>
                    <a:rect b="b" l="l" r="r" t="t"/>
                    <a:pathLst>
                      <a:path extrusionOk="0" h="3133" w="2914">
                        <a:moveTo>
                          <a:pt x="958" y="1"/>
                        </a:moveTo>
                        <a:cubicBezTo>
                          <a:pt x="697" y="1"/>
                          <a:pt x="444" y="91"/>
                          <a:pt x="236" y="310"/>
                        </a:cubicBezTo>
                        <a:cubicBezTo>
                          <a:pt x="1" y="551"/>
                          <a:pt x="53" y="949"/>
                          <a:pt x="340" y="1118"/>
                        </a:cubicBezTo>
                        <a:cubicBezTo>
                          <a:pt x="646" y="1307"/>
                          <a:pt x="965" y="1209"/>
                          <a:pt x="1278" y="1333"/>
                        </a:cubicBezTo>
                        <a:cubicBezTo>
                          <a:pt x="1467" y="1424"/>
                          <a:pt x="1630" y="1555"/>
                          <a:pt x="1754" y="1724"/>
                        </a:cubicBezTo>
                        <a:cubicBezTo>
                          <a:pt x="1930" y="1939"/>
                          <a:pt x="2106" y="2102"/>
                          <a:pt x="2223" y="2343"/>
                        </a:cubicBezTo>
                        <a:cubicBezTo>
                          <a:pt x="2341" y="2578"/>
                          <a:pt x="2445" y="2819"/>
                          <a:pt x="2569" y="3047"/>
                        </a:cubicBezTo>
                        <a:cubicBezTo>
                          <a:pt x="2600" y="3106"/>
                          <a:pt x="2661" y="3133"/>
                          <a:pt x="2722" y="3133"/>
                        </a:cubicBezTo>
                        <a:cubicBezTo>
                          <a:pt x="2817" y="3133"/>
                          <a:pt x="2913" y="3069"/>
                          <a:pt x="2901" y="2962"/>
                        </a:cubicBezTo>
                        <a:cubicBezTo>
                          <a:pt x="2862" y="2610"/>
                          <a:pt x="2803" y="2259"/>
                          <a:pt x="2725" y="1913"/>
                        </a:cubicBezTo>
                        <a:cubicBezTo>
                          <a:pt x="2634" y="1535"/>
                          <a:pt x="2647" y="1209"/>
                          <a:pt x="2419" y="864"/>
                        </a:cubicBezTo>
                        <a:cubicBezTo>
                          <a:pt x="2125" y="419"/>
                          <a:pt x="1521" y="1"/>
                          <a:pt x="958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3" name="Google Shape;2593;p87"/>
                  <p:cNvSpPr/>
                  <p:nvPr/>
                </p:nvSpPr>
                <p:spPr>
                  <a:xfrm>
                    <a:off x="3208642" y="2004306"/>
                    <a:ext cx="112048" cy="95688"/>
                  </a:xfrm>
                  <a:custGeom>
                    <a:rect b="b" l="l" r="r" t="t"/>
                    <a:pathLst>
                      <a:path extrusionOk="0" h="3790" w="4438">
                        <a:moveTo>
                          <a:pt x="2084" y="0"/>
                        </a:moveTo>
                        <a:cubicBezTo>
                          <a:pt x="703" y="0"/>
                          <a:pt x="1" y="2377"/>
                          <a:pt x="1088" y="3357"/>
                        </a:cubicBezTo>
                        <a:cubicBezTo>
                          <a:pt x="1421" y="3658"/>
                          <a:pt x="1810" y="3790"/>
                          <a:pt x="2199" y="3790"/>
                        </a:cubicBezTo>
                        <a:cubicBezTo>
                          <a:pt x="2967" y="3790"/>
                          <a:pt x="3733" y="3275"/>
                          <a:pt x="4066" y="2523"/>
                        </a:cubicBezTo>
                        <a:cubicBezTo>
                          <a:pt x="4307" y="1982"/>
                          <a:pt x="4438" y="1382"/>
                          <a:pt x="4073" y="854"/>
                        </a:cubicBezTo>
                        <a:cubicBezTo>
                          <a:pt x="3897" y="600"/>
                          <a:pt x="3050" y="92"/>
                          <a:pt x="2215" y="7"/>
                        </a:cubicBezTo>
                        <a:cubicBezTo>
                          <a:pt x="2171" y="2"/>
                          <a:pt x="2127" y="0"/>
                          <a:pt x="208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4" name="Google Shape;2594;p87"/>
                  <p:cNvSpPr/>
                  <p:nvPr/>
                </p:nvSpPr>
                <p:spPr>
                  <a:xfrm>
                    <a:off x="3231894" y="1962345"/>
                    <a:ext cx="34816" cy="27520"/>
                  </a:xfrm>
                  <a:custGeom>
                    <a:rect b="b" l="l" r="r" t="t"/>
                    <a:pathLst>
                      <a:path extrusionOk="0" h="1090" w="1379">
                        <a:moveTo>
                          <a:pt x="983" y="0"/>
                        </a:moveTo>
                        <a:cubicBezTo>
                          <a:pt x="954" y="0"/>
                          <a:pt x="925" y="5"/>
                          <a:pt x="897" y="14"/>
                        </a:cubicBezTo>
                        <a:cubicBezTo>
                          <a:pt x="727" y="66"/>
                          <a:pt x="643" y="164"/>
                          <a:pt x="506" y="255"/>
                        </a:cubicBezTo>
                        <a:cubicBezTo>
                          <a:pt x="382" y="333"/>
                          <a:pt x="271" y="418"/>
                          <a:pt x="180" y="522"/>
                        </a:cubicBezTo>
                        <a:cubicBezTo>
                          <a:pt x="0" y="721"/>
                          <a:pt x="104" y="1089"/>
                          <a:pt x="399" y="1089"/>
                        </a:cubicBezTo>
                        <a:cubicBezTo>
                          <a:pt x="404" y="1089"/>
                          <a:pt x="409" y="1089"/>
                          <a:pt x="414" y="1089"/>
                        </a:cubicBezTo>
                        <a:cubicBezTo>
                          <a:pt x="656" y="1083"/>
                          <a:pt x="903" y="1070"/>
                          <a:pt x="1144" y="1037"/>
                        </a:cubicBezTo>
                        <a:cubicBezTo>
                          <a:pt x="1275" y="1004"/>
                          <a:pt x="1359" y="887"/>
                          <a:pt x="1359" y="757"/>
                        </a:cubicBezTo>
                        <a:cubicBezTo>
                          <a:pt x="1366" y="639"/>
                          <a:pt x="1353" y="522"/>
                          <a:pt x="1327" y="405"/>
                        </a:cubicBezTo>
                        <a:cubicBezTo>
                          <a:pt x="1378" y="200"/>
                          <a:pt x="1181" y="0"/>
                          <a:pt x="983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5" name="Google Shape;2595;p87"/>
                  <p:cNvSpPr/>
                  <p:nvPr/>
                </p:nvSpPr>
                <p:spPr>
                  <a:xfrm>
                    <a:off x="3213716" y="1922782"/>
                    <a:ext cx="36887" cy="56504"/>
                  </a:xfrm>
                  <a:custGeom>
                    <a:rect b="b" l="l" r="r" t="t"/>
                    <a:pathLst>
                      <a:path extrusionOk="0" h="2238" w="1461">
                        <a:moveTo>
                          <a:pt x="1211" y="0"/>
                        </a:moveTo>
                        <a:cubicBezTo>
                          <a:pt x="1200" y="0"/>
                          <a:pt x="1188" y="6"/>
                          <a:pt x="1180" y="17"/>
                        </a:cubicBezTo>
                        <a:cubicBezTo>
                          <a:pt x="1164" y="14"/>
                          <a:pt x="1148" y="12"/>
                          <a:pt x="1131" y="12"/>
                        </a:cubicBezTo>
                        <a:cubicBezTo>
                          <a:pt x="1109" y="12"/>
                          <a:pt x="1086" y="15"/>
                          <a:pt x="1063" y="23"/>
                        </a:cubicBezTo>
                        <a:cubicBezTo>
                          <a:pt x="202" y="277"/>
                          <a:pt x="0" y="1300"/>
                          <a:pt x="157" y="2063"/>
                        </a:cubicBezTo>
                        <a:cubicBezTo>
                          <a:pt x="181" y="2182"/>
                          <a:pt x="278" y="2237"/>
                          <a:pt x="379" y="2237"/>
                        </a:cubicBezTo>
                        <a:cubicBezTo>
                          <a:pt x="465" y="2237"/>
                          <a:pt x="555" y="2197"/>
                          <a:pt x="607" y="2122"/>
                        </a:cubicBezTo>
                        <a:cubicBezTo>
                          <a:pt x="939" y="1626"/>
                          <a:pt x="1226" y="1092"/>
                          <a:pt x="1265" y="512"/>
                        </a:cubicBezTo>
                        <a:cubicBezTo>
                          <a:pt x="1460" y="401"/>
                          <a:pt x="1408" y="127"/>
                          <a:pt x="1245" y="43"/>
                        </a:cubicBezTo>
                        <a:lnTo>
                          <a:pt x="1245" y="30"/>
                        </a:lnTo>
                        <a:cubicBezTo>
                          <a:pt x="1241" y="11"/>
                          <a:pt x="1227" y="0"/>
                          <a:pt x="1211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6" name="Google Shape;2596;p87"/>
                  <p:cNvSpPr/>
                  <p:nvPr/>
                </p:nvSpPr>
                <p:spPr>
                  <a:xfrm>
                    <a:off x="3223260" y="2111002"/>
                    <a:ext cx="48677" cy="50091"/>
                  </a:xfrm>
                  <a:custGeom>
                    <a:rect b="b" l="l" r="r" t="t"/>
                    <a:pathLst>
                      <a:path extrusionOk="0" h="1984" w="1928">
                        <a:moveTo>
                          <a:pt x="518" y="0"/>
                        </a:moveTo>
                        <a:cubicBezTo>
                          <a:pt x="445" y="0"/>
                          <a:pt x="372" y="10"/>
                          <a:pt x="300" y="31"/>
                        </a:cubicBezTo>
                        <a:cubicBezTo>
                          <a:pt x="124" y="76"/>
                          <a:pt x="13" y="252"/>
                          <a:pt x="39" y="435"/>
                        </a:cubicBezTo>
                        <a:cubicBezTo>
                          <a:pt x="20" y="487"/>
                          <a:pt x="13" y="545"/>
                          <a:pt x="7" y="611"/>
                        </a:cubicBezTo>
                        <a:cubicBezTo>
                          <a:pt x="0" y="910"/>
                          <a:pt x="33" y="1262"/>
                          <a:pt x="209" y="1517"/>
                        </a:cubicBezTo>
                        <a:cubicBezTo>
                          <a:pt x="431" y="1816"/>
                          <a:pt x="730" y="1842"/>
                          <a:pt x="1082" y="1953"/>
                        </a:cubicBezTo>
                        <a:cubicBezTo>
                          <a:pt x="1153" y="1974"/>
                          <a:pt x="1224" y="1984"/>
                          <a:pt x="1291" y="1984"/>
                        </a:cubicBezTo>
                        <a:cubicBezTo>
                          <a:pt x="1647" y="1984"/>
                          <a:pt x="1927" y="1713"/>
                          <a:pt x="1812" y="1341"/>
                        </a:cubicBezTo>
                        <a:cubicBezTo>
                          <a:pt x="1688" y="943"/>
                          <a:pt x="1421" y="441"/>
                          <a:pt x="1043" y="181"/>
                        </a:cubicBezTo>
                        <a:cubicBezTo>
                          <a:pt x="952" y="96"/>
                          <a:pt x="841" y="44"/>
                          <a:pt x="717" y="24"/>
                        </a:cubicBezTo>
                        <a:cubicBezTo>
                          <a:pt x="652" y="9"/>
                          <a:pt x="585" y="0"/>
                          <a:pt x="51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7" name="Google Shape;2597;p87"/>
                  <p:cNvSpPr/>
                  <p:nvPr/>
                </p:nvSpPr>
                <p:spPr>
                  <a:xfrm>
                    <a:off x="3223260" y="2164148"/>
                    <a:ext cx="48677" cy="50116"/>
                  </a:xfrm>
                  <a:custGeom>
                    <a:rect b="b" l="l" r="r" t="t"/>
                    <a:pathLst>
                      <a:path extrusionOk="0" h="1985" w="1928">
                        <a:moveTo>
                          <a:pt x="518" y="1"/>
                        </a:moveTo>
                        <a:cubicBezTo>
                          <a:pt x="445" y="1"/>
                          <a:pt x="372" y="10"/>
                          <a:pt x="300" y="31"/>
                        </a:cubicBezTo>
                        <a:cubicBezTo>
                          <a:pt x="124" y="76"/>
                          <a:pt x="13" y="252"/>
                          <a:pt x="39" y="428"/>
                        </a:cubicBezTo>
                        <a:cubicBezTo>
                          <a:pt x="20" y="487"/>
                          <a:pt x="13" y="546"/>
                          <a:pt x="7" y="611"/>
                        </a:cubicBezTo>
                        <a:cubicBezTo>
                          <a:pt x="0" y="911"/>
                          <a:pt x="33" y="1263"/>
                          <a:pt x="209" y="1517"/>
                        </a:cubicBezTo>
                        <a:cubicBezTo>
                          <a:pt x="431" y="1817"/>
                          <a:pt x="730" y="1843"/>
                          <a:pt x="1082" y="1953"/>
                        </a:cubicBezTo>
                        <a:cubicBezTo>
                          <a:pt x="1153" y="1974"/>
                          <a:pt x="1224" y="1984"/>
                          <a:pt x="1291" y="1984"/>
                        </a:cubicBezTo>
                        <a:cubicBezTo>
                          <a:pt x="1647" y="1984"/>
                          <a:pt x="1927" y="1713"/>
                          <a:pt x="1812" y="1341"/>
                        </a:cubicBezTo>
                        <a:cubicBezTo>
                          <a:pt x="1688" y="943"/>
                          <a:pt x="1421" y="441"/>
                          <a:pt x="1043" y="174"/>
                        </a:cubicBezTo>
                        <a:cubicBezTo>
                          <a:pt x="952" y="96"/>
                          <a:pt x="841" y="44"/>
                          <a:pt x="717" y="24"/>
                        </a:cubicBezTo>
                        <a:cubicBezTo>
                          <a:pt x="652" y="9"/>
                          <a:pt x="585" y="1"/>
                          <a:pt x="518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8" name="Google Shape;2598;p87"/>
                  <p:cNvSpPr/>
                  <p:nvPr/>
                </p:nvSpPr>
                <p:spPr>
                  <a:xfrm>
                    <a:off x="3223260" y="2217294"/>
                    <a:ext cx="48677" cy="50116"/>
                  </a:xfrm>
                  <a:custGeom>
                    <a:rect b="b" l="l" r="r" t="t"/>
                    <a:pathLst>
                      <a:path extrusionOk="0" h="1985" w="1928">
                        <a:moveTo>
                          <a:pt x="518" y="1"/>
                        </a:moveTo>
                        <a:cubicBezTo>
                          <a:pt x="445" y="1"/>
                          <a:pt x="372" y="10"/>
                          <a:pt x="300" y="31"/>
                        </a:cubicBezTo>
                        <a:cubicBezTo>
                          <a:pt x="124" y="77"/>
                          <a:pt x="13" y="253"/>
                          <a:pt x="39" y="428"/>
                        </a:cubicBezTo>
                        <a:cubicBezTo>
                          <a:pt x="20" y="487"/>
                          <a:pt x="13" y="546"/>
                          <a:pt x="7" y="611"/>
                        </a:cubicBezTo>
                        <a:cubicBezTo>
                          <a:pt x="0" y="911"/>
                          <a:pt x="33" y="1263"/>
                          <a:pt x="209" y="1517"/>
                        </a:cubicBezTo>
                        <a:cubicBezTo>
                          <a:pt x="431" y="1817"/>
                          <a:pt x="730" y="1843"/>
                          <a:pt x="1082" y="1954"/>
                        </a:cubicBezTo>
                        <a:cubicBezTo>
                          <a:pt x="1153" y="1974"/>
                          <a:pt x="1224" y="1984"/>
                          <a:pt x="1291" y="1984"/>
                        </a:cubicBezTo>
                        <a:cubicBezTo>
                          <a:pt x="1647" y="1984"/>
                          <a:pt x="1927" y="1713"/>
                          <a:pt x="1812" y="1341"/>
                        </a:cubicBezTo>
                        <a:cubicBezTo>
                          <a:pt x="1688" y="943"/>
                          <a:pt x="1421" y="442"/>
                          <a:pt x="1043" y="174"/>
                        </a:cubicBezTo>
                        <a:cubicBezTo>
                          <a:pt x="952" y="96"/>
                          <a:pt x="841" y="44"/>
                          <a:pt x="717" y="24"/>
                        </a:cubicBezTo>
                        <a:cubicBezTo>
                          <a:pt x="652" y="9"/>
                          <a:pt x="585" y="1"/>
                          <a:pt x="518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9" name="Google Shape;2599;p87"/>
                  <p:cNvSpPr/>
                  <p:nvPr/>
                </p:nvSpPr>
                <p:spPr>
                  <a:xfrm>
                    <a:off x="3277567" y="2111532"/>
                    <a:ext cx="31585" cy="42795"/>
                  </a:xfrm>
                  <a:custGeom>
                    <a:rect b="b" l="l" r="r" t="t"/>
                    <a:pathLst>
                      <a:path extrusionOk="0" h="1695" w="1251">
                        <a:moveTo>
                          <a:pt x="794" y="0"/>
                        </a:moveTo>
                        <a:cubicBezTo>
                          <a:pt x="641" y="0"/>
                          <a:pt x="488" y="89"/>
                          <a:pt x="417" y="290"/>
                        </a:cubicBezTo>
                        <a:cubicBezTo>
                          <a:pt x="359" y="453"/>
                          <a:pt x="287" y="616"/>
                          <a:pt x="209" y="772"/>
                        </a:cubicBezTo>
                        <a:cubicBezTo>
                          <a:pt x="91" y="1020"/>
                          <a:pt x="0" y="1248"/>
                          <a:pt x="131" y="1496"/>
                        </a:cubicBezTo>
                        <a:cubicBezTo>
                          <a:pt x="204" y="1637"/>
                          <a:pt x="341" y="1694"/>
                          <a:pt x="483" y="1694"/>
                        </a:cubicBezTo>
                        <a:cubicBezTo>
                          <a:pt x="517" y="1694"/>
                          <a:pt x="552" y="1691"/>
                          <a:pt x="587" y="1685"/>
                        </a:cubicBezTo>
                        <a:cubicBezTo>
                          <a:pt x="1050" y="1600"/>
                          <a:pt x="1141" y="883"/>
                          <a:pt x="1199" y="505"/>
                        </a:cubicBezTo>
                        <a:cubicBezTo>
                          <a:pt x="1250" y="197"/>
                          <a:pt x="1023" y="0"/>
                          <a:pt x="79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0" name="Google Shape;2600;p87"/>
                  <p:cNvSpPr/>
                  <p:nvPr/>
                </p:nvSpPr>
                <p:spPr>
                  <a:xfrm>
                    <a:off x="3281632" y="2152635"/>
                    <a:ext cx="30499" cy="45849"/>
                  </a:xfrm>
                  <a:custGeom>
                    <a:rect b="b" l="l" r="r" t="t"/>
                    <a:pathLst>
                      <a:path extrusionOk="0" h="1816" w="1208">
                        <a:moveTo>
                          <a:pt x="951" y="0"/>
                        </a:moveTo>
                        <a:cubicBezTo>
                          <a:pt x="876" y="0"/>
                          <a:pt x="804" y="36"/>
                          <a:pt x="765" y="122"/>
                        </a:cubicBezTo>
                        <a:cubicBezTo>
                          <a:pt x="667" y="330"/>
                          <a:pt x="556" y="526"/>
                          <a:pt x="419" y="715"/>
                        </a:cubicBezTo>
                        <a:cubicBezTo>
                          <a:pt x="295" y="904"/>
                          <a:pt x="126" y="1047"/>
                          <a:pt x="67" y="1269"/>
                        </a:cubicBezTo>
                        <a:cubicBezTo>
                          <a:pt x="1" y="1546"/>
                          <a:pt x="225" y="1815"/>
                          <a:pt x="486" y="1815"/>
                        </a:cubicBezTo>
                        <a:cubicBezTo>
                          <a:pt x="556" y="1815"/>
                          <a:pt x="629" y="1795"/>
                          <a:pt x="700" y="1751"/>
                        </a:cubicBezTo>
                        <a:cubicBezTo>
                          <a:pt x="1162" y="1464"/>
                          <a:pt x="1208" y="728"/>
                          <a:pt x="1208" y="239"/>
                        </a:cubicBezTo>
                        <a:cubicBezTo>
                          <a:pt x="1208" y="101"/>
                          <a:pt x="1075" y="0"/>
                          <a:pt x="951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1" name="Google Shape;2601;p87"/>
                  <p:cNvSpPr/>
                  <p:nvPr/>
                </p:nvSpPr>
                <p:spPr>
                  <a:xfrm>
                    <a:off x="3282339" y="2198561"/>
                    <a:ext cx="37366" cy="43198"/>
                  </a:xfrm>
                  <a:custGeom>
                    <a:rect b="b" l="l" r="r" t="t"/>
                    <a:pathLst>
                      <a:path extrusionOk="0" h="1711" w="1480">
                        <a:moveTo>
                          <a:pt x="1209" y="0"/>
                        </a:moveTo>
                        <a:cubicBezTo>
                          <a:pt x="1128" y="0"/>
                          <a:pt x="1043" y="37"/>
                          <a:pt x="997" y="102"/>
                        </a:cubicBezTo>
                        <a:cubicBezTo>
                          <a:pt x="782" y="395"/>
                          <a:pt x="528" y="662"/>
                          <a:pt x="241" y="884"/>
                        </a:cubicBezTo>
                        <a:cubicBezTo>
                          <a:pt x="0" y="1086"/>
                          <a:pt x="91" y="1496"/>
                          <a:pt x="339" y="1646"/>
                        </a:cubicBezTo>
                        <a:cubicBezTo>
                          <a:pt x="416" y="1691"/>
                          <a:pt x="494" y="1711"/>
                          <a:pt x="570" y="1711"/>
                        </a:cubicBezTo>
                        <a:cubicBezTo>
                          <a:pt x="737" y="1711"/>
                          <a:pt x="892" y="1614"/>
                          <a:pt x="1004" y="1470"/>
                        </a:cubicBezTo>
                        <a:cubicBezTo>
                          <a:pt x="1304" y="1073"/>
                          <a:pt x="1480" y="662"/>
                          <a:pt x="1401" y="154"/>
                        </a:cubicBezTo>
                        <a:cubicBezTo>
                          <a:pt x="1384" y="47"/>
                          <a:pt x="1299" y="0"/>
                          <a:pt x="1209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2" name="Google Shape;2602;p87"/>
                  <p:cNvSpPr/>
                  <p:nvPr/>
                </p:nvSpPr>
                <p:spPr>
                  <a:xfrm>
                    <a:off x="3284636" y="2250924"/>
                    <a:ext cx="32595" cy="36028"/>
                  </a:xfrm>
                  <a:custGeom>
                    <a:rect b="b" l="l" r="r" t="t"/>
                    <a:pathLst>
                      <a:path extrusionOk="0" h="1427" w="1291">
                        <a:moveTo>
                          <a:pt x="1100" y="1"/>
                        </a:moveTo>
                        <a:cubicBezTo>
                          <a:pt x="1071" y="1"/>
                          <a:pt x="1041" y="9"/>
                          <a:pt x="1011" y="28"/>
                        </a:cubicBezTo>
                        <a:cubicBezTo>
                          <a:pt x="939" y="68"/>
                          <a:pt x="861" y="81"/>
                          <a:pt x="789" y="120"/>
                        </a:cubicBezTo>
                        <a:cubicBezTo>
                          <a:pt x="704" y="168"/>
                          <a:pt x="625" y="228"/>
                          <a:pt x="552" y="288"/>
                        </a:cubicBezTo>
                        <a:lnTo>
                          <a:pt x="552" y="288"/>
                        </a:lnTo>
                        <a:cubicBezTo>
                          <a:pt x="552" y="288"/>
                          <a:pt x="552" y="288"/>
                          <a:pt x="552" y="288"/>
                        </a:cubicBezTo>
                        <a:lnTo>
                          <a:pt x="552" y="288"/>
                        </a:lnTo>
                        <a:cubicBezTo>
                          <a:pt x="549" y="288"/>
                          <a:pt x="483" y="335"/>
                          <a:pt x="483" y="335"/>
                        </a:cubicBezTo>
                        <a:cubicBezTo>
                          <a:pt x="444" y="361"/>
                          <a:pt x="411" y="380"/>
                          <a:pt x="372" y="400"/>
                        </a:cubicBezTo>
                        <a:cubicBezTo>
                          <a:pt x="248" y="452"/>
                          <a:pt x="150" y="543"/>
                          <a:pt x="85" y="661"/>
                        </a:cubicBezTo>
                        <a:cubicBezTo>
                          <a:pt x="0" y="817"/>
                          <a:pt x="0" y="1013"/>
                          <a:pt x="85" y="1176"/>
                        </a:cubicBezTo>
                        <a:cubicBezTo>
                          <a:pt x="163" y="1301"/>
                          <a:pt x="323" y="1426"/>
                          <a:pt x="484" y="1426"/>
                        </a:cubicBezTo>
                        <a:cubicBezTo>
                          <a:pt x="499" y="1426"/>
                          <a:pt x="514" y="1425"/>
                          <a:pt x="528" y="1423"/>
                        </a:cubicBezTo>
                        <a:cubicBezTo>
                          <a:pt x="770" y="1397"/>
                          <a:pt x="939" y="1312"/>
                          <a:pt x="1063" y="1091"/>
                        </a:cubicBezTo>
                        <a:cubicBezTo>
                          <a:pt x="1115" y="993"/>
                          <a:pt x="1167" y="895"/>
                          <a:pt x="1206" y="791"/>
                        </a:cubicBezTo>
                        <a:cubicBezTo>
                          <a:pt x="1252" y="680"/>
                          <a:pt x="1278" y="563"/>
                          <a:pt x="1284" y="446"/>
                        </a:cubicBezTo>
                        <a:cubicBezTo>
                          <a:pt x="1291" y="380"/>
                          <a:pt x="1265" y="276"/>
                          <a:pt x="1271" y="231"/>
                        </a:cubicBezTo>
                        <a:cubicBezTo>
                          <a:pt x="1287" y="118"/>
                          <a:pt x="1205" y="1"/>
                          <a:pt x="110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3" name="Google Shape;2603;p87"/>
                  <p:cNvSpPr/>
                  <p:nvPr/>
                </p:nvSpPr>
                <p:spPr>
                  <a:xfrm>
                    <a:off x="3280900" y="2303136"/>
                    <a:ext cx="46708" cy="110155"/>
                  </a:xfrm>
                  <a:custGeom>
                    <a:rect b="b" l="l" r="r" t="t"/>
                    <a:pathLst>
                      <a:path extrusionOk="0" h="4363" w="1850">
                        <a:moveTo>
                          <a:pt x="862" y="0"/>
                        </a:moveTo>
                        <a:cubicBezTo>
                          <a:pt x="440" y="0"/>
                          <a:pt x="1" y="341"/>
                          <a:pt x="188" y="822"/>
                        </a:cubicBezTo>
                        <a:cubicBezTo>
                          <a:pt x="624" y="1936"/>
                          <a:pt x="670" y="3175"/>
                          <a:pt x="1120" y="4269"/>
                        </a:cubicBezTo>
                        <a:cubicBezTo>
                          <a:pt x="1136" y="4331"/>
                          <a:pt x="1190" y="4362"/>
                          <a:pt x="1243" y="4362"/>
                        </a:cubicBezTo>
                        <a:cubicBezTo>
                          <a:pt x="1297" y="4362"/>
                          <a:pt x="1351" y="4331"/>
                          <a:pt x="1367" y="4269"/>
                        </a:cubicBezTo>
                        <a:cubicBezTo>
                          <a:pt x="1850" y="3103"/>
                          <a:pt x="1810" y="1669"/>
                          <a:pt x="1485" y="470"/>
                        </a:cubicBezTo>
                        <a:cubicBezTo>
                          <a:pt x="1396" y="139"/>
                          <a:pt x="1132" y="0"/>
                          <a:pt x="86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4" name="Google Shape;2604;p87"/>
                  <p:cNvSpPr/>
                  <p:nvPr/>
                </p:nvSpPr>
                <p:spPr>
                  <a:xfrm>
                    <a:off x="3277668" y="2420915"/>
                    <a:ext cx="52086" cy="138331"/>
                  </a:xfrm>
                  <a:custGeom>
                    <a:rect b="b" l="l" r="r" t="t"/>
                    <a:pathLst>
                      <a:path extrusionOk="0" h="5479" w="2063">
                        <a:moveTo>
                          <a:pt x="640" y="0"/>
                        </a:moveTo>
                        <a:cubicBezTo>
                          <a:pt x="310" y="0"/>
                          <a:pt x="1" y="279"/>
                          <a:pt x="94" y="699"/>
                        </a:cubicBezTo>
                        <a:cubicBezTo>
                          <a:pt x="270" y="1521"/>
                          <a:pt x="570" y="2257"/>
                          <a:pt x="550" y="3117"/>
                        </a:cubicBezTo>
                        <a:cubicBezTo>
                          <a:pt x="531" y="3821"/>
                          <a:pt x="407" y="4525"/>
                          <a:pt x="531" y="5216"/>
                        </a:cubicBezTo>
                        <a:cubicBezTo>
                          <a:pt x="562" y="5396"/>
                          <a:pt x="710" y="5478"/>
                          <a:pt x="864" y="5478"/>
                        </a:cubicBezTo>
                        <a:cubicBezTo>
                          <a:pt x="995" y="5478"/>
                          <a:pt x="1130" y="5418"/>
                          <a:pt x="1202" y="5307"/>
                        </a:cubicBezTo>
                        <a:cubicBezTo>
                          <a:pt x="2062" y="3997"/>
                          <a:pt x="2030" y="1540"/>
                          <a:pt x="1130" y="263"/>
                        </a:cubicBezTo>
                        <a:cubicBezTo>
                          <a:pt x="1001" y="81"/>
                          <a:pt x="818" y="0"/>
                          <a:pt x="640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5" name="Google Shape;2605;p87"/>
                  <p:cNvSpPr/>
                  <p:nvPr/>
                </p:nvSpPr>
                <p:spPr>
                  <a:xfrm>
                    <a:off x="3223260" y="2340073"/>
                    <a:ext cx="54232" cy="195416"/>
                  </a:xfrm>
                  <a:custGeom>
                    <a:rect b="b" l="l" r="r" t="t"/>
                    <a:pathLst>
                      <a:path extrusionOk="0" h="7740" w="2148">
                        <a:moveTo>
                          <a:pt x="1084" y="1"/>
                        </a:moveTo>
                        <a:cubicBezTo>
                          <a:pt x="673" y="1"/>
                          <a:pt x="261" y="271"/>
                          <a:pt x="242" y="812"/>
                        </a:cubicBezTo>
                        <a:cubicBezTo>
                          <a:pt x="170" y="3002"/>
                          <a:pt x="0" y="5818"/>
                          <a:pt x="1454" y="7623"/>
                        </a:cubicBezTo>
                        <a:cubicBezTo>
                          <a:pt x="1519" y="7704"/>
                          <a:pt x="1611" y="7739"/>
                          <a:pt x="1707" y="7739"/>
                        </a:cubicBezTo>
                        <a:cubicBezTo>
                          <a:pt x="1919" y="7739"/>
                          <a:pt x="2148" y="7567"/>
                          <a:pt x="2125" y="7343"/>
                        </a:cubicBezTo>
                        <a:cubicBezTo>
                          <a:pt x="1910" y="5153"/>
                          <a:pt x="1982" y="3009"/>
                          <a:pt x="1917" y="812"/>
                        </a:cubicBezTo>
                        <a:cubicBezTo>
                          <a:pt x="1904" y="271"/>
                          <a:pt x="1495" y="1"/>
                          <a:pt x="1084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6" name="Google Shape;2606;p87"/>
                  <p:cNvSpPr/>
                  <p:nvPr/>
                </p:nvSpPr>
                <p:spPr>
                  <a:xfrm>
                    <a:off x="3264893" y="2604843"/>
                    <a:ext cx="42138" cy="127348"/>
                  </a:xfrm>
                  <a:custGeom>
                    <a:rect b="b" l="l" r="r" t="t"/>
                    <a:pathLst>
                      <a:path extrusionOk="0" h="5044" w="1669">
                        <a:moveTo>
                          <a:pt x="883" y="1"/>
                        </a:moveTo>
                        <a:cubicBezTo>
                          <a:pt x="736" y="1"/>
                          <a:pt x="594" y="68"/>
                          <a:pt x="515" y="219"/>
                        </a:cubicBezTo>
                        <a:cubicBezTo>
                          <a:pt x="183" y="857"/>
                          <a:pt x="346" y="1750"/>
                          <a:pt x="274" y="2454"/>
                        </a:cubicBezTo>
                        <a:cubicBezTo>
                          <a:pt x="189" y="3223"/>
                          <a:pt x="0" y="4155"/>
                          <a:pt x="228" y="4905"/>
                        </a:cubicBezTo>
                        <a:cubicBezTo>
                          <a:pt x="256" y="4999"/>
                          <a:pt x="328" y="5043"/>
                          <a:pt x="403" y="5043"/>
                        </a:cubicBezTo>
                        <a:cubicBezTo>
                          <a:pt x="468" y="5043"/>
                          <a:pt x="535" y="5011"/>
                          <a:pt x="580" y="4950"/>
                        </a:cubicBezTo>
                        <a:cubicBezTo>
                          <a:pt x="1102" y="4253"/>
                          <a:pt x="1219" y="3171"/>
                          <a:pt x="1349" y="2324"/>
                        </a:cubicBezTo>
                        <a:cubicBezTo>
                          <a:pt x="1441" y="1679"/>
                          <a:pt x="1669" y="805"/>
                          <a:pt x="1297" y="219"/>
                        </a:cubicBezTo>
                        <a:cubicBezTo>
                          <a:pt x="1206" y="80"/>
                          <a:pt x="1042" y="1"/>
                          <a:pt x="883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7" name="Google Shape;2607;p87"/>
                  <p:cNvSpPr/>
                  <p:nvPr/>
                </p:nvSpPr>
                <p:spPr>
                  <a:xfrm>
                    <a:off x="3233965" y="2559398"/>
                    <a:ext cx="40270" cy="181151"/>
                  </a:xfrm>
                  <a:custGeom>
                    <a:rect b="b" l="l" r="r" t="t"/>
                    <a:pathLst>
                      <a:path extrusionOk="0" h="7175" w="1595">
                        <a:moveTo>
                          <a:pt x="1069" y="1"/>
                        </a:moveTo>
                        <a:cubicBezTo>
                          <a:pt x="1019" y="1"/>
                          <a:pt x="968" y="10"/>
                          <a:pt x="919" y="31"/>
                        </a:cubicBezTo>
                        <a:lnTo>
                          <a:pt x="828" y="70"/>
                        </a:lnTo>
                        <a:cubicBezTo>
                          <a:pt x="567" y="174"/>
                          <a:pt x="417" y="350"/>
                          <a:pt x="398" y="637"/>
                        </a:cubicBezTo>
                        <a:cubicBezTo>
                          <a:pt x="378" y="982"/>
                          <a:pt x="111" y="1576"/>
                          <a:pt x="72" y="2025"/>
                        </a:cubicBezTo>
                        <a:cubicBezTo>
                          <a:pt x="7" y="2657"/>
                          <a:pt x="0" y="3283"/>
                          <a:pt x="46" y="3915"/>
                        </a:cubicBezTo>
                        <a:cubicBezTo>
                          <a:pt x="111" y="4587"/>
                          <a:pt x="176" y="5277"/>
                          <a:pt x="332" y="5942"/>
                        </a:cubicBezTo>
                        <a:cubicBezTo>
                          <a:pt x="430" y="6353"/>
                          <a:pt x="476" y="6855"/>
                          <a:pt x="821" y="7141"/>
                        </a:cubicBezTo>
                        <a:cubicBezTo>
                          <a:pt x="844" y="7164"/>
                          <a:pt x="872" y="7174"/>
                          <a:pt x="900" y="7174"/>
                        </a:cubicBezTo>
                        <a:cubicBezTo>
                          <a:pt x="937" y="7174"/>
                          <a:pt x="975" y="7156"/>
                          <a:pt x="997" y="7122"/>
                        </a:cubicBezTo>
                        <a:cubicBezTo>
                          <a:pt x="1238" y="6692"/>
                          <a:pt x="1102" y="6112"/>
                          <a:pt x="1075" y="5636"/>
                        </a:cubicBezTo>
                        <a:cubicBezTo>
                          <a:pt x="1043" y="4991"/>
                          <a:pt x="1017" y="4339"/>
                          <a:pt x="1010" y="3694"/>
                        </a:cubicBezTo>
                        <a:cubicBezTo>
                          <a:pt x="1004" y="3009"/>
                          <a:pt x="997" y="2292"/>
                          <a:pt x="1167" y="1628"/>
                        </a:cubicBezTo>
                        <a:cubicBezTo>
                          <a:pt x="1232" y="1380"/>
                          <a:pt x="1258" y="1204"/>
                          <a:pt x="1408" y="1054"/>
                        </a:cubicBezTo>
                        <a:cubicBezTo>
                          <a:pt x="1551" y="911"/>
                          <a:pt x="1571" y="728"/>
                          <a:pt x="1584" y="533"/>
                        </a:cubicBezTo>
                        <a:cubicBezTo>
                          <a:pt x="1595" y="269"/>
                          <a:pt x="1337" y="1"/>
                          <a:pt x="1069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8" name="Google Shape;2608;p87"/>
                  <p:cNvSpPr/>
                  <p:nvPr/>
                </p:nvSpPr>
                <p:spPr>
                  <a:xfrm>
                    <a:off x="3097199" y="1655184"/>
                    <a:ext cx="106342" cy="74834"/>
                  </a:xfrm>
                  <a:custGeom>
                    <a:rect b="b" l="l" r="r" t="t"/>
                    <a:pathLst>
                      <a:path extrusionOk="0" h="2964" w="4212">
                        <a:moveTo>
                          <a:pt x="2110" y="1"/>
                        </a:moveTo>
                        <a:cubicBezTo>
                          <a:pt x="1412" y="1"/>
                          <a:pt x="712" y="469"/>
                          <a:pt x="444" y="1106"/>
                        </a:cubicBezTo>
                        <a:cubicBezTo>
                          <a:pt x="229" y="1602"/>
                          <a:pt x="86" y="2117"/>
                          <a:pt x="1" y="2645"/>
                        </a:cubicBezTo>
                        <a:cubicBezTo>
                          <a:pt x="451" y="2182"/>
                          <a:pt x="1070" y="1921"/>
                          <a:pt x="1715" y="1921"/>
                        </a:cubicBezTo>
                        <a:cubicBezTo>
                          <a:pt x="2504" y="1928"/>
                          <a:pt x="3234" y="2312"/>
                          <a:pt x="3683" y="2964"/>
                        </a:cubicBezTo>
                        <a:cubicBezTo>
                          <a:pt x="3729" y="2847"/>
                          <a:pt x="3775" y="2736"/>
                          <a:pt x="3833" y="2619"/>
                        </a:cubicBezTo>
                        <a:cubicBezTo>
                          <a:pt x="4211" y="1823"/>
                          <a:pt x="3892" y="989"/>
                          <a:pt x="3299" y="416"/>
                        </a:cubicBezTo>
                        <a:cubicBezTo>
                          <a:pt x="3058" y="181"/>
                          <a:pt x="2738" y="90"/>
                          <a:pt x="2412" y="31"/>
                        </a:cubicBezTo>
                        <a:cubicBezTo>
                          <a:pt x="2312" y="10"/>
                          <a:pt x="2211" y="1"/>
                          <a:pt x="211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9" name="Google Shape;2609;p87"/>
                  <p:cNvSpPr/>
                  <p:nvPr/>
                </p:nvSpPr>
                <p:spPr>
                  <a:xfrm>
                    <a:off x="3104117" y="1802074"/>
                    <a:ext cx="103868" cy="80994"/>
                  </a:xfrm>
                  <a:custGeom>
                    <a:rect b="b" l="l" r="r" t="t"/>
                    <a:pathLst>
                      <a:path extrusionOk="0" h="3208" w="4114">
                        <a:moveTo>
                          <a:pt x="3312" y="1"/>
                        </a:moveTo>
                        <a:cubicBezTo>
                          <a:pt x="2855" y="574"/>
                          <a:pt x="2165" y="907"/>
                          <a:pt x="1435" y="913"/>
                        </a:cubicBezTo>
                        <a:cubicBezTo>
                          <a:pt x="920" y="913"/>
                          <a:pt x="418" y="737"/>
                          <a:pt x="1" y="424"/>
                        </a:cubicBezTo>
                        <a:lnTo>
                          <a:pt x="1" y="424"/>
                        </a:lnTo>
                        <a:cubicBezTo>
                          <a:pt x="397" y="1687"/>
                          <a:pt x="1621" y="3207"/>
                          <a:pt x="3010" y="3207"/>
                        </a:cubicBezTo>
                        <a:cubicBezTo>
                          <a:pt x="3084" y="3207"/>
                          <a:pt x="3159" y="3203"/>
                          <a:pt x="3233" y="3194"/>
                        </a:cubicBezTo>
                        <a:cubicBezTo>
                          <a:pt x="3690" y="3142"/>
                          <a:pt x="4113" y="2686"/>
                          <a:pt x="4015" y="2210"/>
                        </a:cubicBezTo>
                        <a:cubicBezTo>
                          <a:pt x="3853" y="1428"/>
                          <a:pt x="3488" y="763"/>
                          <a:pt x="331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0" name="Google Shape;2610;p87"/>
                  <p:cNvSpPr/>
                  <p:nvPr/>
                </p:nvSpPr>
                <p:spPr>
                  <a:xfrm>
                    <a:off x="3097199" y="1736910"/>
                    <a:ext cx="70617" cy="70617"/>
                  </a:xfrm>
                  <a:custGeom>
                    <a:rect b="b" l="l" r="r" t="t"/>
                    <a:pathLst>
                      <a:path extrusionOk="0" fill="none" h="2797" w="2797">
                        <a:moveTo>
                          <a:pt x="2797" y="1200"/>
                        </a:moveTo>
                        <a:cubicBezTo>
                          <a:pt x="2797" y="2262"/>
                          <a:pt x="1506" y="2797"/>
                          <a:pt x="757" y="2041"/>
                        </a:cubicBezTo>
                        <a:cubicBezTo>
                          <a:pt x="1" y="1291"/>
                          <a:pt x="535" y="1"/>
                          <a:pt x="1604" y="7"/>
                        </a:cubicBezTo>
                        <a:cubicBezTo>
                          <a:pt x="2263" y="7"/>
                          <a:pt x="2797" y="542"/>
                          <a:pt x="2797" y="1200"/>
                        </a:cubicBezTo>
                        <a:close/>
                      </a:path>
                    </a:pathLst>
                  </a:custGeom>
                  <a:noFill/>
                  <a:ln cap="flat" cmpd="sng" w="10275">
                    <a:solidFill>
                      <a:srgbClr val="445D73"/>
                    </a:solidFill>
                    <a:prstDash val="solid"/>
                    <a:miter lim="651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1" name="Google Shape;2611;p87"/>
                  <p:cNvSpPr/>
                  <p:nvPr/>
                </p:nvSpPr>
                <p:spPr>
                  <a:xfrm>
                    <a:off x="3227527" y="1655184"/>
                    <a:ext cx="106342" cy="74834"/>
                  </a:xfrm>
                  <a:custGeom>
                    <a:rect b="b" l="l" r="r" t="t"/>
                    <a:pathLst>
                      <a:path extrusionOk="0" h="2964" w="4212">
                        <a:moveTo>
                          <a:pt x="2102" y="1"/>
                        </a:moveTo>
                        <a:cubicBezTo>
                          <a:pt x="2001" y="1"/>
                          <a:pt x="1900" y="10"/>
                          <a:pt x="1800" y="31"/>
                        </a:cubicBezTo>
                        <a:cubicBezTo>
                          <a:pt x="1474" y="90"/>
                          <a:pt x="1154" y="181"/>
                          <a:pt x="913" y="416"/>
                        </a:cubicBezTo>
                        <a:cubicBezTo>
                          <a:pt x="320" y="989"/>
                          <a:pt x="1" y="1823"/>
                          <a:pt x="385" y="2619"/>
                        </a:cubicBezTo>
                        <a:cubicBezTo>
                          <a:pt x="438" y="2729"/>
                          <a:pt x="483" y="2847"/>
                          <a:pt x="529" y="2964"/>
                        </a:cubicBezTo>
                        <a:cubicBezTo>
                          <a:pt x="978" y="2312"/>
                          <a:pt x="1715" y="1928"/>
                          <a:pt x="2497" y="1921"/>
                        </a:cubicBezTo>
                        <a:cubicBezTo>
                          <a:pt x="3142" y="1921"/>
                          <a:pt x="3761" y="2182"/>
                          <a:pt x="4211" y="2645"/>
                        </a:cubicBezTo>
                        <a:cubicBezTo>
                          <a:pt x="4126" y="2117"/>
                          <a:pt x="3983" y="1602"/>
                          <a:pt x="3775" y="1106"/>
                        </a:cubicBezTo>
                        <a:cubicBezTo>
                          <a:pt x="3501" y="469"/>
                          <a:pt x="2801" y="1"/>
                          <a:pt x="210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2" name="Google Shape;2612;p87"/>
                  <p:cNvSpPr/>
                  <p:nvPr/>
                </p:nvSpPr>
                <p:spPr>
                  <a:xfrm>
                    <a:off x="3223083" y="1802074"/>
                    <a:ext cx="103868" cy="80994"/>
                  </a:xfrm>
                  <a:custGeom>
                    <a:rect b="b" l="l" r="r" t="t"/>
                    <a:pathLst>
                      <a:path extrusionOk="0" h="3208" w="4114">
                        <a:moveTo>
                          <a:pt x="803" y="1"/>
                        </a:moveTo>
                        <a:cubicBezTo>
                          <a:pt x="627" y="763"/>
                          <a:pt x="255" y="1428"/>
                          <a:pt x="99" y="2210"/>
                        </a:cubicBezTo>
                        <a:cubicBezTo>
                          <a:pt x="1" y="2686"/>
                          <a:pt x="425" y="3142"/>
                          <a:pt x="881" y="3194"/>
                        </a:cubicBezTo>
                        <a:cubicBezTo>
                          <a:pt x="956" y="3203"/>
                          <a:pt x="1030" y="3207"/>
                          <a:pt x="1104" y="3207"/>
                        </a:cubicBezTo>
                        <a:cubicBezTo>
                          <a:pt x="2493" y="3207"/>
                          <a:pt x="3717" y="1687"/>
                          <a:pt x="4113" y="424"/>
                        </a:cubicBezTo>
                        <a:lnTo>
                          <a:pt x="4113" y="424"/>
                        </a:lnTo>
                        <a:cubicBezTo>
                          <a:pt x="3696" y="737"/>
                          <a:pt x="3194" y="913"/>
                          <a:pt x="2680" y="913"/>
                        </a:cubicBezTo>
                        <a:cubicBezTo>
                          <a:pt x="1950" y="907"/>
                          <a:pt x="1259" y="574"/>
                          <a:pt x="803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3" name="Google Shape;2613;p87"/>
                  <p:cNvSpPr/>
                  <p:nvPr/>
                </p:nvSpPr>
                <p:spPr>
                  <a:xfrm>
                    <a:off x="3263252" y="1736910"/>
                    <a:ext cx="70617" cy="70617"/>
                  </a:xfrm>
                  <a:custGeom>
                    <a:rect b="b" l="l" r="r" t="t"/>
                    <a:pathLst>
                      <a:path extrusionOk="0" fill="none" h="2797" w="2797">
                        <a:moveTo>
                          <a:pt x="0" y="1200"/>
                        </a:moveTo>
                        <a:cubicBezTo>
                          <a:pt x="0" y="2262"/>
                          <a:pt x="1291" y="2797"/>
                          <a:pt x="2040" y="2041"/>
                        </a:cubicBezTo>
                        <a:cubicBezTo>
                          <a:pt x="2796" y="1291"/>
                          <a:pt x="2262" y="7"/>
                          <a:pt x="1199" y="7"/>
                        </a:cubicBezTo>
                        <a:cubicBezTo>
                          <a:pt x="541" y="1"/>
                          <a:pt x="7" y="535"/>
                          <a:pt x="0" y="1200"/>
                        </a:cubicBezTo>
                        <a:close/>
                      </a:path>
                    </a:pathLst>
                  </a:custGeom>
                  <a:noFill/>
                  <a:ln cap="flat" cmpd="sng" w="10275">
                    <a:solidFill>
                      <a:srgbClr val="445D73"/>
                    </a:solidFill>
                    <a:prstDash val="solid"/>
                    <a:miter lim="651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14" name="Google Shape;2614;p87"/>
              <p:cNvSpPr/>
              <p:nvPr/>
            </p:nvSpPr>
            <p:spPr>
              <a:xfrm>
                <a:off x="3010499" y="1542757"/>
                <a:ext cx="406788" cy="325163"/>
              </a:xfrm>
              <a:custGeom>
                <a:rect b="b" l="l" r="r" t="t"/>
                <a:pathLst>
                  <a:path extrusionOk="0" h="12879" w="16112">
                    <a:moveTo>
                      <a:pt x="1004" y="8740"/>
                    </a:moveTo>
                    <a:cubicBezTo>
                      <a:pt x="1006" y="8824"/>
                      <a:pt x="1024" y="8949"/>
                      <a:pt x="1054" y="9103"/>
                    </a:cubicBezTo>
                    <a:lnTo>
                      <a:pt x="1054" y="9103"/>
                    </a:lnTo>
                    <a:cubicBezTo>
                      <a:pt x="1030" y="8968"/>
                      <a:pt x="1013" y="8846"/>
                      <a:pt x="1004" y="8740"/>
                    </a:cubicBezTo>
                    <a:close/>
                    <a:moveTo>
                      <a:pt x="8530" y="0"/>
                    </a:moveTo>
                    <a:cubicBezTo>
                      <a:pt x="7378" y="0"/>
                      <a:pt x="6098" y="274"/>
                      <a:pt x="4699" y="906"/>
                    </a:cubicBezTo>
                    <a:cubicBezTo>
                      <a:pt x="0" y="3031"/>
                      <a:pt x="1004" y="8740"/>
                      <a:pt x="1004" y="8740"/>
                    </a:cubicBezTo>
                    <a:cubicBezTo>
                      <a:pt x="952" y="6113"/>
                      <a:pt x="4048" y="3448"/>
                      <a:pt x="4048" y="3448"/>
                    </a:cubicBezTo>
                    <a:cubicBezTo>
                      <a:pt x="6231" y="4790"/>
                      <a:pt x="13544" y="6504"/>
                      <a:pt x="14215" y="6726"/>
                    </a:cubicBezTo>
                    <a:cubicBezTo>
                      <a:pt x="14557" y="6840"/>
                      <a:pt x="14772" y="11921"/>
                      <a:pt x="14748" y="12624"/>
                    </a:cubicBezTo>
                    <a:lnTo>
                      <a:pt x="14748" y="12624"/>
                    </a:lnTo>
                    <a:lnTo>
                      <a:pt x="15206" y="9548"/>
                    </a:lnTo>
                    <a:cubicBezTo>
                      <a:pt x="15206" y="9548"/>
                      <a:pt x="16112" y="6166"/>
                      <a:pt x="14437" y="3441"/>
                    </a:cubicBezTo>
                    <a:cubicBezTo>
                      <a:pt x="13260" y="1523"/>
                      <a:pt x="11251" y="0"/>
                      <a:pt x="8530" y="0"/>
                    </a:cubicBezTo>
                    <a:close/>
                    <a:moveTo>
                      <a:pt x="14748" y="12624"/>
                    </a:moveTo>
                    <a:lnTo>
                      <a:pt x="14736" y="12703"/>
                    </a:lnTo>
                    <a:cubicBezTo>
                      <a:pt x="14737" y="12704"/>
                      <a:pt x="14738" y="12705"/>
                      <a:pt x="14739" y="12705"/>
                    </a:cubicBezTo>
                    <a:cubicBezTo>
                      <a:pt x="14743" y="12705"/>
                      <a:pt x="14746" y="12677"/>
                      <a:pt x="14748" y="12624"/>
                    </a:cubicBezTo>
                    <a:close/>
                    <a:moveTo>
                      <a:pt x="1054" y="9103"/>
                    </a:moveTo>
                    <a:lnTo>
                      <a:pt x="1054" y="9103"/>
                    </a:lnTo>
                    <a:cubicBezTo>
                      <a:pt x="1283" y="10402"/>
                      <a:pt x="2112" y="12879"/>
                      <a:pt x="2112" y="12879"/>
                    </a:cubicBezTo>
                    <a:cubicBezTo>
                      <a:pt x="2112" y="12879"/>
                      <a:pt x="1271" y="10220"/>
                      <a:pt x="1054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15" name="Google Shape;2615;p87"/>
          <p:cNvGrpSpPr/>
          <p:nvPr/>
        </p:nvGrpSpPr>
        <p:grpSpPr>
          <a:xfrm>
            <a:off x="4910904" y="1542757"/>
            <a:ext cx="558677" cy="1310345"/>
            <a:chOff x="4910904" y="1542757"/>
            <a:chExt cx="558677" cy="1310345"/>
          </a:xfrm>
        </p:grpSpPr>
        <p:sp>
          <p:nvSpPr>
            <p:cNvPr id="2616" name="Google Shape;2616;p87"/>
            <p:cNvSpPr/>
            <p:nvPr/>
          </p:nvSpPr>
          <p:spPr>
            <a:xfrm>
              <a:off x="4961752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1" y="437"/>
                    <a:pt x="1" y="978"/>
                  </a:cubicBezTo>
                  <a:cubicBezTo>
                    <a:pt x="1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7" name="Google Shape;2617;p87"/>
            <p:cNvGrpSpPr/>
            <p:nvPr/>
          </p:nvGrpSpPr>
          <p:grpSpPr>
            <a:xfrm>
              <a:off x="4910904" y="1542757"/>
              <a:ext cx="558677" cy="1277423"/>
              <a:chOff x="4910904" y="1542757"/>
              <a:chExt cx="558677" cy="1277423"/>
            </a:xfrm>
          </p:grpSpPr>
          <p:sp>
            <p:nvSpPr>
              <p:cNvPr id="2618" name="Google Shape;2618;p87"/>
              <p:cNvSpPr/>
              <p:nvPr/>
            </p:nvSpPr>
            <p:spPr>
              <a:xfrm>
                <a:off x="5007172" y="1674397"/>
                <a:ext cx="366821" cy="342104"/>
              </a:xfrm>
              <a:custGeom>
                <a:rect b="b" l="l" r="r" t="t"/>
                <a:pathLst>
                  <a:path extrusionOk="0" h="13550" w="14529">
                    <a:moveTo>
                      <a:pt x="2151" y="0"/>
                    </a:moveTo>
                    <a:cubicBezTo>
                      <a:pt x="959" y="0"/>
                      <a:pt x="0" y="958"/>
                      <a:pt x="0" y="2157"/>
                    </a:cubicBezTo>
                    <a:lnTo>
                      <a:pt x="0" y="11393"/>
                    </a:lnTo>
                    <a:cubicBezTo>
                      <a:pt x="0" y="12585"/>
                      <a:pt x="959" y="13550"/>
                      <a:pt x="2151" y="13550"/>
                    </a:cubicBezTo>
                    <a:lnTo>
                      <a:pt x="12371" y="13550"/>
                    </a:lnTo>
                    <a:cubicBezTo>
                      <a:pt x="13563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63" y="0"/>
                      <a:pt x="12371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19" name="Google Shape;2619;p87"/>
              <p:cNvGrpSpPr/>
              <p:nvPr/>
            </p:nvGrpSpPr>
            <p:grpSpPr>
              <a:xfrm>
                <a:off x="4910904" y="1547529"/>
                <a:ext cx="558677" cy="1272651"/>
                <a:chOff x="4910904" y="1547529"/>
                <a:chExt cx="558677" cy="1272651"/>
              </a:xfrm>
            </p:grpSpPr>
            <p:sp>
              <p:nvSpPr>
                <p:cNvPr id="2620" name="Google Shape;2620;p87"/>
                <p:cNvSpPr/>
                <p:nvPr/>
              </p:nvSpPr>
              <p:spPr>
                <a:xfrm>
                  <a:off x="4910904" y="1547529"/>
                  <a:ext cx="558677" cy="1272651"/>
                </a:xfrm>
                <a:custGeom>
                  <a:rect b="b" l="l" r="r" t="t"/>
                  <a:pathLst>
                    <a:path extrusionOk="0" h="50407" w="22128">
                      <a:moveTo>
                        <a:pt x="11074" y="0"/>
                      </a:moveTo>
                      <a:cubicBezTo>
                        <a:pt x="7098" y="0"/>
                        <a:pt x="3872" y="3226"/>
                        <a:pt x="3872" y="7202"/>
                      </a:cubicBezTo>
                      <a:lnTo>
                        <a:pt x="3872" y="7208"/>
                      </a:lnTo>
                      <a:cubicBezTo>
                        <a:pt x="3853" y="7208"/>
                        <a:pt x="3833" y="7202"/>
                        <a:pt x="3813" y="7202"/>
                      </a:cubicBezTo>
                      <a:cubicBezTo>
                        <a:pt x="3810" y="7202"/>
                        <a:pt x="3806" y="7202"/>
                        <a:pt x="3803" y="7202"/>
                      </a:cubicBezTo>
                      <a:cubicBezTo>
                        <a:pt x="3137" y="7202"/>
                        <a:pt x="2634" y="7811"/>
                        <a:pt x="2764" y="8466"/>
                      </a:cubicBezTo>
                      <a:cubicBezTo>
                        <a:pt x="2861" y="8983"/>
                        <a:pt x="3315" y="9322"/>
                        <a:pt x="3805" y="9322"/>
                      </a:cubicBezTo>
                      <a:cubicBezTo>
                        <a:pt x="3940" y="9322"/>
                        <a:pt x="4077" y="9297"/>
                        <a:pt x="4211" y="9242"/>
                      </a:cubicBezTo>
                      <a:cubicBezTo>
                        <a:pt x="4980" y="11569"/>
                        <a:pt x="6994" y="13413"/>
                        <a:pt x="9197" y="14104"/>
                      </a:cubicBezTo>
                      <a:lnTo>
                        <a:pt x="9197" y="16124"/>
                      </a:lnTo>
                      <a:lnTo>
                        <a:pt x="6909" y="16124"/>
                      </a:lnTo>
                      <a:cubicBezTo>
                        <a:pt x="6909" y="16124"/>
                        <a:pt x="6903" y="16170"/>
                        <a:pt x="6883" y="16183"/>
                      </a:cubicBezTo>
                      <a:cubicBezTo>
                        <a:pt x="6303" y="16183"/>
                        <a:pt x="5795" y="16561"/>
                        <a:pt x="5612" y="17109"/>
                      </a:cubicBezTo>
                      <a:lnTo>
                        <a:pt x="281" y="32861"/>
                      </a:lnTo>
                      <a:cubicBezTo>
                        <a:pt x="1" y="33565"/>
                        <a:pt x="372" y="34367"/>
                        <a:pt x="1096" y="34608"/>
                      </a:cubicBezTo>
                      <a:cubicBezTo>
                        <a:pt x="1236" y="34655"/>
                        <a:pt x="1379" y="34677"/>
                        <a:pt x="1519" y="34677"/>
                      </a:cubicBezTo>
                      <a:cubicBezTo>
                        <a:pt x="2099" y="34677"/>
                        <a:pt x="2634" y="34295"/>
                        <a:pt x="2797" y="33702"/>
                      </a:cubicBezTo>
                      <a:lnTo>
                        <a:pt x="2973" y="33187"/>
                      </a:lnTo>
                      <a:lnTo>
                        <a:pt x="3553" y="33428"/>
                      </a:lnTo>
                      <a:cubicBezTo>
                        <a:pt x="3553" y="33428"/>
                        <a:pt x="4061" y="32412"/>
                        <a:pt x="3514" y="31577"/>
                      </a:cubicBezTo>
                      <a:lnTo>
                        <a:pt x="6779" y="21918"/>
                      </a:lnTo>
                      <a:lnTo>
                        <a:pt x="6779" y="21918"/>
                      </a:lnTo>
                      <a:cubicBezTo>
                        <a:pt x="6779" y="27699"/>
                        <a:pt x="5997" y="29166"/>
                        <a:pt x="5997" y="32360"/>
                      </a:cubicBezTo>
                      <a:cubicBezTo>
                        <a:pt x="5997" y="35560"/>
                        <a:pt x="7906" y="48490"/>
                        <a:pt x="7906" y="48490"/>
                      </a:cubicBezTo>
                      <a:lnTo>
                        <a:pt x="5599" y="50407"/>
                      </a:lnTo>
                      <a:lnTo>
                        <a:pt x="10064" y="50407"/>
                      </a:lnTo>
                      <a:lnTo>
                        <a:pt x="10807" y="31630"/>
                      </a:lnTo>
                      <a:lnTo>
                        <a:pt x="11191" y="31630"/>
                      </a:lnTo>
                      <a:lnTo>
                        <a:pt x="11934" y="50407"/>
                      </a:lnTo>
                      <a:lnTo>
                        <a:pt x="16399" y="50407"/>
                      </a:lnTo>
                      <a:lnTo>
                        <a:pt x="14085" y="48503"/>
                      </a:lnTo>
                      <a:cubicBezTo>
                        <a:pt x="14085" y="48503"/>
                        <a:pt x="15995" y="34171"/>
                        <a:pt x="15995" y="31590"/>
                      </a:cubicBezTo>
                      <a:cubicBezTo>
                        <a:pt x="15995" y="29010"/>
                        <a:pt x="15336" y="27680"/>
                        <a:pt x="15336" y="21821"/>
                      </a:cubicBezTo>
                      <a:lnTo>
                        <a:pt x="15336" y="21821"/>
                      </a:lnTo>
                      <a:lnTo>
                        <a:pt x="18641" y="31584"/>
                      </a:lnTo>
                      <a:cubicBezTo>
                        <a:pt x="18093" y="32418"/>
                        <a:pt x="18602" y="33435"/>
                        <a:pt x="18602" y="33435"/>
                      </a:cubicBezTo>
                      <a:lnTo>
                        <a:pt x="19182" y="33187"/>
                      </a:lnTo>
                      <a:lnTo>
                        <a:pt x="19351" y="33709"/>
                      </a:lnTo>
                      <a:cubicBezTo>
                        <a:pt x="19530" y="34280"/>
                        <a:pt x="20058" y="34650"/>
                        <a:pt x="20625" y="34650"/>
                      </a:cubicBezTo>
                      <a:cubicBezTo>
                        <a:pt x="20762" y="34650"/>
                        <a:pt x="20902" y="34628"/>
                        <a:pt x="21039" y="34582"/>
                      </a:cubicBezTo>
                      <a:cubicBezTo>
                        <a:pt x="21750" y="34347"/>
                        <a:pt x="22128" y="33578"/>
                        <a:pt x="21874" y="32874"/>
                      </a:cubicBezTo>
                      <a:lnTo>
                        <a:pt x="21874" y="32868"/>
                      </a:lnTo>
                      <a:lnTo>
                        <a:pt x="16542" y="17128"/>
                      </a:lnTo>
                      <a:cubicBezTo>
                        <a:pt x="16379" y="16613"/>
                        <a:pt x="15923" y="16242"/>
                        <a:pt x="15382" y="16190"/>
                      </a:cubicBezTo>
                      <a:cubicBezTo>
                        <a:pt x="15369" y="16170"/>
                        <a:pt x="15356" y="16150"/>
                        <a:pt x="15350" y="16131"/>
                      </a:cubicBezTo>
                      <a:lnTo>
                        <a:pt x="12951" y="16131"/>
                      </a:lnTo>
                      <a:lnTo>
                        <a:pt x="12951" y="14104"/>
                      </a:lnTo>
                      <a:cubicBezTo>
                        <a:pt x="15147" y="13413"/>
                        <a:pt x="17148" y="11595"/>
                        <a:pt x="17930" y="9281"/>
                      </a:cubicBezTo>
                      <a:cubicBezTo>
                        <a:pt x="18015" y="9301"/>
                        <a:pt x="18100" y="9314"/>
                        <a:pt x="18185" y="9314"/>
                      </a:cubicBezTo>
                      <a:cubicBezTo>
                        <a:pt x="18189" y="9314"/>
                        <a:pt x="18193" y="9314"/>
                        <a:pt x="18197" y="9314"/>
                      </a:cubicBezTo>
                      <a:cubicBezTo>
                        <a:pt x="18758" y="9314"/>
                        <a:pt x="19221" y="8873"/>
                        <a:pt x="19247" y="8310"/>
                      </a:cubicBezTo>
                      <a:cubicBezTo>
                        <a:pt x="19273" y="7743"/>
                        <a:pt x="18843" y="7254"/>
                        <a:pt x="18276" y="7215"/>
                      </a:cubicBezTo>
                      <a:lnTo>
                        <a:pt x="18276" y="7202"/>
                      </a:lnTo>
                      <a:cubicBezTo>
                        <a:pt x="18276" y="3226"/>
                        <a:pt x="15056" y="0"/>
                        <a:pt x="11074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21" name="Google Shape;2621;p87"/>
                <p:cNvGrpSpPr/>
                <p:nvPr/>
              </p:nvGrpSpPr>
              <p:grpSpPr>
                <a:xfrm>
                  <a:off x="5086525" y="1888799"/>
                  <a:ext cx="204808" cy="326677"/>
                  <a:chOff x="5086525" y="1888799"/>
                  <a:chExt cx="204808" cy="326677"/>
                </a:xfrm>
              </p:grpSpPr>
              <p:grpSp>
                <p:nvGrpSpPr>
                  <p:cNvPr id="2622" name="Google Shape;2622;p87"/>
                  <p:cNvGrpSpPr/>
                  <p:nvPr/>
                </p:nvGrpSpPr>
                <p:grpSpPr>
                  <a:xfrm>
                    <a:off x="5147044" y="1888799"/>
                    <a:ext cx="80312" cy="199127"/>
                    <a:chOff x="5147044" y="1888799"/>
                    <a:chExt cx="80312" cy="199127"/>
                  </a:xfrm>
                </p:grpSpPr>
                <p:sp>
                  <p:nvSpPr>
                    <p:cNvPr id="2623" name="Google Shape;2623;p87"/>
                    <p:cNvSpPr/>
                    <p:nvPr/>
                  </p:nvSpPr>
                  <p:spPr>
                    <a:xfrm>
                      <a:off x="5176002" y="1888799"/>
                      <a:ext cx="24717" cy="164235"/>
                    </a:xfrm>
                    <a:custGeom>
                      <a:rect b="b" l="l" r="r" t="t"/>
                      <a:pathLst>
                        <a:path extrusionOk="0" h="6505" w="979">
                          <a:moveTo>
                            <a:pt x="489" y="0"/>
                          </a:moveTo>
                          <a:cubicBezTo>
                            <a:pt x="222" y="0"/>
                            <a:pt x="0" y="222"/>
                            <a:pt x="0" y="489"/>
                          </a:cubicBezTo>
                          <a:cubicBezTo>
                            <a:pt x="0" y="646"/>
                            <a:pt x="72" y="789"/>
                            <a:pt x="196" y="887"/>
                          </a:cubicBezTo>
                          <a:cubicBezTo>
                            <a:pt x="72" y="978"/>
                            <a:pt x="0" y="1121"/>
                            <a:pt x="0" y="1278"/>
                          </a:cubicBezTo>
                          <a:cubicBezTo>
                            <a:pt x="0" y="1434"/>
                            <a:pt x="72" y="1578"/>
                            <a:pt x="196" y="1675"/>
                          </a:cubicBezTo>
                          <a:cubicBezTo>
                            <a:pt x="72" y="1767"/>
                            <a:pt x="0" y="1910"/>
                            <a:pt x="0" y="2066"/>
                          </a:cubicBezTo>
                          <a:cubicBezTo>
                            <a:pt x="0" y="2223"/>
                            <a:pt x="72" y="2366"/>
                            <a:pt x="196" y="2464"/>
                          </a:cubicBezTo>
                          <a:cubicBezTo>
                            <a:pt x="72" y="2555"/>
                            <a:pt x="0" y="2699"/>
                            <a:pt x="0" y="2855"/>
                          </a:cubicBezTo>
                          <a:cubicBezTo>
                            <a:pt x="0" y="3011"/>
                            <a:pt x="72" y="3155"/>
                            <a:pt x="196" y="3253"/>
                          </a:cubicBezTo>
                          <a:cubicBezTo>
                            <a:pt x="72" y="3344"/>
                            <a:pt x="0" y="3487"/>
                            <a:pt x="0" y="3644"/>
                          </a:cubicBezTo>
                          <a:cubicBezTo>
                            <a:pt x="0" y="3800"/>
                            <a:pt x="72" y="3943"/>
                            <a:pt x="196" y="4041"/>
                          </a:cubicBezTo>
                          <a:cubicBezTo>
                            <a:pt x="72" y="4132"/>
                            <a:pt x="0" y="4276"/>
                            <a:pt x="0" y="4432"/>
                          </a:cubicBezTo>
                          <a:cubicBezTo>
                            <a:pt x="0" y="4589"/>
                            <a:pt x="72" y="4732"/>
                            <a:pt x="196" y="4830"/>
                          </a:cubicBezTo>
                          <a:cubicBezTo>
                            <a:pt x="72" y="4921"/>
                            <a:pt x="0" y="5064"/>
                            <a:pt x="0" y="5221"/>
                          </a:cubicBezTo>
                          <a:cubicBezTo>
                            <a:pt x="0" y="5377"/>
                            <a:pt x="72" y="5521"/>
                            <a:pt x="196" y="5618"/>
                          </a:cubicBezTo>
                          <a:cubicBezTo>
                            <a:pt x="72" y="5710"/>
                            <a:pt x="0" y="5853"/>
                            <a:pt x="0" y="6010"/>
                          </a:cubicBezTo>
                          <a:cubicBezTo>
                            <a:pt x="0" y="6283"/>
                            <a:pt x="216" y="6498"/>
                            <a:pt x="489" y="6505"/>
                          </a:cubicBezTo>
                          <a:cubicBezTo>
                            <a:pt x="763" y="6498"/>
                            <a:pt x="978" y="6283"/>
                            <a:pt x="978" y="6010"/>
                          </a:cubicBezTo>
                          <a:cubicBezTo>
                            <a:pt x="978" y="5853"/>
                            <a:pt x="906" y="5710"/>
                            <a:pt x="783" y="5618"/>
                          </a:cubicBezTo>
                          <a:cubicBezTo>
                            <a:pt x="906" y="5521"/>
                            <a:pt x="978" y="5377"/>
                            <a:pt x="978" y="5221"/>
                          </a:cubicBezTo>
                          <a:cubicBezTo>
                            <a:pt x="978" y="5064"/>
                            <a:pt x="906" y="4921"/>
                            <a:pt x="783" y="4830"/>
                          </a:cubicBezTo>
                          <a:cubicBezTo>
                            <a:pt x="906" y="4732"/>
                            <a:pt x="978" y="4589"/>
                            <a:pt x="978" y="4432"/>
                          </a:cubicBezTo>
                          <a:cubicBezTo>
                            <a:pt x="978" y="4276"/>
                            <a:pt x="906" y="4132"/>
                            <a:pt x="783" y="4041"/>
                          </a:cubicBezTo>
                          <a:cubicBezTo>
                            <a:pt x="906" y="3943"/>
                            <a:pt x="978" y="3800"/>
                            <a:pt x="978" y="3644"/>
                          </a:cubicBezTo>
                          <a:cubicBezTo>
                            <a:pt x="978" y="3487"/>
                            <a:pt x="906" y="3344"/>
                            <a:pt x="783" y="3253"/>
                          </a:cubicBezTo>
                          <a:cubicBezTo>
                            <a:pt x="906" y="3155"/>
                            <a:pt x="978" y="3011"/>
                            <a:pt x="978" y="2855"/>
                          </a:cubicBezTo>
                          <a:cubicBezTo>
                            <a:pt x="978" y="2699"/>
                            <a:pt x="906" y="2555"/>
                            <a:pt x="783" y="2464"/>
                          </a:cubicBezTo>
                          <a:cubicBezTo>
                            <a:pt x="906" y="2366"/>
                            <a:pt x="978" y="2223"/>
                            <a:pt x="978" y="2066"/>
                          </a:cubicBezTo>
                          <a:cubicBezTo>
                            <a:pt x="978" y="1910"/>
                            <a:pt x="906" y="1767"/>
                            <a:pt x="783" y="1675"/>
                          </a:cubicBezTo>
                          <a:cubicBezTo>
                            <a:pt x="906" y="1578"/>
                            <a:pt x="978" y="1434"/>
                            <a:pt x="978" y="1278"/>
                          </a:cubicBezTo>
                          <a:cubicBezTo>
                            <a:pt x="978" y="1121"/>
                            <a:pt x="906" y="978"/>
                            <a:pt x="783" y="887"/>
                          </a:cubicBezTo>
                          <a:cubicBezTo>
                            <a:pt x="906" y="789"/>
                            <a:pt x="978" y="646"/>
                            <a:pt x="978" y="489"/>
                          </a:cubicBezTo>
                          <a:cubicBezTo>
                            <a:pt x="978" y="222"/>
                            <a:pt x="756" y="0"/>
                            <a:pt x="489" y="0"/>
                          </a:cubicBez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24" name="Google Shape;2624;p87"/>
                    <p:cNvSpPr/>
                    <p:nvPr/>
                  </p:nvSpPr>
                  <p:spPr>
                    <a:xfrm>
                      <a:off x="5147044" y="2033063"/>
                      <a:ext cx="80312" cy="54863"/>
                    </a:xfrm>
                    <a:custGeom>
                      <a:rect b="b" l="l" r="r" t="t"/>
                      <a:pathLst>
                        <a:path extrusionOk="0" h="2173" w="3181">
                          <a:moveTo>
                            <a:pt x="1589" y="0"/>
                          </a:moveTo>
                          <a:cubicBezTo>
                            <a:pt x="1451" y="0"/>
                            <a:pt x="1312" y="58"/>
                            <a:pt x="1213" y="172"/>
                          </a:cubicBezTo>
                          <a:cubicBezTo>
                            <a:pt x="1115" y="289"/>
                            <a:pt x="1076" y="445"/>
                            <a:pt x="1108" y="595"/>
                          </a:cubicBezTo>
                          <a:cubicBezTo>
                            <a:pt x="1095" y="594"/>
                            <a:pt x="1082" y="594"/>
                            <a:pt x="1069" y="594"/>
                          </a:cubicBezTo>
                          <a:cubicBezTo>
                            <a:pt x="927" y="594"/>
                            <a:pt x="793" y="657"/>
                            <a:pt x="698" y="765"/>
                          </a:cubicBezTo>
                          <a:cubicBezTo>
                            <a:pt x="600" y="882"/>
                            <a:pt x="554" y="1039"/>
                            <a:pt x="587" y="1188"/>
                          </a:cubicBezTo>
                          <a:cubicBezTo>
                            <a:pt x="579" y="1188"/>
                            <a:pt x="572" y="1188"/>
                            <a:pt x="564" y="1188"/>
                          </a:cubicBezTo>
                          <a:cubicBezTo>
                            <a:pt x="422" y="1188"/>
                            <a:pt x="276" y="1246"/>
                            <a:pt x="183" y="1358"/>
                          </a:cubicBezTo>
                          <a:cubicBezTo>
                            <a:pt x="0" y="1566"/>
                            <a:pt x="20" y="1879"/>
                            <a:pt x="228" y="2055"/>
                          </a:cubicBezTo>
                          <a:cubicBezTo>
                            <a:pt x="320" y="2133"/>
                            <a:pt x="437" y="2173"/>
                            <a:pt x="554" y="2173"/>
                          </a:cubicBezTo>
                          <a:cubicBezTo>
                            <a:pt x="698" y="2173"/>
                            <a:pt x="835" y="2114"/>
                            <a:pt x="926" y="2003"/>
                          </a:cubicBezTo>
                          <a:cubicBezTo>
                            <a:pt x="1024" y="1886"/>
                            <a:pt x="1069" y="1729"/>
                            <a:pt x="1037" y="1573"/>
                          </a:cubicBezTo>
                          <a:lnTo>
                            <a:pt x="1037" y="1573"/>
                          </a:lnTo>
                          <a:cubicBezTo>
                            <a:pt x="1051" y="1574"/>
                            <a:pt x="1065" y="1575"/>
                            <a:pt x="1079" y="1575"/>
                          </a:cubicBezTo>
                          <a:cubicBezTo>
                            <a:pt x="1220" y="1575"/>
                            <a:pt x="1353" y="1517"/>
                            <a:pt x="1447" y="1410"/>
                          </a:cubicBezTo>
                          <a:cubicBezTo>
                            <a:pt x="1545" y="1293"/>
                            <a:pt x="1584" y="1136"/>
                            <a:pt x="1552" y="980"/>
                          </a:cubicBezTo>
                          <a:lnTo>
                            <a:pt x="1552" y="980"/>
                          </a:lnTo>
                          <a:cubicBezTo>
                            <a:pt x="1565" y="983"/>
                            <a:pt x="1576" y="985"/>
                            <a:pt x="1587" y="985"/>
                          </a:cubicBezTo>
                          <a:cubicBezTo>
                            <a:pt x="1597" y="985"/>
                            <a:pt x="1607" y="983"/>
                            <a:pt x="1617" y="980"/>
                          </a:cubicBezTo>
                          <a:cubicBezTo>
                            <a:pt x="1623" y="1091"/>
                            <a:pt x="1669" y="1201"/>
                            <a:pt x="1741" y="1286"/>
                          </a:cubicBezTo>
                          <a:cubicBezTo>
                            <a:pt x="1836" y="1388"/>
                            <a:pt x="1970" y="1451"/>
                            <a:pt x="2107" y="1451"/>
                          </a:cubicBezTo>
                          <a:cubicBezTo>
                            <a:pt x="2119" y="1451"/>
                            <a:pt x="2132" y="1450"/>
                            <a:pt x="2145" y="1449"/>
                          </a:cubicBezTo>
                          <a:lnTo>
                            <a:pt x="2145" y="1449"/>
                          </a:lnTo>
                          <a:cubicBezTo>
                            <a:pt x="2112" y="1599"/>
                            <a:pt x="2158" y="1762"/>
                            <a:pt x="2262" y="1873"/>
                          </a:cubicBezTo>
                          <a:cubicBezTo>
                            <a:pt x="2357" y="1986"/>
                            <a:pt x="2493" y="2043"/>
                            <a:pt x="2629" y="2043"/>
                          </a:cubicBezTo>
                          <a:cubicBezTo>
                            <a:pt x="2744" y="2043"/>
                            <a:pt x="2860" y="2002"/>
                            <a:pt x="2953" y="1918"/>
                          </a:cubicBezTo>
                          <a:cubicBezTo>
                            <a:pt x="3161" y="1736"/>
                            <a:pt x="3181" y="1430"/>
                            <a:pt x="2998" y="1221"/>
                          </a:cubicBezTo>
                          <a:cubicBezTo>
                            <a:pt x="2903" y="1120"/>
                            <a:pt x="2769" y="1056"/>
                            <a:pt x="2632" y="1056"/>
                          </a:cubicBezTo>
                          <a:cubicBezTo>
                            <a:pt x="2620" y="1056"/>
                            <a:pt x="2607" y="1057"/>
                            <a:pt x="2594" y="1058"/>
                          </a:cubicBezTo>
                          <a:cubicBezTo>
                            <a:pt x="2620" y="908"/>
                            <a:pt x="2581" y="752"/>
                            <a:pt x="2477" y="634"/>
                          </a:cubicBezTo>
                          <a:cubicBezTo>
                            <a:pt x="2388" y="533"/>
                            <a:pt x="2254" y="470"/>
                            <a:pt x="2118" y="470"/>
                          </a:cubicBezTo>
                          <a:cubicBezTo>
                            <a:pt x="2105" y="470"/>
                            <a:pt x="2092" y="470"/>
                            <a:pt x="2079" y="471"/>
                          </a:cubicBezTo>
                          <a:cubicBezTo>
                            <a:pt x="2073" y="335"/>
                            <a:pt x="2014" y="211"/>
                            <a:pt x="1910" y="120"/>
                          </a:cubicBezTo>
                          <a:cubicBezTo>
                            <a:pt x="1818" y="40"/>
                            <a:pt x="1704" y="0"/>
                            <a:pt x="1589" y="0"/>
                          </a:cubicBezTo>
                          <a:close/>
                        </a:path>
                      </a:pathLst>
                    </a:custGeom>
                    <a:solidFill>
                      <a:srgbClr val="D4DB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625" name="Google Shape;2625;p87"/>
                  <p:cNvSpPr/>
                  <p:nvPr/>
                </p:nvSpPr>
                <p:spPr>
                  <a:xfrm>
                    <a:off x="5086525" y="2017965"/>
                    <a:ext cx="91143" cy="197511"/>
                  </a:xfrm>
                  <a:custGeom>
                    <a:rect b="b" l="l" r="r" t="t"/>
                    <a:pathLst>
                      <a:path extrusionOk="0" h="7823" w="3610">
                        <a:moveTo>
                          <a:pt x="2684" y="1"/>
                        </a:moveTo>
                        <a:cubicBezTo>
                          <a:pt x="2130" y="1"/>
                          <a:pt x="892" y="2034"/>
                          <a:pt x="481" y="2784"/>
                        </a:cubicBezTo>
                        <a:cubicBezTo>
                          <a:pt x="64" y="3540"/>
                          <a:pt x="234" y="5071"/>
                          <a:pt x="175" y="5879"/>
                        </a:cubicBezTo>
                        <a:cubicBezTo>
                          <a:pt x="120" y="6646"/>
                          <a:pt x="1" y="7823"/>
                          <a:pt x="492" y="7823"/>
                        </a:cubicBezTo>
                        <a:cubicBezTo>
                          <a:pt x="523" y="7823"/>
                          <a:pt x="556" y="7818"/>
                          <a:pt x="592" y="7809"/>
                        </a:cubicBezTo>
                        <a:cubicBezTo>
                          <a:pt x="1198" y="7639"/>
                          <a:pt x="2202" y="6746"/>
                          <a:pt x="2782" y="6499"/>
                        </a:cubicBezTo>
                        <a:cubicBezTo>
                          <a:pt x="3355" y="6244"/>
                          <a:pt x="3382" y="5045"/>
                          <a:pt x="3329" y="4100"/>
                        </a:cubicBezTo>
                        <a:cubicBezTo>
                          <a:pt x="3271" y="3149"/>
                          <a:pt x="3610" y="222"/>
                          <a:pt x="2684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6" name="Google Shape;2626;p87"/>
                  <p:cNvSpPr/>
                  <p:nvPr/>
                </p:nvSpPr>
                <p:spPr>
                  <a:xfrm>
                    <a:off x="5200190" y="2017965"/>
                    <a:ext cx="91143" cy="197511"/>
                  </a:xfrm>
                  <a:custGeom>
                    <a:rect b="b" l="l" r="r" t="t"/>
                    <a:pathLst>
                      <a:path extrusionOk="0" h="7823" w="3610">
                        <a:moveTo>
                          <a:pt x="920" y="1"/>
                        </a:moveTo>
                        <a:cubicBezTo>
                          <a:pt x="1" y="222"/>
                          <a:pt x="339" y="3149"/>
                          <a:pt x="281" y="4100"/>
                        </a:cubicBezTo>
                        <a:cubicBezTo>
                          <a:pt x="222" y="5045"/>
                          <a:pt x="255" y="6244"/>
                          <a:pt x="828" y="6499"/>
                        </a:cubicBezTo>
                        <a:cubicBezTo>
                          <a:pt x="1408" y="6746"/>
                          <a:pt x="2412" y="7639"/>
                          <a:pt x="3018" y="7809"/>
                        </a:cubicBezTo>
                        <a:cubicBezTo>
                          <a:pt x="3054" y="7818"/>
                          <a:pt x="3087" y="7823"/>
                          <a:pt x="3118" y="7823"/>
                        </a:cubicBezTo>
                        <a:cubicBezTo>
                          <a:pt x="3609" y="7823"/>
                          <a:pt x="3491" y="6646"/>
                          <a:pt x="3435" y="5879"/>
                        </a:cubicBezTo>
                        <a:cubicBezTo>
                          <a:pt x="3377" y="5071"/>
                          <a:pt x="3546" y="3540"/>
                          <a:pt x="3129" y="2784"/>
                        </a:cubicBezTo>
                        <a:cubicBezTo>
                          <a:pt x="2718" y="2034"/>
                          <a:pt x="1480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27" name="Google Shape;2627;p87"/>
              <p:cNvSpPr/>
              <p:nvPr/>
            </p:nvSpPr>
            <p:spPr>
              <a:xfrm>
                <a:off x="4983465" y="1542757"/>
                <a:ext cx="406813" cy="325163"/>
              </a:xfrm>
              <a:custGeom>
                <a:rect b="b" l="l" r="r" t="t"/>
                <a:pathLst>
                  <a:path extrusionOk="0" h="12879" w="16113">
                    <a:moveTo>
                      <a:pt x="1005" y="8740"/>
                    </a:moveTo>
                    <a:cubicBezTo>
                      <a:pt x="1007" y="8824"/>
                      <a:pt x="1025" y="8949"/>
                      <a:pt x="1055" y="9103"/>
                    </a:cubicBezTo>
                    <a:lnTo>
                      <a:pt x="1055" y="9103"/>
                    </a:lnTo>
                    <a:cubicBezTo>
                      <a:pt x="1031" y="8968"/>
                      <a:pt x="1014" y="8846"/>
                      <a:pt x="1005" y="8740"/>
                    </a:cubicBezTo>
                    <a:close/>
                    <a:moveTo>
                      <a:pt x="8531" y="0"/>
                    </a:moveTo>
                    <a:cubicBezTo>
                      <a:pt x="7378" y="0"/>
                      <a:pt x="6098" y="274"/>
                      <a:pt x="4700" y="906"/>
                    </a:cubicBezTo>
                    <a:cubicBezTo>
                      <a:pt x="1" y="3031"/>
                      <a:pt x="1005" y="8740"/>
                      <a:pt x="1005" y="8740"/>
                    </a:cubicBezTo>
                    <a:cubicBezTo>
                      <a:pt x="952" y="6113"/>
                      <a:pt x="4048" y="3448"/>
                      <a:pt x="4048" y="3448"/>
                    </a:cubicBezTo>
                    <a:cubicBezTo>
                      <a:pt x="6232" y="4790"/>
                      <a:pt x="13544" y="6504"/>
                      <a:pt x="14216" y="6726"/>
                    </a:cubicBezTo>
                    <a:cubicBezTo>
                      <a:pt x="14558" y="6840"/>
                      <a:pt x="14772" y="11921"/>
                      <a:pt x="14749" y="12624"/>
                    </a:cubicBezTo>
                    <a:lnTo>
                      <a:pt x="14749" y="12624"/>
                    </a:lnTo>
                    <a:lnTo>
                      <a:pt x="15206" y="9548"/>
                    </a:lnTo>
                    <a:cubicBezTo>
                      <a:pt x="15206" y="9548"/>
                      <a:pt x="16112" y="6166"/>
                      <a:pt x="14437" y="3441"/>
                    </a:cubicBezTo>
                    <a:cubicBezTo>
                      <a:pt x="13261" y="1523"/>
                      <a:pt x="11251" y="0"/>
                      <a:pt x="8531" y="0"/>
                    </a:cubicBezTo>
                    <a:close/>
                    <a:moveTo>
                      <a:pt x="14749" y="12624"/>
                    </a:moveTo>
                    <a:lnTo>
                      <a:pt x="14737" y="12703"/>
                    </a:lnTo>
                    <a:cubicBezTo>
                      <a:pt x="14738" y="12704"/>
                      <a:pt x="14739" y="12705"/>
                      <a:pt x="14739" y="12705"/>
                    </a:cubicBezTo>
                    <a:cubicBezTo>
                      <a:pt x="14744" y="12705"/>
                      <a:pt x="14747" y="12677"/>
                      <a:pt x="14749" y="12624"/>
                    </a:cubicBezTo>
                    <a:close/>
                    <a:moveTo>
                      <a:pt x="1055" y="9103"/>
                    </a:moveTo>
                    <a:cubicBezTo>
                      <a:pt x="1284" y="10402"/>
                      <a:pt x="2113" y="12879"/>
                      <a:pt x="2113" y="12879"/>
                    </a:cubicBezTo>
                    <a:cubicBezTo>
                      <a:pt x="2113" y="12879"/>
                      <a:pt x="1272" y="10220"/>
                      <a:pt x="1055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8" name="Google Shape;2628;p87"/>
          <p:cNvGrpSpPr/>
          <p:nvPr/>
        </p:nvGrpSpPr>
        <p:grpSpPr>
          <a:xfrm>
            <a:off x="5901010" y="1542757"/>
            <a:ext cx="557541" cy="1310345"/>
            <a:chOff x="5901010" y="1542757"/>
            <a:chExt cx="557541" cy="1310345"/>
          </a:xfrm>
        </p:grpSpPr>
        <p:sp>
          <p:nvSpPr>
            <p:cNvPr id="2629" name="Google Shape;2629;p87"/>
            <p:cNvSpPr/>
            <p:nvPr/>
          </p:nvSpPr>
          <p:spPr>
            <a:xfrm>
              <a:off x="5950722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0" name="Google Shape;2630;p87"/>
            <p:cNvGrpSpPr/>
            <p:nvPr/>
          </p:nvGrpSpPr>
          <p:grpSpPr>
            <a:xfrm>
              <a:off x="5901010" y="1542757"/>
              <a:ext cx="557541" cy="1277423"/>
              <a:chOff x="5901010" y="1542757"/>
              <a:chExt cx="557541" cy="1277423"/>
            </a:xfrm>
          </p:grpSpPr>
          <p:sp>
            <p:nvSpPr>
              <p:cNvPr id="2631" name="Google Shape;2631;p87"/>
              <p:cNvSpPr/>
              <p:nvPr/>
            </p:nvSpPr>
            <p:spPr>
              <a:xfrm>
                <a:off x="5993996" y="1674397"/>
                <a:ext cx="366796" cy="342104"/>
              </a:xfrm>
              <a:custGeom>
                <a:rect b="b" l="l" r="r" t="t"/>
                <a:pathLst>
                  <a:path extrusionOk="0" h="13550" w="14528">
                    <a:moveTo>
                      <a:pt x="2151" y="0"/>
                    </a:moveTo>
                    <a:cubicBezTo>
                      <a:pt x="958" y="0"/>
                      <a:pt x="0" y="958"/>
                      <a:pt x="0" y="2157"/>
                    </a:cubicBezTo>
                    <a:lnTo>
                      <a:pt x="0" y="11393"/>
                    </a:lnTo>
                    <a:cubicBezTo>
                      <a:pt x="0" y="12585"/>
                      <a:pt x="958" y="13550"/>
                      <a:pt x="2151" y="13550"/>
                    </a:cubicBezTo>
                    <a:lnTo>
                      <a:pt x="12371" y="13550"/>
                    </a:lnTo>
                    <a:cubicBezTo>
                      <a:pt x="13563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63" y="0"/>
                      <a:pt x="12371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87"/>
              <p:cNvSpPr/>
              <p:nvPr/>
            </p:nvSpPr>
            <p:spPr>
              <a:xfrm>
                <a:off x="6132554" y="1726054"/>
                <a:ext cx="682" cy="25"/>
              </a:xfrm>
              <a:custGeom>
                <a:rect b="b" l="l" r="r" t="t"/>
                <a:pathLst>
                  <a:path extrusionOk="0" h="1" w="27">
                    <a:moveTo>
                      <a:pt x="0" y="1"/>
                    </a:moveTo>
                    <a:lnTo>
                      <a:pt x="26" y="1"/>
                    </a:lnTo>
                    <a:cubicBezTo>
                      <a:pt x="13" y="1"/>
                      <a:pt x="7" y="1"/>
                      <a:pt x="0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33" name="Google Shape;2633;p87"/>
              <p:cNvGrpSpPr/>
              <p:nvPr/>
            </p:nvGrpSpPr>
            <p:grpSpPr>
              <a:xfrm>
                <a:off x="5901010" y="1547529"/>
                <a:ext cx="557541" cy="1272651"/>
                <a:chOff x="5901010" y="1547529"/>
                <a:chExt cx="557541" cy="1272651"/>
              </a:xfrm>
            </p:grpSpPr>
            <p:sp>
              <p:nvSpPr>
                <p:cNvPr id="2634" name="Google Shape;2634;p87"/>
                <p:cNvSpPr/>
                <p:nvPr/>
              </p:nvSpPr>
              <p:spPr>
                <a:xfrm>
                  <a:off x="5901010" y="1547529"/>
                  <a:ext cx="557541" cy="1272651"/>
                </a:xfrm>
                <a:custGeom>
                  <a:rect b="b" l="l" r="r" t="t"/>
                  <a:pathLst>
                    <a:path extrusionOk="0" h="50407" w="22083">
                      <a:moveTo>
                        <a:pt x="10944" y="0"/>
                      </a:moveTo>
                      <a:cubicBezTo>
                        <a:pt x="6968" y="0"/>
                        <a:pt x="3742" y="3226"/>
                        <a:pt x="3742" y="7202"/>
                      </a:cubicBezTo>
                      <a:lnTo>
                        <a:pt x="3742" y="7208"/>
                      </a:lnTo>
                      <a:cubicBezTo>
                        <a:pt x="3722" y="7208"/>
                        <a:pt x="3703" y="7202"/>
                        <a:pt x="3677" y="7202"/>
                      </a:cubicBezTo>
                      <a:cubicBezTo>
                        <a:pt x="3673" y="7202"/>
                        <a:pt x="3670" y="7202"/>
                        <a:pt x="3666" y="7202"/>
                      </a:cubicBezTo>
                      <a:cubicBezTo>
                        <a:pt x="3007" y="7202"/>
                        <a:pt x="2504" y="7811"/>
                        <a:pt x="2627" y="8466"/>
                      </a:cubicBezTo>
                      <a:cubicBezTo>
                        <a:pt x="2730" y="8983"/>
                        <a:pt x="3181" y="9322"/>
                        <a:pt x="3669" y="9322"/>
                      </a:cubicBezTo>
                      <a:cubicBezTo>
                        <a:pt x="3804" y="9322"/>
                        <a:pt x="3941" y="9297"/>
                        <a:pt x="4074" y="9242"/>
                      </a:cubicBezTo>
                      <a:cubicBezTo>
                        <a:pt x="4843" y="11575"/>
                        <a:pt x="6864" y="13413"/>
                        <a:pt x="9067" y="14110"/>
                      </a:cubicBezTo>
                      <a:lnTo>
                        <a:pt x="9067" y="16131"/>
                      </a:lnTo>
                      <a:lnTo>
                        <a:pt x="6864" y="16131"/>
                      </a:lnTo>
                      <a:cubicBezTo>
                        <a:pt x="6864" y="16131"/>
                        <a:pt x="6851" y="16177"/>
                        <a:pt x="6838" y="16183"/>
                      </a:cubicBezTo>
                      <a:cubicBezTo>
                        <a:pt x="6258" y="16190"/>
                        <a:pt x="5743" y="16561"/>
                        <a:pt x="5560" y="17115"/>
                      </a:cubicBezTo>
                      <a:lnTo>
                        <a:pt x="229" y="32861"/>
                      </a:lnTo>
                      <a:cubicBezTo>
                        <a:pt x="1" y="33559"/>
                        <a:pt x="379" y="34315"/>
                        <a:pt x="1076" y="34543"/>
                      </a:cubicBezTo>
                      <a:cubicBezTo>
                        <a:pt x="1217" y="34590"/>
                        <a:pt x="1359" y="34613"/>
                        <a:pt x="1499" y="34613"/>
                      </a:cubicBezTo>
                      <a:cubicBezTo>
                        <a:pt x="2054" y="34613"/>
                        <a:pt x="2570" y="34259"/>
                        <a:pt x="2758" y="33702"/>
                      </a:cubicBezTo>
                      <a:lnTo>
                        <a:pt x="2934" y="33187"/>
                      </a:lnTo>
                      <a:lnTo>
                        <a:pt x="3507" y="33435"/>
                      </a:lnTo>
                      <a:cubicBezTo>
                        <a:pt x="3507" y="33435"/>
                        <a:pt x="4016" y="32418"/>
                        <a:pt x="3468" y="31577"/>
                      </a:cubicBezTo>
                      <a:lnTo>
                        <a:pt x="6740" y="21925"/>
                      </a:lnTo>
                      <a:lnTo>
                        <a:pt x="6740" y="21925"/>
                      </a:lnTo>
                      <a:cubicBezTo>
                        <a:pt x="6740" y="27706"/>
                        <a:pt x="5958" y="29172"/>
                        <a:pt x="5958" y="32366"/>
                      </a:cubicBezTo>
                      <a:cubicBezTo>
                        <a:pt x="5958" y="35560"/>
                        <a:pt x="7861" y="48497"/>
                        <a:pt x="7861" y="48497"/>
                      </a:cubicBezTo>
                      <a:lnTo>
                        <a:pt x="5554" y="50407"/>
                      </a:lnTo>
                      <a:lnTo>
                        <a:pt x="10018" y="50407"/>
                      </a:lnTo>
                      <a:lnTo>
                        <a:pt x="10761" y="31630"/>
                      </a:lnTo>
                      <a:lnTo>
                        <a:pt x="11146" y="31630"/>
                      </a:lnTo>
                      <a:lnTo>
                        <a:pt x="11889" y="50407"/>
                      </a:lnTo>
                      <a:lnTo>
                        <a:pt x="16353" y="50407"/>
                      </a:lnTo>
                      <a:lnTo>
                        <a:pt x="14046" y="48497"/>
                      </a:lnTo>
                      <a:cubicBezTo>
                        <a:pt x="14046" y="48497"/>
                        <a:pt x="15949" y="34171"/>
                        <a:pt x="15949" y="31590"/>
                      </a:cubicBezTo>
                      <a:cubicBezTo>
                        <a:pt x="15949" y="29010"/>
                        <a:pt x="15291" y="27680"/>
                        <a:pt x="15291" y="21821"/>
                      </a:cubicBezTo>
                      <a:lnTo>
                        <a:pt x="15291" y="21821"/>
                      </a:lnTo>
                      <a:lnTo>
                        <a:pt x="18596" y="31584"/>
                      </a:lnTo>
                      <a:cubicBezTo>
                        <a:pt x="18048" y="32418"/>
                        <a:pt x="18556" y="33435"/>
                        <a:pt x="18556" y="33435"/>
                      </a:cubicBezTo>
                      <a:lnTo>
                        <a:pt x="19136" y="33187"/>
                      </a:lnTo>
                      <a:lnTo>
                        <a:pt x="19312" y="33709"/>
                      </a:lnTo>
                      <a:cubicBezTo>
                        <a:pt x="19486" y="34280"/>
                        <a:pt x="20013" y="34650"/>
                        <a:pt x="20580" y="34650"/>
                      </a:cubicBezTo>
                      <a:cubicBezTo>
                        <a:pt x="20717" y="34650"/>
                        <a:pt x="20857" y="34628"/>
                        <a:pt x="20994" y="34582"/>
                      </a:cubicBezTo>
                      <a:cubicBezTo>
                        <a:pt x="21704" y="34347"/>
                        <a:pt x="22082" y="33578"/>
                        <a:pt x="21828" y="32874"/>
                      </a:cubicBezTo>
                      <a:lnTo>
                        <a:pt x="16503" y="17128"/>
                      </a:lnTo>
                      <a:cubicBezTo>
                        <a:pt x="16334" y="16613"/>
                        <a:pt x="15878" y="16242"/>
                        <a:pt x="15337" y="16190"/>
                      </a:cubicBezTo>
                      <a:cubicBezTo>
                        <a:pt x="15324" y="16170"/>
                        <a:pt x="15311" y="16150"/>
                        <a:pt x="15304" y="16131"/>
                      </a:cubicBezTo>
                      <a:lnTo>
                        <a:pt x="12827" y="16131"/>
                      </a:lnTo>
                      <a:lnTo>
                        <a:pt x="12827" y="14104"/>
                      </a:lnTo>
                      <a:cubicBezTo>
                        <a:pt x="15017" y="13413"/>
                        <a:pt x="17018" y="11588"/>
                        <a:pt x="17794" y="9281"/>
                      </a:cubicBezTo>
                      <a:cubicBezTo>
                        <a:pt x="17879" y="9301"/>
                        <a:pt x="17963" y="9314"/>
                        <a:pt x="18048" y="9314"/>
                      </a:cubicBezTo>
                      <a:cubicBezTo>
                        <a:pt x="18052" y="9314"/>
                        <a:pt x="18056" y="9314"/>
                        <a:pt x="18060" y="9314"/>
                      </a:cubicBezTo>
                      <a:cubicBezTo>
                        <a:pt x="18622" y="9314"/>
                        <a:pt x="19091" y="8873"/>
                        <a:pt x="19117" y="8310"/>
                      </a:cubicBezTo>
                      <a:cubicBezTo>
                        <a:pt x="19136" y="7743"/>
                        <a:pt x="18713" y="7254"/>
                        <a:pt x="18146" y="7215"/>
                      </a:cubicBezTo>
                      <a:lnTo>
                        <a:pt x="18146" y="7202"/>
                      </a:lnTo>
                      <a:cubicBezTo>
                        <a:pt x="18146" y="3226"/>
                        <a:pt x="14920" y="0"/>
                        <a:pt x="10944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5" name="Google Shape;2635;p87"/>
                <p:cNvGrpSpPr/>
                <p:nvPr/>
              </p:nvGrpSpPr>
              <p:grpSpPr>
                <a:xfrm>
                  <a:off x="5939032" y="1575982"/>
                  <a:ext cx="472785" cy="1194182"/>
                  <a:chOff x="5939032" y="1575983"/>
                  <a:chExt cx="472785" cy="1194182"/>
                </a:xfrm>
              </p:grpSpPr>
              <p:grpSp>
                <p:nvGrpSpPr>
                  <p:cNvPr id="2636" name="Google Shape;2636;p87"/>
                  <p:cNvGrpSpPr/>
                  <p:nvPr/>
                </p:nvGrpSpPr>
                <p:grpSpPr>
                  <a:xfrm>
                    <a:off x="5939032" y="1717495"/>
                    <a:ext cx="472785" cy="1052669"/>
                    <a:chOff x="5939032" y="1717495"/>
                    <a:chExt cx="472785" cy="1052669"/>
                  </a:xfrm>
                </p:grpSpPr>
                <p:sp>
                  <p:nvSpPr>
                    <p:cNvPr id="2637" name="Google Shape;2637;p87"/>
                    <p:cNvSpPr/>
                    <p:nvPr/>
                  </p:nvSpPr>
                  <p:spPr>
                    <a:xfrm>
                      <a:off x="5971930" y="1961992"/>
                      <a:ext cx="207560" cy="288352"/>
                    </a:xfrm>
                    <a:custGeom>
                      <a:rect b="b" l="l" r="r" t="t"/>
                      <a:pathLst>
                        <a:path extrusionOk="0" h="11421" w="8221">
                          <a:moveTo>
                            <a:pt x="7978" y="1"/>
                          </a:moveTo>
                          <a:cubicBezTo>
                            <a:pt x="7896" y="1"/>
                            <a:pt x="7816" y="46"/>
                            <a:pt x="7789" y="152"/>
                          </a:cubicBezTo>
                          <a:cubicBezTo>
                            <a:pt x="7535" y="1077"/>
                            <a:pt x="6903" y="1240"/>
                            <a:pt x="6101" y="1455"/>
                          </a:cubicBezTo>
                          <a:cubicBezTo>
                            <a:pt x="5821" y="1527"/>
                            <a:pt x="5541" y="1611"/>
                            <a:pt x="5267" y="1709"/>
                          </a:cubicBezTo>
                          <a:cubicBezTo>
                            <a:pt x="3788" y="2302"/>
                            <a:pt x="3625" y="2824"/>
                            <a:pt x="3188" y="4212"/>
                          </a:cubicBezTo>
                          <a:lnTo>
                            <a:pt x="3149" y="4342"/>
                          </a:lnTo>
                          <a:cubicBezTo>
                            <a:pt x="2321" y="6988"/>
                            <a:pt x="1057" y="9361"/>
                            <a:pt x="53" y="11127"/>
                          </a:cubicBezTo>
                          <a:cubicBezTo>
                            <a:pt x="1" y="11218"/>
                            <a:pt x="34" y="11342"/>
                            <a:pt x="125" y="11394"/>
                          </a:cubicBezTo>
                          <a:cubicBezTo>
                            <a:pt x="157" y="11414"/>
                            <a:pt x="190" y="11420"/>
                            <a:pt x="223" y="11420"/>
                          </a:cubicBezTo>
                          <a:cubicBezTo>
                            <a:pt x="294" y="11420"/>
                            <a:pt x="366" y="11381"/>
                            <a:pt x="399" y="11323"/>
                          </a:cubicBezTo>
                          <a:cubicBezTo>
                            <a:pt x="1415" y="9537"/>
                            <a:pt x="2686" y="7138"/>
                            <a:pt x="3527" y="4460"/>
                          </a:cubicBezTo>
                          <a:lnTo>
                            <a:pt x="3566" y="4329"/>
                          </a:lnTo>
                          <a:cubicBezTo>
                            <a:pt x="3996" y="2967"/>
                            <a:pt x="4114" y="2596"/>
                            <a:pt x="5417" y="2081"/>
                          </a:cubicBezTo>
                          <a:cubicBezTo>
                            <a:pt x="5671" y="1983"/>
                            <a:pt x="5932" y="1898"/>
                            <a:pt x="6206" y="1833"/>
                          </a:cubicBezTo>
                          <a:cubicBezTo>
                            <a:pt x="7014" y="1618"/>
                            <a:pt x="7855" y="1396"/>
                            <a:pt x="8174" y="256"/>
                          </a:cubicBezTo>
                          <a:cubicBezTo>
                            <a:pt x="8221" y="100"/>
                            <a:pt x="8098" y="1"/>
                            <a:pt x="7978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38" name="Google Shape;2638;p87"/>
                    <p:cNvSpPr/>
                    <p:nvPr/>
                  </p:nvSpPr>
                  <p:spPr>
                    <a:xfrm>
                      <a:off x="5961907" y="2188537"/>
                      <a:ext cx="52010" cy="152293"/>
                    </a:xfrm>
                    <a:custGeom>
                      <a:rect b="b" l="l" r="r" t="t"/>
                      <a:pathLst>
                        <a:path extrusionOk="0" h="6032" w="2060">
                          <a:moveTo>
                            <a:pt x="1766" y="0"/>
                          </a:moveTo>
                          <a:cubicBezTo>
                            <a:pt x="1658" y="0"/>
                            <a:pt x="1551" y="77"/>
                            <a:pt x="1571" y="225"/>
                          </a:cubicBezTo>
                          <a:cubicBezTo>
                            <a:pt x="1656" y="1437"/>
                            <a:pt x="1232" y="2460"/>
                            <a:pt x="776" y="3549"/>
                          </a:cubicBezTo>
                          <a:cubicBezTo>
                            <a:pt x="476" y="4266"/>
                            <a:pt x="163" y="5009"/>
                            <a:pt x="20" y="5804"/>
                          </a:cubicBezTo>
                          <a:cubicBezTo>
                            <a:pt x="0" y="5908"/>
                            <a:pt x="72" y="6012"/>
                            <a:pt x="176" y="6032"/>
                          </a:cubicBezTo>
                          <a:lnTo>
                            <a:pt x="215" y="6032"/>
                          </a:lnTo>
                          <a:cubicBezTo>
                            <a:pt x="307" y="6032"/>
                            <a:pt x="385" y="5960"/>
                            <a:pt x="404" y="5869"/>
                          </a:cubicBezTo>
                          <a:cubicBezTo>
                            <a:pt x="541" y="5120"/>
                            <a:pt x="848" y="4396"/>
                            <a:pt x="1141" y="3699"/>
                          </a:cubicBezTo>
                          <a:cubicBezTo>
                            <a:pt x="1591" y="2617"/>
                            <a:pt x="2060" y="1502"/>
                            <a:pt x="1962" y="192"/>
                          </a:cubicBezTo>
                          <a:cubicBezTo>
                            <a:pt x="1959" y="63"/>
                            <a:pt x="1862" y="0"/>
                            <a:pt x="1766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39" name="Google Shape;2639;p87"/>
                    <p:cNvSpPr/>
                    <p:nvPr/>
                  </p:nvSpPr>
                  <p:spPr>
                    <a:xfrm>
                      <a:off x="5939032" y="2264810"/>
                      <a:ext cx="58195" cy="53499"/>
                    </a:xfrm>
                    <a:custGeom>
                      <a:rect b="b" l="l" r="r" t="t"/>
                      <a:pathLst>
                        <a:path extrusionOk="0" h="2119" w="2305">
                          <a:moveTo>
                            <a:pt x="2027" y="1"/>
                          </a:moveTo>
                          <a:cubicBezTo>
                            <a:pt x="2001" y="1"/>
                            <a:pt x="1972" y="7"/>
                            <a:pt x="1943" y="19"/>
                          </a:cubicBezTo>
                          <a:cubicBezTo>
                            <a:pt x="1167" y="345"/>
                            <a:pt x="261" y="997"/>
                            <a:pt x="33" y="1864"/>
                          </a:cubicBezTo>
                          <a:cubicBezTo>
                            <a:pt x="0" y="1968"/>
                            <a:pt x="66" y="2079"/>
                            <a:pt x="170" y="2112"/>
                          </a:cubicBezTo>
                          <a:cubicBezTo>
                            <a:pt x="189" y="2112"/>
                            <a:pt x="202" y="2112"/>
                            <a:pt x="222" y="2118"/>
                          </a:cubicBezTo>
                          <a:cubicBezTo>
                            <a:pt x="313" y="2112"/>
                            <a:pt x="391" y="2053"/>
                            <a:pt x="411" y="1968"/>
                          </a:cubicBezTo>
                          <a:cubicBezTo>
                            <a:pt x="607" y="1238"/>
                            <a:pt x="1408" y="671"/>
                            <a:pt x="2093" y="384"/>
                          </a:cubicBezTo>
                          <a:cubicBezTo>
                            <a:pt x="2304" y="293"/>
                            <a:pt x="2215" y="1"/>
                            <a:pt x="2027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0" name="Google Shape;2640;p87"/>
                    <p:cNvSpPr/>
                    <p:nvPr/>
                  </p:nvSpPr>
                  <p:spPr>
                    <a:xfrm>
                      <a:off x="5992683" y="2128978"/>
                      <a:ext cx="45849" cy="36786"/>
                    </a:xfrm>
                    <a:custGeom>
                      <a:rect b="b" l="l" r="r" t="t"/>
                      <a:pathLst>
                        <a:path extrusionOk="0" h="1457" w="1816">
                          <a:moveTo>
                            <a:pt x="1532" y="0"/>
                          </a:moveTo>
                          <a:cubicBezTo>
                            <a:pt x="1499" y="0"/>
                            <a:pt x="1464" y="9"/>
                            <a:pt x="1428" y="29"/>
                          </a:cubicBezTo>
                          <a:cubicBezTo>
                            <a:pt x="919" y="316"/>
                            <a:pt x="456" y="687"/>
                            <a:pt x="72" y="1130"/>
                          </a:cubicBezTo>
                          <a:cubicBezTo>
                            <a:pt x="0" y="1215"/>
                            <a:pt x="7" y="1339"/>
                            <a:pt x="91" y="1411"/>
                          </a:cubicBezTo>
                          <a:cubicBezTo>
                            <a:pt x="124" y="1437"/>
                            <a:pt x="170" y="1456"/>
                            <a:pt x="215" y="1456"/>
                          </a:cubicBezTo>
                          <a:cubicBezTo>
                            <a:pt x="274" y="1456"/>
                            <a:pt x="333" y="1430"/>
                            <a:pt x="365" y="1391"/>
                          </a:cubicBezTo>
                          <a:cubicBezTo>
                            <a:pt x="724" y="981"/>
                            <a:pt x="1147" y="635"/>
                            <a:pt x="1623" y="368"/>
                          </a:cubicBezTo>
                          <a:cubicBezTo>
                            <a:pt x="1816" y="263"/>
                            <a:pt x="1711" y="0"/>
                            <a:pt x="1532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1" name="Google Shape;2641;p87"/>
                    <p:cNvSpPr/>
                    <p:nvPr/>
                  </p:nvSpPr>
                  <p:spPr>
                    <a:xfrm>
                      <a:off x="6042042" y="1957699"/>
                      <a:ext cx="140654" cy="63901"/>
                    </a:xfrm>
                    <a:custGeom>
                      <a:rect b="b" l="l" r="r" t="t"/>
                      <a:pathLst>
                        <a:path extrusionOk="0" h="2531" w="5571">
                          <a:moveTo>
                            <a:pt x="5282" y="1"/>
                          </a:moveTo>
                          <a:cubicBezTo>
                            <a:pt x="5229" y="1"/>
                            <a:pt x="5174" y="24"/>
                            <a:pt x="5130" y="80"/>
                          </a:cubicBezTo>
                          <a:cubicBezTo>
                            <a:pt x="4550" y="778"/>
                            <a:pt x="3598" y="915"/>
                            <a:pt x="2673" y="1045"/>
                          </a:cubicBezTo>
                          <a:cubicBezTo>
                            <a:pt x="1656" y="1188"/>
                            <a:pt x="607" y="1332"/>
                            <a:pt x="53" y="2225"/>
                          </a:cubicBezTo>
                          <a:cubicBezTo>
                            <a:pt x="0" y="2322"/>
                            <a:pt x="27" y="2440"/>
                            <a:pt x="118" y="2498"/>
                          </a:cubicBezTo>
                          <a:cubicBezTo>
                            <a:pt x="150" y="2518"/>
                            <a:pt x="183" y="2531"/>
                            <a:pt x="222" y="2531"/>
                          </a:cubicBezTo>
                          <a:cubicBezTo>
                            <a:pt x="294" y="2531"/>
                            <a:pt x="352" y="2492"/>
                            <a:pt x="391" y="2433"/>
                          </a:cubicBezTo>
                          <a:cubicBezTo>
                            <a:pt x="848" y="1697"/>
                            <a:pt x="1760" y="1566"/>
                            <a:pt x="2725" y="1436"/>
                          </a:cubicBezTo>
                          <a:cubicBezTo>
                            <a:pt x="3722" y="1293"/>
                            <a:pt x="4758" y="1149"/>
                            <a:pt x="5436" y="335"/>
                          </a:cubicBezTo>
                          <a:cubicBezTo>
                            <a:pt x="5571" y="185"/>
                            <a:pt x="5432" y="1"/>
                            <a:pt x="5282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2" name="Google Shape;2642;p87"/>
                    <p:cNvSpPr/>
                    <p:nvPr/>
                  </p:nvSpPr>
                  <p:spPr>
                    <a:xfrm>
                      <a:off x="6010937" y="2054751"/>
                      <a:ext cx="54206" cy="51278"/>
                    </a:xfrm>
                    <a:custGeom>
                      <a:rect b="b" l="l" r="r" t="t"/>
                      <a:pathLst>
                        <a:path extrusionOk="0" h="2031" w="2147">
                          <a:moveTo>
                            <a:pt x="1864" y="1"/>
                          </a:moveTo>
                          <a:cubicBezTo>
                            <a:pt x="1829" y="1"/>
                            <a:pt x="1792" y="12"/>
                            <a:pt x="1754" y="36"/>
                          </a:cubicBezTo>
                          <a:cubicBezTo>
                            <a:pt x="1115" y="440"/>
                            <a:pt x="313" y="949"/>
                            <a:pt x="40" y="1770"/>
                          </a:cubicBezTo>
                          <a:cubicBezTo>
                            <a:pt x="1" y="1900"/>
                            <a:pt x="98" y="2030"/>
                            <a:pt x="229" y="2030"/>
                          </a:cubicBezTo>
                          <a:cubicBezTo>
                            <a:pt x="313" y="2030"/>
                            <a:pt x="392" y="1978"/>
                            <a:pt x="418" y="1894"/>
                          </a:cubicBezTo>
                          <a:cubicBezTo>
                            <a:pt x="639" y="1203"/>
                            <a:pt x="1343" y="760"/>
                            <a:pt x="1962" y="369"/>
                          </a:cubicBezTo>
                          <a:cubicBezTo>
                            <a:pt x="2146" y="250"/>
                            <a:pt x="2034" y="1"/>
                            <a:pt x="186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3" name="Google Shape;2643;p87"/>
                    <p:cNvSpPr/>
                    <p:nvPr/>
                  </p:nvSpPr>
                  <p:spPr>
                    <a:xfrm>
                      <a:off x="6080545" y="1991077"/>
                      <a:ext cx="98112" cy="100460"/>
                    </a:xfrm>
                    <a:custGeom>
                      <a:rect b="b" l="l" r="r" t="t"/>
                      <a:pathLst>
                        <a:path extrusionOk="0" h="3979" w="3886">
                          <a:moveTo>
                            <a:pt x="3668" y="0"/>
                          </a:moveTo>
                          <a:cubicBezTo>
                            <a:pt x="3578" y="0"/>
                            <a:pt x="3498" y="68"/>
                            <a:pt x="3481" y="166"/>
                          </a:cubicBezTo>
                          <a:cubicBezTo>
                            <a:pt x="3338" y="1131"/>
                            <a:pt x="2555" y="1659"/>
                            <a:pt x="1721" y="2219"/>
                          </a:cubicBezTo>
                          <a:cubicBezTo>
                            <a:pt x="1109" y="2630"/>
                            <a:pt x="476" y="3060"/>
                            <a:pt x="79" y="3679"/>
                          </a:cubicBezTo>
                          <a:cubicBezTo>
                            <a:pt x="1" y="3809"/>
                            <a:pt x="92" y="3979"/>
                            <a:pt x="248" y="3979"/>
                          </a:cubicBezTo>
                          <a:cubicBezTo>
                            <a:pt x="313" y="3979"/>
                            <a:pt x="372" y="3946"/>
                            <a:pt x="411" y="3894"/>
                          </a:cubicBezTo>
                          <a:cubicBezTo>
                            <a:pt x="757" y="3340"/>
                            <a:pt x="1356" y="2943"/>
                            <a:pt x="1936" y="2552"/>
                          </a:cubicBezTo>
                          <a:cubicBezTo>
                            <a:pt x="2803" y="1965"/>
                            <a:pt x="3703" y="1359"/>
                            <a:pt x="3865" y="225"/>
                          </a:cubicBezTo>
                          <a:cubicBezTo>
                            <a:pt x="3885" y="121"/>
                            <a:pt x="3813" y="16"/>
                            <a:pt x="3703" y="3"/>
                          </a:cubicBezTo>
                          <a:cubicBezTo>
                            <a:pt x="3691" y="1"/>
                            <a:pt x="3680" y="0"/>
                            <a:pt x="366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4" name="Google Shape;2644;p87"/>
                    <p:cNvSpPr/>
                    <p:nvPr/>
                  </p:nvSpPr>
                  <p:spPr>
                    <a:xfrm>
                      <a:off x="6079055" y="2034073"/>
                      <a:ext cx="106342" cy="106999"/>
                    </a:xfrm>
                    <a:custGeom>
                      <a:rect b="b" l="l" r="r" t="t"/>
                      <a:pathLst>
                        <a:path extrusionOk="0" h="4238" w="4212">
                          <a:moveTo>
                            <a:pt x="3821" y="0"/>
                          </a:moveTo>
                          <a:cubicBezTo>
                            <a:pt x="3709" y="0"/>
                            <a:pt x="3595" y="86"/>
                            <a:pt x="3625" y="236"/>
                          </a:cubicBezTo>
                          <a:cubicBezTo>
                            <a:pt x="3781" y="1259"/>
                            <a:pt x="2797" y="1878"/>
                            <a:pt x="1761" y="2530"/>
                          </a:cubicBezTo>
                          <a:cubicBezTo>
                            <a:pt x="1096" y="2947"/>
                            <a:pt x="405" y="3377"/>
                            <a:pt x="60" y="3938"/>
                          </a:cubicBezTo>
                          <a:cubicBezTo>
                            <a:pt x="1" y="4029"/>
                            <a:pt x="27" y="4146"/>
                            <a:pt x="125" y="4205"/>
                          </a:cubicBezTo>
                          <a:cubicBezTo>
                            <a:pt x="151" y="4225"/>
                            <a:pt x="190" y="4238"/>
                            <a:pt x="229" y="4238"/>
                          </a:cubicBezTo>
                          <a:cubicBezTo>
                            <a:pt x="294" y="4238"/>
                            <a:pt x="359" y="4199"/>
                            <a:pt x="392" y="4140"/>
                          </a:cubicBezTo>
                          <a:cubicBezTo>
                            <a:pt x="692" y="3664"/>
                            <a:pt x="1311" y="3273"/>
                            <a:pt x="1969" y="2863"/>
                          </a:cubicBezTo>
                          <a:cubicBezTo>
                            <a:pt x="3019" y="2204"/>
                            <a:pt x="4211" y="1455"/>
                            <a:pt x="4009" y="171"/>
                          </a:cubicBezTo>
                          <a:cubicBezTo>
                            <a:pt x="3995" y="53"/>
                            <a:pt x="3909" y="0"/>
                            <a:pt x="3821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5" name="Google Shape;2645;p87"/>
                    <p:cNvSpPr/>
                    <p:nvPr/>
                  </p:nvSpPr>
                  <p:spPr>
                    <a:xfrm>
                      <a:off x="6079055" y="2075378"/>
                      <a:ext cx="110281" cy="119168"/>
                    </a:xfrm>
                    <a:custGeom>
                      <a:rect b="b" l="l" r="r" t="t"/>
                      <a:pathLst>
                        <a:path extrusionOk="0" h="4720" w="4368">
                          <a:moveTo>
                            <a:pt x="3823" y="1"/>
                          </a:moveTo>
                          <a:cubicBezTo>
                            <a:pt x="3699" y="1"/>
                            <a:pt x="3574" y="113"/>
                            <a:pt x="3631" y="268"/>
                          </a:cubicBezTo>
                          <a:cubicBezTo>
                            <a:pt x="3898" y="972"/>
                            <a:pt x="2634" y="2035"/>
                            <a:pt x="1624" y="2882"/>
                          </a:cubicBezTo>
                          <a:cubicBezTo>
                            <a:pt x="952" y="3449"/>
                            <a:pt x="320" y="3977"/>
                            <a:pt x="53" y="4427"/>
                          </a:cubicBezTo>
                          <a:cubicBezTo>
                            <a:pt x="1" y="4518"/>
                            <a:pt x="33" y="4642"/>
                            <a:pt x="125" y="4694"/>
                          </a:cubicBezTo>
                          <a:cubicBezTo>
                            <a:pt x="157" y="4713"/>
                            <a:pt x="190" y="4720"/>
                            <a:pt x="229" y="4720"/>
                          </a:cubicBezTo>
                          <a:cubicBezTo>
                            <a:pt x="294" y="4720"/>
                            <a:pt x="359" y="4687"/>
                            <a:pt x="398" y="4629"/>
                          </a:cubicBezTo>
                          <a:cubicBezTo>
                            <a:pt x="627" y="4231"/>
                            <a:pt x="1233" y="3723"/>
                            <a:pt x="1878" y="3188"/>
                          </a:cubicBezTo>
                          <a:cubicBezTo>
                            <a:pt x="3097" y="2159"/>
                            <a:pt x="4368" y="1096"/>
                            <a:pt x="4003" y="132"/>
                          </a:cubicBezTo>
                          <a:cubicBezTo>
                            <a:pt x="3969" y="40"/>
                            <a:pt x="3896" y="1"/>
                            <a:pt x="3823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6" name="Google Shape;2646;p87"/>
                    <p:cNvSpPr/>
                    <p:nvPr/>
                  </p:nvSpPr>
                  <p:spPr>
                    <a:xfrm>
                      <a:off x="6074940" y="2138977"/>
                      <a:ext cx="105434" cy="88644"/>
                    </a:xfrm>
                    <a:custGeom>
                      <a:rect b="b" l="l" r="r" t="t"/>
                      <a:pathLst>
                        <a:path extrusionOk="0" h="3511" w="4176">
                          <a:moveTo>
                            <a:pt x="3899" y="0"/>
                          </a:moveTo>
                          <a:cubicBezTo>
                            <a:pt x="3836" y="0"/>
                            <a:pt x="3772" y="32"/>
                            <a:pt x="3729" y="109"/>
                          </a:cubicBezTo>
                          <a:cubicBezTo>
                            <a:pt x="3338" y="741"/>
                            <a:pt x="2686" y="1112"/>
                            <a:pt x="1995" y="1504"/>
                          </a:cubicBezTo>
                          <a:cubicBezTo>
                            <a:pt x="1233" y="1940"/>
                            <a:pt x="438" y="2390"/>
                            <a:pt x="47" y="3231"/>
                          </a:cubicBezTo>
                          <a:cubicBezTo>
                            <a:pt x="1" y="3328"/>
                            <a:pt x="47" y="3446"/>
                            <a:pt x="144" y="3491"/>
                          </a:cubicBezTo>
                          <a:cubicBezTo>
                            <a:pt x="170" y="3504"/>
                            <a:pt x="196" y="3511"/>
                            <a:pt x="223" y="3511"/>
                          </a:cubicBezTo>
                          <a:cubicBezTo>
                            <a:pt x="301" y="3511"/>
                            <a:pt x="372" y="3465"/>
                            <a:pt x="405" y="3394"/>
                          </a:cubicBezTo>
                          <a:cubicBezTo>
                            <a:pt x="744" y="2670"/>
                            <a:pt x="1448" y="2266"/>
                            <a:pt x="2191" y="1849"/>
                          </a:cubicBezTo>
                          <a:cubicBezTo>
                            <a:pt x="2895" y="1445"/>
                            <a:pt x="3625" y="1034"/>
                            <a:pt x="4068" y="317"/>
                          </a:cubicBezTo>
                          <a:cubicBezTo>
                            <a:pt x="4176" y="156"/>
                            <a:pt x="4039" y="0"/>
                            <a:pt x="3899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7" name="Google Shape;2647;p87"/>
                    <p:cNvSpPr/>
                    <p:nvPr/>
                  </p:nvSpPr>
                  <p:spPr>
                    <a:xfrm>
                      <a:off x="6070496" y="2176419"/>
                      <a:ext cx="111417" cy="96622"/>
                    </a:xfrm>
                    <a:custGeom>
                      <a:rect b="b" l="l" r="r" t="t"/>
                      <a:pathLst>
                        <a:path extrusionOk="0" h="3827" w="4413">
                          <a:moveTo>
                            <a:pt x="4147" y="0"/>
                          </a:moveTo>
                          <a:cubicBezTo>
                            <a:pt x="4084" y="0"/>
                            <a:pt x="4021" y="31"/>
                            <a:pt x="3983" y="105"/>
                          </a:cubicBezTo>
                          <a:cubicBezTo>
                            <a:pt x="3599" y="842"/>
                            <a:pt x="2875" y="1252"/>
                            <a:pt x="2113" y="1696"/>
                          </a:cubicBezTo>
                          <a:cubicBezTo>
                            <a:pt x="1304" y="2158"/>
                            <a:pt x="464" y="2647"/>
                            <a:pt x="60" y="3547"/>
                          </a:cubicBezTo>
                          <a:cubicBezTo>
                            <a:pt x="1" y="3677"/>
                            <a:pt x="92" y="3820"/>
                            <a:pt x="236" y="3827"/>
                          </a:cubicBezTo>
                          <a:cubicBezTo>
                            <a:pt x="314" y="3820"/>
                            <a:pt x="386" y="3781"/>
                            <a:pt x="418" y="3709"/>
                          </a:cubicBezTo>
                          <a:cubicBezTo>
                            <a:pt x="777" y="2921"/>
                            <a:pt x="1520" y="2491"/>
                            <a:pt x="2315" y="2034"/>
                          </a:cubicBezTo>
                          <a:cubicBezTo>
                            <a:pt x="3090" y="1591"/>
                            <a:pt x="3892" y="1122"/>
                            <a:pt x="4329" y="288"/>
                          </a:cubicBezTo>
                          <a:cubicBezTo>
                            <a:pt x="4412" y="134"/>
                            <a:pt x="4279" y="0"/>
                            <a:pt x="4147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8" name="Google Shape;2648;p87"/>
                    <p:cNvSpPr/>
                    <p:nvPr/>
                  </p:nvSpPr>
                  <p:spPr>
                    <a:xfrm>
                      <a:off x="6070850" y="2217572"/>
                      <a:ext cx="111569" cy="96622"/>
                    </a:xfrm>
                    <a:custGeom>
                      <a:rect b="b" l="l" r="r" t="t"/>
                      <a:pathLst>
                        <a:path extrusionOk="0" h="3827" w="4419">
                          <a:moveTo>
                            <a:pt x="4133" y="0"/>
                          </a:moveTo>
                          <a:cubicBezTo>
                            <a:pt x="4090" y="0"/>
                            <a:pt x="4044" y="16"/>
                            <a:pt x="4002" y="53"/>
                          </a:cubicBezTo>
                          <a:cubicBezTo>
                            <a:pt x="3539" y="489"/>
                            <a:pt x="2998" y="835"/>
                            <a:pt x="2470" y="1167"/>
                          </a:cubicBezTo>
                          <a:cubicBezTo>
                            <a:pt x="1525" y="1773"/>
                            <a:pt x="547" y="2392"/>
                            <a:pt x="39" y="3546"/>
                          </a:cubicBezTo>
                          <a:cubicBezTo>
                            <a:pt x="0" y="3644"/>
                            <a:pt x="46" y="3761"/>
                            <a:pt x="143" y="3807"/>
                          </a:cubicBezTo>
                          <a:cubicBezTo>
                            <a:pt x="169" y="3820"/>
                            <a:pt x="196" y="3826"/>
                            <a:pt x="222" y="3826"/>
                          </a:cubicBezTo>
                          <a:cubicBezTo>
                            <a:pt x="300" y="3820"/>
                            <a:pt x="372" y="3774"/>
                            <a:pt x="404" y="3702"/>
                          </a:cubicBezTo>
                          <a:cubicBezTo>
                            <a:pt x="860" y="2660"/>
                            <a:pt x="1747" y="2099"/>
                            <a:pt x="2685" y="1499"/>
                          </a:cubicBezTo>
                          <a:cubicBezTo>
                            <a:pt x="3226" y="1154"/>
                            <a:pt x="3780" y="802"/>
                            <a:pt x="4276" y="339"/>
                          </a:cubicBezTo>
                          <a:cubicBezTo>
                            <a:pt x="4418" y="202"/>
                            <a:pt x="4290" y="0"/>
                            <a:pt x="4133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9" name="Google Shape;2649;p87"/>
                    <p:cNvSpPr/>
                    <p:nvPr/>
                  </p:nvSpPr>
                  <p:spPr>
                    <a:xfrm>
                      <a:off x="6093875" y="2268370"/>
                      <a:ext cx="90134" cy="393356"/>
                    </a:xfrm>
                    <a:custGeom>
                      <a:rect b="b" l="l" r="r" t="t"/>
                      <a:pathLst>
                        <a:path extrusionOk="0" h="15580" w="3570">
                          <a:moveTo>
                            <a:pt x="3284" y="1"/>
                          </a:moveTo>
                          <a:cubicBezTo>
                            <a:pt x="3242" y="1"/>
                            <a:pt x="3197" y="17"/>
                            <a:pt x="3155" y="54"/>
                          </a:cubicBezTo>
                          <a:cubicBezTo>
                            <a:pt x="0" y="2811"/>
                            <a:pt x="313" y="6989"/>
                            <a:pt x="613" y="11030"/>
                          </a:cubicBezTo>
                          <a:cubicBezTo>
                            <a:pt x="730" y="12575"/>
                            <a:pt x="835" y="14035"/>
                            <a:pt x="750" y="15371"/>
                          </a:cubicBezTo>
                          <a:cubicBezTo>
                            <a:pt x="737" y="15475"/>
                            <a:pt x="822" y="15573"/>
                            <a:pt x="932" y="15579"/>
                          </a:cubicBezTo>
                          <a:lnTo>
                            <a:pt x="946" y="15579"/>
                          </a:lnTo>
                          <a:cubicBezTo>
                            <a:pt x="1050" y="15579"/>
                            <a:pt x="1135" y="15501"/>
                            <a:pt x="1141" y="15397"/>
                          </a:cubicBezTo>
                          <a:cubicBezTo>
                            <a:pt x="1232" y="14028"/>
                            <a:pt x="1122" y="12562"/>
                            <a:pt x="1004" y="11004"/>
                          </a:cubicBezTo>
                          <a:cubicBezTo>
                            <a:pt x="711" y="7054"/>
                            <a:pt x="411" y="2974"/>
                            <a:pt x="3416" y="348"/>
                          </a:cubicBezTo>
                          <a:cubicBezTo>
                            <a:pt x="3569" y="215"/>
                            <a:pt x="3441" y="1"/>
                            <a:pt x="328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0" name="Google Shape;2650;p87"/>
                    <p:cNvSpPr/>
                    <p:nvPr/>
                  </p:nvSpPr>
                  <p:spPr>
                    <a:xfrm>
                      <a:off x="6104631" y="2464821"/>
                      <a:ext cx="36003" cy="133711"/>
                    </a:xfrm>
                    <a:custGeom>
                      <a:rect b="b" l="l" r="r" t="t"/>
                      <a:pathLst>
                        <a:path extrusionOk="0" h="5296" w="1426">
                          <a:moveTo>
                            <a:pt x="253" y="0"/>
                          </a:moveTo>
                          <a:cubicBezTo>
                            <a:pt x="128" y="0"/>
                            <a:pt x="1" y="119"/>
                            <a:pt x="63" y="277"/>
                          </a:cubicBezTo>
                          <a:cubicBezTo>
                            <a:pt x="748" y="1965"/>
                            <a:pt x="1028" y="3405"/>
                            <a:pt x="1028" y="5100"/>
                          </a:cubicBezTo>
                          <a:cubicBezTo>
                            <a:pt x="1028" y="5204"/>
                            <a:pt x="1119" y="5295"/>
                            <a:pt x="1223" y="5295"/>
                          </a:cubicBezTo>
                          <a:cubicBezTo>
                            <a:pt x="1334" y="5295"/>
                            <a:pt x="1425" y="5204"/>
                            <a:pt x="1425" y="5093"/>
                          </a:cubicBezTo>
                          <a:cubicBezTo>
                            <a:pt x="1425" y="3379"/>
                            <a:pt x="1119" y="1841"/>
                            <a:pt x="428" y="127"/>
                          </a:cubicBezTo>
                          <a:cubicBezTo>
                            <a:pt x="393" y="38"/>
                            <a:pt x="323" y="0"/>
                            <a:pt x="253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1" name="Google Shape;2651;p87"/>
                    <p:cNvSpPr/>
                    <p:nvPr/>
                  </p:nvSpPr>
                  <p:spPr>
                    <a:xfrm>
                      <a:off x="6111321" y="2647587"/>
                      <a:ext cx="27015" cy="122577"/>
                    </a:xfrm>
                    <a:custGeom>
                      <a:rect b="b" l="l" r="r" t="t"/>
                      <a:pathLst>
                        <a:path extrusionOk="0" h="4855" w="1070">
                          <a:moveTo>
                            <a:pt x="199" y="0"/>
                          </a:moveTo>
                          <a:cubicBezTo>
                            <a:pt x="100" y="0"/>
                            <a:pt x="0" y="67"/>
                            <a:pt x="0" y="201"/>
                          </a:cubicBezTo>
                          <a:cubicBezTo>
                            <a:pt x="0" y="1758"/>
                            <a:pt x="202" y="3108"/>
                            <a:pt x="665" y="4711"/>
                          </a:cubicBezTo>
                          <a:cubicBezTo>
                            <a:pt x="685" y="4796"/>
                            <a:pt x="763" y="4854"/>
                            <a:pt x="854" y="4854"/>
                          </a:cubicBezTo>
                          <a:cubicBezTo>
                            <a:pt x="867" y="4854"/>
                            <a:pt x="887" y="4854"/>
                            <a:pt x="906" y="4848"/>
                          </a:cubicBezTo>
                          <a:cubicBezTo>
                            <a:pt x="1011" y="4822"/>
                            <a:pt x="1069" y="4711"/>
                            <a:pt x="1043" y="4607"/>
                          </a:cubicBezTo>
                          <a:cubicBezTo>
                            <a:pt x="587" y="3036"/>
                            <a:pt x="398" y="1719"/>
                            <a:pt x="398" y="201"/>
                          </a:cubicBezTo>
                          <a:cubicBezTo>
                            <a:pt x="398" y="67"/>
                            <a:pt x="299" y="0"/>
                            <a:pt x="199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2" name="Google Shape;2652;p87"/>
                    <p:cNvSpPr/>
                    <p:nvPr/>
                  </p:nvSpPr>
                  <p:spPr>
                    <a:xfrm>
                      <a:off x="6109655" y="2649077"/>
                      <a:ext cx="29817" cy="63497"/>
                    </a:xfrm>
                    <a:custGeom>
                      <a:rect b="b" l="l" r="r" t="t"/>
                      <a:pathLst>
                        <a:path extrusionOk="0" h="2515" w="1181">
                          <a:moveTo>
                            <a:pt x="272" y="0"/>
                          </a:moveTo>
                          <a:cubicBezTo>
                            <a:pt x="129" y="0"/>
                            <a:pt x="1" y="168"/>
                            <a:pt x="112" y="318"/>
                          </a:cubicBezTo>
                          <a:cubicBezTo>
                            <a:pt x="562" y="852"/>
                            <a:pt x="705" y="1862"/>
                            <a:pt x="777" y="2345"/>
                          </a:cubicBezTo>
                          <a:cubicBezTo>
                            <a:pt x="790" y="2442"/>
                            <a:pt x="875" y="2514"/>
                            <a:pt x="972" y="2514"/>
                          </a:cubicBezTo>
                          <a:cubicBezTo>
                            <a:pt x="985" y="2514"/>
                            <a:pt x="992" y="2514"/>
                            <a:pt x="1005" y="2508"/>
                          </a:cubicBezTo>
                          <a:cubicBezTo>
                            <a:pt x="1109" y="2495"/>
                            <a:pt x="1181" y="2390"/>
                            <a:pt x="1168" y="2286"/>
                          </a:cubicBezTo>
                          <a:cubicBezTo>
                            <a:pt x="1044" y="1452"/>
                            <a:pt x="868" y="611"/>
                            <a:pt x="418" y="70"/>
                          </a:cubicBezTo>
                          <a:cubicBezTo>
                            <a:pt x="374" y="21"/>
                            <a:pt x="323" y="0"/>
                            <a:pt x="272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3" name="Google Shape;2653;p87"/>
                    <p:cNvSpPr/>
                    <p:nvPr/>
                  </p:nvSpPr>
                  <p:spPr>
                    <a:xfrm>
                      <a:off x="6083170" y="2514407"/>
                      <a:ext cx="31913" cy="78520"/>
                    </a:xfrm>
                    <a:custGeom>
                      <a:rect b="b" l="l" r="r" t="t"/>
                      <a:pathLst>
                        <a:path extrusionOk="0" h="3110" w="1264">
                          <a:moveTo>
                            <a:pt x="1037" y="1"/>
                          </a:moveTo>
                          <a:cubicBezTo>
                            <a:pt x="957" y="1"/>
                            <a:pt x="878" y="45"/>
                            <a:pt x="848" y="144"/>
                          </a:cubicBezTo>
                          <a:cubicBezTo>
                            <a:pt x="770" y="451"/>
                            <a:pt x="659" y="744"/>
                            <a:pt x="522" y="1031"/>
                          </a:cubicBezTo>
                          <a:cubicBezTo>
                            <a:pt x="268" y="1624"/>
                            <a:pt x="1" y="2236"/>
                            <a:pt x="144" y="2947"/>
                          </a:cubicBezTo>
                          <a:cubicBezTo>
                            <a:pt x="157" y="3045"/>
                            <a:pt x="242" y="3110"/>
                            <a:pt x="333" y="3110"/>
                          </a:cubicBezTo>
                          <a:cubicBezTo>
                            <a:pt x="346" y="3110"/>
                            <a:pt x="359" y="3110"/>
                            <a:pt x="372" y="3103"/>
                          </a:cubicBezTo>
                          <a:cubicBezTo>
                            <a:pt x="477" y="3084"/>
                            <a:pt x="548" y="2979"/>
                            <a:pt x="529" y="2875"/>
                          </a:cubicBezTo>
                          <a:cubicBezTo>
                            <a:pt x="411" y="2282"/>
                            <a:pt x="640" y="1748"/>
                            <a:pt x="887" y="1187"/>
                          </a:cubicBezTo>
                          <a:cubicBezTo>
                            <a:pt x="1031" y="881"/>
                            <a:pt x="1148" y="561"/>
                            <a:pt x="1233" y="236"/>
                          </a:cubicBezTo>
                          <a:cubicBezTo>
                            <a:pt x="1263" y="90"/>
                            <a:pt x="1150" y="1"/>
                            <a:pt x="1037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4" name="Google Shape;2654;p87"/>
                    <p:cNvSpPr/>
                    <p:nvPr/>
                  </p:nvSpPr>
                  <p:spPr>
                    <a:xfrm>
                      <a:off x="6063099" y="2396148"/>
                      <a:ext cx="57691" cy="73218"/>
                    </a:xfrm>
                    <a:custGeom>
                      <a:rect b="b" l="l" r="r" t="t"/>
                      <a:pathLst>
                        <a:path extrusionOk="0" h="2900" w="2285">
                          <a:moveTo>
                            <a:pt x="1998" y="0"/>
                          </a:moveTo>
                          <a:cubicBezTo>
                            <a:pt x="1951" y="0"/>
                            <a:pt x="1902" y="19"/>
                            <a:pt x="1858" y="64"/>
                          </a:cubicBezTo>
                          <a:cubicBezTo>
                            <a:pt x="1754" y="168"/>
                            <a:pt x="1624" y="292"/>
                            <a:pt x="1493" y="416"/>
                          </a:cubicBezTo>
                          <a:cubicBezTo>
                            <a:pt x="861" y="996"/>
                            <a:pt x="1" y="1791"/>
                            <a:pt x="463" y="2788"/>
                          </a:cubicBezTo>
                          <a:cubicBezTo>
                            <a:pt x="496" y="2854"/>
                            <a:pt x="561" y="2899"/>
                            <a:pt x="639" y="2899"/>
                          </a:cubicBezTo>
                          <a:cubicBezTo>
                            <a:pt x="672" y="2899"/>
                            <a:pt x="698" y="2893"/>
                            <a:pt x="724" y="2880"/>
                          </a:cubicBezTo>
                          <a:cubicBezTo>
                            <a:pt x="822" y="2834"/>
                            <a:pt x="868" y="2717"/>
                            <a:pt x="815" y="2619"/>
                          </a:cubicBezTo>
                          <a:cubicBezTo>
                            <a:pt x="476" y="1882"/>
                            <a:pt x="1154" y="1257"/>
                            <a:pt x="1754" y="703"/>
                          </a:cubicBezTo>
                          <a:cubicBezTo>
                            <a:pt x="1897" y="579"/>
                            <a:pt x="2028" y="455"/>
                            <a:pt x="2145" y="338"/>
                          </a:cubicBezTo>
                          <a:cubicBezTo>
                            <a:pt x="2284" y="194"/>
                            <a:pt x="2150" y="0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5" name="Google Shape;2655;p87"/>
                    <p:cNvSpPr/>
                    <p:nvPr/>
                  </p:nvSpPr>
                  <p:spPr>
                    <a:xfrm>
                      <a:off x="6107458" y="2398496"/>
                      <a:ext cx="39765" cy="70870"/>
                    </a:xfrm>
                    <a:custGeom>
                      <a:rect b="b" l="l" r="r" t="t"/>
                      <a:pathLst>
                        <a:path extrusionOk="0" h="2807" w="1575">
                          <a:moveTo>
                            <a:pt x="294" y="1"/>
                          </a:moveTo>
                          <a:cubicBezTo>
                            <a:pt x="144" y="1"/>
                            <a:pt x="1" y="185"/>
                            <a:pt x="147" y="336"/>
                          </a:cubicBezTo>
                          <a:cubicBezTo>
                            <a:pt x="597" y="903"/>
                            <a:pt x="1118" y="1978"/>
                            <a:pt x="929" y="2545"/>
                          </a:cubicBezTo>
                          <a:cubicBezTo>
                            <a:pt x="890" y="2650"/>
                            <a:pt x="948" y="2761"/>
                            <a:pt x="1053" y="2800"/>
                          </a:cubicBezTo>
                          <a:cubicBezTo>
                            <a:pt x="1072" y="2800"/>
                            <a:pt x="1092" y="2806"/>
                            <a:pt x="1111" y="2806"/>
                          </a:cubicBezTo>
                          <a:cubicBezTo>
                            <a:pt x="1196" y="2806"/>
                            <a:pt x="1274" y="2754"/>
                            <a:pt x="1300" y="2676"/>
                          </a:cubicBezTo>
                          <a:cubicBezTo>
                            <a:pt x="1574" y="1861"/>
                            <a:pt x="844" y="584"/>
                            <a:pt x="453" y="95"/>
                          </a:cubicBezTo>
                          <a:cubicBezTo>
                            <a:pt x="410" y="28"/>
                            <a:pt x="351" y="1"/>
                            <a:pt x="29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6" name="Google Shape;2656;p87"/>
                    <p:cNvSpPr/>
                    <p:nvPr/>
                  </p:nvSpPr>
                  <p:spPr>
                    <a:xfrm>
                      <a:off x="6084660" y="2269784"/>
                      <a:ext cx="96269" cy="88341"/>
                    </a:xfrm>
                    <a:custGeom>
                      <a:rect b="b" l="l" r="r" t="t"/>
                      <a:pathLst>
                        <a:path extrusionOk="0" h="3499" w="3813">
                          <a:moveTo>
                            <a:pt x="3536" y="0"/>
                          </a:moveTo>
                          <a:cubicBezTo>
                            <a:pt x="3492" y="0"/>
                            <a:pt x="3445" y="17"/>
                            <a:pt x="3403" y="57"/>
                          </a:cubicBezTo>
                          <a:cubicBezTo>
                            <a:pt x="3057" y="396"/>
                            <a:pt x="2627" y="663"/>
                            <a:pt x="2171" y="950"/>
                          </a:cubicBezTo>
                          <a:cubicBezTo>
                            <a:pt x="1278" y="1510"/>
                            <a:pt x="359" y="2091"/>
                            <a:pt x="33" y="3244"/>
                          </a:cubicBezTo>
                          <a:cubicBezTo>
                            <a:pt x="0" y="3348"/>
                            <a:pt x="66" y="3459"/>
                            <a:pt x="170" y="3492"/>
                          </a:cubicBezTo>
                          <a:cubicBezTo>
                            <a:pt x="183" y="3492"/>
                            <a:pt x="203" y="3498"/>
                            <a:pt x="222" y="3498"/>
                          </a:cubicBezTo>
                          <a:cubicBezTo>
                            <a:pt x="313" y="3498"/>
                            <a:pt x="392" y="3433"/>
                            <a:pt x="411" y="3348"/>
                          </a:cubicBezTo>
                          <a:cubicBezTo>
                            <a:pt x="698" y="2338"/>
                            <a:pt x="1513" y="1823"/>
                            <a:pt x="2379" y="1282"/>
                          </a:cubicBezTo>
                          <a:cubicBezTo>
                            <a:pt x="2836" y="996"/>
                            <a:pt x="3298" y="702"/>
                            <a:pt x="3676" y="337"/>
                          </a:cubicBezTo>
                          <a:cubicBezTo>
                            <a:pt x="3813" y="196"/>
                            <a:pt x="3687" y="0"/>
                            <a:pt x="3536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7" name="Google Shape;2657;p87"/>
                    <p:cNvSpPr/>
                    <p:nvPr/>
                  </p:nvSpPr>
                  <p:spPr>
                    <a:xfrm>
                      <a:off x="6171612" y="1962168"/>
                      <a:ext cx="207459" cy="288175"/>
                    </a:xfrm>
                    <a:custGeom>
                      <a:rect b="b" l="l" r="r" t="t"/>
                      <a:pathLst>
                        <a:path extrusionOk="0" h="11414" w="8217">
                          <a:moveTo>
                            <a:pt x="238" y="0"/>
                          </a:moveTo>
                          <a:cubicBezTo>
                            <a:pt x="120" y="0"/>
                            <a:pt x="0" y="100"/>
                            <a:pt x="43" y="249"/>
                          </a:cubicBezTo>
                          <a:cubicBezTo>
                            <a:pt x="363" y="1389"/>
                            <a:pt x="1204" y="1611"/>
                            <a:pt x="2012" y="1826"/>
                          </a:cubicBezTo>
                          <a:cubicBezTo>
                            <a:pt x="2279" y="1891"/>
                            <a:pt x="2540" y="1976"/>
                            <a:pt x="2800" y="2074"/>
                          </a:cubicBezTo>
                          <a:cubicBezTo>
                            <a:pt x="4104" y="2589"/>
                            <a:pt x="4221" y="2960"/>
                            <a:pt x="4645" y="4322"/>
                          </a:cubicBezTo>
                          <a:lnTo>
                            <a:pt x="4690" y="4453"/>
                          </a:lnTo>
                          <a:cubicBezTo>
                            <a:pt x="5525" y="7131"/>
                            <a:pt x="6802" y="9530"/>
                            <a:pt x="7812" y="11316"/>
                          </a:cubicBezTo>
                          <a:cubicBezTo>
                            <a:pt x="7851" y="11374"/>
                            <a:pt x="7917" y="11413"/>
                            <a:pt x="7988" y="11413"/>
                          </a:cubicBezTo>
                          <a:cubicBezTo>
                            <a:pt x="8021" y="11413"/>
                            <a:pt x="8053" y="11407"/>
                            <a:pt x="8086" y="11387"/>
                          </a:cubicBezTo>
                          <a:cubicBezTo>
                            <a:pt x="8184" y="11335"/>
                            <a:pt x="8216" y="11211"/>
                            <a:pt x="8158" y="11120"/>
                          </a:cubicBezTo>
                          <a:cubicBezTo>
                            <a:pt x="7154" y="9347"/>
                            <a:pt x="5890" y="6981"/>
                            <a:pt x="5062" y="4335"/>
                          </a:cubicBezTo>
                          <a:lnTo>
                            <a:pt x="5023" y="4205"/>
                          </a:lnTo>
                          <a:cubicBezTo>
                            <a:pt x="4593" y="2817"/>
                            <a:pt x="4430" y="2295"/>
                            <a:pt x="2944" y="1709"/>
                          </a:cubicBezTo>
                          <a:cubicBezTo>
                            <a:pt x="2670" y="1604"/>
                            <a:pt x="2396" y="1520"/>
                            <a:pt x="2116" y="1448"/>
                          </a:cubicBezTo>
                          <a:cubicBezTo>
                            <a:pt x="1314" y="1233"/>
                            <a:pt x="682" y="1064"/>
                            <a:pt x="421" y="145"/>
                          </a:cubicBezTo>
                          <a:cubicBezTo>
                            <a:pt x="393" y="43"/>
                            <a:pt x="316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8" name="Google Shape;2658;p87"/>
                    <p:cNvSpPr/>
                    <p:nvPr/>
                  </p:nvSpPr>
                  <p:spPr>
                    <a:xfrm>
                      <a:off x="6336908" y="2188765"/>
                      <a:ext cx="51858" cy="152066"/>
                    </a:xfrm>
                    <a:custGeom>
                      <a:rect b="b" l="l" r="r" t="t"/>
                      <a:pathLst>
                        <a:path extrusionOk="0" h="6023" w="2054">
                          <a:moveTo>
                            <a:pt x="294" y="0"/>
                          </a:moveTo>
                          <a:cubicBezTo>
                            <a:pt x="201" y="0"/>
                            <a:pt x="108" y="59"/>
                            <a:pt x="99" y="183"/>
                          </a:cubicBezTo>
                          <a:cubicBezTo>
                            <a:pt x="1" y="1487"/>
                            <a:pt x="464" y="2601"/>
                            <a:pt x="920" y="3683"/>
                          </a:cubicBezTo>
                          <a:cubicBezTo>
                            <a:pt x="1213" y="4381"/>
                            <a:pt x="1520" y="5104"/>
                            <a:pt x="1650" y="5860"/>
                          </a:cubicBezTo>
                          <a:cubicBezTo>
                            <a:pt x="1669" y="5951"/>
                            <a:pt x="1748" y="6023"/>
                            <a:pt x="1845" y="6023"/>
                          </a:cubicBezTo>
                          <a:lnTo>
                            <a:pt x="1878" y="6023"/>
                          </a:lnTo>
                          <a:cubicBezTo>
                            <a:pt x="1982" y="6003"/>
                            <a:pt x="2054" y="5899"/>
                            <a:pt x="2041" y="5795"/>
                          </a:cubicBezTo>
                          <a:cubicBezTo>
                            <a:pt x="1898" y="4993"/>
                            <a:pt x="1585" y="4257"/>
                            <a:pt x="1285" y="3533"/>
                          </a:cubicBezTo>
                          <a:cubicBezTo>
                            <a:pt x="829" y="2451"/>
                            <a:pt x="399" y="1422"/>
                            <a:pt x="490" y="209"/>
                          </a:cubicBezTo>
                          <a:cubicBezTo>
                            <a:pt x="500" y="73"/>
                            <a:pt x="397" y="0"/>
                            <a:pt x="294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9" name="Google Shape;2659;p87"/>
                    <p:cNvSpPr/>
                    <p:nvPr/>
                  </p:nvSpPr>
                  <p:spPr>
                    <a:xfrm>
                      <a:off x="6353596" y="2264861"/>
                      <a:ext cx="58221" cy="53449"/>
                    </a:xfrm>
                    <a:custGeom>
                      <a:rect b="b" l="l" r="r" t="t"/>
                      <a:pathLst>
                        <a:path extrusionOk="0" h="2117" w="2306">
                          <a:moveTo>
                            <a:pt x="282" y="1"/>
                          </a:moveTo>
                          <a:cubicBezTo>
                            <a:pt x="92" y="1"/>
                            <a:pt x="1" y="290"/>
                            <a:pt x="213" y="382"/>
                          </a:cubicBezTo>
                          <a:cubicBezTo>
                            <a:pt x="898" y="676"/>
                            <a:pt x="1699" y="1243"/>
                            <a:pt x="1895" y="1966"/>
                          </a:cubicBezTo>
                          <a:cubicBezTo>
                            <a:pt x="1914" y="2051"/>
                            <a:pt x="1993" y="2110"/>
                            <a:pt x="2084" y="2116"/>
                          </a:cubicBezTo>
                          <a:cubicBezTo>
                            <a:pt x="2103" y="2116"/>
                            <a:pt x="2116" y="2110"/>
                            <a:pt x="2136" y="2110"/>
                          </a:cubicBezTo>
                          <a:cubicBezTo>
                            <a:pt x="2240" y="2084"/>
                            <a:pt x="2305" y="1973"/>
                            <a:pt x="2273" y="1868"/>
                          </a:cubicBezTo>
                          <a:cubicBezTo>
                            <a:pt x="2045" y="995"/>
                            <a:pt x="1139" y="343"/>
                            <a:pt x="363" y="17"/>
                          </a:cubicBezTo>
                          <a:cubicBezTo>
                            <a:pt x="335" y="6"/>
                            <a:pt x="308" y="1"/>
                            <a:pt x="282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0" name="Google Shape;2660;p87"/>
                    <p:cNvSpPr/>
                    <p:nvPr/>
                  </p:nvSpPr>
                  <p:spPr>
                    <a:xfrm>
                      <a:off x="6311938" y="2128802"/>
                      <a:ext cx="46228" cy="36962"/>
                    </a:xfrm>
                    <a:custGeom>
                      <a:rect b="b" l="l" r="r" t="t"/>
                      <a:pathLst>
                        <a:path extrusionOk="0" h="1464" w="1831">
                          <a:moveTo>
                            <a:pt x="286" y="1"/>
                          </a:moveTo>
                          <a:cubicBezTo>
                            <a:pt x="108" y="1"/>
                            <a:pt x="1" y="278"/>
                            <a:pt x="208" y="381"/>
                          </a:cubicBezTo>
                          <a:cubicBezTo>
                            <a:pt x="684" y="642"/>
                            <a:pt x="1107" y="988"/>
                            <a:pt x="1459" y="1398"/>
                          </a:cubicBezTo>
                          <a:cubicBezTo>
                            <a:pt x="1498" y="1437"/>
                            <a:pt x="1550" y="1463"/>
                            <a:pt x="1609" y="1463"/>
                          </a:cubicBezTo>
                          <a:cubicBezTo>
                            <a:pt x="1655" y="1463"/>
                            <a:pt x="1700" y="1444"/>
                            <a:pt x="1739" y="1418"/>
                          </a:cubicBezTo>
                          <a:cubicBezTo>
                            <a:pt x="1818" y="1346"/>
                            <a:pt x="1831" y="1222"/>
                            <a:pt x="1759" y="1137"/>
                          </a:cubicBezTo>
                          <a:cubicBezTo>
                            <a:pt x="1374" y="694"/>
                            <a:pt x="912" y="323"/>
                            <a:pt x="397" y="36"/>
                          </a:cubicBezTo>
                          <a:cubicBezTo>
                            <a:pt x="358" y="12"/>
                            <a:pt x="321" y="1"/>
                            <a:pt x="286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1" name="Google Shape;2661;p87"/>
                    <p:cNvSpPr/>
                    <p:nvPr/>
                  </p:nvSpPr>
                  <p:spPr>
                    <a:xfrm>
                      <a:off x="6168153" y="1957699"/>
                      <a:ext cx="140654" cy="63901"/>
                    </a:xfrm>
                    <a:custGeom>
                      <a:rect b="b" l="l" r="r" t="t"/>
                      <a:pathLst>
                        <a:path extrusionOk="0" h="2531" w="5571">
                          <a:moveTo>
                            <a:pt x="289" y="1"/>
                          </a:moveTo>
                          <a:cubicBezTo>
                            <a:pt x="139" y="1"/>
                            <a:pt x="0" y="185"/>
                            <a:pt x="135" y="335"/>
                          </a:cubicBezTo>
                          <a:cubicBezTo>
                            <a:pt x="813" y="1149"/>
                            <a:pt x="1849" y="1293"/>
                            <a:pt x="2846" y="1436"/>
                          </a:cubicBezTo>
                          <a:cubicBezTo>
                            <a:pt x="3811" y="1573"/>
                            <a:pt x="4723" y="1697"/>
                            <a:pt x="5179" y="2433"/>
                          </a:cubicBezTo>
                          <a:cubicBezTo>
                            <a:pt x="5218" y="2492"/>
                            <a:pt x="5284" y="2531"/>
                            <a:pt x="5349" y="2531"/>
                          </a:cubicBezTo>
                          <a:cubicBezTo>
                            <a:pt x="5388" y="2531"/>
                            <a:pt x="5421" y="2518"/>
                            <a:pt x="5453" y="2498"/>
                          </a:cubicBezTo>
                          <a:cubicBezTo>
                            <a:pt x="5544" y="2440"/>
                            <a:pt x="5570" y="2322"/>
                            <a:pt x="5518" y="2225"/>
                          </a:cubicBezTo>
                          <a:cubicBezTo>
                            <a:pt x="4964" y="1332"/>
                            <a:pt x="3915" y="1188"/>
                            <a:pt x="2898" y="1045"/>
                          </a:cubicBezTo>
                          <a:cubicBezTo>
                            <a:pt x="1973" y="915"/>
                            <a:pt x="1021" y="778"/>
                            <a:pt x="441" y="80"/>
                          </a:cubicBezTo>
                          <a:cubicBezTo>
                            <a:pt x="397" y="24"/>
                            <a:pt x="342" y="1"/>
                            <a:pt x="289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2" name="Google Shape;2662;p87"/>
                    <p:cNvSpPr/>
                    <p:nvPr/>
                  </p:nvSpPr>
                  <p:spPr>
                    <a:xfrm>
                      <a:off x="6285554" y="2054751"/>
                      <a:ext cx="54181" cy="51278"/>
                    </a:xfrm>
                    <a:custGeom>
                      <a:rect b="b" l="l" r="r" t="t"/>
                      <a:pathLst>
                        <a:path extrusionOk="0" h="2031" w="2146">
                          <a:moveTo>
                            <a:pt x="282" y="1"/>
                          </a:moveTo>
                          <a:cubicBezTo>
                            <a:pt x="112" y="1"/>
                            <a:pt x="0" y="250"/>
                            <a:pt x="184" y="369"/>
                          </a:cubicBezTo>
                          <a:cubicBezTo>
                            <a:pt x="803" y="760"/>
                            <a:pt x="1507" y="1203"/>
                            <a:pt x="1735" y="1894"/>
                          </a:cubicBezTo>
                          <a:cubicBezTo>
                            <a:pt x="1761" y="1978"/>
                            <a:pt x="1833" y="2030"/>
                            <a:pt x="1924" y="2030"/>
                          </a:cubicBezTo>
                          <a:cubicBezTo>
                            <a:pt x="1944" y="2030"/>
                            <a:pt x="1963" y="2030"/>
                            <a:pt x="1983" y="2017"/>
                          </a:cubicBezTo>
                          <a:cubicBezTo>
                            <a:pt x="2087" y="1985"/>
                            <a:pt x="2146" y="1874"/>
                            <a:pt x="2113" y="1770"/>
                          </a:cubicBezTo>
                          <a:cubicBezTo>
                            <a:pt x="1839" y="949"/>
                            <a:pt x="1038" y="440"/>
                            <a:pt x="393" y="36"/>
                          </a:cubicBezTo>
                          <a:cubicBezTo>
                            <a:pt x="355" y="12"/>
                            <a:pt x="317" y="1"/>
                            <a:pt x="282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3" name="Google Shape;2663;p87"/>
                    <p:cNvSpPr/>
                    <p:nvPr/>
                  </p:nvSpPr>
                  <p:spPr>
                    <a:xfrm>
                      <a:off x="6171865" y="1990698"/>
                      <a:ext cx="97935" cy="100839"/>
                    </a:xfrm>
                    <a:custGeom>
                      <a:rect b="b" l="l" r="r" t="t"/>
                      <a:pathLst>
                        <a:path extrusionOk="0" h="3994" w="3879">
                          <a:moveTo>
                            <a:pt x="227" y="0"/>
                          </a:moveTo>
                          <a:cubicBezTo>
                            <a:pt x="115" y="0"/>
                            <a:pt x="1" y="88"/>
                            <a:pt x="33" y="240"/>
                          </a:cubicBezTo>
                          <a:cubicBezTo>
                            <a:pt x="196" y="1374"/>
                            <a:pt x="1096" y="1980"/>
                            <a:pt x="1963" y="2560"/>
                          </a:cubicBezTo>
                          <a:cubicBezTo>
                            <a:pt x="2543" y="2951"/>
                            <a:pt x="3136" y="3355"/>
                            <a:pt x="3488" y="3903"/>
                          </a:cubicBezTo>
                          <a:cubicBezTo>
                            <a:pt x="3520" y="3961"/>
                            <a:pt x="3585" y="3994"/>
                            <a:pt x="3657" y="3994"/>
                          </a:cubicBezTo>
                          <a:cubicBezTo>
                            <a:pt x="3690" y="3994"/>
                            <a:pt x="3729" y="3987"/>
                            <a:pt x="3761" y="3968"/>
                          </a:cubicBezTo>
                          <a:cubicBezTo>
                            <a:pt x="3853" y="3909"/>
                            <a:pt x="3879" y="3785"/>
                            <a:pt x="3820" y="3694"/>
                          </a:cubicBezTo>
                          <a:cubicBezTo>
                            <a:pt x="3429" y="3075"/>
                            <a:pt x="2797" y="2645"/>
                            <a:pt x="2184" y="2234"/>
                          </a:cubicBezTo>
                          <a:cubicBezTo>
                            <a:pt x="1350" y="1674"/>
                            <a:pt x="561" y="1146"/>
                            <a:pt x="418" y="181"/>
                          </a:cubicBezTo>
                          <a:cubicBezTo>
                            <a:pt x="406" y="57"/>
                            <a:pt x="317" y="0"/>
                            <a:pt x="227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4" name="Google Shape;2664;p87"/>
                    <p:cNvSpPr/>
                    <p:nvPr/>
                  </p:nvSpPr>
                  <p:spPr>
                    <a:xfrm>
                      <a:off x="6165452" y="2034199"/>
                      <a:ext cx="106999" cy="106873"/>
                    </a:xfrm>
                    <a:custGeom>
                      <a:rect b="b" l="l" r="r" t="t"/>
                      <a:pathLst>
                        <a:path extrusionOk="0" h="4233" w="4238">
                          <a:moveTo>
                            <a:pt x="396" y="1"/>
                          </a:moveTo>
                          <a:cubicBezTo>
                            <a:pt x="307" y="1"/>
                            <a:pt x="220" y="54"/>
                            <a:pt x="203" y="172"/>
                          </a:cubicBezTo>
                          <a:cubicBezTo>
                            <a:pt x="1" y="1450"/>
                            <a:pt x="1193" y="2199"/>
                            <a:pt x="2249" y="2858"/>
                          </a:cubicBezTo>
                          <a:cubicBezTo>
                            <a:pt x="2901" y="3275"/>
                            <a:pt x="3527" y="3659"/>
                            <a:pt x="3820" y="4141"/>
                          </a:cubicBezTo>
                          <a:cubicBezTo>
                            <a:pt x="3859" y="4194"/>
                            <a:pt x="3924" y="4233"/>
                            <a:pt x="3989" y="4233"/>
                          </a:cubicBezTo>
                          <a:cubicBezTo>
                            <a:pt x="4146" y="4233"/>
                            <a:pt x="4237" y="4063"/>
                            <a:pt x="4159" y="3933"/>
                          </a:cubicBezTo>
                          <a:cubicBezTo>
                            <a:pt x="3807" y="3379"/>
                            <a:pt x="3123" y="2949"/>
                            <a:pt x="2458" y="2532"/>
                          </a:cubicBezTo>
                          <a:cubicBezTo>
                            <a:pt x="1415" y="1873"/>
                            <a:pt x="431" y="1261"/>
                            <a:pt x="594" y="231"/>
                          </a:cubicBezTo>
                          <a:cubicBezTo>
                            <a:pt x="619" y="86"/>
                            <a:pt x="507" y="1"/>
                            <a:pt x="396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5" name="Google Shape;2665;p87"/>
                    <p:cNvSpPr/>
                    <p:nvPr/>
                  </p:nvSpPr>
                  <p:spPr>
                    <a:xfrm>
                      <a:off x="6161665" y="2075378"/>
                      <a:ext cx="110104" cy="119168"/>
                    </a:xfrm>
                    <a:custGeom>
                      <a:rect b="b" l="l" r="r" t="t"/>
                      <a:pathLst>
                        <a:path extrusionOk="0" h="4720" w="4361">
                          <a:moveTo>
                            <a:pt x="543" y="1"/>
                          </a:moveTo>
                          <a:cubicBezTo>
                            <a:pt x="471" y="1"/>
                            <a:pt x="400" y="40"/>
                            <a:pt x="366" y="132"/>
                          </a:cubicBezTo>
                          <a:cubicBezTo>
                            <a:pt x="1" y="1096"/>
                            <a:pt x="1265" y="2159"/>
                            <a:pt x="2490" y="3188"/>
                          </a:cubicBezTo>
                          <a:cubicBezTo>
                            <a:pt x="3129" y="3723"/>
                            <a:pt x="3735" y="4231"/>
                            <a:pt x="3970" y="4629"/>
                          </a:cubicBezTo>
                          <a:cubicBezTo>
                            <a:pt x="4003" y="4687"/>
                            <a:pt x="4068" y="4720"/>
                            <a:pt x="4139" y="4720"/>
                          </a:cubicBezTo>
                          <a:cubicBezTo>
                            <a:pt x="4172" y="4720"/>
                            <a:pt x="4211" y="4713"/>
                            <a:pt x="4237" y="4694"/>
                          </a:cubicBezTo>
                          <a:cubicBezTo>
                            <a:pt x="4335" y="4642"/>
                            <a:pt x="4361" y="4518"/>
                            <a:pt x="4309" y="4427"/>
                          </a:cubicBezTo>
                          <a:cubicBezTo>
                            <a:pt x="4048" y="3970"/>
                            <a:pt x="3409" y="3442"/>
                            <a:pt x="2745" y="2882"/>
                          </a:cubicBezTo>
                          <a:cubicBezTo>
                            <a:pt x="1728" y="2035"/>
                            <a:pt x="463" y="972"/>
                            <a:pt x="731" y="268"/>
                          </a:cubicBezTo>
                          <a:cubicBezTo>
                            <a:pt x="788" y="113"/>
                            <a:pt x="665" y="1"/>
                            <a:pt x="543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6" name="Google Shape;2666;p87"/>
                    <p:cNvSpPr/>
                    <p:nvPr/>
                  </p:nvSpPr>
                  <p:spPr>
                    <a:xfrm>
                      <a:off x="6170956" y="2139279"/>
                      <a:ext cx="105434" cy="88341"/>
                    </a:xfrm>
                    <a:custGeom>
                      <a:rect b="b" l="l" r="r" t="t"/>
                      <a:pathLst>
                        <a:path extrusionOk="0" h="3499" w="4176">
                          <a:moveTo>
                            <a:pt x="269" y="1"/>
                          </a:moveTo>
                          <a:cubicBezTo>
                            <a:pt x="132" y="1"/>
                            <a:pt x="0" y="147"/>
                            <a:pt x="95" y="305"/>
                          </a:cubicBezTo>
                          <a:cubicBezTo>
                            <a:pt x="539" y="1022"/>
                            <a:pt x="1269" y="1439"/>
                            <a:pt x="1973" y="1837"/>
                          </a:cubicBezTo>
                          <a:cubicBezTo>
                            <a:pt x="2716" y="2254"/>
                            <a:pt x="3419" y="2658"/>
                            <a:pt x="3758" y="3382"/>
                          </a:cubicBezTo>
                          <a:cubicBezTo>
                            <a:pt x="3784" y="3453"/>
                            <a:pt x="3856" y="3499"/>
                            <a:pt x="3934" y="3499"/>
                          </a:cubicBezTo>
                          <a:cubicBezTo>
                            <a:pt x="4078" y="3499"/>
                            <a:pt x="4175" y="3349"/>
                            <a:pt x="4117" y="3219"/>
                          </a:cubicBezTo>
                          <a:cubicBezTo>
                            <a:pt x="3726" y="2378"/>
                            <a:pt x="2931" y="1928"/>
                            <a:pt x="2168" y="1492"/>
                          </a:cubicBezTo>
                          <a:cubicBezTo>
                            <a:pt x="1477" y="1100"/>
                            <a:pt x="819" y="729"/>
                            <a:pt x="434" y="97"/>
                          </a:cubicBezTo>
                          <a:cubicBezTo>
                            <a:pt x="391" y="29"/>
                            <a:pt x="329" y="1"/>
                            <a:pt x="269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7" name="Google Shape;2667;p87"/>
                    <p:cNvSpPr/>
                    <p:nvPr/>
                  </p:nvSpPr>
                  <p:spPr>
                    <a:xfrm>
                      <a:off x="6168936" y="2176419"/>
                      <a:ext cx="111569" cy="96622"/>
                    </a:xfrm>
                    <a:custGeom>
                      <a:rect b="b" l="l" r="r" t="t"/>
                      <a:pathLst>
                        <a:path extrusionOk="0" h="3827" w="4419">
                          <a:moveTo>
                            <a:pt x="268" y="0"/>
                          </a:moveTo>
                          <a:cubicBezTo>
                            <a:pt x="134" y="0"/>
                            <a:pt x="1" y="134"/>
                            <a:pt x="84" y="288"/>
                          </a:cubicBezTo>
                          <a:cubicBezTo>
                            <a:pt x="521" y="1122"/>
                            <a:pt x="1316" y="1578"/>
                            <a:pt x="2105" y="2034"/>
                          </a:cubicBezTo>
                          <a:cubicBezTo>
                            <a:pt x="2893" y="2491"/>
                            <a:pt x="3643" y="2921"/>
                            <a:pt x="3995" y="3709"/>
                          </a:cubicBezTo>
                          <a:cubicBezTo>
                            <a:pt x="4027" y="3781"/>
                            <a:pt x="4099" y="3827"/>
                            <a:pt x="4177" y="3827"/>
                          </a:cubicBezTo>
                          <a:cubicBezTo>
                            <a:pt x="4321" y="3820"/>
                            <a:pt x="4418" y="3677"/>
                            <a:pt x="4353" y="3547"/>
                          </a:cubicBezTo>
                          <a:cubicBezTo>
                            <a:pt x="3949" y="2647"/>
                            <a:pt x="3108" y="2165"/>
                            <a:pt x="2300" y="1696"/>
                          </a:cubicBezTo>
                          <a:cubicBezTo>
                            <a:pt x="1538" y="1252"/>
                            <a:pt x="814" y="842"/>
                            <a:pt x="436" y="105"/>
                          </a:cubicBezTo>
                          <a:cubicBezTo>
                            <a:pt x="396" y="31"/>
                            <a:pt x="332" y="0"/>
                            <a:pt x="268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8" name="Google Shape;2668;p87"/>
                    <p:cNvSpPr/>
                    <p:nvPr/>
                  </p:nvSpPr>
                  <p:spPr>
                    <a:xfrm>
                      <a:off x="6168229" y="2217496"/>
                      <a:ext cx="112099" cy="96698"/>
                    </a:xfrm>
                    <a:custGeom>
                      <a:rect b="b" l="l" r="r" t="t"/>
                      <a:pathLst>
                        <a:path extrusionOk="0" h="3830" w="4440">
                          <a:moveTo>
                            <a:pt x="286" y="1"/>
                          </a:moveTo>
                          <a:cubicBezTo>
                            <a:pt x="129" y="1"/>
                            <a:pt x="0" y="208"/>
                            <a:pt x="151" y="349"/>
                          </a:cubicBezTo>
                          <a:cubicBezTo>
                            <a:pt x="647" y="812"/>
                            <a:pt x="1201" y="1163"/>
                            <a:pt x="1742" y="1509"/>
                          </a:cubicBezTo>
                          <a:cubicBezTo>
                            <a:pt x="2680" y="2102"/>
                            <a:pt x="3567" y="2663"/>
                            <a:pt x="4023" y="3705"/>
                          </a:cubicBezTo>
                          <a:cubicBezTo>
                            <a:pt x="4055" y="3777"/>
                            <a:pt x="4127" y="3829"/>
                            <a:pt x="4205" y="3829"/>
                          </a:cubicBezTo>
                          <a:cubicBezTo>
                            <a:pt x="4342" y="3823"/>
                            <a:pt x="4440" y="3679"/>
                            <a:pt x="4388" y="3555"/>
                          </a:cubicBezTo>
                          <a:cubicBezTo>
                            <a:pt x="3879" y="2395"/>
                            <a:pt x="2902" y="1776"/>
                            <a:pt x="1957" y="1177"/>
                          </a:cubicBezTo>
                          <a:cubicBezTo>
                            <a:pt x="1429" y="844"/>
                            <a:pt x="888" y="499"/>
                            <a:pt x="425" y="62"/>
                          </a:cubicBezTo>
                          <a:cubicBezTo>
                            <a:pt x="381" y="19"/>
                            <a:pt x="332" y="1"/>
                            <a:pt x="286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9" name="Google Shape;2669;p87"/>
                    <p:cNvSpPr/>
                    <p:nvPr/>
                  </p:nvSpPr>
                  <p:spPr>
                    <a:xfrm>
                      <a:off x="6166487" y="2268193"/>
                      <a:ext cx="90487" cy="393533"/>
                    </a:xfrm>
                    <a:custGeom>
                      <a:rect b="b" l="l" r="r" t="t"/>
                      <a:pathLst>
                        <a:path extrusionOk="0" h="15587" w="3584">
                          <a:moveTo>
                            <a:pt x="290" y="0"/>
                          </a:moveTo>
                          <a:cubicBezTo>
                            <a:pt x="130" y="0"/>
                            <a:pt x="1" y="223"/>
                            <a:pt x="168" y="355"/>
                          </a:cubicBezTo>
                          <a:cubicBezTo>
                            <a:pt x="3173" y="2981"/>
                            <a:pt x="2873" y="7068"/>
                            <a:pt x="2580" y="11011"/>
                          </a:cubicBezTo>
                          <a:cubicBezTo>
                            <a:pt x="2462" y="12569"/>
                            <a:pt x="2352" y="14035"/>
                            <a:pt x="2443" y="15404"/>
                          </a:cubicBezTo>
                          <a:cubicBezTo>
                            <a:pt x="2449" y="15508"/>
                            <a:pt x="2534" y="15586"/>
                            <a:pt x="2638" y="15586"/>
                          </a:cubicBezTo>
                          <a:lnTo>
                            <a:pt x="2651" y="15586"/>
                          </a:lnTo>
                          <a:cubicBezTo>
                            <a:pt x="2762" y="15580"/>
                            <a:pt x="2840" y="15482"/>
                            <a:pt x="2834" y="15378"/>
                          </a:cubicBezTo>
                          <a:cubicBezTo>
                            <a:pt x="2749" y="14042"/>
                            <a:pt x="2853" y="12582"/>
                            <a:pt x="2971" y="11037"/>
                          </a:cubicBezTo>
                          <a:cubicBezTo>
                            <a:pt x="3271" y="6996"/>
                            <a:pt x="3583" y="2818"/>
                            <a:pt x="429" y="61"/>
                          </a:cubicBezTo>
                          <a:cubicBezTo>
                            <a:pt x="384" y="18"/>
                            <a:pt x="336" y="0"/>
                            <a:pt x="290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0" name="Google Shape;2670;p87"/>
                    <p:cNvSpPr/>
                    <p:nvPr/>
                  </p:nvSpPr>
                  <p:spPr>
                    <a:xfrm>
                      <a:off x="6210216" y="2464896"/>
                      <a:ext cx="36003" cy="133635"/>
                    </a:xfrm>
                    <a:custGeom>
                      <a:rect b="b" l="l" r="r" t="t"/>
                      <a:pathLst>
                        <a:path extrusionOk="0" h="5293" w="1426">
                          <a:moveTo>
                            <a:pt x="1174" y="0"/>
                          </a:moveTo>
                          <a:cubicBezTo>
                            <a:pt x="1103" y="0"/>
                            <a:pt x="1033" y="37"/>
                            <a:pt x="998" y="124"/>
                          </a:cubicBezTo>
                          <a:cubicBezTo>
                            <a:pt x="307" y="1845"/>
                            <a:pt x="0" y="3376"/>
                            <a:pt x="0" y="5097"/>
                          </a:cubicBezTo>
                          <a:cubicBezTo>
                            <a:pt x="0" y="5201"/>
                            <a:pt x="92" y="5292"/>
                            <a:pt x="202" y="5292"/>
                          </a:cubicBezTo>
                          <a:cubicBezTo>
                            <a:pt x="307" y="5292"/>
                            <a:pt x="398" y="5201"/>
                            <a:pt x="398" y="5097"/>
                          </a:cubicBezTo>
                          <a:cubicBezTo>
                            <a:pt x="391" y="3409"/>
                            <a:pt x="685" y="1962"/>
                            <a:pt x="1363" y="274"/>
                          </a:cubicBezTo>
                          <a:cubicBezTo>
                            <a:pt x="1425" y="116"/>
                            <a:pt x="1299" y="0"/>
                            <a:pt x="1174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1" name="Google Shape;2671;p87"/>
                    <p:cNvSpPr/>
                    <p:nvPr/>
                  </p:nvSpPr>
                  <p:spPr>
                    <a:xfrm>
                      <a:off x="6212513" y="2647537"/>
                      <a:ext cx="27015" cy="122627"/>
                    </a:xfrm>
                    <a:custGeom>
                      <a:rect b="b" l="l" r="r" t="t"/>
                      <a:pathLst>
                        <a:path extrusionOk="0" h="4857" w="1070">
                          <a:moveTo>
                            <a:pt x="871" y="1"/>
                          </a:moveTo>
                          <a:cubicBezTo>
                            <a:pt x="771" y="1"/>
                            <a:pt x="672" y="66"/>
                            <a:pt x="672" y="196"/>
                          </a:cubicBezTo>
                          <a:cubicBezTo>
                            <a:pt x="672" y="1715"/>
                            <a:pt x="483" y="3038"/>
                            <a:pt x="27" y="4609"/>
                          </a:cubicBezTo>
                          <a:cubicBezTo>
                            <a:pt x="1" y="4713"/>
                            <a:pt x="59" y="4817"/>
                            <a:pt x="164" y="4850"/>
                          </a:cubicBezTo>
                          <a:cubicBezTo>
                            <a:pt x="183" y="4856"/>
                            <a:pt x="196" y="4856"/>
                            <a:pt x="216" y="4856"/>
                          </a:cubicBezTo>
                          <a:cubicBezTo>
                            <a:pt x="307" y="4856"/>
                            <a:pt x="385" y="4798"/>
                            <a:pt x="405" y="4713"/>
                          </a:cubicBezTo>
                          <a:cubicBezTo>
                            <a:pt x="867" y="3110"/>
                            <a:pt x="1070" y="1754"/>
                            <a:pt x="1070" y="196"/>
                          </a:cubicBezTo>
                          <a:cubicBezTo>
                            <a:pt x="1070" y="66"/>
                            <a:pt x="970" y="1"/>
                            <a:pt x="871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2" name="Google Shape;2672;p87"/>
                    <p:cNvSpPr/>
                    <p:nvPr/>
                  </p:nvSpPr>
                  <p:spPr>
                    <a:xfrm>
                      <a:off x="6211377" y="2649102"/>
                      <a:ext cx="29944" cy="63472"/>
                    </a:xfrm>
                    <a:custGeom>
                      <a:rect b="b" l="l" r="r" t="t"/>
                      <a:pathLst>
                        <a:path extrusionOk="0" h="2514" w="1186">
                          <a:moveTo>
                            <a:pt x="913" y="0"/>
                          </a:moveTo>
                          <a:cubicBezTo>
                            <a:pt x="864" y="0"/>
                            <a:pt x="812" y="21"/>
                            <a:pt x="769" y="69"/>
                          </a:cubicBezTo>
                          <a:cubicBezTo>
                            <a:pt x="313" y="610"/>
                            <a:pt x="137" y="1457"/>
                            <a:pt x="20" y="2285"/>
                          </a:cubicBezTo>
                          <a:cubicBezTo>
                            <a:pt x="0" y="2396"/>
                            <a:pt x="72" y="2494"/>
                            <a:pt x="183" y="2513"/>
                          </a:cubicBezTo>
                          <a:lnTo>
                            <a:pt x="209" y="2513"/>
                          </a:lnTo>
                          <a:cubicBezTo>
                            <a:pt x="306" y="2513"/>
                            <a:pt x="391" y="2441"/>
                            <a:pt x="404" y="2344"/>
                          </a:cubicBezTo>
                          <a:cubicBezTo>
                            <a:pt x="476" y="1861"/>
                            <a:pt x="626" y="851"/>
                            <a:pt x="1069" y="317"/>
                          </a:cubicBezTo>
                          <a:cubicBezTo>
                            <a:pt x="1185" y="171"/>
                            <a:pt x="1056" y="0"/>
                            <a:pt x="913" y="0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3" name="Google Shape;2673;p87"/>
                    <p:cNvSpPr/>
                    <p:nvPr/>
                  </p:nvSpPr>
                  <p:spPr>
                    <a:xfrm>
                      <a:off x="6235564" y="2514382"/>
                      <a:ext cx="32115" cy="78671"/>
                    </a:xfrm>
                    <a:custGeom>
                      <a:rect b="b" l="l" r="r" t="t"/>
                      <a:pathLst>
                        <a:path extrusionOk="0" h="3116" w="1272">
                          <a:moveTo>
                            <a:pt x="234" y="1"/>
                          </a:moveTo>
                          <a:cubicBezTo>
                            <a:pt x="118" y="1"/>
                            <a:pt x="1" y="94"/>
                            <a:pt x="39" y="243"/>
                          </a:cubicBezTo>
                          <a:cubicBezTo>
                            <a:pt x="124" y="569"/>
                            <a:pt x="241" y="888"/>
                            <a:pt x="385" y="1195"/>
                          </a:cubicBezTo>
                          <a:cubicBezTo>
                            <a:pt x="626" y="1755"/>
                            <a:pt x="860" y="2290"/>
                            <a:pt x="743" y="2883"/>
                          </a:cubicBezTo>
                          <a:cubicBezTo>
                            <a:pt x="724" y="2987"/>
                            <a:pt x="795" y="3091"/>
                            <a:pt x="900" y="3111"/>
                          </a:cubicBezTo>
                          <a:cubicBezTo>
                            <a:pt x="906" y="3114"/>
                            <a:pt x="913" y="3116"/>
                            <a:pt x="919" y="3116"/>
                          </a:cubicBezTo>
                          <a:cubicBezTo>
                            <a:pt x="926" y="3116"/>
                            <a:pt x="932" y="3114"/>
                            <a:pt x="939" y="3111"/>
                          </a:cubicBezTo>
                          <a:cubicBezTo>
                            <a:pt x="1030" y="3111"/>
                            <a:pt x="1115" y="3046"/>
                            <a:pt x="1128" y="2954"/>
                          </a:cubicBezTo>
                          <a:cubicBezTo>
                            <a:pt x="1271" y="2244"/>
                            <a:pt x="1004" y="1631"/>
                            <a:pt x="750" y="1038"/>
                          </a:cubicBezTo>
                          <a:cubicBezTo>
                            <a:pt x="613" y="752"/>
                            <a:pt x="502" y="458"/>
                            <a:pt x="424" y="152"/>
                          </a:cubicBezTo>
                          <a:cubicBezTo>
                            <a:pt x="397" y="47"/>
                            <a:pt x="315" y="1"/>
                            <a:pt x="23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4" name="Google Shape;2674;p87"/>
                    <p:cNvSpPr/>
                    <p:nvPr/>
                  </p:nvSpPr>
                  <p:spPr>
                    <a:xfrm>
                      <a:off x="6230010" y="2395996"/>
                      <a:ext cx="57893" cy="73369"/>
                    </a:xfrm>
                    <a:custGeom>
                      <a:rect b="b" l="l" r="r" t="t"/>
                      <a:pathLst>
                        <a:path extrusionOk="0" h="2906" w="2293">
                          <a:moveTo>
                            <a:pt x="285" y="1"/>
                          </a:moveTo>
                          <a:cubicBezTo>
                            <a:pt x="133" y="1"/>
                            <a:pt x="0" y="200"/>
                            <a:pt x="148" y="344"/>
                          </a:cubicBezTo>
                          <a:cubicBezTo>
                            <a:pt x="259" y="461"/>
                            <a:pt x="390" y="585"/>
                            <a:pt x="533" y="709"/>
                          </a:cubicBezTo>
                          <a:cubicBezTo>
                            <a:pt x="1133" y="1263"/>
                            <a:pt x="1810" y="1895"/>
                            <a:pt x="1471" y="2625"/>
                          </a:cubicBezTo>
                          <a:cubicBezTo>
                            <a:pt x="1426" y="2723"/>
                            <a:pt x="1465" y="2840"/>
                            <a:pt x="1563" y="2886"/>
                          </a:cubicBezTo>
                          <a:cubicBezTo>
                            <a:pt x="1589" y="2899"/>
                            <a:pt x="1615" y="2905"/>
                            <a:pt x="1647" y="2905"/>
                          </a:cubicBezTo>
                          <a:cubicBezTo>
                            <a:pt x="1726" y="2905"/>
                            <a:pt x="1797" y="2860"/>
                            <a:pt x="1830" y="2794"/>
                          </a:cubicBezTo>
                          <a:cubicBezTo>
                            <a:pt x="2293" y="1797"/>
                            <a:pt x="1426" y="1002"/>
                            <a:pt x="800" y="422"/>
                          </a:cubicBezTo>
                          <a:cubicBezTo>
                            <a:pt x="663" y="298"/>
                            <a:pt x="533" y="181"/>
                            <a:pt x="429" y="70"/>
                          </a:cubicBezTo>
                          <a:cubicBezTo>
                            <a:pt x="385" y="21"/>
                            <a:pt x="334" y="1"/>
                            <a:pt x="285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5" name="Google Shape;2675;p87"/>
                    <p:cNvSpPr/>
                    <p:nvPr/>
                  </p:nvSpPr>
                  <p:spPr>
                    <a:xfrm>
                      <a:off x="6203626" y="2399228"/>
                      <a:ext cx="38502" cy="70138"/>
                    </a:xfrm>
                    <a:custGeom>
                      <a:rect b="b" l="l" r="r" t="t"/>
                      <a:pathLst>
                        <a:path extrusionOk="0" h="2778" w="1525">
                          <a:moveTo>
                            <a:pt x="1265" y="1"/>
                          </a:moveTo>
                          <a:cubicBezTo>
                            <a:pt x="1216" y="1"/>
                            <a:pt x="1166" y="20"/>
                            <a:pt x="1122" y="66"/>
                          </a:cubicBezTo>
                          <a:cubicBezTo>
                            <a:pt x="731" y="555"/>
                            <a:pt x="1" y="1832"/>
                            <a:pt x="274" y="2647"/>
                          </a:cubicBezTo>
                          <a:cubicBezTo>
                            <a:pt x="301" y="2725"/>
                            <a:pt x="379" y="2777"/>
                            <a:pt x="463" y="2777"/>
                          </a:cubicBezTo>
                          <a:cubicBezTo>
                            <a:pt x="483" y="2777"/>
                            <a:pt x="503" y="2771"/>
                            <a:pt x="522" y="2764"/>
                          </a:cubicBezTo>
                          <a:cubicBezTo>
                            <a:pt x="626" y="2732"/>
                            <a:pt x="685" y="2621"/>
                            <a:pt x="646" y="2516"/>
                          </a:cubicBezTo>
                          <a:cubicBezTo>
                            <a:pt x="450" y="1949"/>
                            <a:pt x="978" y="868"/>
                            <a:pt x="1428" y="307"/>
                          </a:cubicBezTo>
                          <a:cubicBezTo>
                            <a:pt x="1525" y="158"/>
                            <a:pt x="1403" y="1"/>
                            <a:pt x="1265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6" name="Google Shape;2676;p87"/>
                    <p:cNvSpPr/>
                    <p:nvPr/>
                  </p:nvSpPr>
                  <p:spPr>
                    <a:xfrm>
                      <a:off x="6169668" y="2269708"/>
                      <a:ext cx="96521" cy="88417"/>
                    </a:xfrm>
                    <a:custGeom>
                      <a:rect b="b" l="l" r="r" t="t"/>
                      <a:pathLst>
                        <a:path extrusionOk="0" h="3502" w="3823">
                          <a:moveTo>
                            <a:pt x="284" y="1"/>
                          </a:moveTo>
                          <a:cubicBezTo>
                            <a:pt x="130" y="1"/>
                            <a:pt x="1" y="200"/>
                            <a:pt x="146" y="340"/>
                          </a:cubicBezTo>
                          <a:cubicBezTo>
                            <a:pt x="524" y="712"/>
                            <a:pt x="987" y="1005"/>
                            <a:pt x="1443" y="1285"/>
                          </a:cubicBezTo>
                          <a:cubicBezTo>
                            <a:pt x="2310" y="1833"/>
                            <a:pt x="3125" y="2348"/>
                            <a:pt x="3412" y="3358"/>
                          </a:cubicBezTo>
                          <a:cubicBezTo>
                            <a:pt x="3438" y="3443"/>
                            <a:pt x="3510" y="3501"/>
                            <a:pt x="3601" y="3501"/>
                          </a:cubicBezTo>
                          <a:cubicBezTo>
                            <a:pt x="3620" y="3501"/>
                            <a:pt x="3640" y="3501"/>
                            <a:pt x="3653" y="3495"/>
                          </a:cubicBezTo>
                          <a:cubicBezTo>
                            <a:pt x="3757" y="3469"/>
                            <a:pt x="3822" y="3358"/>
                            <a:pt x="3790" y="3254"/>
                          </a:cubicBezTo>
                          <a:cubicBezTo>
                            <a:pt x="3464" y="2100"/>
                            <a:pt x="2545" y="1513"/>
                            <a:pt x="1652" y="960"/>
                          </a:cubicBezTo>
                          <a:cubicBezTo>
                            <a:pt x="1196" y="666"/>
                            <a:pt x="766" y="399"/>
                            <a:pt x="420" y="60"/>
                          </a:cubicBezTo>
                          <a:cubicBezTo>
                            <a:pt x="377" y="18"/>
                            <a:pt x="329" y="1"/>
                            <a:pt x="284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7" name="Google Shape;2677;p87"/>
                    <p:cNvSpPr/>
                    <p:nvPr/>
                  </p:nvSpPr>
                  <p:spPr>
                    <a:xfrm>
                      <a:off x="6083019" y="1717495"/>
                      <a:ext cx="184862" cy="609020"/>
                    </a:xfrm>
                    <a:custGeom>
                      <a:rect b="b" l="l" r="r" t="t"/>
                      <a:pathLst>
                        <a:path extrusionOk="0" h="24122" w="7322">
                          <a:moveTo>
                            <a:pt x="5019" y="1"/>
                          </a:moveTo>
                          <a:lnTo>
                            <a:pt x="1988" y="340"/>
                          </a:lnTo>
                          <a:cubicBezTo>
                            <a:pt x="2210" y="353"/>
                            <a:pt x="2920" y="1109"/>
                            <a:pt x="3344" y="2744"/>
                          </a:cubicBezTo>
                          <a:cubicBezTo>
                            <a:pt x="2607" y="2881"/>
                            <a:pt x="737" y="3364"/>
                            <a:pt x="85" y="4791"/>
                          </a:cubicBezTo>
                          <a:cubicBezTo>
                            <a:pt x="0" y="4952"/>
                            <a:pt x="133" y="5083"/>
                            <a:pt x="265" y="5083"/>
                          </a:cubicBezTo>
                          <a:cubicBezTo>
                            <a:pt x="336" y="5083"/>
                            <a:pt x="407" y="5045"/>
                            <a:pt x="444" y="4954"/>
                          </a:cubicBezTo>
                          <a:cubicBezTo>
                            <a:pt x="1017" y="3696"/>
                            <a:pt x="2777" y="3253"/>
                            <a:pt x="3435" y="3129"/>
                          </a:cubicBezTo>
                          <a:cubicBezTo>
                            <a:pt x="3442" y="3181"/>
                            <a:pt x="3455" y="3240"/>
                            <a:pt x="3461" y="3292"/>
                          </a:cubicBezTo>
                          <a:lnTo>
                            <a:pt x="3461" y="4576"/>
                          </a:lnTo>
                          <a:cubicBezTo>
                            <a:pt x="3461" y="4576"/>
                            <a:pt x="3455" y="4569"/>
                            <a:pt x="3448" y="4569"/>
                          </a:cubicBezTo>
                          <a:cubicBezTo>
                            <a:pt x="3437" y="4567"/>
                            <a:pt x="3371" y="4554"/>
                            <a:pt x="3263" y="4554"/>
                          </a:cubicBezTo>
                          <a:cubicBezTo>
                            <a:pt x="2879" y="4554"/>
                            <a:pt x="1965" y="4716"/>
                            <a:pt x="1050" y="6068"/>
                          </a:cubicBezTo>
                          <a:cubicBezTo>
                            <a:pt x="943" y="6221"/>
                            <a:pt x="1077" y="6378"/>
                            <a:pt x="1217" y="6378"/>
                          </a:cubicBezTo>
                          <a:cubicBezTo>
                            <a:pt x="1274" y="6378"/>
                            <a:pt x="1332" y="6352"/>
                            <a:pt x="1376" y="6290"/>
                          </a:cubicBezTo>
                          <a:cubicBezTo>
                            <a:pt x="2208" y="5067"/>
                            <a:pt x="2985" y="4947"/>
                            <a:pt x="3263" y="4947"/>
                          </a:cubicBezTo>
                          <a:cubicBezTo>
                            <a:pt x="3324" y="4947"/>
                            <a:pt x="3362" y="4953"/>
                            <a:pt x="3370" y="4954"/>
                          </a:cubicBezTo>
                          <a:cubicBezTo>
                            <a:pt x="3379" y="4956"/>
                            <a:pt x="3389" y="4957"/>
                            <a:pt x="3398" y="4957"/>
                          </a:cubicBezTo>
                          <a:cubicBezTo>
                            <a:pt x="3421" y="4957"/>
                            <a:pt x="3443" y="4952"/>
                            <a:pt x="3461" y="4947"/>
                          </a:cubicBezTo>
                          <a:lnTo>
                            <a:pt x="3461" y="7268"/>
                          </a:lnTo>
                          <a:lnTo>
                            <a:pt x="3461" y="7274"/>
                          </a:lnTo>
                          <a:lnTo>
                            <a:pt x="3461" y="23926"/>
                          </a:lnTo>
                          <a:cubicBezTo>
                            <a:pt x="3461" y="24057"/>
                            <a:pt x="3561" y="24122"/>
                            <a:pt x="3660" y="24122"/>
                          </a:cubicBezTo>
                          <a:cubicBezTo>
                            <a:pt x="3759" y="24122"/>
                            <a:pt x="3859" y="24057"/>
                            <a:pt x="3859" y="23926"/>
                          </a:cubicBezTo>
                          <a:lnTo>
                            <a:pt x="3859" y="23125"/>
                          </a:lnTo>
                          <a:lnTo>
                            <a:pt x="3859" y="23118"/>
                          </a:lnTo>
                          <a:lnTo>
                            <a:pt x="3859" y="4947"/>
                          </a:lnTo>
                          <a:cubicBezTo>
                            <a:pt x="3867" y="4947"/>
                            <a:pt x="3876" y="4947"/>
                            <a:pt x="3885" y="4947"/>
                          </a:cubicBezTo>
                          <a:cubicBezTo>
                            <a:pt x="4154" y="4947"/>
                            <a:pt x="4937" y="5055"/>
                            <a:pt x="5781" y="6290"/>
                          </a:cubicBezTo>
                          <a:cubicBezTo>
                            <a:pt x="5814" y="6342"/>
                            <a:pt x="5879" y="6375"/>
                            <a:pt x="5944" y="6375"/>
                          </a:cubicBezTo>
                          <a:cubicBezTo>
                            <a:pt x="6101" y="6375"/>
                            <a:pt x="6192" y="6199"/>
                            <a:pt x="6107" y="6068"/>
                          </a:cubicBezTo>
                          <a:cubicBezTo>
                            <a:pt x="5177" y="4711"/>
                            <a:pt x="4258" y="4556"/>
                            <a:pt x="3883" y="4556"/>
                          </a:cubicBezTo>
                          <a:cubicBezTo>
                            <a:pt x="3875" y="4556"/>
                            <a:pt x="3867" y="4556"/>
                            <a:pt x="3859" y="4556"/>
                          </a:cubicBezTo>
                          <a:lnTo>
                            <a:pt x="3859" y="3123"/>
                          </a:lnTo>
                          <a:cubicBezTo>
                            <a:pt x="4491" y="3240"/>
                            <a:pt x="6296" y="3676"/>
                            <a:pt x="6883" y="4954"/>
                          </a:cubicBezTo>
                          <a:cubicBezTo>
                            <a:pt x="6917" y="5045"/>
                            <a:pt x="6986" y="5083"/>
                            <a:pt x="7057" y="5083"/>
                          </a:cubicBezTo>
                          <a:cubicBezTo>
                            <a:pt x="7187" y="5083"/>
                            <a:pt x="7322" y="4952"/>
                            <a:pt x="7241" y="4791"/>
                          </a:cubicBezTo>
                          <a:cubicBezTo>
                            <a:pt x="6544" y="3279"/>
                            <a:pt x="4478" y="2823"/>
                            <a:pt x="3859" y="2725"/>
                          </a:cubicBezTo>
                          <a:cubicBezTo>
                            <a:pt x="4041" y="1702"/>
                            <a:pt x="4387" y="639"/>
                            <a:pt x="5019" y="1"/>
                          </a:cubicBezTo>
                          <a:close/>
                        </a:path>
                      </a:pathLst>
                    </a:custGeom>
                    <a:solidFill>
                      <a:srgbClr val="445D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678" name="Google Shape;2678;p87"/>
                  <p:cNvSpPr/>
                  <p:nvPr/>
                </p:nvSpPr>
                <p:spPr>
                  <a:xfrm>
                    <a:off x="6020658" y="1575983"/>
                    <a:ext cx="321880" cy="161054"/>
                  </a:xfrm>
                  <a:custGeom>
                    <a:rect b="b" l="l" r="r" t="t"/>
                    <a:pathLst>
                      <a:path extrusionOk="0" h="6379" w="12749">
                        <a:moveTo>
                          <a:pt x="5794" y="1"/>
                        </a:moveTo>
                        <a:cubicBezTo>
                          <a:pt x="5038" y="1"/>
                          <a:pt x="4543" y="411"/>
                          <a:pt x="4308" y="939"/>
                        </a:cubicBezTo>
                        <a:cubicBezTo>
                          <a:pt x="4056" y="756"/>
                          <a:pt x="3749" y="665"/>
                          <a:pt x="3441" y="665"/>
                        </a:cubicBezTo>
                        <a:cubicBezTo>
                          <a:pt x="3430" y="665"/>
                          <a:pt x="3419" y="665"/>
                          <a:pt x="3409" y="665"/>
                        </a:cubicBezTo>
                        <a:cubicBezTo>
                          <a:pt x="2236" y="665"/>
                          <a:pt x="1753" y="1734"/>
                          <a:pt x="1962" y="2614"/>
                        </a:cubicBezTo>
                        <a:cubicBezTo>
                          <a:pt x="1799" y="2627"/>
                          <a:pt x="1649" y="2679"/>
                          <a:pt x="1506" y="2757"/>
                        </a:cubicBezTo>
                        <a:cubicBezTo>
                          <a:pt x="1460" y="2784"/>
                          <a:pt x="1414" y="2816"/>
                          <a:pt x="1369" y="2855"/>
                        </a:cubicBezTo>
                        <a:cubicBezTo>
                          <a:pt x="0" y="3474"/>
                          <a:pt x="222" y="5951"/>
                          <a:pt x="2053" y="5951"/>
                        </a:cubicBezTo>
                        <a:cubicBezTo>
                          <a:pt x="2063" y="5951"/>
                          <a:pt x="2073" y="5951"/>
                          <a:pt x="2083" y="5951"/>
                        </a:cubicBezTo>
                        <a:cubicBezTo>
                          <a:pt x="2393" y="5951"/>
                          <a:pt x="2700" y="5854"/>
                          <a:pt x="2966" y="5677"/>
                        </a:cubicBezTo>
                        <a:cubicBezTo>
                          <a:pt x="3251" y="6084"/>
                          <a:pt x="3729" y="6323"/>
                          <a:pt x="4229" y="6323"/>
                        </a:cubicBezTo>
                        <a:cubicBezTo>
                          <a:pt x="4243" y="6323"/>
                          <a:pt x="4256" y="6323"/>
                          <a:pt x="4269" y="6323"/>
                        </a:cubicBezTo>
                        <a:cubicBezTo>
                          <a:pt x="4830" y="6323"/>
                          <a:pt x="5253" y="6114"/>
                          <a:pt x="5553" y="5808"/>
                        </a:cubicBezTo>
                        <a:cubicBezTo>
                          <a:pt x="5841" y="6064"/>
                          <a:pt x="6213" y="6213"/>
                          <a:pt x="6599" y="6213"/>
                        </a:cubicBezTo>
                        <a:cubicBezTo>
                          <a:pt x="6616" y="6213"/>
                          <a:pt x="6632" y="6212"/>
                          <a:pt x="6648" y="6212"/>
                        </a:cubicBezTo>
                        <a:cubicBezTo>
                          <a:pt x="6660" y="6212"/>
                          <a:pt x="6671" y="6212"/>
                          <a:pt x="6683" y="6212"/>
                        </a:cubicBezTo>
                        <a:cubicBezTo>
                          <a:pt x="7016" y="6212"/>
                          <a:pt x="7342" y="6121"/>
                          <a:pt x="7626" y="5951"/>
                        </a:cubicBezTo>
                        <a:cubicBezTo>
                          <a:pt x="7821" y="6114"/>
                          <a:pt x="8049" y="6231"/>
                          <a:pt x="8291" y="6303"/>
                        </a:cubicBezTo>
                        <a:lnTo>
                          <a:pt x="8323" y="6316"/>
                        </a:lnTo>
                        <a:cubicBezTo>
                          <a:pt x="8479" y="6358"/>
                          <a:pt x="8640" y="6379"/>
                          <a:pt x="8800" y="6379"/>
                        </a:cubicBezTo>
                        <a:cubicBezTo>
                          <a:pt x="9115" y="6379"/>
                          <a:pt x="9428" y="6298"/>
                          <a:pt x="9705" y="6134"/>
                        </a:cubicBezTo>
                        <a:lnTo>
                          <a:pt x="10063" y="5853"/>
                        </a:lnTo>
                        <a:cubicBezTo>
                          <a:pt x="10213" y="5703"/>
                          <a:pt x="10331" y="5534"/>
                          <a:pt x="10415" y="5345"/>
                        </a:cubicBezTo>
                        <a:cubicBezTo>
                          <a:pt x="10602" y="5463"/>
                          <a:pt x="10812" y="5528"/>
                          <a:pt x="11035" y="5528"/>
                        </a:cubicBezTo>
                        <a:cubicBezTo>
                          <a:pt x="11046" y="5528"/>
                          <a:pt x="11056" y="5528"/>
                          <a:pt x="11067" y="5527"/>
                        </a:cubicBezTo>
                        <a:cubicBezTo>
                          <a:pt x="12605" y="5527"/>
                          <a:pt x="12749" y="3546"/>
                          <a:pt x="11478" y="3194"/>
                        </a:cubicBezTo>
                        <a:cubicBezTo>
                          <a:pt x="11536" y="2497"/>
                          <a:pt x="11119" y="1741"/>
                          <a:pt x="10207" y="1741"/>
                        </a:cubicBezTo>
                        <a:cubicBezTo>
                          <a:pt x="10037" y="1741"/>
                          <a:pt x="9868" y="1773"/>
                          <a:pt x="9711" y="1832"/>
                        </a:cubicBezTo>
                        <a:cubicBezTo>
                          <a:pt x="9672" y="972"/>
                          <a:pt x="8968" y="287"/>
                          <a:pt x="8102" y="281"/>
                        </a:cubicBezTo>
                        <a:cubicBezTo>
                          <a:pt x="7737" y="281"/>
                          <a:pt x="7385" y="411"/>
                          <a:pt x="7104" y="639"/>
                        </a:cubicBezTo>
                        <a:cubicBezTo>
                          <a:pt x="6837" y="261"/>
                          <a:pt x="6400" y="1"/>
                          <a:pt x="5794" y="1"/>
                        </a:cubicBezTo>
                        <a:close/>
                      </a:path>
                    </a:pathLst>
                  </a:custGeom>
                  <a:solidFill>
                    <a:srgbClr val="D4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79" name="Google Shape;2679;p87"/>
              <p:cNvSpPr/>
              <p:nvPr/>
            </p:nvSpPr>
            <p:spPr>
              <a:xfrm>
                <a:off x="5970289" y="1542757"/>
                <a:ext cx="406813" cy="325163"/>
              </a:xfrm>
              <a:custGeom>
                <a:rect b="b" l="l" r="r" t="t"/>
                <a:pathLst>
                  <a:path extrusionOk="0" h="12879" w="16113">
                    <a:moveTo>
                      <a:pt x="1004" y="8740"/>
                    </a:moveTo>
                    <a:cubicBezTo>
                      <a:pt x="1007" y="8824"/>
                      <a:pt x="1025" y="8949"/>
                      <a:pt x="1055" y="9103"/>
                    </a:cubicBezTo>
                    <a:lnTo>
                      <a:pt x="1055" y="9103"/>
                    </a:lnTo>
                    <a:cubicBezTo>
                      <a:pt x="1031" y="8968"/>
                      <a:pt x="1014" y="8846"/>
                      <a:pt x="1004" y="8740"/>
                    </a:cubicBezTo>
                    <a:close/>
                    <a:moveTo>
                      <a:pt x="8531" y="0"/>
                    </a:moveTo>
                    <a:cubicBezTo>
                      <a:pt x="7378" y="0"/>
                      <a:pt x="6098" y="274"/>
                      <a:pt x="4700" y="906"/>
                    </a:cubicBezTo>
                    <a:cubicBezTo>
                      <a:pt x="1" y="3031"/>
                      <a:pt x="1004" y="8740"/>
                      <a:pt x="1004" y="8740"/>
                    </a:cubicBezTo>
                    <a:cubicBezTo>
                      <a:pt x="952" y="6113"/>
                      <a:pt x="4048" y="3448"/>
                      <a:pt x="4048" y="3448"/>
                    </a:cubicBezTo>
                    <a:cubicBezTo>
                      <a:pt x="6225" y="4790"/>
                      <a:pt x="13544" y="6504"/>
                      <a:pt x="14216" y="6726"/>
                    </a:cubicBezTo>
                    <a:cubicBezTo>
                      <a:pt x="14557" y="6840"/>
                      <a:pt x="14772" y="11921"/>
                      <a:pt x="14749" y="12624"/>
                    </a:cubicBezTo>
                    <a:lnTo>
                      <a:pt x="14749" y="12624"/>
                    </a:lnTo>
                    <a:lnTo>
                      <a:pt x="15206" y="9548"/>
                    </a:lnTo>
                    <a:cubicBezTo>
                      <a:pt x="15206" y="9548"/>
                      <a:pt x="16112" y="6166"/>
                      <a:pt x="14437" y="3441"/>
                    </a:cubicBezTo>
                    <a:cubicBezTo>
                      <a:pt x="13261" y="1523"/>
                      <a:pt x="11251" y="0"/>
                      <a:pt x="8531" y="0"/>
                    </a:cubicBezTo>
                    <a:close/>
                    <a:moveTo>
                      <a:pt x="14749" y="12624"/>
                    </a:moveTo>
                    <a:lnTo>
                      <a:pt x="14737" y="12703"/>
                    </a:lnTo>
                    <a:cubicBezTo>
                      <a:pt x="14738" y="12704"/>
                      <a:pt x="14739" y="12705"/>
                      <a:pt x="14739" y="12705"/>
                    </a:cubicBezTo>
                    <a:cubicBezTo>
                      <a:pt x="14744" y="12705"/>
                      <a:pt x="14747" y="12677"/>
                      <a:pt x="14749" y="12624"/>
                    </a:cubicBezTo>
                    <a:close/>
                    <a:moveTo>
                      <a:pt x="1055" y="9103"/>
                    </a:moveTo>
                    <a:cubicBezTo>
                      <a:pt x="1284" y="10402"/>
                      <a:pt x="2112" y="12879"/>
                      <a:pt x="2112" y="12879"/>
                    </a:cubicBezTo>
                    <a:cubicBezTo>
                      <a:pt x="2112" y="12879"/>
                      <a:pt x="1272" y="10220"/>
                      <a:pt x="1055" y="9103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0" name="Google Shape;2680;p87"/>
          <p:cNvGrpSpPr/>
          <p:nvPr/>
        </p:nvGrpSpPr>
        <p:grpSpPr>
          <a:xfrm>
            <a:off x="1924124" y="3064707"/>
            <a:ext cx="550774" cy="1310497"/>
            <a:chOff x="1924124" y="3050537"/>
            <a:chExt cx="550774" cy="1310497"/>
          </a:xfrm>
        </p:grpSpPr>
        <p:sp>
          <p:nvSpPr>
            <p:cNvPr id="2681" name="Google Shape;2681;p87"/>
            <p:cNvSpPr/>
            <p:nvPr/>
          </p:nvSpPr>
          <p:spPr>
            <a:xfrm>
              <a:off x="1972978" y="4311978"/>
              <a:ext cx="453041" cy="49056"/>
            </a:xfrm>
            <a:custGeom>
              <a:rect b="b" l="l" r="r" t="t"/>
              <a:pathLst>
                <a:path extrusionOk="0" h="1943" w="17944">
                  <a:moveTo>
                    <a:pt x="8969" y="0"/>
                  </a:moveTo>
                  <a:cubicBezTo>
                    <a:pt x="4016" y="0"/>
                    <a:pt x="1" y="437"/>
                    <a:pt x="1" y="972"/>
                  </a:cubicBezTo>
                  <a:cubicBezTo>
                    <a:pt x="1" y="1506"/>
                    <a:pt x="4016" y="1943"/>
                    <a:pt x="8969" y="1943"/>
                  </a:cubicBezTo>
                  <a:cubicBezTo>
                    <a:pt x="13922" y="1943"/>
                    <a:pt x="17944" y="1506"/>
                    <a:pt x="17944" y="972"/>
                  </a:cubicBezTo>
                  <a:cubicBezTo>
                    <a:pt x="17944" y="437"/>
                    <a:pt x="13922" y="0"/>
                    <a:pt x="896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87"/>
            <p:cNvSpPr/>
            <p:nvPr/>
          </p:nvSpPr>
          <p:spPr>
            <a:xfrm>
              <a:off x="1924124" y="3050537"/>
              <a:ext cx="550774" cy="1278256"/>
            </a:xfrm>
            <a:custGeom>
              <a:rect b="b" l="l" r="r" t="t"/>
              <a:pathLst>
                <a:path extrusionOk="0" h="50629" w="21815">
                  <a:moveTo>
                    <a:pt x="3780" y="7802"/>
                  </a:moveTo>
                  <a:lnTo>
                    <a:pt x="3780" y="7834"/>
                  </a:lnTo>
                  <a:lnTo>
                    <a:pt x="3761" y="7834"/>
                  </a:lnTo>
                  <a:cubicBezTo>
                    <a:pt x="3761" y="7821"/>
                    <a:pt x="3774" y="7815"/>
                    <a:pt x="3780" y="7802"/>
                  </a:cubicBezTo>
                  <a:close/>
                  <a:moveTo>
                    <a:pt x="10695" y="0"/>
                  </a:moveTo>
                  <a:cubicBezTo>
                    <a:pt x="6752" y="0"/>
                    <a:pt x="3565" y="3187"/>
                    <a:pt x="3559" y="7130"/>
                  </a:cubicBezTo>
                  <a:cubicBezTo>
                    <a:pt x="3565" y="7365"/>
                    <a:pt x="3578" y="7600"/>
                    <a:pt x="3604" y="7834"/>
                  </a:cubicBezTo>
                  <a:cubicBezTo>
                    <a:pt x="2972" y="7906"/>
                    <a:pt x="2549" y="8512"/>
                    <a:pt x="2698" y="9131"/>
                  </a:cubicBezTo>
                  <a:cubicBezTo>
                    <a:pt x="2820" y="9609"/>
                    <a:pt x="3251" y="9920"/>
                    <a:pt x="3713" y="9920"/>
                  </a:cubicBezTo>
                  <a:cubicBezTo>
                    <a:pt x="3843" y="9920"/>
                    <a:pt x="3977" y="9895"/>
                    <a:pt x="4106" y="9842"/>
                  </a:cubicBezTo>
                  <a:cubicBezTo>
                    <a:pt x="4836" y="12044"/>
                    <a:pt x="6687" y="13804"/>
                    <a:pt x="8753" y="14560"/>
                  </a:cubicBezTo>
                  <a:lnTo>
                    <a:pt x="8890" y="14606"/>
                  </a:lnTo>
                  <a:lnTo>
                    <a:pt x="8890" y="16620"/>
                  </a:lnTo>
                  <a:lnTo>
                    <a:pt x="5651" y="16620"/>
                  </a:lnTo>
                  <a:cubicBezTo>
                    <a:pt x="5651" y="16620"/>
                    <a:pt x="5644" y="16685"/>
                    <a:pt x="5625" y="16698"/>
                  </a:cubicBezTo>
                  <a:cubicBezTo>
                    <a:pt x="5051" y="16705"/>
                    <a:pt x="4536" y="17076"/>
                    <a:pt x="4360" y="17623"/>
                  </a:cubicBezTo>
                  <a:lnTo>
                    <a:pt x="215" y="33239"/>
                  </a:lnTo>
                  <a:cubicBezTo>
                    <a:pt x="0" y="33872"/>
                    <a:pt x="293" y="34563"/>
                    <a:pt x="900" y="34849"/>
                  </a:cubicBezTo>
                  <a:cubicBezTo>
                    <a:pt x="1081" y="34936"/>
                    <a:pt x="1273" y="34977"/>
                    <a:pt x="1463" y="34977"/>
                  </a:cubicBezTo>
                  <a:cubicBezTo>
                    <a:pt x="1903" y="34977"/>
                    <a:pt x="2331" y="34756"/>
                    <a:pt x="2581" y="34360"/>
                  </a:cubicBezTo>
                  <a:cubicBezTo>
                    <a:pt x="2620" y="34387"/>
                    <a:pt x="2672" y="34413"/>
                    <a:pt x="2724" y="34419"/>
                  </a:cubicBezTo>
                  <a:cubicBezTo>
                    <a:pt x="2755" y="34427"/>
                    <a:pt x="2786" y="34430"/>
                    <a:pt x="2817" y="34430"/>
                  </a:cubicBezTo>
                  <a:cubicBezTo>
                    <a:pt x="2998" y="34430"/>
                    <a:pt x="3162" y="34303"/>
                    <a:pt x="3207" y="34119"/>
                  </a:cubicBezTo>
                  <a:lnTo>
                    <a:pt x="3565" y="32542"/>
                  </a:lnTo>
                  <a:cubicBezTo>
                    <a:pt x="3604" y="32347"/>
                    <a:pt x="3481" y="32040"/>
                    <a:pt x="3298" y="31949"/>
                  </a:cubicBezTo>
                  <a:lnTo>
                    <a:pt x="6335" y="20954"/>
                  </a:lnTo>
                  <a:cubicBezTo>
                    <a:pt x="6335" y="22844"/>
                    <a:pt x="6381" y="26507"/>
                    <a:pt x="6453" y="30567"/>
                  </a:cubicBezTo>
                  <a:lnTo>
                    <a:pt x="6407" y="30567"/>
                  </a:lnTo>
                  <a:lnTo>
                    <a:pt x="6466" y="32360"/>
                  </a:lnTo>
                  <a:lnTo>
                    <a:pt x="6485" y="32360"/>
                  </a:lnTo>
                  <a:cubicBezTo>
                    <a:pt x="6622" y="40194"/>
                    <a:pt x="6804" y="48732"/>
                    <a:pt x="6804" y="48732"/>
                  </a:cubicBezTo>
                  <a:cubicBezTo>
                    <a:pt x="6804" y="48732"/>
                    <a:pt x="4517" y="49090"/>
                    <a:pt x="4517" y="50622"/>
                  </a:cubicBezTo>
                  <a:lnTo>
                    <a:pt x="8936" y="50622"/>
                  </a:lnTo>
                  <a:lnTo>
                    <a:pt x="10630" y="33428"/>
                  </a:lnTo>
                  <a:lnTo>
                    <a:pt x="10669" y="33461"/>
                  </a:lnTo>
                  <a:lnTo>
                    <a:pt x="11034" y="33461"/>
                  </a:lnTo>
                  <a:lnTo>
                    <a:pt x="11041" y="33455"/>
                  </a:lnTo>
                  <a:lnTo>
                    <a:pt x="12892" y="50628"/>
                  </a:lnTo>
                  <a:lnTo>
                    <a:pt x="17311" y="50628"/>
                  </a:lnTo>
                  <a:cubicBezTo>
                    <a:pt x="17311" y="49097"/>
                    <a:pt x="15023" y="48738"/>
                    <a:pt x="15023" y="48738"/>
                  </a:cubicBezTo>
                  <a:cubicBezTo>
                    <a:pt x="15023" y="48738"/>
                    <a:pt x="15193" y="40102"/>
                    <a:pt x="15316" y="32216"/>
                  </a:cubicBezTo>
                  <a:cubicBezTo>
                    <a:pt x="15323" y="31897"/>
                    <a:pt x="15356" y="30574"/>
                    <a:pt x="15356" y="30574"/>
                  </a:cubicBezTo>
                  <a:lnTo>
                    <a:pt x="15343" y="30574"/>
                  </a:lnTo>
                  <a:cubicBezTo>
                    <a:pt x="15408" y="26481"/>
                    <a:pt x="15453" y="22779"/>
                    <a:pt x="15453" y="20863"/>
                  </a:cubicBezTo>
                  <a:lnTo>
                    <a:pt x="18510" y="31929"/>
                  </a:lnTo>
                  <a:cubicBezTo>
                    <a:pt x="18301" y="31995"/>
                    <a:pt x="18158" y="32334"/>
                    <a:pt x="18204" y="32542"/>
                  </a:cubicBezTo>
                  <a:lnTo>
                    <a:pt x="18562" y="34119"/>
                  </a:lnTo>
                  <a:cubicBezTo>
                    <a:pt x="18605" y="34315"/>
                    <a:pt x="18775" y="34433"/>
                    <a:pt x="18952" y="34433"/>
                  </a:cubicBezTo>
                  <a:cubicBezTo>
                    <a:pt x="19046" y="34433"/>
                    <a:pt x="19141" y="34400"/>
                    <a:pt x="19220" y="34328"/>
                  </a:cubicBezTo>
                  <a:cubicBezTo>
                    <a:pt x="19463" y="34748"/>
                    <a:pt x="19903" y="34984"/>
                    <a:pt x="20358" y="34984"/>
                  </a:cubicBezTo>
                  <a:cubicBezTo>
                    <a:pt x="20538" y="34984"/>
                    <a:pt x="20721" y="34947"/>
                    <a:pt x="20895" y="34869"/>
                  </a:cubicBezTo>
                  <a:cubicBezTo>
                    <a:pt x="21508" y="34589"/>
                    <a:pt x="21814" y="33891"/>
                    <a:pt x="21599" y="33252"/>
                  </a:cubicBezTo>
                  <a:lnTo>
                    <a:pt x="21599" y="33246"/>
                  </a:lnTo>
                  <a:lnTo>
                    <a:pt x="17291" y="17663"/>
                  </a:lnTo>
                  <a:cubicBezTo>
                    <a:pt x="17122" y="17141"/>
                    <a:pt x="16653" y="16744"/>
                    <a:pt x="16138" y="16705"/>
                  </a:cubicBezTo>
                  <a:cubicBezTo>
                    <a:pt x="16125" y="16691"/>
                    <a:pt x="16112" y="16626"/>
                    <a:pt x="16112" y="16626"/>
                  </a:cubicBezTo>
                  <a:lnTo>
                    <a:pt x="12631" y="16626"/>
                  </a:lnTo>
                  <a:lnTo>
                    <a:pt x="12631" y="14704"/>
                  </a:lnTo>
                  <a:lnTo>
                    <a:pt x="12664" y="14691"/>
                  </a:lnTo>
                  <a:lnTo>
                    <a:pt x="12703" y="14678"/>
                  </a:lnTo>
                  <a:cubicBezTo>
                    <a:pt x="14899" y="14013"/>
                    <a:pt x="16913" y="12194"/>
                    <a:pt x="17695" y="9887"/>
                  </a:cubicBezTo>
                  <a:cubicBezTo>
                    <a:pt x="17774" y="9907"/>
                    <a:pt x="17858" y="9920"/>
                    <a:pt x="17950" y="9920"/>
                  </a:cubicBezTo>
                  <a:cubicBezTo>
                    <a:pt x="17954" y="9920"/>
                    <a:pt x="17958" y="9920"/>
                    <a:pt x="17962" y="9920"/>
                  </a:cubicBezTo>
                  <a:cubicBezTo>
                    <a:pt x="18511" y="9920"/>
                    <a:pt x="18973" y="9492"/>
                    <a:pt x="19005" y="8936"/>
                  </a:cubicBezTo>
                  <a:cubicBezTo>
                    <a:pt x="19038" y="8375"/>
                    <a:pt x="18627" y="7893"/>
                    <a:pt x="18067" y="7834"/>
                  </a:cubicBezTo>
                  <a:lnTo>
                    <a:pt x="18067" y="7828"/>
                  </a:lnTo>
                  <a:cubicBezTo>
                    <a:pt x="18067" y="7815"/>
                    <a:pt x="18054" y="7802"/>
                    <a:pt x="18054" y="7789"/>
                  </a:cubicBezTo>
                  <a:cubicBezTo>
                    <a:pt x="18041" y="6061"/>
                    <a:pt x="17637" y="4295"/>
                    <a:pt x="16692" y="2992"/>
                  </a:cubicBezTo>
                  <a:cubicBezTo>
                    <a:pt x="17656" y="2464"/>
                    <a:pt x="17774" y="1786"/>
                    <a:pt x="18158" y="1147"/>
                  </a:cubicBezTo>
                  <a:lnTo>
                    <a:pt x="18158" y="1147"/>
                  </a:lnTo>
                  <a:cubicBezTo>
                    <a:pt x="17949" y="1170"/>
                    <a:pt x="17738" y="1181"/>
                    <a:pt x="17526" y="1181"/>
                  </a:cubicBezTo>
                  <a:cubicBezTo>
                    <a:pt x="15283" y="1181"/>
                    <a:pt x="12905" y="0"/>
                    <a:pt x="10695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3" name="Google Shape;2683;p87"/>
            <p:cNvGrpSpPr/>
            <p:nvPr/>
          </p:nvGrpSpPr>
          <p:grpSpPr>
            <a:xfrm>
              <a:off x="1959824" y="3177406"/>
              <a:ext cx="474931" cy="1079810"/>
              <a:chOff x="1959824" y="3177406"/>
              <a:chExt cx="474931" cy="1079810"/>
            </a:xfrm>
          </p:grpSpPr>
          <p:sp>
            <p:nvSpPr>
              <p:cNvPr id="2684" name="Google Shape;2684;p87"/>
              <p:cNvSpPr/>
              <p:nvPr/>
            </p:nvSpPr>
            <p:spPr>
              <a:xfrm>
                <a:off x="2214193" y="3532512"/>
                <a:ext cx="208368" cy="330439"/>
              </a:xfrm>
              <a:custGeom>
                <a:rect b="b" l="l" r="r" t="t"/>
                <a:pathLst>
                  <a:path extrusionOk="0" h="13088" w="8253">
                    <a:moveTo>
                      <a:pt x="2439" y="0"/>
                    </a:moveTo>
                    <a:cubicBezTo>
                      <a:pt x="2335" y="0"/>
                      <a:pt x="2230" y="11"/>
                      <a:pt x="2126" y="33"/>
                    </a:cubicBezTo>
                    <a:cubicBezTo>
                      <a:pt x="1273" y="202"/>
                      <a:pt x="510" y="1030"/>
                      <a:pt x="86" y="1740"/>
                    </a:cubicBezTo>
                    <a:cubicBezTo>
                      <a:pt x="1" y="1898"/>
                      <a:pt x="130" y="2037"/>
                      <a:pt x="263" y="2037"/>
                    </a:cubicBezTo>
                    <a:cubicBezTo>
                      <a:pt x="323" y="2037"/>
                      <a:pt x="383" y="2009"/>
                      <a:pt x="425" y="1942"/>
                    </a:cubicBezTo>
                    <a:cubicBezTo>
                      <a:pt x="790" y="1329"/>
                      <a:pt x="1475" y="560"/>
                      <a:pt x="2205" y="417"/>
                    </a:cubicBezTo>
                    <a:cubicBezTo>
                      <a:pt x="2284" y="400"/>
                      <a:pt x="2364" y="391"/>
                      <a:pt x="2444" y="391"/>
                    </a:cubicBezTo>
                    <a:cubicBezTo>
                      <a:pt x="2693" y="391"/>
                      <a:pt x="2939" y="474"/>
                      <a:pt x="3137" y="632"/>
                    </a:cubicBezTo>
                    <a:cubicBezTo>
                      <a:pt x="4570" y="1688"/>
                      <a:pt x="5216" y="3598"/>
                      <a:pt x="5776" y="5273"/>
                    </a:cubicBezTo>
                    <a:lnTo>
                      <a:pt x="5854" y="5501"/>
                    </a:lnTo>
                    <a:cubicBezTo>
                      <a:pt x="6650" y="7867"/>
                      <a:pt x="7223" y="10265"/>
                      <a:pt x="7849" y="12937"/>
                    </a:cubicBezTo>
                    <a:cubicBezTo>
                      <a:pt x="7868" y="13022"/>
                      <a:pt x="7947" y="13087"/>
                      <a:pt x="8038" y="13087"/>
                    </a:cubicBezTo>
                    <a:cubicBezTo>
                      <a:pt x="8051" y="13087"/>
                      <a:pt x="8064" y="13087"/>
                      <a:pt x="8077" y="13081"/>
                    </a:cubicBezTo>
                    <a:cubicBezTo>
                      <a:pt x="8188" y="13061"/>
                      <a:pt x="8253" y="12950"/>
                      <a:pt x="8227" y="12846"/>
                    </a:cubicBezTo>
                    <a:cubicBezTo>
                      <a:pt x="7608" y="10167"/>
                      <a:pt x="7021" y="7756"/>
                      <a:pt x="6226" y="5377"/>
                    </a:cubicBezTo>
                    <a:lnTo>
                      <a:pt x="6148" y="5149"/>
                    </a:lnTo>
                    <a:cubicBezTo>
                      <a:pt x="5568" y="3409"/>
                      <a:pt x="4903" y="1447"/>
                      <a:pt x="3365" y="313"/>
                    </a:cubicBezTo>
                    <a:cubicBezTo>
                      <a:pt x="3097" y="109"/>
                      <a:pt x="2772" y="0"/>
                      <a:pt x="2439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87"/>
              <p:cNvSpPr/>
              <p:nvPr/>
            </p:nvSpPr>
            <p:spPr>
              <a:xfrm>
                <a:off x="2369061" y="3697530"/>
                <a:ext cx="14517" cy="91850"/>
              </a:xfrm>
              <a:custGeom>
                <a:rect b="b" l="l" r="r" t="t"/>
                <a:pathLst>
                  <a:path extrusionOk="0" h="3638" w="575">
                    <a:moveTo>
                      <a:pt x="353" y="1"/>
                    </a:moveTo>
                    <a:cubicBezTo>
                      <a:pt x="242" y="8"/>
                      <a:pt x="157" y="99"/>
                      <a:pt x="164" y="210"/>
                    </a:cubicBezTo>
                    <a:cubicBezTo>
                      <a:pt x="170" y="607"/>
                      <a:pt x="157" y="1005"/>
                      <a:pt x="111" y="1402"/>
                    </a:cubicBezTo>
                    <a:cubicBezTo>
                      <a:pt x="59" y="2074"/>
                      <a:pt x="1" y="2771"/>
                      <a:pt x="170" y="3488"/>
                    </a:cubicBezTo>
                    <a:cubicBezTo>
                      <a:pt x="190" y="3573"/>
                      <a:pt x="268" y="3638"/>
                      <a:pt x="359" y="3638"/>
                    </a:cubicBezTo>
                    <a:cubicBezTo>
                      <a:pt x="372" y="3638"/>
                      <a:pt x="392" y="3638"/>
                      <a:pt x="405" y="3631"/>
                    </a:cubicBezTo>
                    <a:cubicBezTo>
                      <a:pt x="509" y="3605"/>
                      <a:pt x="574" y="3501"/>
                      <a:pt x="548" y="3397"/>
                    </a:cubicBezTo>
                    <a:cubicBezTo>
                      <a:pt x="398" y="2738"/>
                      <a:pt x="450" y="2080"/>
                      <a:pt x="509" y="1435"/>
                    </a:cubicBezTo>
                    <a:cubicBezTo>
                      <a:pt x="548" y="1024"/>
                      <a:pt x="568" y="607"/>
                      <a:pt x="555" y="190"/>
                    </a:cubicBezTo>
                    <a:cubicBezTo>
                      <a:pt x="548" y="86"/>
                      <a:pt x="457" y="1"/>
                      <a:pt x="35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87"/>
              <p:cNvSpPr/>
              <p:nvPr/>
            </p:nvSpPr>
            <p:spPr>
              <a:xfrm>
                <a:off x="2392238" y="3774560"/>
                <a:ext cx="37745" cy="41658"/>
              </a:xfrm>
              <a:custGeom>
                <a:rect b="b" l="l" r="r" t="t"/>
                <a:pathLst>
                  <a:path extrusionOk="0" h="1650" w="1495">
                    <a:moveTo>
                      <a:pt x="264" y="1"/>
                    </a:moveTo>
                    <a:cubicBezTo>
                      <a:pt x="46" y="1"/>
                      <a:pt x="0" y="349"/>
                      <a:pt x="249" y="391"/>
                    </a:cubicBezTo>
                    <a:cubicBezTo>
                      <a:pt x="777" y="489"/>
                      <a:pt x="1090" y="887"/>
                      <a:pt x="1064" y="1441"/>
                    </a:cubicBezTo>
                    <a:cubicBezTo>
                      <a:pt x="1057" y="1545"/>
                      <a:pt x="1136" y="1643"/>
                      <a:pt x="1247" y="1649"/>
                    </a:cubicBezTo>
                    <a:lnTo>
                      <a:pt x="1260" y="1649"/>
                    </a:lnTo>
                    <a:cubicBezTo>
                      <a:pt x="1364" y="1649"/>
                      <a:pt x="1455" y="1564"/>
                      <a:pt x="1455" y="1460"/>
                    </a:cubicBezTo>
                    <a:cubicBezTo>
                      <a:pt x="1494" y="711"/>
                      <a:pt x="1051" y="137"/>
                      <a:pt x="314" y="7"/>
                    </a:cubicBezTo>
                    <a:cubicBezTo>
                      <a:pt x="297" y="3"/>
                      <a:pt x="280" y="1"/>
                      <a:pt x="26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87"/>
              <p:cNvSpPr/>
              <p:nvPr/>
            </p:nvSpPr>
            <p:spPr>
              <a:xfrm>
                <a:off x="2342072" y="3613405"/>
                <a:ext cx="19415" cy="47137"/>
              </a:xfrm>
              <a:custGeom>
                <a:rect b="b" l="l" r="r" t="t"/>
                <a:pathLst>
                  <a:path extrusionOk="0" h="1867" w="769">
                    <a:moveTo>
                      <a:pt x="496" y="1"/>
                    </a:moveTo>
                    <a:cubicBezTo>
                      <a:pt x="438" y="1"/>
                      <a:pt x="380" y="28"/>
                      <a:pt x="340" y="94"/>
                    </a:cubicBezTo>
                    <a:cubicBezTo>
                      <a:pt x="1" y="628"/>
                      <a:pt x="1" y="1260"/>
                      <a:pt x="33" y="1684"/>
                    </a:cubicBezTo>
                    <a:cubicBezTo>
                      <a:pt x="40" y="1788"/>
                      <a:pt x="131" y="1867"/>
                      <a:pt x="229" y="1867"/>
                    </a:cubicBezTo>
                    <a:lnTo>
                      <a:pt x="242" y="1867"/>
                    </a:lnTo>
                    <a:cubicBezTo>
                      <a:pt x="353" y="1860"/>
                      <a:pt x="431" y="1762"/>
                      <a:pt x="424" y="1658"/>
                    </a:cubicBezTo>
                    <a:cubicBezTo>
                      <a:pt x="385" y="1058"/>
                      <a:pt x="457" y="641"/>
                      <a:pt x="672" y="309"/>
                    </a:cubicBezTo>
                    <a:cubicBezTo>
                      <a:pt x="768" y="153"/>
                      <a:pt x="633" y="1"/>
                      <a:pt x="49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87"/>
              <p:cNvSpPr/>
              <p:nvPr/>
            </p:nvSpPr>
            <p:spPr>
              <a:xfrm>
                <a:off x="2199246" y="3657891"/>
                <a:ext cx="59104" cy="412393"/>
              </a:xfrm>
              <a:custGeom>
                <a:rect b="b" l="l" r="r" t="t"/>
                <a:pathLst>
                  <a:path extrusionOk="0" h="16334" w="2341">
                    <a:moveTo>
                      <a:pt x="196" y="0"/>
                    </a:moveTo>
                    <a:cubicBezTo>
                      <a:pt x="98" y="0"/>
                      <a:pt x="1" y="65"/>
                      <a:pt x="1" y="196"/>
                    </a:cubicBezTo>
                    <a:lnTo>
                      <a:pt x="1" y="352"/>
                    </a:lnTo>
                    <a:cubicBezTo>
                      <a:pt x="1" y="2451"/>
                      <a:pt x="1" y="4106"/>
                      <a:pt x="750" y="6075"/>
                    </a:cubicBezTo>
                    <a:cubicBezTo>
                      <a:pt x="1271" y="7430"/>
                      <a:pt x="1617" y="8942"/>
                      <a:pt x="1845" y="10845"/>
                    </a:cubicBezTo>
                    <a:cubicBezTo>
                      <a:pt x="1936" y="11582"/>
                      <a:pt x="1695" y="12286"/>
                      <a:pt x="1434" y="13022"/>
                    </a:cubicBezTo>
                    <a:cubicBezTo>
                      <a:pt x="1095" y="14000"/>
                      <a:pt x="737" y="15023"/>
                      <a:pt x="1154" y="16203"/>
                    </a:cubicBezTo>
                    <a:cubicBezTo>
                      <a:pt x="1180" y="16281"/>
                      <a:pt x="1252" y="16333"/>
                      <a:pt x="1337" y="16333"/>
                    </a:cubicBezTo>
                    <a:cubicBezTo>
                      <a:pt x="1363" y="16333"/>
                      <a:pt x="1382" y="16333"/>
                      <a:pt x="1402" y="16327"/>
                    </a:cubicBezTo>
                    <a:cubicBezTo>
                      <a:pt x="1506" y="16288"/>
                      <a:pt x="1558" y="16177"/>
                      <a:pt x="1526" y="16072"/>
                    </a:cubicBezTo>
                    <a:cubicBezTo>
                      <a:pt x="1154" y="15030"/>
                      <a:pt x="1474" y="14117"/>
                      <a:pt x="1806" y="13153"/>
                    </a:cubicBezTo>
                    <a:cubicBezTo>
                      <a:pt x="2067" y="12403"/>
                      <a:pt x="2340" y="11628"/>
                      <a:pt x="2236" y="10800"/>
                    </a:cubicBezTo>
                    <a:cubicBezTo>
                      <a:pt x="2008" y="8864"/>
                      <a:pt x="1649" y="7319"/>
                      <a:pt x="1122" y="5931"/>
                    </a:cubicBezTo>
                    <a:cubicBezTo>
                      <a:pt x="392" y="4035"/>
                      <a:pt x="392" y="2412"/>
                      <a:pt x="392" y="352"/>
                    </a:cubicBezTo>
                    <a:lnTo>
                      <a:pt x="392" y="196"/>
                    </a:lnTo>
                    <a:cubicBezTo>
                      <a:pt x="392" y="65"/>
                      <a:pt x="294" y="0"/>
                      <a:pt x="196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87"/>
              <p:cNvSpPr/>
              <p:nvPr/>
            </p:nvSpPr>
            <p:spPr>
              <a:xfrm>
                <a:off x="2237092" y="3951444"/>
                <a:ext cx="41330" cy="305772"/>
              </a:xfrm>
              <a:custGeom>
                <a:rect b="b" l="l" r="r" t="t"/>
                <a:pathLst>
                  <a:path extrusionOk="0" h="12111" w="1637">
                    <a:moveTo>
                      <a:pt x="550" y="0"/>
                    </a:moveTo>
                    <a:cubicBezTo>
                      <a:pt x="420" y="0"/>
                      <a:pt x="287" y="125"/>
                      <a:pt x="366" y="287"/>
                    </a:cubicBezTo>
                    <a:cubicBezTo>
                      <a:pt x="1226" y="2379"/>
                      <a:pt x="900" y="4465"/>
                      <a:pt x="574" y="6479"/>
                    </a:cubicBezTo>
                    <a:cubicBezTo>
                      <a:pt x="294" y="8265"/>
                      <a:pt x="1" y="10109"/>
                      <a:pt x="522" y="11967"/>
                    </a:cubicBezTo>
                    <a:cubicBezTo>
                      <a:pt x="542" y="12045"/>
                      <a:pt x="620" y="12104"/>
                      <a:pt x="711" y="12110"/>
                    </a:cubicBezTo>
                    <a:cubicBezTo>
                      <a:pt x="731" y="12110"/>
                      <a:pt x="744" y="12104"/>
                      <a:pt x="763" y="12104"/>
                    </a:cubicBezTo>
                    <a:cubicBezTo>
                      <a:pt x="867" y="12071"/>
                      <a:pt x="933" y="11967"/>
                      <a:pt x="900" y="11856"/>
                    </a:cubicBezTo>
                    <a:cubicBezTo>
                      <a:pt x="398" y="10083"/>
                      <a:pt x="672" y="8363"/>
                      <a:pt x="965" y="6544"/>
                    </a:cubicBezTo>
                    <a:cubicBezTo>
                      <a:pt x="1298" y="4472"/>
                      <a:pt x="1636" y="2334"/>
                      <a:pt x="731" y="137"/>
                    </a:cubicBezTo>
                    <a:cubicBezTo>
                      <a:pt x="697" y="41"/>
                      <a:pt x="624" y="0"/>
                      <a:pt x="550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87"/>
              <p:cNvSpPr/>
              <p:nvPr/>
            </p:nvSpPr>
            <p:spPr>
              <a:xfrm>
                <a:off x="2212097" y="3799176"/>
                <a:ext cx="72587" cy="157065"/>
              </a:xfrm>
              <a:custGeom>
                <a:rect b="b" l="l" r="r" t="t"/>
                <a:pathLst>
                  <a:path extrusionOk="0" h="6221" w="2875">
                    <a:moveTo>
                      <a:pt x="286" y="0"/>
                    </a:moveTo>
                    <a:cubicBezTo>
                      <a:pt x="119" y="0"/>
                      <a:pt x="1" y="239"/>
                      <a:pt x="176" y="361"/>
                    </a:cubicBezTo>
                    <a:cubicBezTo>
                      <a:pt x="1903" y="1600"/>
                      <a:pt x="2477" y="4096"/>
                      <a:pt x="2431" y="6018"/>
                    </a:cubicBezTo>
                    <a:cubicBezTo>
                      <a:pt x="2431" y="6129"/>
                      <a:pt x="2516" y="6221"/>
                      <a:pt x="2626" y="6221"/>
                    </a:cubicBezTo>
                    <a:cubicBezTo>
                      <a:pt x="2731" y="6221"/>
                      <a:pt x="2822" y="6136"/>
                      <a:pt x="2829" y="6025"/>
                    </a:cubicBezTo>
                    <a:cubicBezTo>
                      <a:pt x="2874" y="4005"/>
                      <a:pt x="2261" y="1372"/>
                      <a:pt x="404" y="42"/>
                    </a:cubicBezTo>
                    <a:cubicBezTo>
                      <a:pt x="364" y="13"/>
                      <a:pt x="324" y="0"/>
                      <a:pt x="286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87"/>
              <p:cNvSpPr/>
              <p:nvPr/>
            </p:nvSpPr>
            <p:spPr>
              <a:xfrm>
                <a:off x="2210608" y="3495626"/>
                <a:ext cx="44284" cy="95158"/>
              </a:xfrm>
              <a:custGeom>
                <a:rect b="b" l="l" r="r" t="t"/>
                <a:pathLst>
                  <a:path extrusionOk="0" h="3769" w="1754">
                    <a:moveTo>
                      <a:pt x="1538" y="1"/>
                    </a:moveTo>
                    <a:cubicBezTo>
                      <a:pt x="1428" y="8"/>
                      <a:pt x="1343" y="92"/>
                      <a:pt x="1343" y="203"/>
                    </a:cubicBezTo>
                    <a:cubicBezTo>
                      <a:pt x="1356" y="809"/>
                      <a:pt x="1063" y="1220"/>
                      <a:pt x="756" y="1656"/>
                    </a:cubicBezTo>
                    <a:cubicBezTo>
                      <a:pt x="404" y="2152"/>
                      <a:pt x="0" y="2712"/>
                      <a:pt x="91" y="3592"/>
                    </a:cubicBezTo>
                    <a:cubicBezTo>
                      <a:pt x="105" y="3696"/>
                      <a:pt x="189" y="3768"/>
                      <a:pt x="287" y="3768"/>
                    </a:cubicBezTo>
                    <a:lnTo>
                      <a:pt x="313" y="3768"/>
                    </a:lnTo>
                    <a:cubicBezTo>
                      <a:pt x="417" y="3755"/>
                      <a:pt x="496" y="3657"/>
                      <a:pt x="489" y="3553"/>
                    </a:cubicBezTo>
                    <a:cubicBezTo>
                      <a:pt x="404" y="2823"/>
                      <a:pt x="730" y="2367"/>
                      <a:pt x="1076" y="1885"/>
                    </a:cubicBezTo>
                    <a:cubicBezTo>
                      <a:pt x="1415" y="1415"/>
                      <a:pt x="1753" y="926"/>
                      <a:pt x="1740" y="197"/>
                    </a:cubicBezTo>
                    <a:cubicBezTo>
                      <a:pt x="1734" y="86"/>
                      <a:pt x="1649" y="1"/>
                      <a:pt x="1538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87"/>
              <p:cNvSpPr/>
              <p:nvPr/>
            </p:nvSpPr>
            <p:spPr>
              <a:xfrm>
                <a:off x="2276756" y="3501104"/>
                <a:ext cx="35145" cy="41608"/>
              </a:xfrm>
              <a:custGeom>
                <a:rect b="b" l="l" r="r" t="t"/>
                <a:pathLst>
                  <a:path extrusionOk="0" h="1648" w="1392">
                    <a:moveTo>
                      <a:pt x="1113" y="1"/>
                    </a:moveTo>
                    <a:cubicBezTo>
                      <a:pt x="1087" y="1"/>
                      <a:pt x="1059" y="6"/>
                      <a:pt x="1030" y="19"/>
                    </a:cubicBezTo>
                    <a:cubicBezTo>
                      <a:pt x="385" y="260"/>
                      <a:pt x="0" y="807"/>
                      <a:pt x="33" y="1459"/>
                    </a:cubicBezTo>
                    <a:cubicBezTo>
                      <a:pt x="33" y="1563"/>
                      <a:pt x="124" y="1648"/>
                      <a:pt x="228" y="1648"/>
                    </a:cubicBezTo>
                    <a:lnTo>
                      <a:pt x="235" y="1648"/>
                    </a:lnTo>
                    <a:cubicBezTo>
                      <a:pt x="346" y="1641"/>
                      <a:pt x="430" y="1550"/>
                      <a:pt x="424" y="1446"/>
                    </a:cubicBezTo>
                    <a:cubicBezTo>
                      <a:pt x="404" y="964"/>
                      <a:pt x="678" y="566"/>
                      <a:pt x="1167" y="384"/>
                    </a:cubicBezTo>
                    <a:cubicBezTo>
                      <a:pt x="1391" y="309"/>
                      <a:pt x="1306" y="1"/>
                      <a:pt x="111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87"/>
              <p:cNvSpPr/>
              <p:nvPr/>
            </p:nvSpPr>
            <p:spPr>
              <a:xfrm>
                <a:off x="2197959" y="3704574"/>
                <a:ext cx="63018" cy="88265"/>
              </a:xfrm>
              <a:custGeom>
                <a:rect b="b" l="l" r="r" t="t"/>
                <a:pathLst>
                  <a:path extrusionOk="0" h="3496" w="2496">
                    <a:moveTo>
                      <a:pt x="256" y="1"/>
                    </a:moveTo>
                    <a:cubicBezTo>
                      <a:pt x="127" y="1"/>
                      <a:pt x="1" y="128"/>
                      <a:pt x="71" y="282"/>
                    </a:cubicBezTo>
                    <a:cubicBezTo>
                      <a:pt x="228" y="576"/>
                      <a:pt x="514" y="915"/>
                      <a:pt x="821" y="1273"/>
                    </a:cubicBezTo>
                    <a:cubicBezTo>
                      <a:pt x="1368" y="1912"/>
                      <a:pt x="2046" y="2714"/>
                      <a:pt x="1857" y="3228"/>
                    </a:cubicBezTo>
                    <a:cubicBezTo>
                      <a:pt x="1818" y="3333"/>
                      <a:pt x="1870" y="3443"/>
                      <a:pt x="1974" y="3483"/>
                    </a:cubicBezTo>
                    <a:cubicBezTo>
                      <a:pt x="1994" y="3489"/>
                      <a:pt x="2020" y="3496"/>
                      <a:pt x="2039" y="3496"/>
                    </a:cubicBezTo>
                    <a:cubicBezTo>
                      <a:pt x="2124" y="3496"/>
                      <a:pt x="2196" y="3443"/>
                      <a:pt x="2228" y="3365"/>
                    </a:cubicBezTo>
                    <a:cubicBezTo>
                      <a:pt x="2496" y="2629"/>
                      <a:pt x="1766" y="1775"/>
                      <a:pt x="1120" y="1019"/>
                    </a:cubicBezTo>
                    <a:cubicBezTo>
                      <a:pt x="827" y="674"/>
                      <a:pt x="553" y="354"/>
                      <a:pt x="423" y="100"/>
                    </a:cubicBezTo>
                    <a:cubicBezTo>
                      <a:pt x="381" y="30"/>
                      <a:pt x="318" y="1"/>
                      <a:pt x="25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87"/>
              <p:cNvSpPr/>
              <p:nvPr/>
            </p:nvSpPr>
            <p:spPr>
              <a:xfrm>
                <a:off x="2219646" y="3748252"/>
                <a:ext cx="22319" cy="27974"/>
              </a:xfrm>
              <a:custGeom>
                <a:rect b="b" l="l" r="r" t="t"/>
                <a:pathLst>
                  <a:path extrusionOk="0" h="1108" w="884">
                    <a:moveTo>
                      <a:pt x="590" y="1"/>
                    </a:moveTo>
                    <a:cubicBezTo>
                      <a:pt x="551" y="1"/>
                      <a:pt x="510" y="14"/>
                      <a:pt x="470" y="45"/>
                    </a:cubicBezTo>
                    <a:cubicBezTo>
                      <a:pt x="203" y="254"/>
                      <a:pt x="40" y="560"/>
                      <a:pt x="7" y="892"/>
                    </a:cubicBezTo>
                    <a:cubicBezTo>
                      <a:pt x="1" y="1003"/>
                      <a:pt x="79" y="1101"/>
                      <a:pt x="190" y="1107"/>
                    </a:cubicBezTo>
                    <a:lnTo>
                      <a:pt x="203" y="1107"/>
                    </a:lnTo>
                    <a:cubicBezTo>
                      <a:pt x="207" y="1108"/>
                      <a:pt x="211" y="1108"/>
                      <a:pt x="215" y="1108"/>
                    </a:cubicBezTo>
                    <a:cubicBezTo>
                      <a:pt x="314" y="1108"/>
                      <a:pt x="392" y="1032"/>
                      <a:pt x="405" y="931"/>
                    </a:cubicBezTo>
                    <a:cubicBezTo>
                      <a:pt x="418" y="710"/>
                      <a:pt x="529" y="508"/>
                      <a:pt x="705" y="364"/>
                    </a:cubicBezTo>
                    <a:cubicBezTo>
                      <a:pt x="884" y="238"/>
                      <a:pt x="756" y="1"/>
                      <a:pt x="590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87"/>
              <p:cNvSpPr/>
              <p:nvPr/>
            </p:nvSpPr>
            <p:spPr>
              <a:xfrm>
                <a:off x="2208134" y="3883023"/>
                <a:ext cx="38906" cy="52641"/>
              </a:xfrm>
              <a:custGeom>
                <a:rect b="b" l="l" r="r" t="t"/>
                <a:pathLst>
                  <a:path extrusionOk="0" h="2085" w="1541">
                    <a:moveTo>
                      <a:pt x="1255" y="1"/>
                    </a:moveTo>
                    <a:cubicBezTo>
                      <a:pt x="1208" y="1"/>
                      <a:pt x="1158" y="20"/>
                      <a:pt x="1115" y="64"/>
                    </a:cubicBezTo>
                    <a:cubicBezTo>
                      <a:pt x="1050" y="136"/>
                      <a:pt x="978" y="208"/>
                      <a:pt x="906" y="273"/>
                    </a:cubicBezTo>
                    <a:cubicBezTo>
                      <a:pt x="463" y="716"/>
                      <a:pt x="0" y="1166"/>
                      <a:pt x="27" y="1896"/>
                    </a:cubicBezTo>
                    <a:cubicBezTo>
                      <a:pt x="33" y="2000"/>
                      <a:pt x="118" y="2085"/>
                      <a:pt x="222" y="2085"/>
                    </a:cubicBezTo>
                    <a:lnTo>
                      <a:pt x="235" y="2085"/>
                    </a:lnTo>
                    <a:cubicBezTo>
                      <a:pt x="339" y="2078"/>
                      <a:pt x="424" y="1987"/>
                      <a:pt x="424" y="1876"/>
                    </a:cubicBezTo>
                    <a:cubicBezTo>
                      <a:pt x="398" y="1329"/>
                      <a:pt x="783" y="951"/>
                      <a:pt x="1180" y="553"/>
                    </a:cubicBezTo>
                    <a:cubicBezTo>
                      <a:pt x="1258" y="482"/>
                      <a:pt x="1330" y="410"/>
                      <a:pt x="1402" y="338"/>
                    </a:cubicBezTo>
                    <a:cubicBezTo>
                      <a:pt x="1541" y="194"/>
                      <a:pt x="1407" y="1"/>
                      <a:pt x="125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87"/>
              <p:cNvSpPr/>
              <p:nvPr/>
            </p:nvSpPr>
            <p:spPr>
              <a:xfrm>
                <a:off x="2209573" y="3556194"/>
                <a:ext cx="225182" cy="286004"/>
              </a:xfrm>
              <a:custGeom>
                <a:rect b="b" l="l" r="r" t="t"/>
                <a:pathLst>
                  <a:path extrusionOk="0" h="11328" w="8919">
                    <a:moveTo>
                      <a:pt x="3483" y="1"/>
                    </a:moveTo>
                    <a:cubicBezTo>
                      <a:pt x="3312" y="1"/>
                      <a:pt x="3136" y="18"/>
                      <a:pt x="2955" y="53"/>
                    </a:cubicBezTo>
                    <a:cubicBezTo>
                      <a:pt x="2453" y="150"/>
                      <a:pt x="2088" y="431"/>
                      <a:pt x="1768" y="678"/>
                    </a:cubicBezTo>
                    <a:cubicBezTo>
                      <a:pt x="1424" y="948"/>
                      <a:pt x="1114" y="1188"/>
                      <a:pt x="661" y="1188"/>
                    </a:cubicBezTo>
                    <a:cubicBezTo>
                      <a:pt x="556" y="1188"/>
                      <a:pt x="444" y="1176"/>
                      <a:pt x="321" y="1148"/>
                    </a:cubicBezTo>
                    <a:cubicBezTo>
                      <a:pt x="303" y="1143"/>
                      <a:pt x="286" y="1141"/>
                      <a:pt x="270" y="1141"/>
                    </a:cubicBezTo>
                    <a:cubicBezTo>
                      <a:pt x="57" y="1141"/>
                      <a:pt x="0" y="1472"/>
                      <a:pt x="230" y="1532"/>
                    </a:cubicBezTo>
                    <a:cubicBezTo>
                      <a:pt x="386" y="1567"/>
                      <a:pt x="529" y="1583"/>
                      <a:pt x="662" y="1583"/>
                    </a:cubicBezTo>
                    <a:cubicBezTo>
                      <a:pt x="1244" y="1583"/>
                      <a:pt x="1633" y="1283"/>
                      <a:pt x="2010" y="991"/>
                    </a:cubicBezTo>
                    <a:cubicBezTo>
                      <a:pt x="2322" y="743"/>
                      <a:pt x="2622" y="522"/>
                      <a:pt x="3026" y="437"/>
                    </a:cubicBezTo>
                    <a:cubicBezTo>
                      <a:pt x="3181" y="409"/>
                      <a:pt x="3331" y="394"/>
                      <a:pt x="3476" y="394"/>
                    </a:cubicBezTo>
                    <a:cubicBezTo>
                      <a:pt x="3928" y="394"/>
                      <a:pt x="4331" y="534"/>
                      <a:pt x="4682" y="815"/>
                    </a:cubicBezTo>
                    <a:cubicBezTo>
                      <a:pt x="5718" y="1643"/>
                      <a:pt x="6148" y="3611"/>
                      <a:pt x="6200" y="5045"/>
                    </a:cubicBezTo>
                    <a:cubicBezTo>
                      <a:pt x="6285" y="7404"/>
                      <a:pt x="6709" y="9373"/>
                      <a:pt x="8514" y="11269"/>
                    </a:cubicBezTo>
                    <a:cubicBezTo>
                      <a:pt x="8547" y="11308"/>
                      <a:pt x="8599" y="11328"/>
                      <a:pt x="8657" y="11328"/>
                    </a:cubicBezTo>
                    <a:cubicBezTo>
                      <a:pt x="8827" y="11328"/>
                      <a:pt x="8918" y="11119"/>
                      <a:pt x="8801" y="10996"/>
                    </a:cubicBezTo>
                    <a:cubicBezTo>
                      <a:pt x="7080" y="9184"/>
                      <a:pt x="6676" y="7300"/>
                      <a:pt x="6591" y="5032"/>
                    </a:cubicBezTo>
                    <a:cubicBezTo>
                      <a:pt x="6533" y="3442"/>
                      <a:pt x="6063" y="1415"/>
                      <a:pt x="4923" y="509"/>
                    </a:cubicBezTo>
                    <a:cubicBezTo>
                      <a:pt x="4502" y="172"/>
                      <a:pt x="4021" y="1"/>
                      <a:pt x="348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87"/>
              <p:cNvSpPr/>
              <p:nvPr/>
            </p:nvSpPr>
            <p:spPr>
              <a:xfrm>
                <a:off x="2204675" y="3663471"/>
                <a:ext cx="77863" cy="446780"/>
              </a:xfrm>
              <a:custGeom>
                <a:rect b="b" l="l" r="r" t="t"/>
                <a:pathLst>
                  <a:path extrusionOk="0" h="17696" w="3084">
                    <a:moveTo>
                      <a:pt x="421" y="1"/>
                    </a:moveTo>
                    <a:cubicBezTo>
                      <a:pt x="311" y="1"/>
                      <a:pt x="200" y="83"/>
                      <a:pt x="222" y="229"/>
                    </a:cubicBezTo>
                    <a:cubicBezTo>
                      <a:pt x="385" y="1272"/>
                      <a:pt x="313" y="2406"/>
                      <a:pt x="235" y="3612"/>
                    </a:cubicBezTo>
                    <a:cubicBezTo>
                      <a:pt x="118" y="5443"/>
                      <a:pt x="1" y="7340"/>
                      <a:pt x="796" y="8904"/>
                    </a:cubicBezTo>
                    <a:lnTo>
                      <a:pt x="815" y="8949"/>
                    </a:lnTo>
                    <a:cubicBezTo>
                      <a:pt x="1773" y="10826"/>
                      <a:pt x="2673" y="12606"/>
                      <a:pt x="2269" y="14724"/>
                    </a:cubicBezTo>
                    <a:cubicBezTo>
                      <a:pt x="2191" y="15102"/>
                      <a:pt x="1949" y="15487"/>
                      <a:pt x="1702" y="15865"/>
                    </a:cubicBezTo>
                    <a:cubicBezTo>
                      <a:pt x="1369" y="16379"/>
                      <a:pt x="1017" y="16914"/>
                      <a:pt x="1089" y="17520"/>
                    </a:cubicBezTo>
                    <a:cubicBezTo>
                      <a:pt x="1102" y="17618"/>
                      <a:pt x="1187" y="17689"/>
                      <a:pt x="1285" y="17689"/>
                    </a:cubicBezTo>
                    <a:lnTo>
                      <a:pt x="1311" y="17696"/>
                    </a:lnTo>
                    <a:cubicBezTo>
                      <a:pt x="1415" y="17683"/>
                      <a:pt x="1493" y="17585"/>
                      <a:pt x="1480" y="17481"/>
                    </a:cubicBezTo>
                    <a:cubicBezTo>
                      <a:pt x="1428" y="17018"/>
                      <a:pt x="1721" y="16562"/>
                      <a:pt x="2034" y="16086"/>
                    </a:cubicBezTo>
                    <a:cubicBezTo>
                      <a:pt x="2295" y="15682"/>
                      <a:pt x="2569" y="15265"/>
                      <a:pt x="2660" y="14796"/>
                    </a:cubicBezTo>
                    <a:cubicBezTo>
                      <a:pt x="3083" y="12547"/>
                      <a:pt x="2112" y="10631"/>
                      <a:pt x="1167" y="8780"/>
                    </a:cubicBezTo>
                    <a:lnTo>
                      <a:pt x="1141" y="8728"/>
                    </a:lnTo>
                    <a:cubicBezTo>
                      <a:pt x="398" y="7261"/>
                      <a:pt x="515" y="5417"/>
                      <a:pt x="633" y="3631"/>
                    </a:cubicBezTo>
                    <a:cubicBezTo>
                      <a:pt x="705" y="2464"/>
                      <a:pt x="783" y="1252"/>
                      <a:pt x="613" y="164"/>
                    </a:cubicBezTo>
                    <a:cubicBezTo>
                      <a:pt x="593" y="52"/>
                      <a:pt x="507" y="1"/>
                      <a:pt x="421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87"/>
              <p:cNvSpPr/>
              <p:nvPr/>
            </p:nvSpPr>
            <p:spPr>
              <a:xfrm>
                <a:off x="2190688" y="3807432"/>
                <a:ext cx="26257" cy="34766"/>
              </a:xfrm>
              <a:custGeom>
                <a:rect b="b" l="l" r="r" t="t"/>
                <a:pathLst>
                  <a:path extrusionOk="0" h="1377" w="1040">
                    <a:moveTo>
                      <a:pt x="750" y="0"/>
                    </a:moveTo>
                    <a:cubicBezTo>
                      <a:pt x="707" y="0"/>
                      <a:pt x="662" y="16"/>
                      <a:pt x="620" y="54"/>
                    </a:cubicBezTo>
                    <a:cubicBezTo>
                      <a:pt x="287" y="334"/>
                      <a:pt x="72" y="725"/>
                      <a:pt x="14" y="1155"/>
                    </a:cubicBezTo>
                    <a:cubicBezTo>
                      <a:pt x="1" y="1266"/>
                      <a:pt x="72" y="1364"/>
                      <a:pt x="183" y="1377"/>
                    </a:cubicBezTo>
                    <a:lnTo>
                      <a:pt x="209" y="1377"/>
                    </a:lnTo>
                    <a:cubicBezTo>
                      <a:pt x="307" y="1377"/>
                      <a:pt x="392" y="1305"/>
                      <a:pt x="405" y="1207"/>
                    </a:cubicBezTo>
                    <a:cubicBezTo>
                      <a:pt x="450" y="875"/>
                      <a:pt x="620" y="569"/>
                      <a:pt x="880" y="354"/>
                    </a:cubicBezTo>
                    <a:cubicBezTo>
                      <a:pt x="1039" y="215"/>
                      <a:pt x="908" y="0"/>
                      <a:pt x="75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87"/>
              <p:cNvSpPr/>
              <p:nvPr/>
            </p:nvSpPr>
            <p:spPr>
              <a:xfrm>
                <a:off x="2263628" y="4021784"/>
                <a:ext cx="25980" cy="78772"/>
              </a:xfrm>
              <a:custGeom>
                <a:rect b="b" l="l" r="r" t="t"/>
                <a:pathLst>
                  <a:path extrusionOk="0" h="3120" w="1029">
                    <a:moveTo>
                      <a:pt x="262" y="1"/>
                    </a:moveTo>
                    <a:cubicBezTo>
                      <a:pt x="130" y="1"/>
                      <a:pt x="0" y="137"/>
                      <a:pt x="84" y="291"/>
                    </a:cubicBezTo>
                    <a:cubicBezTo>
                      <a:pt x="455" y="988"/>
                      <a:pt x="631" y="1894"/>
                      <a:pt x="605" y="2917"/>
                    </a:cubicBezTo>
                    <a:cubicBezTo>
                      <a:pt x="599" y="3022"/>
                      <a:pt x="690" y="3113"/>
                      <a:pt x="794" y="3119"/>
                    </a:cubicBezTo>
                    <a:lnTo>
                      <a:pt x="801" y="3119"/>
                    </a:lnTo>
                    <a:cubicBezTo>
                      <a:pt x="911" y="3119"/>
                      <a:pt x="996" y="3035"/>
                      <a:pt x="1003" y="2924"/>
                    </a:cubicBezTo>
                    <a:cubicBezTo>
                      <a:pt x="1029" y="1816"/>
                      <a:pt x="840" y="877"/>
                      <a:pt x="429" y="108"/>
                    </a:cubicBezTo>
                    <a:cubicBezTo>
                      <a:pt x="389" y="32"/>
                      <a:pt x="325" y="1"/>
                      <a:pt x="262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87"/>
              <p:cNvSpPr/>
              <p:nvPr/>
            </p:nvSpPr>
            <p:spPr>
              <a:xfrm>
                <a:off x="2217021" y="3921475"/>
                <a:ext cx="34438" cy="45799"/>
              </a:xfrm>
              <a:custGeom>
                <a:rect b="b" l="l" r="r" t="t"/>
                <a:pathLst>
                  <a:path extrusionOk="0" h="1814" w="1364">
                    <a:moveTo>
                      <a:pt x="1080" y="0"/>
                    </a:moveTo>
                    <a:cubicBezTo>
                      <a:pt x="1052" y="0"/>
                      <a:pt x="1022" y="7"/>
                      <a:pt x="991" y="21"/>
                    </a:cubicBezTo>
                    <a:cubicBezTo>
                      <a:pt x="424" y="275"/>
                      <a:pt x="20" y="927"/>
                      <a:pt x="0" y="1611"/>
                    </a:cubicBezTo>
                    <a:cubicBezTo>
                      <a:pt x="0" y="1722"/>
                      <a:pt x="85" y="1807"/>
                      <a:pt x="196" y="1813"/>
                    </a:cubicBezTo>
                    <a:lnTo>
                      <a:pt x="202" y="1813"/>
                    </a:lnTo>
                    <a:cubicBezTo>
                      <a:pt x="307" y="1813"/>
                      <a:pt x="398" y="1728"/>
                      <a:pt x="398" y="1618"/>
                    </a:cubicBezTo>
                    <a:cubicBezTo>
                      <a:pt x="411" y="1090"/>
                      <a:pt x="730" y="568"/>
                      <a:pt x="1154" y="379"/>
                    </a:cubicBezTo>
                    <a:cubicBezTo>
                      <a:pt x="1364" y="289"/>
                      <a:pt x="1268" y="0"/>
                      <a:pt x="108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87"/>
              <p:cNvSpPr/>
              <p:nvPr/>
            </p:nvSpPr>
            <p:spPr>
              <a:xfrm>
                <a:off x="1971994" y="3532411"/>
                <a:ext cx="208393" cy="330540"/>
              </a:xfrm>
              <a:custGeom>
                <a:rect b="b" l="l" r="r" t="t"/>
                <a:pathLst>
                  <a:path extrusionOk="0" h="13092" w="8254">
                    <a:moveTo>
                      <a:pt x="5803" y="1"/>
                    </a:moveTo>
                    <a:cubicBezTo>
                      <a:pt x="5475" y="1"/>
                      <a:pt x="5154" y="111"/>
                      <a:pt x="4889" y="317"/>
                    </a:cubicBezTo>
                    <a:cubicBezTo>
                      <a:pt x="3351" y="1451"/>
                      <a:pt x="2686" y="3419"/>
                      <a:pt x="2106" y="5153"/>
                    </a:cubicBezTo>
                    <a:lnTo>
                      <a:pt x="2028" y="5381"/>
                    </a:lnTo>
                    <a:cubicBezTo>
                      <a:pt x="1226" y="7760"/>
                      <a:pt x="646" y="10171"/>
                      <a:pt x="27" y="12850"/>
                    </a:cubicBezTo>
                    <a:cubicBezTo>
                      <a:pt x="1" y="12954"/>
                      <a:pt x="66" y="13059"/>
                      <a:pt x="177" y="13085"/>
                    </a:cubicBezTo>
                    <a:cubicBezTo>
                      <a:pt x="190" y="13091"/>
                      <a:pt x="203" y="13091"/>
                      <a:pt x="222" y="13091"/>
                    </a:cubicBezTo>
                    <a:cubicBezTo>
                      <a:pt x="314" y="13091"/>
                      <a:pt x="392" y="13026"/>
                      <a:pt x="411" y="12935"/>
                    </a:cubicBezTo>
                    <a:cubicBezTo>
                      <a:pt x="1031" y="10269"/>
                      <a:pt x="1611" y="7871"/>
                      <a:pt x="2406" y="5505"/>
                    </a:cubicBezTo>
                    <a:lnTo>
                      <a:pt x="2484" y="5277"/>
                    </a:lnTo>
                    <a:cubicBezTo>
                      <a:pt x="3044" y="3595"/>
                      <a:pt x="3683" y="1692"/>
                      <a:pt x="5117" y="636"/>
                    </a:cubicBezTo>
                    <a:cubicBezTo>
                      <a:pt x="5319" y="478"/>
                      <a:pt x="5563" y="395"/>
                      <a:pt x="5810" y="395"/>
                    </a:cubicBezTo>
                    <a:cubicBezTo>
                      <a:pt x="5890" y="395"/>
                      <a:pt x="5970" y="404"/>
                      <a:pt x="6049" y="421"/>
                    </a:cubicBezTo>
                    <a:cubicBezTo>
                      <a:pt x="6779" y="564"/>
                      <a:pt x="7463" y="1333"/>
                      <a:pt x="7828" y="1946"/>
                    </a:cubicBezTo>
                    <a:cubicBezTo>
                      <a:pt x="7870" y="2012"/>
                      <a:pt x="7930" y="2039"/>
                      <a:pt x="7989" y="2039"/>
                    </a:cubicBezTo>
                    <a:cubicBezTo>
                      <a:pt x="8122" y="2039"/>
                      <a:pt x="8253" y="1898"/>
                      <a:pt x="8167" y="1744"/>
                    </a:cubicBezTo>
                    <a:cubicBezTo>
                      <a:pt x="7744" y="1034"/>
                      <a:pt x="6988" y="206"/>
                      <a:pt x="6127" y="37"/>
                    </a:cubicBezTo>
                    <a:cubicBezTo>
                      <a:pt x="6019" y="12"/>
                      <a:pt x="5911" y="1"/>
                      <a:pt x="580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87"/>
              <p:cNvSpPr/>
              <p:nvPr/>
            </p:nvSpPr>
            <p:spPr>
              <a:xfrm>
                <a:off x="2011481" y="3703135"/>
                <a:ext cx="16815" cy="95133"/>
              </a:xfrm>
              <a:custGeom>
                <a:rect b="b" l="l" r="r" t="t"/>
                <a:pathLst>
                  <a:path extrusionOk="0" h="3768" w="666">
                    <a:moveTo>
                      <a:pt x="230" y="0"/>
                    </a:moveTo>
                    <a:cubicBezTo>
                      <a:pt x="131" y="0"/>
                      <a:pt x="46" y="77"/>
                      <a:pt x="34" y="183"/>
                    </a:cubicBezTo>
                    <a:cubicBezTo>
                      <a:pt x="21" y="620"/>
                      <a:pt x="47" y="1056"/>
                      <a:pt x="112" y="1487"/>
                    </a:cubicBezTo>
                    <a:cubicBezTo>
                      <a:pt x="183" y="2151"/>
                      <a:pt x="262" y="2836"/>
                      <a:pt x="47" y="3507"/>
                    </a:cubicBezTo>
                    <a:cubicBezTo>
                      <a:pt x="1" y="3637"/>
                      <a:pt x="99" y="3768"/>
                      <a:pt x="236" y="3768"/>
                    </a:cubicBezTo>
                    <a:cubicBezTo>
                      <a:pt x="320" y="3768"/>
                      <a:pt x="392" y="3709"/>
                      <a:pt x="418" y="3631"/>
                    </a:cubicBezTo>
                    <a:cubicBezTo>
                      <a:pt x="666" y="2875"/>
                      <a:pt x="581" y="2145"/>
                      <a:pt x="503" y="1441"/>
                    </a:cubicBezTo>
                    <a:cubicBezTo>
                      <a:pt x="438" y="1030"/>
                      <a:pt x="418" y="620"/>
                      <a:pt x="431" y="209"/>
                    </a:cubicBezTo>
                    <a:cubicBezTo>
                      <a:pt x="438" y="98"/>
                      <a:pt x="353" y="7"/>
                      <a:pt x="242" y="1"/>
                    </a:cubicBezTo>
                    <a:cubicBezTo>
                      <a:pt x="238" y="0"/>
                      <a:pt x="234" y="0"/>
                      <a:pt x="230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87"/>
              <p:cNvSpPr/>
              <p:nvPr/>
            </p:nvSpPr>
            <p:spPr>
              <a:xfrm>
                <a:off x="1964748" y="3774560"/>
                <a:ext cx="37770" cy="41658"/>
              </a:xfrm>
              <a:custGeom>
                <a:rect b="b" l="l" r="r" t="t"/>
                <a:pathLst>
                  <a:path extrusionOk="0" h="1650" w="1496">
                    <a:moveTo>
                      <a:pt x="1226" y="1"/>
                    </a:moveTo>
                    <a:cubicBezTo>
                      <a:pt x="1209" y="1"/>
                      <a:pt x="1192" y="3"/>
                      <a:pt x="1174" y="7"/>
                    </a:cubicBezTo>
                    <a:cubicBezTo>
                      <a:pt x="444" y="137"/>
                      <a:pt x="1" y="711"/>
                      <a:pt x="34" y="1460"/>
                    </a:cubicBezTo>
                    <a:cubicBezTo>
                      <a:pt x="40" y="1564"/>
                      <a:pt x="125" y="1649"/>
                      <a:pt x="236" y="1649"/>
                    </a:cubicBezTo>
                    <a:lnTo>
                      <a:pt x="242" y="1649"/>
                    </a:lnTo>
                    <a:cubicBezTo>
                      <a:pt x="353" y="1643"/>
                      <a:pt x="438" y="1545"/>
                      <a:pt x="431" y="1441"/>
                    </a:cubicBezTo>
                    <a:cubicBezTo>
                      <a:pt x="399" y="887"/>
                      <a:pt x="718" y="489"/>
                      <a:pt x="1246" y="391"/>
                    </a:cubicBezTo>
                    <a:cubicBezTo>
                      <a:pt x="1495" y="355"/>
                      <a:pt x="1449" y="1"/>
                      <a:pt x="122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87"/>
              <p:cNvSpPr/>
              <p:nvPr/>
            </p:nvSpPr>
            <p:spPr>
              <a:xfrm>
                <a:off x="2036602" y="3620651"/>
                <a:ext cx="19516" cy="47137"/>
              </a:xfrm>
              <a:custGeom>
                <a:rect b="b" l="l" r="r" t="t"/>
                <a:pathLst>
                  <a:path extrusionOk="0" h="1867" w="773">
                    <a:moveTo>
                      <a:pt x="273" y="0"/>
                    </a:moveTo>
                    <a:cubicBezTo>
                      <a:pt x="134" y="0"/>
                      <a:pt x="0" y="153"/>
                      <a:pt x="101" y="309"/>
                    </a:cubicBezTo>
                    <a:cubicBezTo>
                      <a:pt x="316" y="641"/>
                      <a:pt x="394" y="1058"/>
                      <a:pt x="349" y="1651"/>
                    </a:cubicBezTo>
                    <a:cubicBezTo>
                      <a:pt x="336" y="1762"/>
                      <a:pt x="420" y="1860"/>
                      <a:pt x="531" y="1866"/>
                    </a:cubicBezTo>
                    <a:lnTo>
                      <a:pt x="544" y="1866"/>
                    </a:lnTo>
                    <a:cubicBezTo>
                      <a:pt x="642" y="1866"/>
                      <a:pt x="727" y="1788"/>
                      <a:pt x="740" y="1684"/>
                    </a:cubicBezTo>
                    <a:cubicBezTo>
                      <a:pt x="772" y="1254"/>
                      <a:pt x="772" y="628"/>
                      <a:pt x="433" y="94"/>
                    </a:cubicBezTo>
                    <a:cubicBezTo>
                      <a:pt x="391" y="28"/>
                      <a:pt x="331" y="0"/>
                      <a:pt x="27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87"/>
              <p:cNvSpPr/>
              <p:nvPr/>
            </p:nvSpPr>
            <p:spPr>
              <a:xfrm>
                <a:off x="2136380" y="3657715"/>
                <a:ext cx="59104" cy="412569"/>
              </a:xfrm>
              <a:custGeom>
                <a:rect b="b" l="l" r="r" t="t"/>
                <a:pathLst>
                  <a:path extrusionOk="0" h="16341" w="2341">
                    <a:moveTo>
                      <a:pt x="2139" y="1"/>
                    </a:moveTo>
                    <a:cubicBezTo>
                      <a:pt x="2034" y="1"/>
                      <a:pt x="1943" y="85"/>
                      <a:pt x="1943" y="196"/>
                    </a:cubicBezTo>
                    <a:lnTo>
                      <a:pt x="1943" y="359"/>
                    </a:lnTo>
                    <a:cubicBezTo>
                      <a:pt x="1943" y="2419"/>
                      <a:pt x="1943" y="4042"/>
                      <a:pt x="1220" y="5938"/>
                    </a:cubicBezTo>
                    <a:cubicBezTo>
                      <a:pt x="685" y="7320"/>
                      <a:pt x="333" y="8871"/>
                      <a:pt x="99" y="10800"/>
                    </a:cubicBezTo>
                    <a:cubicBezTo>
                      <a:pt x="1" y="11635"/>
                      <a:pt x="268" y="12410"/>
                      <a:pt x="529" y="13160"/>
                    </a:cubicBezTo>
                    <a:cubicBezTo>
                      <a:pt x="868" y="14118"/>
                      <a:pt x="1180" y="15024"/>
                      <a:pt x="816" y="16079"/>
                    </a:cubicBezTo>
                    <a:cubicBezTo>
                      <a:pt x="776" y="16184"/>
                      <a:pt x="829" y="16295"/>
                      <a:pt x="933" y="16327"/>
                    </a:cubicBezTo>
                    <a:cubicBezTo>
                      <a:pt x="952" y="16340"/>
                      <a:pt x="978" y="16340"/>
                      <a:pt x="998" y="16340"/>
                    </a:cubicBezTo>
                    <a:cubicBezTo>
                      <a:pt x="1083" y="16340"/>
                      <a:pt x="1161" y="16288"/>
                      <a:pt x="1187" y="16203"/>
                    </a:cubicBezTo>
                    <a:cubicBezTo>
                      <a:pt x="1598" y="15030"/>
                      <a:pt x="1246" y="14013"/>
                      <a:pt x="900" y="13029"/>
                    </a:cubicBezTo>
                    <a:cubicBezTo>
                      <a:pt x="646" y="12286"/>
                      <a:pt x="405" y="11589"/>
                      <a:pt x="490" y="10846"/>
                    </a:cubicBezTo>
                    <a:cubicBezTo>
                      <a:pt x="718" y="8949"/>
                      <a:pt x="1063" y="7431"/>
                      <a:pt x="1585" y="6075"/>
                    </a:cubicBezTo>
                    <a:cubicBezTo>
                      <a:pt x="2341" y="4113"/>
                      <a:pt x="2341" y="2458"/>
                      <a:pt x="2341" y="359"/>
                    </a:cubicBezTo>
                    <a:lnTo>
                      <a:pt x="2341" y="196"/>
                    </a:lnTo>
                    <a:cubicBezTo>
                      <a:pt x="2341" y="85"/>
                      <a:pt x="2249" y="1"/>
                      <a:pt x="213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87"/>
              <p:cNvSpPr/>
              <p:nvPr/>
            </p:nvSpPr>
            <p:spPr>
              <a:xfrm>
                <a:off x="2116157" y="3951747"/>
                <a:ext cx="41482" cy="305470"/>
              </a:xfrm>
              <a:custGeom>
                <a:rect b="b" l="l" r="r" t="t"/>
                <a:pathLst>
                  <a:path extrusionOk="0" h="12099" w="1643">
                    <a:moveTo>
                      <a:pt x="1086" y="0"/>
                    </a:moveTo>
                    <a:cubicBezTo>
                      <a:pt x="1016" y="0"/>
                      <a:pt x="947" y="37"/>
                      <a:pt x="913" y="125"/>
                    </a:cubicBezTo>
                    <a:cubicBezTo>
                      <a:pt x="0" y="2322"/>
                      <a:pt x="339" y="4460"/>
                      <a:pt x="671" y="6532"/>
                    </a:cubicBezTo>
                    <a:cubicBezTo>
                      <a:pt x="965" y="8351"/>
                      <a:pt x="1238" y="10071"/>
                      <a:pt x="737" y="11844"/>
                    </a:cubicBezTo>
                    <a:cubicBezTo>
                      <a:pt x="704" y="11968"/>
                      <a:pt x="795" y="12092"/>
                      <a:pt x="926" y="12098"/>
                    </a:cubicBezTo>
                    <a:cubicBezTo>
                      <a:pt x="1017" y="12092"/>
                      <a:pt x="1095" y="12033"/>
                      <a:pt x="1121" y="11948"/>
                    </a:cubicBezTo>
                    <a:cubicBezTo>
                      <a:pt x="1643" y="10091"/>
                      <a:pt x="1349" y="8246"/>
                      <a:pt x="1063" y="6467"/>
                    </a:cubicBezTo>
                    <a:cubicBezTo>
                      <a:pt x="737" y="4453"/>
                      <a:pt x="404" y="2367"/>
                      <a:pt x="1271" y="275"/>
                    </a:cubicBezTo>
                    <a:cubicBezTo>
                      <a:pt x="1338" y="120"/>
                      <a:pt x="1211" y="0"/>
                      <a:pt x="1086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87"/>
              <p:cNvSpPr/>
              <p:nvPr/>
            </p:nvSpPr>
            <p:spPr>
              <a:xfrm>
                <a:off x="2110072" y="3799227"/>
                <a:ext cx="72435" cy="157014"/>
              </a:xfrm>
              <a:custGeom>
                <a:rect b="b" l="l" r="r" t="t"/>
                <a:pathLst>
                  <a:path extrusionOk="0" h="6219" w="2869">
                    <a:moveTo>
                      <a:pt x="2583" y="1"/>
                    </a:moveTo>
                    <a:cubicBezTo>
                      <a:pt x="2547" y="1"/>
                      <a:pt x="2508" y="13"/>
                      <a:pt x="2470" y="40"/>
                    </a:cubicBezTo>
                    <a:cubicBezTo>
                      <a:pt x="613" y="1370"/>
                      <a:pt x="0" y="4003"/>
                      <a:pt x="46" y="6030"/>
                    </a:cubicBezTo>
                    <a:cubicBezTo>
                      <a:pt x="46" y="6134"/>
                      <a:pt x="137" y="6219"/>
                      <a:pt x="248" y="6219"/>
                    </a:cubicBezTo>
                    <a:cubicBezTo>
                      <a:pt x="358" y="6219"/>
                      <a:pt x="443" y="6127"/>
                      <a:pt x="437" y="6016"/>
                    </a:cubicBezTo>
                    <a:cubicBezTo>
                      <a:pt x="398" y="4094"/>
                      <a:pt x="965" y="1598"/>
                      <a:pt x="2698" y="359"/>
                    </a:cubicBezTo>
                    <a:cubicBezTo>
                      <a:pt x="2869" y="237"/>
                      <a:pt x="2747" y="1"/>
                      <a:pt x="258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87"/>
              <p:cNvSpPr/>
              <p:nvPr/>
            </p:nvSpPr>
            <p:spPr>
              <a:xfrm>
                <a:off x="2139688" y="3495626"/>
                <a:ext cx="44284" cy="95158"/>
              </a:xfrm>
              <a:custGeom>
                <a:rect b="b" l="l" r="r" t="t"/>
                <a:pathLst>
                  <a:path extrusionOk="0" h="3769" w="1754">
                    <a:moveTo>
                      <a:pt x="215" y="1"/>
                    </a:moveTo>
                    <a:cubicBezTo>
                      <a:pt x="104" y="1"/>
                      <a:pt x="20" y="86"/>
                      <a:pt x="20" y="197"/>
                    </a:cubicBezTo>
                    <a:cubicBezTo>
                      <a:pt x="0" y="933"/>
                      <a:pt x="346" y="1415"/>
                      <a:pt x="678" y="1885"/>
                    </a:cubicBezTo>
                    <a:cubicBezTo>
                      <a:pt x="1023" y="2367"/>
                      <a:pt x="1349" y="2823"/>
                      <a:pt x="1271" y="3553"/>
                    </a:cubicBezTo>
                    <a:cubicBezTo>
                      <a:pt x="1258" y="3664"/>
                      <a:pt x="1336" y="3755"/>
                      <a:pt x="1447" y="3768"/>
                    </a:cubicBezTo>
                    <a:lnTo>
                      <a:pt x="1467" y="3768"/>
                    </a:lnTo>
                    <a:cubicBezTo>
                      <a:pt x="1564" y="3768"/>
                      <a:pt x="1649" y="3696"/>
                      <a:pt x="1662" y="3592"/>
                    </a:cubicBezTo>
                    <a:cubicBezTo>
                      <a:pt x="1753" y="2712"/>
                      <a:pt x="1356" y="2152"/>
                      <a:pt x="1004" y="1656"/>
                    </a:cubicBezTo>
                    <a:cubicBezTo>
                      <a:pt x="691" y="1220"/>
                      <a:pt x="398" y="809"/>
                      <a:pt x="411" y="203"/>
                    </a:cubicBezTo>
                    <a:cubicBezTo>
                      <a:pt x="417" y="99"/>
                      <a:pt x="326" y="8"/>
                      <a:pt x="22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87"/>
              <p:cNvSpPr/>
              <p:nvPr/>
            </p:nvSpPr>
            <p:spPr>
              <a:xfrm>
                <a:off x="2082956" y="3501155"/>
                <a:ext cx="34867" cy="41557"/>
              </a:xfrm>
              <a:custGeom>
                <a:rect b="b" l="l" r="r" t="t"/>
                <a:pathLst>
                  <a:path extrusionOk="0" h="1646" w="1381">
                    <a:moveTo>
                      <a:pt x="277" y="0"/>
                    </a:moveTo>
                    <a:cubicBezTo>
                      <a:pt x="83" y="0"/>
                      <a:pt x="0" y="301"/>
                      <a:pt x="214" y="382"/>
                    </a:cubicBezTo>
                    <a:cubicBezTo>
                      <a:pt x="703" y="564"/>
                      <a:pt x="976" y="962"/>
                      <a:pt x="957" y="1444"/>
                    </a:cubicBezTo>
                    <a:cubicBezTo>
                      <a:pt x="957" y="1548"/>
                      <a:pt x="1041" y="1639"/>
                      <a:pt x="1146" y="1646"/>
                    </a:cubicBezTo>
                    <a:lnTo>
                      <a:pt x="1159" y="1646"/>
                    </a:lnTo>
                    <a:cubicBezTo>
                      <a:pt x="1263" y="1646"/>
                      <a:pt x="1348" y="1561"/>
                      <a:pt x="1354" y="1457"/>
                    </a:cubicBezTo>
                    <a:cubicBezTo>
                      <a:pt x="1380" y="812"/>
                      <a:pt x="996" y="258"/>
                      <a:pt x="357" y="17"/>
                    </a:cubicBezTo>
                    <a:cubicBezTo>
                      <a:pt x="329" y="5"/>
                      <a:pt x="302" y="0"/>
                      <a:pt x="277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87"/>
              <p:cNvSpPr/>
              <p:nvPr/>
            </p:nvSpPr>
            <p:spPr>
              <a:xfrm>
                <a:off x="2133603" y="3704624"/>
                <a:ext cx="63119" cy="88215"/>
              </a:xfrm>
              <a:custGeom>
                <a:rect b="b" l="l" r="r" t="t"/>
                <a:pathLst>
                  <a:path extrusionOk="0" h="3494" w="2500">
                    <a:moveTo>
                      <a:pt x="2240" y="1"/>
                    </a:moveTo>
                    <a:cubicBezTo>
                      <a:pt x="2179" y="1"/>
                      <a:pt x="2119" y="29"/>
                      <a:pt x="2079" y="98"/>
                    </a:cubicBezTo>
                    <a:cubicBezTo>
                      <a:pt x="1942" y="352"/>
                      <a:pt x="1669" y="678"/>
                      <a:pt x="1382" y="1017"/>
                    </a:cubicBezTo>
                    <a:cubicBezTo>
                      <a:pt x="730" y="1773"/>
                      <a:pt x="0" y="2627"/>
                      <a:pt x="274" y="3363"/>
                    </a:cubicBezTo>
                    <a:cubicBezTo>
                      <a:pt x="300" y="3441"/>
                      <a:pt x="372" y="3494"/>
                      <a:pt x="456" y="3494"/>
                    </a:cubicBezTo>
                    <a:cubicBezTo>
                      <a:pt x="476" y="3494"/>
                      <a:pt x="502" y="3487"/>
                      <a:pt x="521" y="3481"/>
                    </a:cubicBezTo>
                    <a:cubicBezTo>
                      <a:pt x="626" y="3441"/>
                      <a:pt x="678" y="3331"/>
                      <a:pt x="639" y="3226"/>
                    </a:cubicBezTo>
                    <a:cubicBezTo>
                      <a:pt x="450" y="2712"/>
                      <a:pt x="1134" y="1910"/>
                      <a:pt x="1682" y="1271"/>
                    </a:cubicBezTo>
                    <a:cubicBezTo>
                      <a:pt x="1981" y="913"/>
                      <a:pt x="2275" y="580"/>
                      <a:pt x="2425" y="287"/>
                    </a:cubicBezTo>
                    <a:cubicBezTo>
                      <a:pt x="2500" y="132"/>
                      <a:pt x="2370" y="1"/>
                      <a:pt x="2240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87"/>
              <p:cNvSpPr/>
              <p:nvPr/>
            </p:nvSpPr>
            <p:spPr>
              <a:xfrm>
                <a:off x="2153372" y="3748479"/>
                <a:ext cx="21713" cy="27747"/>
              </a:xfrm>
              <a:custGeom>
                <a:rect b="b" l="l" r="r" t="t"/>
                <a:pathLst>
                  <a:path extrusionOk="0" h="1099" w="860">
                    <a:moveTo>
                      <a:pt x="279" y="1"/>
                    </a:moveTo>
                    <a:cubicBezTo>
                      <a:pt x="117" y="1"/>
                      <a:pt x="1" y="222"/>
                      <a:pt x="156" y="355"/>
                    </a:cubicBezTo>
                    <a:cubicBezTo>
                      <a:pt x="325" y="492"/>
                      <a:pt x="436" y="701"/>
                      <a:pt x="455" y="922"/>
                    </a:cubicBezTo>
                    <a:cubicBezTo>
                      <a:pt x="468" y="1027"/>
                      <a:pt x="553" y="1098"/>
                      <a:pt x="651" y="1098"/>
                    </a:cubicBezTo>
                    <a:lnTo>
                      <a:pt x="670" y="1098"/>
                    </a:lnTo>
                    <a:cubicBezTo>
                      <a:pt x="781" y="1085"/>
                      <a:pt x="859" y="994"/>
                      <a:pt x="846" y="883"/>
                    </a:cubicBezTo>
                    <a:cubicBezTo>
                      <a:pt x="820" y="551"/>
                      <a:pt x="651" y="245"/>
                      <a:pt x="390" y="36"/>
                    </a:cubicBezTo>
                    <a:cubicBezTo>
                      <a:pt x="353" y="11"/>
                      <a:pt x="315" y="1"/>
                      <a:pt x="27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87"/>
              <p:cNvSpPr/>
              <p:nvPr/>
            </p:nvSpPr>
            <p:spPr>
              <a:xfrm>
                <a:off x="2147691" y="3883023"/>
                <a:ext cx="38755" cy="52641"/>
              </a:xfrm>
              <a:custGeom>
                <a:rect b="b" l="l" r="r" t="t"/>
                <a:pathLst>
                  <a:path extrusionOk="0" h="2085" w="1535">
                    <a:moveTo>
                      <a:pt x="281" y="1"/>
                    </a:moveTo>
                    <a:cubicBezTo>
                      <a:pt x="130" y="1"/>
                      <a:pt x="0" y="194"/>
                      <a:pt x="139" y="338"/>
                    </a:cubicBezTo>
                    <a:cubicBezTo>
                      <a:pt x="211" y="410"/>
                      <a:pt x="283" y="482"/>
                      <a:pt x="354" y="553"/>
                    </a:cubicBezTo>
                    <a:cubicBezTo>
                      <a:pt x="759" y="951"/>
                      <a:pt x="1137" y="1329"/>
                      <a:pt x="1117" y="1876"/>
                    </a:cubicBezTo>
                    <a:cubicBezTo>
                      <a:pt x="1111" y="1987"/>
                      <a:pt x="1195" y="2078"/>
                      <a:pt x="1306" y="2085"/>
                    </a:cubicBezTo>
                    <a:lnTo>
                      <a:pt x="1313" y="2085"/>
                    </a:lnTo>
                    <a:cubicBezTo>
                      <a:pt x="1417" y="2085"/>
                      <a:pt x="1508" y="2000"/>
                      <a:pt x="1508" y="1896"/>
                    </a:cubicBezTo>
                    <a:cubicBezTo>
                      <a:pt x="1534" y="1166"/>
                      <a:pt x="1078" y="716"/>
                      <a:pt x="635" y="273"/>
                    </a:cubicBezTo>
                    <a:cubicBezTo>
                      <a:pt x="563" y="208"/>
                      <a:pt x="491" y="136"/>
                      <a:pt x="420" y="64"/>
                    </a:cubicBezTo>
                    <a:cubicBezTo>
                      <a:pt x="376" y="20"/>
                      <a:pt x="327" y="1"/>
                      <a:pt x="281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87"/>
              <p:cNvSpPr/>
              <p:nvPr/>
            </p:nvSpPr>
            <p:spPr>
              <a:xfrm>
                <a:off x="1959824" y="3556194"/>
                <a:ext cx="225561" cy="286004"/>
              </a:xfrm>
              <a:custGeom>
                <a:rect b="b" l="l" r="r" t="t"/>
                <a:pathLst>
                  <a:path extrusionOk="0" h="11328" w="8934">
                    <a:moveTo>
                      <a:pt x="5434" y="0"/>
                    </a:moveTo>
                    <a:cubicBezTo>
                      <a:pt x="4897" y="0"/>
                      <a:pt x="4415" y="169"/>
                      <a:pt x="3996" y="509"/>
                    </a:cubicBezTo>
                    <a:cubicBezTo>
                      <a:pt x="2855" y="1415"/>
                      <a:pt x="2386" y="3442"/>
                      <a:pt x="2334" y="5032"/>
                    </a:cubicBezTo>
                    <a:cubicBezTo>
                      <a:pt x="2249" y="7300"/>
                      <a:pt x="1845" y="9190"/>
                      <a:pt x="124" y="10996"/>
                    </a:cubicBezTo>
                    <a:cubicBezTo>
                      <a:pt x="0" y="11119"/>
                      <a:pt x="92" y="11328"/>
                      <a:pt x="268" y="11328"/>
                    </a:cubicBezTo>
                    <a:cubicBezTo>
                      <a:pt x="320" y="11328"/>
                      <a:pt x="372" y="11308"/>
                      <a:pt x="411" y="11269"/>
                    </a:cubicBezTo>
                    <a:cubicBezTo>
                      <a:pt x="2210" y="9366"/>
                      <a:pt x="2640" y="7404"/>
                      <a:pt x="2725" y="5045"/>
                    </a:cubicBezTo>
                    <a:cubicBezTo>
                      <a:pt x="2777" y="3611"/>
                      <a:pt x="3207" y="1643"/>
                      <a:pt x="4243" y="815"/>
                    </a:cubicBezTo>
                    <a:cubicBezTo>
                      <a:pt x="4594" y="534"/>
                      <a:pt x="4997" y="394"/>
                      <a:pt x="5449" y="394"/>
                    </a:cubicBezTo>
                    <a:cubicBezTo>
                      <a:pt x="5594" y="394"/>
                      <a:pt x="5744" y="409"/>
                      <a:pt x="5899" y="437"/>
                    </a:cubicBezTo>
                    <a:cubicBezTo>
                      <a:pt x="6303" y="515"/>
                      <a:pt x="6603" y="743"/>
                      <a:pt x="6909" y="991"/>
                    </a:cubicBezTo>
                    <a:cubicBezTo>
                      <a:pt x="7290" y="1282"/>
                      <a:pt x="7679" y="1585"/>
                      <a:pt x="8254" y="1585"/>
                    </a:cubicBezTo>
                    <a:cubicBezTo>
                      <a:pt x="8388" y="1585"/>
                      <a:pt x="8532" y="1569"/>
                      <a:pt x="8688" y="1532"/>
                    </a:cubicBezTo>
                    <a:cubicBezTo>
                      <a:pt x="8934" y="1478"/>
                      <a:pt x="8877" y="1139"/>
                      <a:pt x="8664" y="1139"/>
                    </a:cubicBezTo>
                    <a:cubicBezTo>
                      <a:pt x="8645" y="1139"/>
                      <a:pt x="8625" y="1142"/>
                      <a:pt x="8604" y="1148"/>
                    </a:cubicBezTo>
                    <a:cubicBezTo>
                      <a:pt x="8482" y="1176"/>
                      <a:pt x="8369" y="1188"/>
                      <a:pt x="8265" y="1188"/>
                    </a:cubicBezTo>
                    <a:cubicBezTo>
                      <a:pt x="7811" y="1188"/>
                      <a:pt x="7500" y="948"/>
                      <a:pt x="7150" y="678"/>
                    </a:cubicBezTo>
                    <a:cubicBezTo>
                      <a:pt x="6837" y="431"/>
                      <a:pt x="6472" y="150"/>
                      <a:pt x="5971" y="53"/>
                    </a:cubicBezTo>
                    <a:cubicBezTo>
                      <a:pt x="5786" y="18"/>
                      <a:pt x="5607" y="0"/>
                      <a:pt x="543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87"/>
              <p:cNvSpPr/>
              <p:nvPr/>
            </p:nvSpPr>
            <p:spPr>
              <a:xfrm>
                <a:off x="2112042" y="3663320"/>
                <a:ext cx="78015" cy="446780"/>
              </a:xfrm>
              <a:custGeom>
                <a:rect b="b" l="l" r="r" t="t"/>
                <a:pathLst>
                  <a:path extrusionOk="0" h="17696" w="3090">
                    <a:moveTo>
                      <a:pt x="2666" y="0"/>
                    </a:moveTo>
                    <a:cubicBezTo>
                      <a:pt x="2580" y="0"/>
                      <a:pt x="2494" y="51"/>
                      <a:pt x="2477" y="163"/>
                    </a:cubicBezTo>
                    <a:cubicBezTo>
                      <a:pt x="2301" y="1252"/>
                      <a:pt x="2379" y="2464"/>
                      <a:pt x="2457" y="3631"/>
                    </a:cubicBezTo>
                    <a:cubicBezTo>
                      <a:pt x="2568" y="5416"/>
                      <a:pt x="2685" y="7261"/>
                      <a:pt x="1942" y="8727"/>
                    </a:cubicBezTo>
                    <a:lnTo>
                      <a:pt x="1916" y="8779"/>
                    </a:lnTo>
                    <a:cubicBezTo>
                      <a:pt x="978" y="10630"/>
                      <a:pt x="0" y="12547"/>
                      <a:pt x="430" y="14795"/>
                    </a:cubicBezTo>
                    <a:cubicBezTo>
                      <a:pt x="515" y="15264"/>
                      <a:pt x="789" y="15675"/>
                      <a:pt x="1050" y="16086"/>
                    </a:cubicBezTo>
                    <a:cubicBezTo>
                      <a:pt x="1362" y="16561"/>
                      <a:pt x="1656" y="17018"/>
                      <a:pt x="1604" y="17480"/>
                    </a:cubicBezTo>
                    <a:cubicBezTo>
                      <a:pt x="1591" y="17585"/>
                      <a:pt x="1669" y="17682"/>
                      <a:pt x="1780" y="17695"/>
                    </a:cubicBezTo>
                    <a:lnTo>
                      <a:pt x="1799" y="17695"/>
                    </a:lnTo>
                    <a:cubicBezTo>
                      <a:pt x="1903" y="17695"/>
                      <a:pt x="1988" y="17617"/>
                      <a:pt x="1995" y="17519"/>
                    </a:cubicBezTo>
                    <a:cubicBezTo>
                      <a:pt x="2066" y="16913"/>
                      <a:pt x="1721" y="16379"/>
                      <a:pt x="1382" y="15864"/>
                    </a:cubicBezTo>
                    <a:cubicBezTo>
                      <a:pt x="1141" y="15493"/>
                      <a:pt x="887" y="15108"/>
                      <a:pt x="815" y="14723"/>
                    </a:cubicBezTo>
                    <a:cubicBezTo>
                      <a:pt x="417" y="12605"/>
                      <a:pt x="1317" y="10826"/>
                      <a:pt x="2268" y="8949"/>
                    </a:cubicBezTo>
                    <a:lnTo>
                      <a:pt x="2294" y="8903"/>
                    </a:lnTo>
                    <a:cubicBezTo>
                      <a:pt x="3090" y="7346"/>
                      <a:pt x="2966" y="5442"/>
                      <a:pt x="2848" y="3611"/>
                    </a:cubicBezTo>
                    <a:cubicBezTo>
                      <a:pt x="2770" y="2405"/>
                      <a:pt x="2698" y="1271"/>
                      <a:pt x="2861" y="228"/>
                    </a:cubicBezTo>
                    <a:cubicBezTo>
                      <a:pt x="2887" y="83"/>
                      <a:pt x="2776" y="0"/>
                      <a:pt x="266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87"/>
              <p:cNvSpPr/>
              <p:nvPr/>
            </p:nvSpPr>
            <p:spPr>
              <a:xfrm>
                <a:off x="2177786" y="3807407"/>
                <a:ext cx="26257" cy="34791"/>
              </a:xfrm>
              <a:custGeom>
                <a:rect b="b" l="l" r="r" t="t"/>
                <a:pathLst>
                  <a:path extrusionOk="0" h="1378" w="1040">
                    <a:moveTo>
                      <a:pt x="283" y="1"/>
                    </a:moveTo>
                    <a:cubicBezTo>
                      <a:pt x="127" y="1"/>
                      <a:pt x="0" y="210"/>
                      <a:pt x="153" y="348"/>
                    </a:cubicBezTo>
                    <a:cubicBezTo>
                      <a:pt x="414" y="563"/>
                      <a:pt x="583" y="870"/>
                      <a:pt x="635" y="1208"/>
                    </a:cubicBezTo>
                    <a:cubicBezTo>
                      <a:pt x="648" y="1306"/>
                      <a:pt x="727" y="1378"/>
                      <a:pt x="831" y="1378"/>
                    </a:cubicBezTo>
                    <a:lnTo>
                      <a:pt x="857" y="1378"/>
                    </a:lnTo>
                    <a:cubicBezTo>
                      <a:pt x="961" y="1358"/>
                      <a:pt x="1040" y="1261"/>
                      <a:pt x="1027" y="1156"/>
                    </a:cubicBezTo>
                    <a:cubicBezTo>
                      <a:pt x="961" y="726"/>
                      <a:pt x="746" y="335"/>
                      <a:pt x="414" y="55"/>
                    </a:cubicBezTo>
                    <a:cubicBezTo>
                      <a:pt x="371" y="17"/>
                      <a:pt x="326" y="1"/>
                      <a:pt x="28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87"/>
              <p:cNvSpPr/>
              <p:nvPr/>
            </p:nvSpPr>
            <p:spPr>
              <a:xfrm>
                <a:off x="2104947" y="4021784"/>
                <a:ext cx="26005" cy="78772"/>
              </a:xfrm>
              <a:custGeom>
                <a:rect b="b" l="l" r="r" t="t"/>
                <a:pathLst>
                  <a:path extrusionOk="0" h="3120" w="1030">
                    <a:moveTo>
                      <a:pt x="768" y="1"/>
                    </a:moveTo>
                    <a:cubicBezTo>
                      <a:pt x="704" y="1"/>
                      <a:pt x="641" y="32"/>
                      <a:pt x="601" y="108"/>
                    </a:cubicBezTo>
                    <a:cubicBezTo>
                      <a:pt x="196" y="877"/>
                      <a:pt x="1" y="1822"/>
                      <a:pt x="34" y="2924"/>
                    </a:cubicBezTo>
                    <a:cubicBezTo>
                      <a:pt x="34" y="3035"/>
                      <a:pt x="125" y="3119"/>
                      <a:pt x="229" y="3119"/>
                    </a:cubicBezTo>
                    <a:lnTo>
                      <a:pt x="236" y="3119"/>
                    </a:lnTo>
                    <a:cubicBezTo>
                      <a:pt x="346" y="3113"/>
                      <a:pt x="431" y="3022"/>
                      <a:pt x="425" y="2917"/>
                    </a:cubicBezTo>
                    <a:cubicBezTo>
                      <a:pt x="399" y="1894"/>
                      <a:pt x="581" y="988"/>
                      <a:pt x="946" y="291"/>
                    </a:cubicBezTo>
                    <a:cubicBezTo>
                      <a:pt x="1030" y="137"/>
                      <a:pt x="899" y="1"/>
                      <a:pt x="76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87"/>
              <p:cNvSpPr/>
              <p:nvPr/>
            </p:nvSpPr>
            <p:spPr>
              <a:xfrm>
                <a:off x="2143273" y="3921475"/>
                <a:ext cx="34438" cy="45799"/>
              </a:xfrm>
              <a:custGeom>
                <a:rect b="b" l="l" r="r" t="t"/>
                <a:pathLst>
                  <a:path extrusionOk="0" h="1814" w="1364">
                    <a:moveTo>
                      <a:pt x="284" y="0"/>
                    </a:moveTo>
                    <a:cubicBezTo>
                      <a:pt x="97" y="0"/>
                      <a:pt x="0" y="289"/>
                      <a:pt x="210" y="379"/>
                    </a:cubicBezTo>
                    <a:cubicBezTo>
                      <a:pt x="640" y="568"/>
                      <a:pt x="953" y="1090"/>
                      <a:pt x="966" y="1618"/>
                    </a:cubicBezTo>
                    <a:cubicBezTo>
                      <a:pt x="966" y="1728"/>
                      <a:pt x="1051" y="1813"/>
                      <a:pt x="1162" y="1813"/>
                    </a:cubicBezTo>
                    <a:lnTo>
                      <a:pt x="1168" y="1813"/>
                    </a:lnTo>
                    <a:cubicBezTo>
                      <a:pt x="1279" y="1807"/>
                      <a:pt x="1364" y="1722"/>
                      <a:pt x="1364" y="1611"/>
                    </a:cubicBezTo>
                    <a:cubicBezTo>
                      <a:pt x="1344" y="927"/>
                      <a:pt x="947" y="275"/>
                      <a:pt x="373" y="21"/>
                    </a:cubicBezTo>
                    <a:cubicBezTo>
                      <a:pt x="342" y="7"/>
                      <a:pt x="312" y="0"/>
                      <a:pt x="2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87"/>
              <p:cNvSpPr/>
              <p:nvPr/>
            </p:nvSpPr>
            <p:spPr>
              <a:xfrm>
                <a:off x="2065965" y="3199069"/>
                <a:ext cx="117350" cy="370154"/>
              </a:xfrm>
              <a:custGeom>
                <a:rect b="b" l="l" r="r" t="t"/>
                <a:pathLst>
                  <a:path extrusionOk="0" h="14661" w="4648">
                    <a:moveTo>
                      <a:pt x="787" y="1"/>
                    </a:moveTo>
                    <a:cubicBezTo>
                      <a:pt x="713" y="1"/>
                      <a:pt x="640" y="41"/>
                      <a:pt x="606" y="133"/>
                    </a:cubicBezTo>
                    <a:cubicBezTo>
                      <a:pt x="580" y="224"/>
                      <a:pt x="0" y="2310"/>
                      <a:pt x="2099" y="4330"/>
                    </a:cubicBezTo>
                    <a:cubicBezTo>
                      <a:pt x="4061" y="6207"/>
                      <a:pt x="4250" y="8847"/>
                      <a:pt x="4250" y="8860"/>
                    </a:cubicBezTo>
                    <a:lnTo>
                      <a:pt x="4250" y="14465"/>
                    </a:lnTo>
                    <a:cubicBezTo>
                      <a:pt x="4250" y="14576"/>
                      <a:pt x="4341" y="14660"/>
                      <a:pt x="4452" y="14660"/>
                    </a:cubicBezTo>
                    <a:cubicBezTo>
                      <a:pt x="4556" y="14660"/>
                      <a:pt x="4641" y="14576"/>
                      <a:pt x="4647" y="14471"/>
                    </a:cubicBezTo>
                    <a:lnTo>
                      <a:pt x="4647" y="8847"/>
                    </a:lnTo>
                    <a:cubicBezTo>
                      <a:pt x="4641" y="8729"/>
                      <a:pt x="4445" y="6025"/>
                      <a:pt x="2373" y="4043"/>
                    </a:cubicBezTo>
                    <a:cubicBezTo>
                      <a:pt x="457" y="2199"/>
                      <a:pt x="958" y="328"/>
                      <a:pt x="984" y="244"/>
                    </a:cubicBezTo>
                    <a:cubicBezTo>
                      <a:pt x="1016" y="97"/>
                      <a:pt x="901" y="1"/>
                      <a:pt x="78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87"/>
              <p:cNvSpPr/>
              <p:nvPr/>
            </p:nvSpPr>
            <p:spPr>
              <a:xfrm>
                <a:off x="2083234" y="3194499"/>
                <a:ext cx="117350" cy="370431"/>
              </a:xfrm>
              <a:custGeom>
                <a:rect b="b" l="l" r="r" t="t"/>
                <a:pathLst>
                  <a:path extrusionOk="0" h="14672" w="4648">
                    <a:moveTo>
                      <a:pt x="789" y="0"/>
                    </a:moveTo>
                    <a:cubicBezTo>
                      <a:pt x="711" y="0"/>
                      <a:pt x="635" y="44"/>
                      <a:pt x="607" y="144"/>
                    </a:cubicBezTo>
                    <a:cubicBezTo>
                      <a:pt x="581" y="236"/>
                      <a:pt x="1" y="2321"/>
                      <a:pt x="2099" y="4335"/>
                    </a:cubicBezTo>
                    <a:cubicBezTo>
                      <a:pt x="4061" y="6212"/>
                      <a:pt x="4250" y="8852"/>
                      <a:pt x="4250" y="8865"/>
                    </a:cubicBezTo>
                    <a:lnTo>
                      <a:pt x="4250" y="14476"/>
                    </a:lnTo>
                    <a:cubicBezTo>
                      <a:pt x="4250" y="14587"/>
                      <a:pt x="4341" y="14672"/>
                      <a:pt x="4452" y="14672"/>
                    </a:cubicBezTo>
                    <a:cubicBezTo>
                      <a:pt x="4556" y="14672"/>
                      <a:pt x="4641" y="14587"/>
                      <a:pt x="4648" y="14483"/>
                    </a:cubicBezTo>
                    <a:lnTo>
                      <a:pt x="4648" y="8858"/>
                    </a:lnTo>
                    <a:cubicBezTo>
                      <a:pt x="4641" y="8741"/>
                      <a:pt x="4446" y="6036"/>
                      <a:pt x="2373" y="4055"/>
                    </a:cubicBezTo>
                    <a:cubicBezTo>
                      <a:pt x="457" y="2210"/>
                      <a:pt x="959" y="340"/>
                      <a:pt x="985" y="255"/>
                    </a:cubicBezTo>
                    <a:cubicBezTo>
                      <a:pt x="1028" y="102"/>
                      <a:pt x="907" y="0"/>
                      <a:pt x="789" y="0"/>
                    </a:cubicBezTo>
                    <a:close/>
                  </a:path>
                </a:pathLst>
              </a:custGeom>
              <a:solidFill>
                <a:srgbClr val="829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87"/>
              <p:cNvSpPr/>
              <p:nvPr/>
            </p:nvSpPr>
            <p:spPr>
              <a:xfrm>
                <a:off x="2104796" y="3190257"/>
                <a:ext cx="49359" cy="67966"/>
              </a:xfrm>
              <a:custGeom>
                <a:rect b="b" l="l" r="r" t="t"/>
                <a:pathLst>
                  <a:path extrusionOk="0" h="2692" w="1955">
                    <a:moveTo>
                      <a:pt x="1720" y="0"/>
                    </a:moveTo>
                    <a:cubicBezTo>
                      <a:pt x="1638" y="0"/>
                      <a:pt x="1556" y="48"/>
                      <a:pt x="1532" y="156"/>
                    </a:cubicBezTo>
                    <a:cubicBezTo>
                      <a:pt x="1141" y="1811"/>
                      <a:pt x="202" y="2313"/>
                      <a:pt x="189" y="2320"/>
                    </a:cubicBezTo>
                    <a:cubicBezTo>
                      <a:pt x="0" y="2411"/>
                      <a:pt x="72" y="2691"/>
                      <a:pt x="274" y="2691"/>
                    </a:cubicBezTo>
                    <a:cubicBezTo>
                      <a:pt x="307" y="2691"/>
                      <a:pt x="339" y="2685"/>
                      <a:pt x="365" y="2672"/>
                    </a:cubicBezTo>
                    <a:cubicBezTo>
                      <a:pt x="411" y="2646"/>
                      <a:pt x="1473" y="2098"/>
                      <a:pt x="1917" y="247"/>
                    </a:cubicBezTo>
                    <a:cubicBezTo>
                      <a:pt x="1955" y="95"/>
                      <a:pt x="1837" y="0"/>
                      <a:pt x="1720" y="0"/>
                    </a:cubicBezTo>
                    <a:close/>
                  </a:path>
                </a:pathLst>
              </a:custGeom>
              <a:solidFill>
                <a:srgbClr val="829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87"/>
              <p:cNvSpPr/>
              <p:nvPr/>
            </p:nvSpPr>
            <p:spPr>
              <a:xfrm>
                <a:off x="2024483" y="3177406"/>
                <a:ext cx="70617" cy="87558"/>
              </a:xfrm>
              <a:custGeom>
                <a:rect b="b" l="l" r="r" t="t"/>
                <a:pathLst>
                  <a:path extrusionOk="0" h="3468" w="2797">
                    <a:moveTo>
                      <a:pt x="828" y="0"/>
                    </a:moveTo>
                    <a:cubicBezTo>
                      <a:pt x="738" y="0"/>
                      <a:pt x="660" y="56"/>
                      <a:pt x="633" y="143"/>
                    </a:cubicBezTo>
                    <a:cubicBezTo>
                      <a:pt x="1" y="2412"/>
                      <a:pt x="2425" y="3441"/>
                      <a:pt x="2445" y="3448"/>
                    </a:cubicBezTo>
                    <a:cubicBezTo>
                      <a:pt x="2471" y="3461"/>
                      <a:pt x="2497" y="3461"/>
                      <a:pt x="2523" y="3461"/>
                    </a:cubicBezTo>
                    <a:lnTo>
                      <a:pt x="2523" y="3467"/>
                    </a:lnTo>
                    <a:cubicBezTo>
                      <a:pt x="2738" y="3467"/>
                      <a:pt x="2797" y="3168"/>
                      <a:pt x="2601" y="3083"/>
                    </a:cubicBezTo>
                    <a:cubicBezTo>
                      <a:pt x="2510" y="3050"/>
                      <a:pt x="477" y="2177"/>
                      <a:pt x="1011" y="254"/>
                    </a:cubicBezTo>
                    <a:cubicBezTo>
                      <a:pt x="1044" y="143"/>
                      <a:pt x="985" y="39"/>
                      <a:pt x="881" y="7"/>
                    </a:cubicBezTo>
                    <a:cubicBezTo>
                      <a:pt x="863" y="2"/>
                      <a:pt x="846" y="0"/>
                      <a:pt x="828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87"/>
              <p:cNvSpPr/>
              <p:nvPr/>
            </p:nvSpPr>
            <p:spPr>
              <a:xfrm>
                <a:off x="2211921" y="3198816"/>
                <a:ext cx="117174" cy="370406"/>
              </a:xfrm>
              <a:custGeom>
                <a:rect b="b" l="l" r="r" t="t"/>
                <a:pathLst>
                  <a:path extrusionOk="0" h="14671" w="4641">
                    <a:moveTo>
                      <a:pt x="3854" y="1"/>
                    </a:moveTo>
                    <a:cubicBezTo>
                      <a:pt x="3734" y="1"/>
                      <a:pt x="3612" y="103"/>
                      <a:pt x="3663" y="260"/>
                    </a:cubicBezTo>
                    <a:cubicBezTo>
                      <a:pt x="3663" y="280"/>
                      <a:pt x="4198" y="2202"/>
                      <a:pt x="2262" y="4053"/>
                    </a:cubicBezTo>
                    <a:cubicBezTo>
                      <a:pt x="196" y="6041"/>
                      <a:pt x="13" y="8746"/>
                      <a:pt x="7" y="8870"/>
                    </a:cubicBezTo>
                    <a:lnTo>
                      <a:pt x="7" y="14475"/>
                    </a:lnTo>
                    <a:cubicBezTo>
                      <a:pt x="0" y="14586"/>
                      <a:pt x="92" y="14670"/>
                      <a:pt x="196" y="14670"/>
                    </a:cubicBezTo>
                    <a:cubicBezTo>
                      <a:pt x="307" y="14670"/>
                      <a:pt x="398" y="14586"/>
                      <a:pt x="398" y="14475"/>
                    </a:cubicBezTo>
                    <a:lnTo>
                      <a:pt x="398" y="8883"/>
                    </a:lnTo>
                    <a:cubicBezTo>
                      <a:pt x="398" y="8857"/>
                      <a:pt x="580" y="6211"/>
                      <a:pt x="2536" y="4340"/>
                    </a:cubicBezTo>
                    <a:cubicBezTo>
                      <a:pt x="4641" y="2326"/>
                      <a:pt x="4061" y="234"/>
                      <a:pt x="4041" y="149"/>
                    </a:cubicBezTo>
                    <a:cubicBezTo>
                      <a:pt x="4013" y="45"/>
                      <a:pt x="3934" y="1"/>
                      <a:pt x="385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87"/>
              <p:cNvSpPr/>
              <p:nvPr/>
            </p:nvSpPr>
            <p:spPr>
              <a:xfrm>
                <a:off x="2194651" y="3194600"/>
                <a:ext cx="117022" cy="370330"/>
              </a:xfrm>
              <a:custGeom>
                <a:rect b="b" l="l" r="r" t="t"/>
                <a:pathLst>
                  <a:path extrusionOk="0" h="14668" w="4635">
                    <a:moveTo>
                      <a:pt x="3857" y="1"/>
                    </a:moveTo>
                    <a:cubicBezTo>
                      <a:pt x="3738" y="1"/>
                      <a:pt x="3617" y="101"/>
                      <a:pt x="3656" y="251"/>
                    </a:cubicBezTo>
                    <a:cubicBezTo>
                      <a:pt x="3682" y="329"/>
                      <a:pt x="4184" y="2206"/>
                      <a:pt x="2262" y="4051"/>
                    </a:cubicBezTo>
                    <a:cubicBezTo>
                      <a:pt x="196" y="6032"/>
                      <a:pt x="7" y="8737"/>
                      <a:pt x="0" y="8861"/>
                    </a:cubicBezTo>
                    <a:lnTo>
                      <a:pt x="0" y="14472"/>
                    </a:lnTo>
                    <a:cubicBezTo>
                      <a:pt x="0" y="14583"/>
                      <a:pt x="91" y="14668"/>
                      <a:pt x="202" y="14668"/>
                    </a:cubicBezTo>
                    <a:cubicBezTo>
                      <a:pt x="306" y="14668"/>
                      <a:pt x="398" y="14583"/>
                      <a:pt x="398" y="14472"/>
                    </a:cubicBezTo>
                    <a:lnTo>
                      <a:pt x="398" y="8874"/>
                    </a:lnTo>
                    <a:cubicBezTo>
                      <a:pt x="398" y="8848"/>
                      <a:pt x="580" y="6208"/>
                      <a:pt x="2535" y="4331"/>
                    </a:cubicBezTo>
                    <a:cubicBezTo>
                      <a:pt x="4634" y="2317"/>
                      <a:pt x="4060" y="232"/>
                      <a:pt x="4041" y="140"/>
                    </a:cubicBezTo>
                    <a:cubicBezTo>
                      <a:pt x="4010" y="43"/>
                      <a:pt x="3934" y="1"/>
                      <a:pt x="3857" y="1"/>
                    </a:cubicBezTo>
                    <a:close/>
                  </a:path>
                </a:pathLst>
              </a:custGeom>
              <a:solidFill>
                <a:srgbClr val="829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87"/>
              <p:cNvSpPr/>
              <p:nvPr/>
            </p:nvSpPr>
            <p:spPr>
              <a:xfrm>
                <a:off x="2240753" y="3190358"/>
                <a:ext cx="49182" cy="67865"/>
              </a:xfrm>
              <a:custGeom>
                <a:rect b="b" l="l" r="r" t="t"/>
                <a:pathLst>
                  <a:path extrusionOk="0" h="2688" w="1948">
                    <a:moveTo>
                      <a:pt x="230" y="1"/>
                    </a:moveTo>
                    <a:cubicBezTo>
                      <a:pt x="116" y="1"/>
                      <a:pt x="1" y="94"/>
                      <a:pt x="32" y="243"/>
                    </a:cubicBezTo>
                    <a:cubicBezTo>
                      <a:pt x="468" y="2094"/>
                      <a:pt x="1537" y="2642"/>
                      <a:pt x="1583" y="2668"/>
                    </a:cubicBezTo>
                    <a:cubicBezTo>
                      <a:pt x="1609" y="2681"/>
                      <a:pt x="1641" y="2687"/>
                      <a:pt x="1667" y="2687"/>
                    </a:cubicBezTo>
                    <a:lnTo>
                      <a:pt x="1674" y="2687"/>
                    </a:lnTo>
                    <a:cubicBezTo>
                      <a:pt x="1883" y="2687"/>
                      <a:pt x="1948" y="2407"/>
                      <a:pt x="1765" y="2316"/>
                    </a:cubicBezTo>
                    <a:cubicBezTo>
                      <a:pt x="1752" y="2309"/>
                      <a:pt x="814" y="1814"/>
                      <a:pt x="416" y="152"/>
                    </a:cubicBezTo>
                    <a:cubicBezTo>
                      <a:pt x="389" y="47"/>
                      <a:pt x="310" y="1"/>
                      <a:pt x="230" y="1"/>
                    </a:cubicBezTo>
                    <a:close/>
                  </a:path>
                </a:pathLst>
              </a:custGeom>
              <a:solidFill>
                <a:srgbClr val="829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87"/>
              <p:cNvSpPr/>
              <p:nvPr/>
            </p:nvSpPr>
            <p:spPr>
              <a:xfrm>
                <a:off x="2299504" y="3177507"/>
                <a:ext cx="70743" cy="87281"/>
              </a:xfrm>
              <a:custGeom>
                <a:rect b="b" l="l" r="r" t="t"/>
                <a:pathLst>
                  <a:path extrusionOk="0" h="3457" w="2802">
                    <a:moveTo>
                      <a:pt x="1983" y="1"/>
                    </a:moveTo>
                    <a:cubicBezTo>
                      <a:pt x="1866" y="1"/>
                      <a:pt x="1749" y="95"/>
                      <a:pt x="1785" y="244"/>
                    </a:cubicBezTo>
                    <a:cubicBezTo>
                      <a:pt x="2326" y="2173"/>
                      <a:pt x="292" y="3046"/>
                      <a:pt x="201" y="3079"/>
                    </a:cubicBezTo>
                    <a:cubicBezTo>
                      <a:pt x="1" y="3163"/>
                      <a:pt x="56" y="3457"/>
                      <a:pt x="272" y="3457"/>
                    </a:cubicBezTo>
                    <a:cubicBezTo>
                      <a:pt x="274" y="3457"/>
                      <a:pt x="277" y="3457"/>
                      <a:pt x="279" y="3457"/>
                    </a:cubicBezTo>
                    <a:cubicBezTo>
                      <a:pt x="305" y="3457"/>
                      <a:pt x="331" y="3457"/>
                      <a:pt x="351" y="3444"/>
                    </a:cubicBezTo>
                    <a:cubicBezTo>
                      <a:pt x="377" y="3437"/>
                      <a:pt x="2801" y="2408"/>
                      <a:pt x="2169" y="139"/>
                    </a:cubicBezTo>
                    <a:cubicBezTo>
                      <a:pt x="2138" y="43"/>
                      <a:pt x="2060" y="1"/>
                      <a:pt x="198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87"/>
              <p:cNvSpPr/>
              <p:nvPr/>
            </p:nvSpPr>
            <p:spPr>
              <a:xfrm>
                <a:off x="2158118" y="3552180"/>
                <a:ext cx="33099" cy="33983"/>
              </a:xfrm>
              <a:custGeom>
                <a:rect b="b" l="l" r="r" t="t"/>
                <a:pathLst>
                  <a:path extrusionOk="0" h="1346" w="1311">
                    <a:moveTo>
                      <a:pt x="856" y="1"/>
                    </a:moveTo>
                    <a:cubicBezTo>
                      <a:pt x="825" y="1"/>
                      <a:pt x="792" y="8"/>
                      <a:pt x="763" y="23"/>
                    </a:cubicBezTo>
                    <a:lnTo>
                      <a:pt x="756" y="23"/>
                    </a:lnTo>
                    <a:lnTo>
                      <a:pt x="737" y="10"/>
                    </a:lnTo>
                    <a:lnTo>
                      <a:pt x="717" y="10"/>
                    </a:lnTo>
                    <a:cubicBezTo>
                      <a:pt x="639" y="10"/>
                      <a:pt x="209" y="335"/>
                      <a:pt x="209" y="335"/>
                    </a:cubicBezTo>
                    <a:cubicBezTo>
                      <a:pt x="117" y="440"/>
                      <a:pt x="52" y="550"/>
                      <a:pt x="7" y="674"/>
                    </a:cubicBezTo>
                    <a:lnTo>
                      <a:pt x="0" y="700"/>
                    </a:lnTo>
                    <a:lnTo>
                      <a:pt x="0" y="720"/>
                    </a:lnTo>
                    <a:cubicBezTo>
                      <a:pt x="46" y="922"/>
                      <a:pt x="98" y="1111"/>
                      <a:pt x="150" y="1274"/>
                    </a:cubicBezTo>
                    <a:lnTo>
                      <a:pt x="170" y="1320"/>
                    </a:lnTo>
                    <a:lnTo>
                      <a:pt x="222" y="1326"/>
                    </a:lnTo>
                    <a:lnTo>
                      <a:pt x="287" y="1339"/>
                    </a:lnTo>
                    <a:lnTo>
                      <a:pt x="326" y="1346"/>
                    </a:lnTo>
                    <a:lnTo>
                      <a:pt x="359" y="1326"/>
                    </a:lnTo>
                    <a:lnTo>
                      <a:pt x="398" y="1293"/>
                    </a:lnTo>
                    <a:lnTo>
                      <a:pt x="398" y="1254"/>
                    </a:lnTo>
                    <a:cubicBezTo>
                      <a:pt x="424" y="792"/>
                      <a:pt x="678" y="440"/>
                      <a:pt x="1154" y="212"/>
                    </a:cubicBezTo>
                    <a:lnTo>
                      <a:pt x="1310" y="140"/>
                    </a:lnTo>
                    <a:lnTo>
                      <a:pt x="1154" y="62"/>
                    </a:lnTo>
                    <a:cubicBezTo>
                      <a:pt x="1069" y="23"/>
                      <a:pt x="978" y="3"/>
                      <a:pt x="887" y="3"/>
                    </a:cubicBezTo>
                    <a:cubicBezTo>
                      <a:pt x="877" y="1"/>
                      <a:pt x="867" y="1"/>
                      <a:pt x="85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87"/>
              <p:cNvSpPr/>
              <p:nvPr/>
            </p:nvSpPr>
            <p:spPr>
              <a:xfrm>
                <a:off x="2155796" y="3550110"/>
                <a:ext cx="40194" cy="38351"/>
              </a:xfrm>
              <a:custGeom>
                <a:rect b="b" l="l" r="r" t="t"/>
                <a:pathLst>
                  <a:path extrusionOk="0" h="1519" w="1592">
                    <a:moveTo>
                      <a:pt x="979" y="163"/>
                    </a:moveTo>
                    <a:cubicBezTo>
                      <a:pt x="1063" y="163"/>
                      <a:pt x="1141" y="183"/>
                      <a:pt x="1213" y="222"/>
                    </a:cubicBezTo>
                    <a:cubicBezTo>
                      <a:pt x="594" y="515"/>
                      <a:pt x="425" y="971"/>
                      <a:pt x="411" y="1330"/>
                    </a:cubicBezTo>
                    <a:lnTo>
                      <a:pt x="398" y="1343"/>
                    </a:lnTo>
                    <a:lnTo>
                      <a:pt x="320" y="1330"/>
                    </a:lnTo>
                    <a:cubicBezTo>
                      <a:pt x="262" y="1154"/>
                      <a:pt x="216" y="971"/>
                      <a:pt x="177" y="789"/>
                    </a:cubicBezTo>
                    <a:cubicBezTo>
                      <a:pt x="216" y="672"/>
                      <a:pt x="281" y="567"/>
                      <a:pt x="359" y="476"/>
                    </a:cubicBezTo>
                    <a:cubicBezTo>
                      <a:pt x="503" y="365"/>
                      <a:pt x="653" y="268"/>
                      <a:pt x="809" y="176"/>
                    </a:cubicBezTo>
                    <a:cubicBezTo>
                      <a:pt x="822" y="183"/>
                      <a:pt x="835" y="183"/>
                      <a:pt x="842" y="183"/>
                    </a:cubicBezTo>
                    <a:cubicBezTo>
                      <a:pt x="855" y="183"/>
                      <a:pt x="868" y="183"/>
                      <a:pt x="881" y="176"/>
                    </a:cubicBezTo>
                    <a:cubicBezTo>
                      <a:pt x="913" y="170"/>
                      <a:pt x="946" y="163"/>
                      <a:pt x="979" y="163"/>
                    </a:cubicBezTo>
                    <a:close/>
                    <a:moveTo>
                      <a:pt x="979" y="0"/>
                    </a:moveTo>
                    <a:cubicBezTo>
                      <a:pt x="939" y="0"/>
                      <a:pt x="894" y="7"/>
                      <a:pt x="855" y="13"/>
                    </a:cubicBezTo>
                    <a:lnTo>
                      <a:pt x="809" y="13"/>
                    </a:lnTo>
                    <a:cubicBezTo>
                      <a:pt x="757" y="13"/>
                      <a:pt x="731" y="26"/>
                      <a:pt x="483" y="183"/>
                    </a:cubicBezTo>
                    <a:cubicBezTo>
                      <a:pt x="398" y="235"/>
                      <a:pt x="314" y="300"/>
                      <a:pt x="236" y="365"/>
                    </a:cubicBezTo>
                    <a:cubicBezTo>
                      <a:pt x="138" y="476"/>
                      <a:pt x="66" y="593"/>
                      <a:pt x="20" y="730"/>
                    </a:cubicBezTo>
                    <a:lnTo>
                      <a:pt x="1" y="776"/>
                    </a:lnTo>
                    <a:lnTo>
                      <a:pt x="7" y="821"/>
                    </a:lnTo>
                    <a:cubicBezTo>
                      <a:pt x="53" y="1030"/>
                      <a:pt x="105" y="1213"/>
                      <a:pt x="164" y="1382"/>
                    </a:cubicBezTo>
                    <a:lnTo>
                      <a:pt x="196" y="1480"/>
                    </a:lnTo>
                    <a:lnTo>
                      <a:pt x="294" y="1493"/>
                    </a:lnTo>
                    <a:lnTo>
                      <a:pt x="359" y="1506"/>
                    </a:lnTo>
                    <a:lnTo>
                      <a:pt x="431" y="1519"/>
                    </a:lnTo>
                    <a:lnTo>
                      <a:pt x="490" y="1473"/>
                    </a:lnTo>
                    <a:lnTo>
                      <a:pt x="496" y="1467"/>
                    </a:lnTo>
                    <a:lnTo>
                      <a:pt x="561" y="1421"/>
                    </a:lnTo>
                    <a:lnTo>
                      <a:pt x="568" y="1336"/>
                    </a:lnTo>
                    <a:cubicBezTo>
                      <a:pt x="587" y="906"/>
                      <a:pt x="829" y="580"/>
                      <a:pt x="1278" y="365"/>
                    </a:cubicBezTo>
                    <a:lnTo>
                      <a:pt x="1591" y="215"/>
                    </a:lnTo>
                    <a:lnTo>
                      <a:pt x="1278" y="72"/>
                    </a:lnTo>
                    <a:cubicBezTo>
                      <a:pt x="1181" y="26"/>
                      <a:pt x="1083" y="0"/>
                      <a:pt x="979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87"/>
              <p:cNvSpPr/>
              <p:nvPr/>
            </p:nvSpPr>
            <p:spPr>
              <a:xfrm>
                <a:off x="2202529" y="3560310"/>
                <a:ext cx="27520" cy="26182"/>
              </a:xfrm>
              <a:custGeom>
                <a:rect b="b" l="l" r="r" t="t"/>
                <a:pathLst>
                  <a:path extrusionOk="0" h="1037" w="1090">
                    <a:moveTo>
                      <a:pt x="620" y="0"/>
                    </a:moveTo>
                    <a:lnTo>
                      <a:pt x="379" y="157"/>
                    </a:lnTo>
                    <a:lnTo>
                      <a:pt x="438" y="235"/>
                    </a:lnTo>
                    <a:cubicBezTo>
                      <a:pt x="340" y="274"/>
                      <a:pt x="33" y="424"/>
                      <a:pt x="20" y="633"/>
                    </a:cubicBezTo>
                    <a:cubicBezTo>
                      <a:pt x="1" y="848"/>
                      <a:pt x="196" y="952"/>
                      <a:pt x="366" y="985"/>
                    </a:cubicBezTo>
                    <a:lnTo>
                      <a:pt x="385" y="985"/>
                    </a:lnTo>
                    <a:cubicBezTo>
                      <a:pt x="438" y="978"/>
                      <a:pt x="483" y="978"/>
                      <a:pt x="529" y="978"/>
                    </a:cubicBezTo>
                    <a:cubicBezTo>
                      <a:pt x="627" y="978"/>
                      <a:pt x="724" y="991"/>
                      <a:pt x="822" y="1011"/>
                    </a:cubicBezTo>
                    <a:lnTo>
                      <a:pt x="926" y="1037"/>
                    </a:lnTo>
                    <a:lnTo>
                      <a:pt x="926" y="926"/>
                    </a:lnTo>
                    <a:cubicBezTo>
                      <a:pt x="920" y="782"/>
                      <a:pt x="926" y="587"/>
                      <a:pt x="1031" y="502"/>
                    </a:cubicBezTo>
                    <a:lnTo>
                      <a:pt x="1089" y="450"/>
                    </a:lnTo>
                    <a:lnTo>
                      <a:pt x="939" y="255"/>
                    </a:lnTo>
                    <a:lnTo>
                      <a:pt x="881" y="287"/>
                    </a:lnTo>
                    <a:cubicBezTo>
                      <a:pt x="816" y="320"/>
                      <a:pt x="750" y="359"/>
                      <a:pt x="698" y="404"/>
                    </a:cubicBezTo>
                    <a:cubicBezTo>
                      <a:pt x="698" y="339"/>
                      <a:pt x="718" y="281"/>
                      <a:pt x="744" y="228"/>
                    </a:cubicBezTo>
                    <a:lnTo>
                      <a:pt x="783" y="176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87"/>
              <p:cNvSpPr/>
              <p:nvPr/>
            </p:nvSpPr>
            <p:spPr>
              <a:xfrm>
                <a:off x="2200408" y="3557507"/>
                <a:ext cx="32443" cy="31458"/>
              </a:xfrm>
              <a:custGeom>
                <a:rect b="b" l="l" r="r" t="t"/>
                <a:pathLst>
                  <a:path extrusionOk="0" h="1246" w="1285">
                    <a:moveTo>
                      <a:pt x="691" y="209"/>
                    </a:moveTo>
                    <a:lnTo>
                      <a:pt x="691" y="216"/>
                    </a:lnTo>
                    <a:lnTo>
                      <a:pt x="763" y="287"/>
                    </a:lnTo>
                    <a:cubicBezTo>
                      <a:pt x="711" y="379"/>
                      <a:pt x="691" y="476"/>
                      <a:pt x="698" y="581"/>
                    </a:cubicBezTo>
                    <a:cubicBezTo>
                      <a:pt x="698" y="607"/>
                      <a:pt x="711" y="626"/>
                      <a:pt x="737" y="633"/>
                    </a:cubicBezTo>
                    <a:lnTo>
                      <a:pt x="750" y="633"/>
                    </a:lnTo>
                    <a:cubicBezTo>
                      <a:pt x="769" y="633"/>
                      <a:pt x="789" y="620"/>
                      <a:pt x="795" y="607"/>
                    </a:cubicBezTo>
                    <a:cubicBezTo>
                      <a:pt x="854" y="548"/>
                      <a:pt x="919" y="502"/>
                      <a:pt x="997" y="463"/>
                    </a:cubicBezTo>
                    <a:lnTo>
                      <a:pt x="1063" y="548"/>
                    </a:lnTo>
                    <a:cubicBezTo>
                      <a:pt x="932" y="659"/>
                      <a:pt x="919" y="874"/>
                      <a:pt x="926" y="1043"/>
                    </a:cubicBezTo>
                    <a:cubicBezTo>
                      <a:pt x="821" y="1017"/>
                      <a:pt x="717" y="1004"/>
                      <a:pt x="613" y="1004"/>
                    </a:cubicBezTo>
                    <a:cubicBezTo>
                      <a:pt x="567" y="1004"/>
                      <a:pt x="515" y="1004"/>
                      <a:pt x="463" y="1011"/>
                    </a:cubicBezTo>
                    <a:cubicBezTo>
                      <a:pt x="461" y="1011"/>
                      <a:pt x="458" y="1011"/>
                      <a:pt x="456" y="1011"/>
                    </a:cubicBezTo>
                    <a:cubicBezTo>
                      <a:pt x="396" y="1011"/>
                      <a:pt x="170" y="943"/>
                      <a:pt x="183" y="750"/>
                    </a:cubicBezTo>
                    <a:cubicBezTo>
                      <a:pt x="196" y="581"/>
                      <a:pt x="476" y="444"/>
                      <a:pt x="587" y="411"/>
                    </a:cubicBezTo>
                    <a:cubicBezTo>
                      <a:pt x="600" y="405"/>
                      <a:pt x="613" y="392"/>
                      <a:pt x="619" y="372"/>
                    </a:cubicBezTo>
                    <a:cubicBezTo>
                      <a:pt x="626" y="353"/>
                      <a:pt x="619" y="339"/>
                      <a:pt x="613" y="326"/>
                    </a:cubicBezTo>
                    <a:lnTo>
                      <a:pt x="580" y="281"/>
                    </a:lnTo>
                    <a:lnTo>
                      <a:pt x="691" y="209"/>
                    </a:lnTo>
                    <a:close/>
                    <a:moveTo>
                      <a:pt x="717" y="1"/>
                    </a:moveTo>
                    <a:lnTo>
                      <a:pt x="606" y="72"/>
                    </a:lnTo>
                    <a:lnTo>
                      <a:pt x="495" y="144"/>
                    </a:lnTo>
                    <a:lnTo>
                      <a:pt x="352" y="235"/>
                    </a:lnTo>
                    <a:lnTo>
                      <a:pt x="404" y="307"/>
                    </a:lnTo>
                    <a:cubicBezTo>
                      <a:pt x="254" y="385"/>
                      <a:pt x="39" y="522"/>
                      <a:pt x="20" y="737"/>
                    </a:cubicBezTo>
                    <a:cubicBezTo>
                      <a:pt x="0" y="998"/>
                      <a:pt x="235" y="1135"/>
                      <a:pt x="437" y="1174"/>
                    </a:cubicBezTo>
                    <a:lnTo>
                      <a:pt x="476" y="1174"/>
                    </a:lnTo>
                    <a:cubicBezTo>
                      <a:pt x="522" y="1174"/>
                      <a:pt x="567" y="1167"/>
                      <a:pt x="613" y="1167"/>
                    </a:cubicBezTo>
                    <a:cubicBezTo>
                      <a:pt x="704" y="1167"/>
                      <a:pt x="795" y="1180"/>
                      <a:pt x="887" y="1200"/>
                    </a:cubicBezTo>
                    <a:lnTo>
                      <a:pt x="1095" y="1245"/>
                    </a:lnTo>
                    <a:lnTo>
                      <a:pt x="1089" y="1037"/>
                    </a:lnTo>
                    <a:cubicBezTo>
                      <a:pt x="1089" y="965"/>
                      <a:pt x="1082" y="744"/>
                      <a:pt x="1167" y="672"/>
                    </a:cubicBezTo>
                    <a:lnTo>
                      <a:pt x="1284" y="574"/>
                    </a:lnTo>
                    <a:lnTo>
                      <a:pt x="1186" y="450"/>
                    </a:lnTo>
                    <a:lnTo>
                      <a:pt x="1121" y="366"/>
                    </a:lnTo>
                    <a:lnTo>
                      <a:pt x="1043" y="261"/>
                    </a:lnTo>
                    <a:lnTo>
                      <a:pt x="945" y="313"/>
                    </a:lnTo>
                    <a:lnTo>
                      <a:pt x="971" y="274"/>
                    </a:lnTo>
                    <a:lnTo>
                      <a:pt x="880" y="177"/>
                    </a:lnTo>
                    <a:lnTo>
                      <a:pt x="815" y="105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87"/>
              <p:cNvSpPr/>
              <p:nvPr/>
            </p:nvSpPr>
            <p:spPr>
              <a:xfrm>
                <a:off x="2137037" y="3585330"/>
                <a:ext cx="29338" cy="46077"/>
              </a:xfrm>
              <a:custGeom>
                <a:rect b="b" l="l" r="r" t="t"/>
                <a:pathLst>
                  <a:path extrusionOk="0" h="1825" w="1162">
                    <a:moveTo>
                      <a:pt x="900" y="0"/>
                    </a:moveTo>
                    <a:cubicBezTo>
                      <a:pt x="796" y="0"/>
                      <a:pt x="692" y="13"/>
                      <a:pt x="594" y="46"/>
                    </a:cubicBezTo>
                    <a:cubicBezTo>
                      <a:pt x="392" y="111"/>
                      <a:pt x="222" y="261"/>
                      <a:pt x="125" y="450"/>
                    </a:cubicBezTo>
                    <a:cubicBezTo>
                      <a:pt x="1" y="710"/>
                      <a:pt x="7" y="1375"/>
                      <a:pt x="183" y="1662"/>
                    </a:cubicBezTo>
                    <a:cubicBezTo>
                      <a:pt x="229" y="1753"/>
                      <a:pt x="320" y="1818"/>
                      <a:pt x="425" y="1825"/>
                    </a:cubicBezTo>
                    <a:lnTo>
                      <a:pt x="431" y="1818"/>
                    </a:lnTo>
                    <a:cubicBezTo>
                      <a:pt x="457" y="1818"/>
                      <a:pt x="483" y="1818"/>
                      <a:pt x="509" y="1812"/>
                    </a:cubicBezTo>
                    <a:cubicBezTo>
                      <a:pt x="542" y="1799"/>
                      <a:pt x="568" y="1773"/>
                      <a:pt x="587" y="1740"/>
                    </a:cubicBezTo>
                    <a:cubicBezTo>
                      <a:pt x="614" y="1669"/>
                      <a:pt x="614" y="1584"/>
                      <a:pt x="574" y="1512"/>
                    </a:cubicBezTo>
                    <a:cubicBezTo>
                      <a:pt x="568" y="1480"/>
                      <a:pt x="555" y="1440"/>
                      <a:pt x="555" y="1408"/>
                    </a:cubicBezTo>
                    <a:cubicBezTo>
                      <a:pt x="561" y="763"/>
                      <a:pt x="822" y="359"/>
                      <a:pt x="1044" y="143"/>
                    </a:cubicBezTo>
                    <a:lnTo>
                      <a:pt x="1161" y="13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87"/>
              <p:cNvSpPr/>
              <p:nvPr/>
            </p:nvSpPr>
            <p:spPr>
              <a:xfrm>
                <a:off x="2134916" y="3583184"/>
                <a:ext cx="36053" cy="50217"/>
              </a:xfrm>
              <a:custGeom>
                <a:rect b="b" l="l" r="r" t="t"/>
                <a:pathLst>
                  <a:path extrusionOk="0" h="1989" w="1428">
                    <a:moveTo>
                      <a:pt x="978" y="0"/>
                    </a:moveTo>
                    <a:cubicBezTo>
                      <a:pt x="978" y="0"/>
                      <a:pt x="979" y="0"/>
                      <a:pt x="980" y="0"/>
                    </a:cubicBezTo>
                    <a:lnTo>
                      <a:pt x="980" y="0"/>
                    </a:lnTo>
                    <a:cubicBezTo>
                      <a:pt x="981" y="0"/>
                      <a:pt x="983" y="0"/>
                      <a:pt x="984" y="0"/>
                    </a:cubicBezTo>
                    <a:close/>
                    <a:moveTo>
                      <a:pt x="984" y="163"/>
                    </a:moveTo>
                    <a:cubicBezTo>
                      <a:pt x="1010" y="163"/>
                      <a:pt x="1036" y="163"/>
                      <a:pt x="1063" y="170"/>
                    </a:cubicBezTo>
                    <a:cubicBezTo>
                      <a:pt x="854" y="378"/>
                      <a:pt x="561" y="795"/>
                      <a:pt x="554" y="1486"/>
                    </a:cubicBezTo>
                    <a:cubicBezTo>
                      <a:pt x="554" y="1597"/>
                      <a:pt x="671" y="1786"/>
                      <a:pt x="567" y="1812"/>
                    </a:cubicBezTo>
                    <a:cubicBezTo>
                      <a:pt x="548" y="1819"/>
                      <a:pt x="528" y="1819"/>
                      <a:pt x="509" y="1825"/>
                    </a:cubicBezTo>
                    <a:cubicBezTo>
                      <a:pt x="176" y="1825"/>
                      <a:pt x="137" y="854"/>
                      <a:pt x="280" y="574"/>
                    </a:cubicBezTo>
                    <a:cubicBezTo>
                      <a:pt x="365" y="398"/>
                      <a:pt x="522" y="268"/>
                      <a:pt x="704" y="202"/>
                    </a:cubicBezTo>
                    <a:cubicBezTo>
                      <a:pt x="795" y="176"/>
                      <a:pt x="887" y="163"/>
                      <a:pt x="984" y="163"/>
                    </a:cubicBezTo>
                    <a:close/>
                    <a:moveTo>
                      <a:pt x="980" y="0"/>
                    </a:moveTo>
                    <a:lnTo>
                      <a:pt x="980" y="0"/>
                    </a:lnTo>
                    <a:cubicBezTo>
                      <a:pt x="864" y="1"/>
                      <a:pt x="755" y="14"/>
                      <a:pt x="652" y="52"/>
                    </a:cubicBezTo>
                    <a:cubicBezTo>
                      <a:pt x="424" y="124"/>
                      <a:pt x="241" y="287"/>
                      <a:pt x="137" y="496"/>
                    </a:cubicBezTo>
                    <a:cubicBezTo>
                      <a:pt x="0" y="776"/>
                      <a:pt x="0" y="1473"/>
                      <a:pt x="196" y="1786"/>
                    </a:cubicBezTo>
                    <a:cubicBezTo>
                      <a:pt x="254" y="1903"/>
                      <a:pt x="378" y="1982"/>
                      <a:pt x="509" y="1988"/>
                    </a:cubicBezTo>
                    <a:cubicBezTo>
                      <a:pt x="541" y="1982"/>
                      <a:pt x="580" y="1982"/>
                      <a:pt x="613" y="1969"/>
                    </a:cubicBezTo>
                    <a:cubicBezTo>
                      <a:pt x="665" y="1956"/>
                      <a:pt x="717" y="1916"/>
                      <a:pt x="743" y="1864"/>
                    </a:cubicBezTo>
                    <a:cubicBezTo>
                      <a:pt x="782" y="1767"/>
                      <a:pt x="782" y="1662"/>
                      <a:pt x="737" y="1571"/>
                    </a:cubicBezTo>
                    <a:cubicBezTo>
                      <a:pt x="730" y="1545"/>
                      <a:pt x="724" y="1519"/>
                      <a:pt x="717" y="1486"/>
                    </a:cubicBezTo>
                    <a:cubicBezTo>
                      <a:pt x="724" y="874"/>
                      <a:pt x="971" y="489"/>
                      <a:pt x="1180" y="281"/>
                    </a:cubicBezTo>
                    <a:lnTo>
                      <a:pt x="1428" y="33"/>
                    </a:lnTo>
                    <a:lnTo>
                      <a:pt x="1076" y="7"/>
                    </a:lnTo>
                    <a:cubicBezTo>
                      <a:pt x="1044" y="7"/>
                      <a:pt x="1012" y="1"/>
                      <a:pt x="980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87"/>
              <p:cNvSpPr/>
              <p:nvPr/>
            </p:nvSpPr>
            <p:spPr>
              <a:xfrm>
                <a:off x="2154811" y="3552584"/>
                <a:ext cx="99576" cy="131666"/>
              </a:xfrm>
              <a:custGeom>
                <a:rect b="b" l="l" r="r" t="t"/>
                <a:pathLst>
                  <a:path extrusionOk="0" h="5215" w="3944">
                    <a:moveTo>
                      <a:pt x="2041" y="0"/>
                    </a:moveTo>
                    <a:lnTo>
                      <a:pt x="1989" y="13"/>
                    </a:lnTo>
                    <a:cubicBezTo>
                      <a:pt x="1897" y="33"/>
                      <a:pt x="1813" y="59"/>
                      <a:pt x="1721" y="85"/>
                    </a:cubicBezTo>
                    <a:cubicBezTo>
                      <a:pt x="1259" y="235"/>
                      <a:pt x="705" y="567"/>
                      <a:pt x="692" y="1277"/>
                    </a:cubicBezTo>
                    <a:cubicBezTo>
                      <a:pt x="672" y="1291"/>
                      <a:pt x="27" y="1701"/>
                      <a:pt x="20" y="2711"/>
                    </a:cubicBezTo>
                    <a:cubicBezTo>
                      <a:pt x="14" y="3226"/>
                      <a:pt x="1" y="4438"/>
                      <a:pt x="1747" y="5012"/>
                    </a:cubicBezTo>
                    <a:cubicBezTo>
                      <a:pt x="1956" y="5084"/>
                      <a:pt x="2510" y="5214"/>
                      <a:pt x="2725" y="5214"/>
                    </a:cubicBezTo>
                    <a:cubicBezTo>
                      <a:pt x="2751" y="5214"/>
                      <a:pt x="2777" y="5214"/>
                      <a:pt x="2797" y="5208"/>
                    </a:cubicBezTo>
                    <a:cubicBezTo>
                      <a:pt x="2816" y="5208"/>
                      <a:pt x="2835" y="5209"/>
                      <a:pt x="2854" y="5209"/>
                    </a:cubicBezTo>
                    <a:cubicBezTo>
                      <a:pt x="2990" y="5209"/>
                      <a:pt x="3121" y="5188"/>
                      <a:pt x="3247" y="5142"/>
                    </a:cubicBezTo>
                    <a:cubicBezTo>
                      <a:pt x="3540" y="5058"/>
                      <a:pt x="3892" y="4803"/>
                      <a:pt x="3911" y="4093"/>
                    </a:cubicBezTo>
                    <a:cubicBezTo>
                      <a:pt x="3918" y="3865"/>
                      <a:pt x="3924" y="3565"/>
                      <a:pt x="3911" y="3285"/>
                    </a:cubicBezTo>
                    <a:cubicBezTo>
                      <a:pt x="3944" y="2992"/>
                      <a:pt x="3774" y="2359"/>
                      <a:pt x="3709" y="2229"/>
                    </a:cubicBezTo>
                    <a:cubicBezTo>
                      <a:pt x="3644" y="2060"/>
                      <a:pt x="3540" y="1903"/>
                      <a:pt x="3409" y="1779"/>
                    </a:cubicBezTo>
                    <a:cubicBezTo>
                      <a:pt x="3168" y="1551"/>
                      <a:pt x="2849" y="1440"/>
                      <a:pt x="2425" y="1440"/>
                    </a:cubicBezTo>
                    <a:lnTo>
                      <a:pt x="2282" y="1440"/>
                    </a:lnTo>
                    <a:cubicBezTo>
                      <a:pt x="2256" y="1434"/>
                      <a:pt x="2223" y="1434"/>
                      <a:pt x="2197" y="1434"/>
                    </a:cubicBezTo>
                    <a:lnTo>
                      <a:pt x="2139" y="1434"/>
                    </a:lnTo>
                    <a:cubicBezTo>
                      <a:pt x="2041" y="1408"/>
                      <a:pt x="1702" y="1304"/>
                      <a:pt x="1728" y="991"/>
                    </a:cubicBezTo>
                    <a:cubicBezTo>
                      <a:pt x="1747" y="730"/>
                      <a:pt x="2106" y="548"/>
                      <a:pt x="2256" y="476"/>
                    </a:cubicBezTo>
                    <a:lnTo>
                      <a:pt x="2347" y="437"/>
                    </a:lnTo>
                    <a:lnTo>
                      <a:pt x="204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87"/>
              <p:cNvSpPr/>
              <p:nvPr/>
            </p:nvSpPr>
            <p:spPr>
              <a:xfrm>
                <a:off x="2152842" y="3550110"/>
                <a:ext cx="103540" cy="136109"/>
              </a:xfrm>
              <a:custGeom>
                <a:rect b="b" l="l" r="r" t="t"/>
                <a:pathLst>
                  <a:path extrusionOk="0" h="5391" w="4101">
                    <a:moveTo>
                      <a:pt x="2086" y="189"/>
                    </a:moveTo>
                    <a:lnTo>
                      <a:pt x="2301" y="502"/>
                    </a:lnTo>
                    <a:cubicBezTo>
                      <a:pt x="2125" y="580"/>
                      <a:pt x="1754" y="782"/>
                      <a:pt x="1728" y="1082"/>
                    </a:cubicBezTo>
                    <a:cubicBezTo>
                      <a:pt x="1702" y="1415"/>
                      <a:pt x="2008" y="1571"/>
                      <a:pt x="2217" y="1617"/>
                    </a:cubicBezTo>
                    <a:cubicBezTo>
                      <a:pt x="2236" y="1610"/>
                      <a:pt x="2256" y="1610"/>
                      <a:pt x="2275" y="1610"/>
                    </a:cubicBezTo>
                    <a:cubicBezTo>
                      <a:pt x="2314" y="1610"/>
                      <a:pt x="2347" y="1617"/>
                      <a:pt x="2379" y="1623"/>
                    </a:cubicBezTo>
                    <a:cubicBezTo>
                      <a:pt x="2406" y="1630"/>
                      <a:pt x="2438" y="1636"/>
                      <a:pt x="2464" y="1649"/>
                    </a:cubicBezTo>
                    <a:cubicBezTo>
                      <a:pt x="2458" y="1636"/>
                      <a:pt x="2451" y="1623"/>
                      <a:pt x="2445" y="1617"/>
                    </a:cubicBezTo>
                    <a:lnTo>
                      <a:pt x="2503" y="1617"/>
                    </a:lnTo>
                    <a:cubicBezTo>
                      <a:pt x="2901" y="1617"/>
                      <a:pt x="3207" y="1721"/>
                      <a:pt x="3429" y="1929"/>
                    </a:cubicBezTo>
                    <a:cubicBezTo>
                      <a:pt x="3553" y="2047"/>
                      <a:pt x="3650" y="2190"/>
                      <a:pt x="3716" y="2353"/>
                    </a:cubicBezTo>
                    <a:cubicBezTo>
                      <a:pt x="3748" y="2392"/>
                      <a:pt x="3944" y="3083"/>
                      <a:pt x="3905" y="3376"/>
                    </a:cubicBezTo>
                    <a:cubicBezTo>
                      <a:pt x="3918" y="3637"/>
                      <a:pt x="3918" y="3911"/>
                      <a:pt x="3905" y="4185"/>
                    </a:cubicBezTo>
                    <a:cubicBezTo>
                      <a:pt x="3892" y="4706"/>
                      <a:pt x="3690" y="5045"/>
                      <a:pt x="3298" y="5162"/>
                    </a:cubicBezTo>
                    <a:cubicBezTo>
                      <a:pt x="3176" y="5203"/>
                      <a:pt x="3042" y="5228"/>
                      <a:pt x="2912" y="5228"/>
                    </a:cubicBezTo>
                    <a:cubicBezTo>
                      <a:pt x="2898" y="5228"/>
                      <a:pt x="2883" y="5228"/>
                      <a:pt x="2868" y="5227"/>
                    </a:cubicBezTo>
                    <a:cubicBezTo>
                      <a:pt x="2849" y="5227"/>
                      <a:pt x="2829" y="5234"/>
                      <a:pt x="2803" y="5234"/>
                    </a:cubicBezTo>
                    <a:cubicBezTo>
                      <a:pt x="2601" y="5234"/>
                      <a:pt x="2067" y="5110"/>
                      <a:pt x="1858" y="5038"/>
                    </a:cubicBezTo>
                    <a:cubicBezTo>
                      <a:pt x="164" y="4478"/>
                      <a:pt x="177" y="3311"/>
                      <a:pt x="183" y="2809"/>
                    </a:cubicBezTo>
                    <a:cubicBezTo>
                      <a:pt x="190" y="1845"/>
                      <a:pt x="796" y="1460"/>
                      <a:pt x="822" y="1447"/>
                    </a:cubicBezTo>
                    <a:cubicBezTo>
                      <a:pt x="841" y="1434"/>
                      <a:pt x="854" y="1408"/>
                      <a:pt x="861" y="1382"/>
                    </a:cubicBezTo>
                    <a:cubicBezTo>
                      <a:pt x="874" y="717"/>
                      <a:pt x="1395" y="404"/>
                      <a:pt x="1832" y="261"/>
                    </a:cubicBezTo>
                    <a:cubicBezTo>
                      <a:pt x="1917" y="235"/>
                      <a:pt x="2001" y="209"/>
                      <a:pt x="2086" y="189"/>
                    </a:cubicBezTo>
                    <a:close/>
                    <a:moveTo>
                      <a:pt x="2158" y="0"/>
                    </a:moveTo>
                    <a:lnTo>
                      <a:pt x="2158" y="7"/>
                    </a:lnTo>
                    <a:lnTo>
                      <a:pt x="2054" y="33"/>
                    </a:lnTo>
                    <a:cubicBezTo>
                      <a:pt x="1962" y="52"/>
                      <a:pt x="1871" y="79"/>
                      <a:pt x="1780" y="105"/>
                    </a:cubicBezTo>
                    <a:cubicBezTo>
                      <a:pt x="1109" y="326"/>
                      <a:pt x="724" y="756"/>
                      <a:pt x="698" y="1330"/>
                    </a:cubicBezTo>
                    <a:cubicBezTo>
                      <a:pt x="548" y="1441"/>
                      <a:pt x="27" y="1884"/>
                      <a:pt x="20" y="2803"/>
                    </a:cubicBezTo>
                    <a:cubicBezTo>
                      <a:pt x="14" y="3292"/>
                      <a:pt x="1" y="4595"/>
                      <a:pt x="1806" y="5188"/>
                    </a:cubicBezTo>
                    <a:cubicBezTo>
                      <a:pt x="2021" y="5260"/>
                      <a:pt x="2575" y="5390"/>
                      <a:pt x="2803" y="5390"/>
                    </a:cubicBezTo>
                    <a:cubicBezTo>
                      <a:pt x="2836" y="5390"/>
                      <a:pt x="2862" y="5390"/>
                      <a:pt x="2888" y="5384"/>
                    </a:cubicBezTo>
                    <a:cubicBezTo>
                      <a:pt x="2904" y="5384"/>
                      <a:pt x="2919" y="5385"/>
                      <a:pt x="2935" y="5385"/>
                    </a:cubicBezTo>
                    <a:cubicBezTo>
                      <a:pt x="3076" y="5385"/>
                      <a:pt x="3216" y="5359"/>
                      <a:pt x="3351" y="5312"/>
                    </a:cubicBezTo>
                    <a:cubicBezTo>
                      <a:pt x="3670" y="5214"/>
                      <a:pt x="4055" y="4941"/>
                      <a:pt x="4074" y="4185"/>
                    </a:cubicBezTo>
                    <a:cubicBezTo>
                      <a:pt x="4081" y="3963"/>
                      <a:pt x="4081" y="3663"/>
                      <a:pt x="4074" y="3383"/>
                    </a:cubicBezTo>
                    <a:cubicBezTo>
                      <a:pt x="4100" y="3090"/>
                      <a:pt x="3950" y="2464"/>
                      <a:pt x="3865" y="2288"/>
                    </a:cubicBezTo>
                    <a:cubicBezTo>
                      <a:pt x="3794" y="2105"/>
                      <a:pt x="3676" y="1943"/>
                      <a:pt x="3540" y="1806"/>
                    </a:cubicBezTo>
                    <a:cubicBezTo>
                      <a:pt x="3285" y="1564"/>
                      <a:pt x="2947" y="1447"/>
                      <a:pt x="2503" y="1447"/>
                    </a:cubicBezTo>
                    <a:lnTo>
                      <a:pt x="2366" y="1447"/>
                    </a:lnTo>
                    <a:cubicBezTo>
                      <a:pt x="2340" y="1447"/>
                      <a:pt x="2308" y="1441"/>
                      <a:pt x="2275" y="1441"/>
                    </a:cubicBezTo>
                    <a:lnTo>
                      <a:pt x="2230" y="1441"/>
                    </a:lnTo>
                    <a:cubicBezTo>
                      <a:pt x="2132" y="1421"/>
                      <a:pt x="1871" y="1330"/>
                      <a:pt x="1891" y="1089"/>
                    </a:cubicBezTo>
                    <a:cubicBezTo>
                      <a:pt x="1910" y="867"/>
                      <a:pt x="2262" y="691"/>
                      <a:pt x="2373" y="646"/>
                    </a:cubicBezTo>
                    <a:lnTo>
                      <a:pt x="2549" y="561"/>
                    </a:lnTo>
                    <a:lnTo>
                      <a:pt x="2438" y="398"/>
                    </a:lnTo>
                    <a:lnTo>
                      <a:pt x="2217" y="92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4" name="Google Shape;2734;p87"/>
          <p:cNvGrpSpPr/>
          <p:nvPr/>
        </p:nvGrpSpPr>
        <p:grpSpPr>
          <a:xfrm>
            <a:off x="2942205" y="3064707"/>
            <a:ext cx="550623" cy="1310497"/>
            <a:chOff x="2942205" y="3050537"/>
            <a:chExt cx="550623" cy="1310497"/>
          </a:xfrm>
        </p:grpSpPr>
        <p:sp>
          <p:nvSpPr>
            <p:cNvPr id="2735" name="Google Shape;2735;p87"/>
            <p:cNvSpPr/>
            <p:nvPr/>
          </p:nvSpPr>
          <p:spPr>
            <a:xfrm>
              <a:off x="2991084" y="4311978"/>
              <a:ext cx="453016" cy="49056"/>
            </a:xfrm>
            <a:custGeom>
              <a:rect b="b" l="l" r="r" t="t"/>
              <a:pathLst>
                <a:path extrusionOk="0" h="1943" w="17943">
                  <a:moveTo>
                    <a:pt x="8975" y="0"/>
                  </a:moveTo>
                  <a:cubicBezTo>
                    <a:pt x="4015" y="0"/>
                    <a:pt x="0" y="437"/>
                    <a:pt x="0" y="972"/>
                  </a:cubicBezTo>
                  <a:cubicBezTo>
                    <a:pt x="0" y="1506"/>
                    <a:pt x="4021" y="1943"/>
                    <a:pt x="8975" y="1943"/>
                  </a:cubicBezTo>
                  <a:cubicBezTo>
                    <a:pt x="13928" y="1943"/>
                    <a:pt x="17943" y="1506"/>
                    <a:pt x="17943" y="972"/>
                  </a:cubicBezTo>
                  <a:cubicBezTo>
                    <a:pt x="17943" y="437"/>
                    <a:pt x="13928" y="0"/>
                    <a:pt x="8975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6" name="Google Shape;2736;p87"/>
            <p:cNvGrpSpPr/>
            <p:nvPr/>
          </p:nvGrpSpPr>
          <p:grpSpPr>
            <a:xfrm>
              <a:off x="2942205" y="3050537"/>
              <a:ext cx="550623" cy="1278079"/>
              <a:chOff x="2942205" y="3050537"/>
              <a:chExt cx="550623" cy="1278079"/>
            </a:xfrm>
          </p:grpSpPr>
          <p:sp>
            <p:nvSpPr>
              <p:cNvPr id="2737" name="Google Shape;2737;p87"/>
              <p:cNvSpPr/>
              <p:nvPr/>
            </p:nvSpPr>
            <p:spPr>
              <a:xfrm>
                <a:off x="2942205" y="3050537"/>
                <a:ext cx="550623" cy="1278079"/>
              </a:xfrm>
              <a:custGeom>
                <a:rect b="b" l="l" r="r" t="t"/>
                <a:pathLst>
                  <a:path extrusionOk="0" h="50622" w="21809">
                    <a:moveTo>
                      <a:pt x="3774" y="7802"/>
                    </a:moveTo>
                    <a:lnTo>
                      <a:pt x="3774" y="7834"/>
                    </a:lnTo>
                    <a:lnTo>
                      <a:pt x="3755" y="7834"/>
                    </a:lnTo>
                    <a:lnTo>
                      <a:pt x="3774" y="7802"/>
                    </a:lnTo>
                    <a:close/>
                    <a:moveTo>
                      <a:pt x="10689" y="0"/>
                    </a:moveTo>
                    <a:cubicBezTo>
                      <a:pt x="6753" y="0"/>
                      <a:pt x="3559" y="3187"/>
                      <a:pt x="3559" y="7130"/>
                    </a:cubicBezTo>
                    <a:cubicBezTo>
                      <a:pt x="3559" y="7365"/>
                      <a:pt x="3572" y="7600"/>
                      <a:pt x="3598" y="7834"/>
                    </a:cubicBezTo>
                    <a:cubicBezTo>
                      <a:pt x="2972" y="7906"/>
                      <a:pt x="2542" y="8512"/>
                      <a:pt x="2699" y="9131"/>
                    </a:cubicBezTo>
                    <a:cubicBezTo>
                      <a:pt x="2821" y="9609"/>
                      <a:pt x="3247" y="9920"/>
                      <a:pt x="3710" y="9920"/>
                    </a:cubicBezTo>
                    <a:cubicBezTo>
                      <a:pt x="3841" y="9920"/>
                      <a:pt x="3976" y="9895"/>
                      <a:pt x="4106" y="9842"/>
                    </a:cubicBezTo>
                    <a:cubicBezTo>
                      <a:pt x="4830" y="12044"/>
                      <a:pt x="6681" y="13804"/>
                      <a:pt x="8747" y="14560"/>
                    </a:cubicBezTo>
                    <a:cubicBezTo>
                      <a:pt x="8793" y="14573"/>
                      <a:pt x="8871" y="14593"/>
                      <a:pt x="8871" y="14606"/>
                    </a:cubicBezTo>
                    <a:lnTo>
                      <a:pt x="8871" y="16620"/>
                    </a:lnTo>
                    <a:lnTo>
                      <a:pt x="5651" y="16620"/>
                    </a:lnTo>
                    <a:cubicBezTo>
                      <a:pt x="5651" y="16620"/>
                      <a:pt x="5645" y="16685"/>
                      <a:pt x="5625" y="16698"/>
                    </a:cubicBezTo>
                    <a:cubicBezTo>
                      <a:pt x="5051" y="16705"/>
                      <a:pt x="4537" y="17076"/>
                      <a:pt x="4361" y="17623"/>
                    </a:cubicBezTo>
                    <a:lnTo>
                      <a:pt x="215" y="33239"/>
                    </a:lnTo>
                    <a:cubicBezTo>
                      <a:pt x="0" y="33872"/>
                      <a:pt x="294" y="34563"/>
                      <a:pt x="900" y="34849"/>
                    </a:cubicBezTo>
                    <a:cubicBezTo>
                      <a:pt x="1081" y="34936"/>
                      <a:pt x="1273" y="34977"/>
                      <a:pt x="1463" y="34977"/>
                    </a:cubicBezTo>
                    <a:cubicBezTo>
                      <a:pt x="1903" y="34977"/>
                      <a:pt x="2329" y="34756"/>
                      <a:pt x="2575" y="34360"/>
                    </a:cubicBezTo>
                    <a:cubicBezTo>
                      <a:pt x="2647" y="34407"/>
                      <a:pt x="2726" y="34429"/>
                      <a:pt x="2804" y="34429"/>
                    </a:cubicBezTo>
                    <a:cubicBezTo>
                      <a:pt x="2987" y="34429"/>
                      <a:pt x="3161" y="34309"/>
                      <a:pt x="3207" y="34113"/>
                    </a:cubicBezTo>
                    <a:lnTo>
                      <a:pt x="3559" y="32536"/>
                    </a:lnTo>
                    <a:cubicBezTo>
                      <a:pt x="3605" y="32340"/>
                      <a:pt x="3481" y="32040"/>
                      <a:pt x="3298" y="31942"/>
                    </a:cubicBezTo>
                    <a:lnTo>
                      <a:pt x="6329" y="20954"/>
                    </a:lnTo>
                    <a:cubicBezTo>
                      <a:pt x="6329" y="22844"/>
                      <a:pt x="6381" y="26507"/>
                      <a:pt x="6453" y="30567"/>
                    </a:cubicBezTo>
                    <a:lnTo>
                      <a:pt x="6401" y="30567"/>
                    </a:lnTo>
                    <a:lnTo>
                      <a:pt x="6466" y="32360"/>
                    </a:lnTo>
                    <a:lnTo>
                      <a:pt x="6485" y="32360"/>
                    </a:lnTo>
                    <a:cubicBezTo>
                      <a:pt x="6622" y="40187"/>
                      <a:pt x="6798" y="48725"/>
                      <a:pt x="6798" y="48725"/>
                    </a:cubicBezTo>
                    <a:cubicBezTo>
                      <a:pt x="6798" y="48725"/>
                      <a:pt x="4517" y="49090"/>
                      <a:pt x="4517" y="50615"/>
                    </a:cubicBezTo>
                    <a:lnTo>
                      <a:pt x="8936" y="50615"/>
                    </a:lnTo>
                    <a:lnTo>
                      <a:pt x="10631" y="33428"/>
                    </a:lnTo>
                    <a:lnTo>
                      <a:pt x="10663" y="33455"/>
                    </a:lnTo>
                    <a:lnTo>
                      <a:pt x="11035" y="33455"/>
                    </a:lnTo>
                    <a:lnTo>
                      <a:pt x="11035" y="33448"/>
                    </a:lnTo>
                    <a:lnTo>
                      <a:pt x="12892" y="50622"/>
                    </a:lnTo>
                    <a:lnTo>
                      <a:pt x="17311" y="50622"/>
                    </a:lnTo>
                    <a:cubicBezTo>
                      <a:pt x="17311" y="49090"/>
                      <a:pt x="15023" y="48732"/>
                      <a:pt x="15023" y="48732"/>
                    </a:cubicBezTo>
                    <a:cubicBezTo>
                      <a:pt x="15023" y="48732"/>
                      <a:pt x="15193" y="40096"/>
                      <a:pt x="15317" y="32216"/>
                    </a:cubicBezTo>
                    <a:cubicBezTo>
                      <a:pt x="15323" y="31897"/>
                      <a:pt x="15356" y="30567"/>
                      <a:pt x="15356" y="30567"/>
                    </a:cubicBezTo>
                    <a:lnTo>
                      <a:pt x="15343" y="30567"/>
                    </a:lnTo>
                    <a:cubicBezTo>
                      <a:pt x="15408" y="26474"/>
                      <a:pt x="15454" y="22779"/>
                      <a:pt x="15454" y="20863"/>
                    </a:cubicBezTo>
                    <a:lnTo>
                      <a:pt x="18510" y="31923"/>
                    </a:lnTo>
                    <a:cubicBezTo>
                      <a:pt x="18302" y="31988"/>
                      <a:pt x="18152" y="32334"/>
                      <a:pt x="18204" y="32542"/>
                    </a:cubicBezTo>
                    <a:lnTo>
                      <a:pt x="18562" y="34113"/>
                    </a:lnTo>
                    <a:cubicBezTo>
                      <a:pt x="18602" y="34305"/>
                      <a:pt x="18769" y="34428"/>
                      <a:pt x="18956" y="34428"/>
                    </a:cubicBezTo>
                    <a:cubicBezTo>
                      <a:pt x="18985" y="34428"/>
                      <a:pt x="19015" y="34425"/>
                      <a:pt x="19045" y="34419"/>
                    </a:cubicBezTo>
                    <a:cubicBezTo>
                      <a:pt x="19110" y="34406"/>
                      <a:pt x="19169" y="34374"/>
                      <a:pt x="19221" y="34328"/>
                    </a:cubicBezTo>
                    <a:cubicBezTo>
                      <a:pt x="19463" y="34743"/>
                      <a:pt x="19902" y="34978"/>
                      <a:pt x="20357" y="34978"/>
                    </a:cubicBezTo>
                    <a:cubicBezTo>
                      <a:pt x="20538" y="34978"/>
                      <a:pt x="20721" y="34940"/>
                      <a:pt x="20896" y="34862"/>
                    </a:cubicBezTo>
                    <a:cubicBezTo>
                      <a:pt x="21508" y="34582"/>
                      <a:pt x="21808" y="33885"/>
                      <a:pt x="21600" y="33246"/>
                    </a:cubicBezTo>
                    <a:lnTo>
                      <a:pt x="17292" y="17663"/>
                    </a:lnTo>
                    <a:cubicBezTo>
                      <a:pt x="17116" y="17141"/>
                      <a:pt x="16653" y="16744"/>
                      <a:pt x="16138" y="16705"/>
                    </a:cubicBezTo>
                    <a:cubicBezTo>
                      <a:pt x="16125" y="16691"/>
                      <a:pt x="16112" y="16626"/>
                      <a:pt x="16112" y="16626"/>
                    </a:cubicBezTo>
                    <a:lnTo>
                      <a:pt x="12612" y="16626"/>
                    </a:lnTo>
                    <a:lnTo>
                      <a:pt x="12612" y="14704"/>
                    </a:lnTo>
                    <a:cubicBezTo>
                      <a:pt x="12612" y="14704"/>
                      <a:pt x="12638" y="14697"/>
                      <a:pt x="12651" y="14691"/>
                    </a:cubicBezTo>
                    <a:cubicBezTo>
                      <a:pt x="12664" y="14691"/>
                      <a:pt x="12684" y="14684"/>
                      <a:pt x="12697" y="14678"/>
                    </a:cubicBezTo>
                    <a:cubicBezTo>
                      <a:pt x="14893" y="14013"/>
                      <a:pt x="16913" y="12201"/>
                      <a:pt x="17689" y="9887"/>
                    </a:cubicBezTo>
                    <a:cubicBezTo>
                      <a:pt x="17774" y="9907"/>
                      <a:pt x="17859" y="9920"/>
                      <a:pt x="17943" y="9920"/>
                    </a:cubicBezTo>
                    <a:cubicBezTo>
                      <a:pt x="17947" y="9920"/>
                      <a:pt x="17952" y="9920"/>
                      <a:pt x="17956" y="9920"/>
                    </a:cubicBezTo>
                    <a:cubicBezTo>
                      <a:pt x="18511" y="9920"/>
                      <a:pt x="18973" y="9485"/>
                      <a:pt x="19006" y="8929"/>
                    </a:cubicBezTo>
                    <a:cubicBezTo>
                      <a:pt x="19032" y="8369"/>
                      <a:pt x="18608" y="7880"/>
                      <a:pt x="18048" y="7834"/>
                    </a:cubicBezTo>
                    <a:lnTo>
                      <a:pt x="18048" y="7828"/>
                    </a:lnTo>
                    <a:cubicBezTo>
                      <a:pt x="18048" y="7815"/>
                      <a:pt x="18041" y="7802"/>
                      <a:pt x="18041" y="7789"/>
                    </a:cubicBezTo>
                    <a:cubicBezTo>
                      <a:pt x="18035" y="6068"/>
                      <a:pt x="17637" y="4295"/>
                      <a:pt x="16685" y="2998"/>
                    </a:cubicBezTo>
                    <a:cubicBezTo>
                      <a:pt x="17656" y="2464"/>
                      <a:pt x="17774" y="1786"/>
                      <a:pt x="18152" y="1147"/>
                    </a:cubicBezTo>
                    <a:lnTo>
                      <a:pt x="18152" y="1147"/>
                    </a:lnTo>
                    <a:cubicBezTo>
                      <a:pt x="17943" y="1170"/>
                      <a:pt x="17732" y="1181"/>
                      <a:pt x="17520" y="1181"/>
                    </a:cubicBezTo>
                    <a:cubicBezTo>
                      <a:pt x="15276" y="1181"/>
                      <a:pt x="12899" y="0"/>
                      <a:pt x="10689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8" name="Google Shape;2738;p87"/>
              <p:cNvGrpSpPr/>
              <p:nvPr/>
            </p:nvGrpSpPr>
            <p:grpSpPr>
              <a:xfrm>
                <a:off x="2976264" y="3168065"/>
                <a:ext cx="478718" cy="1086021"/>
                <a:chOff x="2976264" y="3168065"/>
                <a:chExt cx="478718" cy="1086021"/>
              </a:xfrm>
            </p:grpSpPr>
            <p:sp>
              <p:nvSpPr>
                <p:cNvPr id="2739" name="Google Shape;2739;p87"/>
                <p:cNvSpPr/>
                <p:nvPr/>
              </p:nvSpPr>
              <p:spPr>
                <a:xfrm>
                  <a:off x="2976264" y="3716491"/>
                  <a:ext cx="68522" cy="119951"/>
                </a:xfrm>
                <a:custGeom>
                  <a:rect b="b" l="l" r="r" t="t"/>
                  <a:pathLst>
                    <a:path extrusionOk="0" h="4751" w="2714">
                      <a:moveTo>
                        <a:pt x="2269" y="1"/>
                      </a:moveTo>
                      <a:cubicBezTo>
                        <a:pt x="2234" y="1"/>
                        <a:pt x="2197" y="6"/>
                        <a:pt x="2158" y="19"/>
                      </a:cubicBezTo>
                      <a:cubicBezTo>
                        <a:pt x="450" y="593"/>
                        <a:pt x="1" y="3161"/>
                        <a:pt x="79" y="4699"/>
                      </a:cubicBezTo>
                      <a:cubicBezTo>
                        <a:pt x="79" y="4731"/>
                        <a:pt x="106" y="4750"/>
                        <a:pt x="132" y="4750"/>
                      </a:cubicBezTo>
                      <a:cubicBezTo>
                        <a:pt x="149" y="4750"/>
                        <a:pt x="166" y="4742"/>
                        <a:pt x="176" y="4725"/>
                      </a:cubicBezTo>
                      <a:cubicBezTo>
                        <a:pt x="535" y="4079"/>
                        <a:pt x="763" y="3402"/>
                        <a:pt x="1024" y="2717"/>
                      </a:cubicBezTo>
                      <a:cubicBezTo>
                        <a:pt x="1369" y="1818"/>
                        <a:pt x="1871" y="1303"/>
                        <a:pt x="2510" y="619"/>
                      </a:cubicBezTo>
                      <a:cubicBezTo>
                        <a:pt x="2713" y="398"/>
                        <a:pt x="2559" y="1"/>
                        <a:pt x="226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87"/>
                <p:cNvSpPr/>
                <p:nvPr/>
              </p:nvSpPr>
              <p:spPr>
                <a:xfrm>
                  <a:off x="3000047" y="3758831"/>
                  <a:ext cx="39588" cy="65871"/>
                </a:xfrm>
                <a:custGeom>
                  <a:rect b="b" l="l" r="r" t="t"/>
                  <a:pathLst>
                    <a:path extrusionOk="0" h="2609" w="1568">
                      <a:moveTo>
                        <a:pt x="1310" y="1"/>
                      </a:moveTo>
                      <a:cubicBezTo>
                        <a:pt x="1276" y="1"/>
                        <a:pt x="1242" y="12"/>
                        <a:pt x="1209" y="37"/>
                      </a:cubicBezTo>
                      <a:cubicBezTo>
                        <a:pt x="883" y="284"/>
                        <a:pt x="720" y="656"/>
                        <a:pt x="564" y="1027"/>
                      </a:cubicBezTo>
                      <a:cubicBezTo>
                        <a:pt x="369" y="1464"/>
                        <a:pt x="186" y="1920"/>
                        <a:pt x="36" y="2376"/>
                      </a:cubicBezTo>
                      <a:cubicBezTo>
                        <a:pt x="0" y="2489"/>
                        <a:pt x="105" y="2609"/>
                        <a:pt x="211" y="2609"/>
                      </a:cubicBezTo>
                      <a:cubicBezTo>
                        <a:pt x="240" y="2609"/>
                        <a:pt x="270" y="2600"/>
                        <a:pt x="297" y="2578"/>
                      </a:cubicBezTo>
                      <a:cubicBezTo>
                        <a:pt x="668" y="2318"/>
                        <a:pt x="962" y="1959"/>
                        <a:pt x="1144" y="1542"/>
                      </a:cubicBezTo>
                      <a:cubicBezTo>
                        <a:pt x="1340" y="1138"/>
                        <a:pt x="1568" y="675"/>
                        <a:pt x="1522" y="219"/>
                      </a:cubicBezTo>
                      <a:cubicBezTo>
                        <a:pt x="1512" y="110"/>
                        <a:pt x="1416" y="1"/>
                        <a:pt x="13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87"/>
                <p:cNvSpPr/>
                <p:nvPr/>
              </p:nvSpPr>
              <p:spPr>
                <a:xfrm>
                  <a:off x="3021684" y="3580659"/>
                  <a:ext cx="59912" cy="110205"/>
                </a:xfrm>
                <a:custGeom>
                  <a:rect b="b" l="l" r="r" t="t"/>
                  <a:pathLst>
                    <a:path extrusionOk="0" h="4365" w="2373">
                      <a:moveTo>
                        <a:pt x="1377" y="0"/>
                      </a:moveTo>
                      <a:cubicBezTo>
                        <a:pt x="925" y="0"/>
                        <a:pt x="616" y="342"/>
                        <a:pt x="509" y="772"/>
                      </a:cubicBezTo>
                      <a:cubicBezTo>
                        <a:pt x="274" y="1743"/>
                        <a:pt x="0" y="2870"/>
                        <a:pt x="20" y="3874"/>
                      </a:cubicBezTo>
                      <a:cubicBezTo>
                        <a:pt x="29" y="4173"/>
                        <a:pt x="324" y="4364"/>
                        <a:pt x="606" y="4364"/>
                      </a:cubicBezTo>
                      <a:cubicBezTo>
                        <a:pt x="730" y="4364"/>
                        <a:pt x="852" y="4327"/>
                        <a:pt x="945" y="4245"/>
                      </a:cubicBezTo>
                      <a:cubicBezTo>
                        <a:pt x="1819" y="3463"/>
                        <a:pt x="2014" y="2088"/>
                        <a:pt x="2262" y="1000"/>
                      </a:cubicBezTo>
                      <a:cubicBezTo>
                        <a:pt x="2373" y="530"/>
                        <a:pt x="1949" y="68"/>
                        <a:pt x="1506" y="9"/>
                      </a:cubicBezTo>
                      <a:cubicBezTo>
                        <a:pt x="1462" y="3"/>
                        <a:pt x="1419" y="0"/>
                        <a:pt x="1377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87"/>
                <p:cNvSpPr/>
                <p:nvPr/>
              </p:nvSpPr>
              <p:spPr>
                <a:xfrm>
                  <a:off x="3064554" y="3484820"/>
                  <a:ext cx="76626" cy="82383"/>
                </a:xfrm>
                <a:custGeom>
                  <a:rect b="b" l="l" r="r" t="t"/>
                  <a:pathLst>
                    <a:path extrusionOk="0" h="3263" w="3035">
                      <a:moveTo>
                        <a:pt x="2038" y="1"/>
                      </a:moveTo>
                      <a:cubicBezTo>
                        <a:pt x="1451" y="1"/>
                        <a:pt x="821" y="436"/>
                        <a:pt x="518" y="898"/>
                      </a:cubicBezTo>
                      <a:cubicBezTo>
                        <a:pt x="277" y="1257"/>
                        <a:pt x="290" y="1596"/>
                        <a:pt x="192" y="1993"/>
                      </a:cubicBezTo>
                      <a:cubicBezTo>
                        <a:pt x="108" y="2352"/>
                        <a:pt x="49" y="2717"/>
                        <a:pt x="16" y="3082"/>
                      </a:cubicBezTo>
                      <a:cubicBezTo>
                        <a:pt x="1" y="3196"/>
                        <a:pt x="100" y="3263"/>
                        <a:pt x="199" y="3263"/>
                      </a:cubicBezTo>
                      <a:cubicBezTo>
                        <a:pt x="264" y="3263"/>
                        <a:pt x="329" y="3235"/>
                        <a:pt x="362" y="3173"/>
                      </a:cubicBezTo>
                      <a:cubicBezTo>
                        <a:pt x="486" y="2932"/>
                        <a:pt x="597" y="2684"/>
                        <a:pt x="714" y="2443"/>
                      </a:cubicBezTo>
                      <a:cubicBezTo>
                        <a:pt x="838" y="2182"/>
                        <a:pt x="1027" y="2019"/>
                        <a:pt x="1203" y="1798"/>
                      </a:cubicBezTo>
                      <a:cubicBezTo>
                        <a:pt x="1333" y="1622"/>
                        <a:pt x="1502" y="1485"/>
                        <a:pt x="1705" y="1387"/>
                      </a:cubicBezTo>
                      <a:cubicBezTo>
                        <a:pt x="2030" y="1263"/>
                        <a:pt x="2356" y="1361"/>
                        <a:pt x="2682" y="1165"/>
                      </a:cubicBezTo>
                      <a:cubicBezTo>
                        <a:pt x="2982" y="989"/>
                        <a:pt x="3034" y="572"/>
                        <a:pt x="2793" y="325"/>
                      </a:cubicBezTo>
                      <a:cubicBezTo>
                        <a:pt x="2576" y="95"/>
                        <a:pt x="2311" y="1"/>
                        <a:pt x="2038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87"/>
                <p:cNvSpPr/>
                <p:nvPr/>
              </p:nvSpPr>
              <p:spPr>
                <a:xfrm>
                  <a:off x="3110378" y="3514536"/>
                  <a:ext cx="118764" cy="101596"/>
                </a:xfrm>
                <a:custGeom>
                  <a:rect b="b" l="l" r="r" t="t"/>
                  <a:pathLst>
                    <a:path extrusionOk="0" h="4024" w="4704">
                      <a:moveTo>
                        <a:pt x="2490" y="1"/>
                      </a:moveTo>
                      <a:cubicBezTo>
                        <a:pt x="2445" y="1"/>
                        <a:pt x="2399" y="3"/>
                        <a:pt x="2353" y="8"/>
                      </a:cubicBezTo>
                      <a:cubicBezTo>
                        <a:pt x="1473" y="106"/>
                        <a:pt x="574" y="640"/>
                        <a:pt x="385" y="914"/>
                      </a:cubicBezTo>
                      <a:cubicBezTo>
                        <a:pt x="0" y="1468"/>
                        <a:pt x="137" y="2100"/>
                        <a:pt x="391" y="2674"/>
                      </a:cubicBezTo>
                      <a:cubicBezTo>
                        <a:pt x="742" y="3475"/>
                        <a:pt x="1557" y="4023"/>
                        <a:pt x="2372" y="4023"/>
                      </a:cubicBezTo>
                      <a:cubicBezTo>
                        <a:pt x="2783" y="4023"/>
                        <a:pt x="3194" y="3884"/>
                        <a:pt x="3546" y="3567"/>
                      </a:cubicBezTo>
                      <a:cubicBezTo>
                        <a:pt x="4703" y="2523"/>
                        <a:pt x="3958" y="1"/>
                        <a:pt x="249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87"/>
                <p:cNvSpPr/>
                <p:nvPr/>
              </p:nvSpPr>
              <p:spPr>
                <a:xfrm>
                  <a:off x="3162388" y="3474090"/>
                  <a:ext cx="36104" cy="28504"/>
                </a:xfrm>
                <a:custGeom>
                  <a:rect b="b" l="l" r="r" t="t"/>
                  <a:pathLst>
                    <a:path extrusionOk="0" h="1129" w="1430">
                      <a:moveTo>
                        <a:pt x="413" y="0"/>
                      </a:moveTo>
                      <a:cubicBezTo>
                        <a:pt x="204" y="0"/>
                        <a:pt x="1" y="207"/>
                        <a:pt x="52" y="424"/>
                      </a:cubicBezTo>
                      <a:cubicBezTo>
                        <a:pt x="26" y="541"/>
                        <a:pt x="13" y="658"/>
                        <a:pt x="19" y="782"/>
                      </a:cubicBezTo>
                      <a:cubicBezTo>
                        <a:pt x="19" y="919"/>
                        <a:pt x="111" y="1043"/>
                        <a:pt x="241" y="1076"/>
                      </a:cubicBezTo>
                      <a:cubicBezTo>
                        <a:pt x="495" y="1108"/>
                        <a:pt x="749" y="1128"/>
                        <a:pt x="1004" y="1128"/>
                      </a:cubicBezTo>
                      <a:cubicBezTo>
                        <a:pt x="1011" y="1128"/>
                        <a:pt x="1019" y="1128"/>
                        <a:pt x="1026" y="1128"/>
                      </a:cubicBezTo>
                      <a:cubicBezTo>
                        <a:pt x="1322" y="1128"/>
                        <a:pt x="1429" y="751"/>
                        <a:pt x="1245" y="548"/>
                      </a:cubicBezTo>
                      <a:cubicBezTo>
                        <a:pt x="1147" y="437"/>
                        <a:pt x="1036" y="346"/>
                        <a:pt x="912" y="267"/>
                      </a:cubicBezTo>
                      <a:cubicBezTo>
                        <a:pt x="762" y="170"/>
                        <a:pt x="678" y="65"/>
                        <a:pt x="502" y="13"/>
                      </a:cubicBezTo>
                      <a:cubicBezTo>
                        <a:pt x="473" y="4"/>
                        <a:pt x="443" y="0"/>
                        <a:pt x="41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87"/>
                <p:cNvSpPr/>
                <p:nvPr/>
              </p:nvSpPr>
              <p:spPr>
                <a:xfrm>
                  <a:off x="3179001" y="3433012"/>
                  <a:ext cx="38351" cy="58675"/>
                </a:xfrm>
                <a:custGeom>
                  <a:rect b="b" l="l" r="r" t="t"/>
                  <a:pathLst>
                    <a:path extrusionOk="0" h="2324" w="1519">
                      <a:moveTo>
                        <a:pt x="259" y="1"/>
                      </a:moveTo>
                      <a:cubicBezTo>
                        <a:pt x="245" y="1"/>
                        <a:pt x="229" y="9"/>
                        <a:pt x="222" y="24"/>
                      </a:cubicBezTo>
                      <a:lnTo>
                        <a:pt x="222" y="37"/>
                      </a:lnTo>
                      <a:cubicBezTo>
                        <a:pt x="52" y="128"/>
                        <a:pt x="0" y="408"/>
                        <a:pt x="202" y="526"/>
                      </a:cubicBezTo>
                      <a:cubicBezTo>
                        <a:pt x="248" y="1132"/>
                        <a:pt x="541" y="1686"/>
                        <a:pt x="887" y="2201"/>
                      </a:cubicBezTo>
                      <a:cubicBezTo>
                        <a:pt x="941" y="2280"/>
                        <a:pt x="1038" y="2324"/>
                        <a:pt x="1129" y="2324"/>
                      </a:cubicBezTo>
                      <a:cubicBezTo>
                        <a:pt x="1233" y="2324"/>
                        <a:pt x="1332" y="2267"/>
                        <a:pt x="1356" y="2142"/>
                      </a:cubicBezTo>
                      <a:cubicBezTo>
                        <a:pt x="1519" y="1347"/>
                        <a:pt x="1317" y="278"/>
                        <a:pt x="417" y="24"/>
                      </a:cubicBezTo>
                      <a:cubicBezTo>
                        <a:pt x="393" y="16"/>
                        <a:pt x="366" y="10"/>
                        <a:pt x="339" y="10"/>
                      </a:cubicBezTo>
                      <a:cubicBezTo>
                        <a:pt x="322" y="10"/>
                        <a:pt x="304" y="12"/>
                        <a:pt x="287" y="17"/>
                      </a:cubicBezTo>
                      <a:cubicBezTo>
                        <a:pt x="281" y="6"/>
                        <a:pt x="270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87"/>
                <p:cNvSpPr/>
                <p:nvPr/>
              </p:nvSpPr>
              <p:spPr>
                <a:xfrm>
                  <a:off x="3156859" y="3628907"/>
                  <a:ext cx="50621" cy="52212"/>
                </a:xfrm>
                <a:custGeom>
                  <a:rect b="b" l="l" r="r" t="t"/>
                  <a:pathLst>
                    <a:path extrusionOk="0" h="2068" w="2005">
                      <a:moveTo>
                        <a:pt x="1455" y="1"/>
                      </a:moveTo>
                      <a:cubicBezTo>
                        <a:pt x="1388" y="1"/>
                        <a:pt x="1321" y="9"/>
                        <a:pt x="1255" y="27"/>
                      </a:cubicBezTo>
                      <a:cubicBezTo>
                        <a:pt x="1131" y="47"/>
                        <a:pt x="1014" y="99"/>
                        <a:pt x="916" y="190"/>
                      </a:cubicBezTo>
                      <a:cubicBezTo>
                        <a:pt x="525" y="464"/>
                        <a:pt x="245" y="985"/>
                        <a:pt x="121" y="1396"/>
                      </a:cubicBezTo>
                      <a:cubicBezTo>
                        <a:pt x="1" y="1784"/>
                        <a:pt x="289" y="2067"/>
                        <a:pt x="658" y="2067"/>
                      </a:cubicBezTo>
                      <a:cubicBezTo>
                        <a:pt x="729" y="2067"/>
                        <a:pt x="803" y="2057"/>
                        <a:pt x="877" y="2035"/>
                      </a:cubicBezTo>
                      <a:cubicBezTo>
                        <a:pt x="1242" y="1924"/>
                        <a:pt x="1555" y="1891"/>
                        <a:pt x="1783" y="1578"/>
                      </a:cubicBezTo>
                      <a:cubicBezTo>
                        <a:pt x="1979" y="1311"/>
                        <a:pt x="2005" y="946"/>
                        <a:pt x="1998" y="633"/>
                      </a:cubicBezTo>
                      <a:cubicBezTo>
                        <a:pt x="1992" y="568"/>
                        <a:pt x="1985" y="510"/>
                        <a:pt x="1966" y="451"/>
                      </a:cubicBezTo>
                      <a:cubicBezTo>
                        <a:pt x="1992" y="262"/>
                        <a:pt x="1874" y="86"/>
                        <a:pt x="1692" y="34"/>
                      </a:cubicBezTo>
                      <a:cubicBezTo>
                        <a:pt x="1614" y="13"/>
                        <a:pt x="1535" y="1"/>
                        <a:pt x="14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87"/>
                <p:cNvSpPr/>
                <p:nvPr/>
              </p:nvSpPr>
              <p:spPr>
                <a:xfrm>
                  <a:off x="3156859" y="3684098"/>
                  <a:ext cx="50621" cy="52288"/>
                </a:xfrm>
                <a:custGeom>
                  <a:rect b="b" l="l" r="r" t="t"/>
                  <a:pathLst>
                    <a:path extrusionOk="0" h="2071" w="2005">
                      <a:moveTo>
                        <a:pt x="1464" y="1"/>
                      </a:moveTo>
                      <a:cubicBezTo>
                        <a:pt x="1394" y="1"/>
                        <a:pt x="1324" y="9"/>
                        <a:pt x="1255" y="25"/>
                      </a:cubicBezTo>
                      <a:cubicBezTo>
                        <a:pt x="1131" y="44"/>
                        <a:pt x="1008" y="103"/>
                        <a:pt x="916" y="188"/>
                      </a:cubicBezTo>
                      <a:cubicBezTo>
                        <a:pt x="525" y="461"/>
                        <a:pt x="245" y="989"/>
                        <a:pt x="121" y="1400"/>
                      </a:cubicBezTo>
                      <a:cubicBezTo>
                        <a:pt x="1" y="1788"/>
                        <a:pt x="289" y="2071"/>
                        <a:pt x="658" y="2071"/>
                      </a:cubicBezTo>
                      <a:cubicBezTo>
                        <a:pt x="729" y="2071"/>
                        <a:pt x="803" y="2061"/>
                        <a:pt x="877" y="2039"/>
                      </a:cubicBezTo>
                      <a:cubicBezTo>
                        <a:pt x="1242" y="1928"/>
                        <a:pt x="1555" y="1895"/>
                        <a:pt x="1783" y="1582"/>
                      </a:cubicBezTo>
                      <a:cubicBezTo>
                        <a:pt x="1979" y="1322"/>
                        <a:pt x="2005" y="950"/>
                        <a:pt x="1998" y="637"/>
                      </a:cubicBezTo>
                      <a:cubicBezTo>
                        <a:pt x="1992" y="572"/>
                        <a:pt x="1985" y="513"/>
                        <a:pt x="1966" y="455"/>
                      </a:cubicBezTo>
                      <a:cubicBezTo>
                        <a:pt x="1992" y="266"/>
                        <a:pt x="1874" y="83"/>
                        <a:pt x="1692" y="31"/>
                      </a:cubicBezTo>
                      <a:cubicBezTo>
                        <a:pt x="1617" y="11"/>
                        <a:pt x="1540" y="1"/>
                        <a:pt x="146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87"/>
                <p:cNvSpPr/>
                <p:nvPr/>
              </p:nvSpPr>
              <p:spPr>
                <a:xfrm>
                  <a:off x="3156859" y="3739491"/>
                  <a:ext cx="50621" cy="52187"/>
                </a:xfrm>
                <a:custGeom>
                  <a:rect b="b" l="l" r="r" t="t"/>
                  <a:pathLst>
                    <a:path extrusionOk="0" h="2067" w="2005">
                      <a:moveTo>
                        <a:pt x="1455" y="1"/>
                      </a:moveTo>
                      <a:cubicBezTo>
                        <a:pt x="1388" y="1"/>
                        <a:pt x="1321" y="9"/>
                        <a:pt x="1255" y="27"/>
                      </a:cubicBezTo>
                      <a:cubicBezTo>
                        <a:pt x="1131" y="47"/>
                        <a:pt x="1014" y="99"/>
                        <a:pt x="916" y="190"/>
                      </a:cubicBezTo>
                      <a:cubicBezTo>
                        <a:pt x="525" y="464"/>
                        <a:pt x="245" y="985"/>
                        <a:pt x="121" y="1402"/>
                      </a:cubicBezTo>
                      <a:cubicBezTo>
                        <a:pt x="1" y="1785"/>
                        <a:pt x="289" y="2067"/>
                        <a:pt x="658" y="2067"/>
                      </a:cubicBezTo>
                      <a:cubicBezTo>
                        <a:pt x="729" y="2067"/>
                        <a:pt x="803" y="2056"/>
                        <a:pt x="877" y="2034"/>
                      </a:cubicBezTo>
                      <a:cubicBezTo>
                        <a:pt x="1242" y="1924"/>
                        <a:pt x="1555" y="1898"/>
                        <a:pt x="1783" y="1585"/>
                      </a:cubicBezTo>
                      <a:cubicBezTo>
                        <a:pt x="1979" y="1318"/>
                        <a:pt x="2005" y="946"/>
                        <a:pt x="1998" y="633"/>
                      </a:cubicBezTo>
                      <a:cubicBezTo>
                        <a:pt x="1992" y="575"/>
                        <a:pt x="1985" y="509"/>
                        <a:pt x="1966" y="451"/>
                      </a:cubicBezTo>
                      <a:cubicBezTo>
                        <a:pt x="1992" y="262"/>
                        <a:pt x="1874" y="86"/>
                        <a:pt x="1692" y="34"/>
                      </a:cubicBezTo>
                      <a:cubicBezTo>
                        <a:pt x="1614" y="12"/>
                        <a:pt x="1535" y="1"/>
                        <a:pt x="145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87"/>
                <p:cNvSpPr/>
                <p:nvPr/>
              </p:nvSpPr>
              <p:spPr>
                <a:xfrm>
                  <a:off x="3118129" y="3629437"/>
                  <a:ext cx="32923" cy="44511"/>
                </a:xfrm>
                <a:custGeom>
                  <a:rect b="b" l="l" r="r" t="t"/>
                  <a:pathLst>
                    <a:path extrusionOk="0" h="1763" w="1304">
                      <a:moveTo>
                        <a:pt x="478" y="1"/>
                      </a:moveTo>
                      <a:cubicBezTo>
                        <a:pt x="239" y="1"/>
                        <a:pt x="1" y="207"/>
                        <a:pt x="52" y="528"/>
                      </a:cubicBezTo>
                      <a:cubicBezTo>
                        <a:pt x="117" y="919"/>
                        <a:pt x="208" y="1668"/>
                        <a:pt x="691" y="1753"/>
                      </a:cubicBezTo>
                      <a:cubicBezTo>
                        <a:pt x="726" y="1759"/>
                        <a:pt x="762" y="1763"/>
                        <a:pt x="798" y="1763"/>
                      </a:cubicBezTo>
                      <a:cubicBezTo>
                        <a:pt x="947" y="1763"/>
                        <a:pt x="1093" y="1704"/>
                        <a:pt x="1166" y="1557"/>
                      </a:cubicBezTo>
                      <a:cubicBezTo>
                        <a:pt x="1303" y="1297"/>
                        <a:pt x="1205" y="1056"/>
                        <a:pt x="1082" y="801"/>
                      </a:cubicBezTo>
                      <a:cubicBezTo>
                        <a:pt x="997" y="638"/>
                        <a:pt x="925" y="476"/>
                        <a:pt x="867" y="300"/>
                      </a:cubicBezTo>
                      <a:cubicBezTo>
                        <a:pt x="794" y="91"/>
                        <a:pt x="636" y="1"/>
                        <a:pt x="478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87"/>
                <p:cNvSpPr/>
                <p:nvPr/>
              </p:nvSpPr>
              <p:spPr>
                <a:xfrm>
                  <a:off x="3114872" y="3672282"/>
                  <a:ext cx="31761" cy="47667"/>
                </a:xfrm>
                <a:custGeom>
                  <a:rect b="b" l="l" r="r" t="t"/>
                  <a:pathLst>
                    <a:path extrusionOk="0" h="1888" w="1258">
                      <a:moveTo>
                        <a:pt x="271" y="0"/>
                      </a:moveTo>
                      <a:cubicBezTo>
                        <a:pt x="141" y="0"/>
                        <a:pt x="1" y="104"/>
                        <a:pt x="5" y="251"/>
                      </a:cubicBezTo>
                      <a:cubicBezTo>
                        <a:pt x="5" y="760"/>
                        <a:pt x="50" y="1522"/>
                        <a:pt x="533" y="1822"/>
                      </a:cubicBezTo>
                      <a:cubicBezTo>
                        <a:pt x="606" y="1868"/>
                        <a:pt x="681" y="1888"/>
                        <a:pt x="754" y="1888"/>
                      </a:cubicBezTo>
                      <a:cubicBezTo>
                        <a:pt x="1025" y="1888"/>
                        <a:pt x="1258" y="1607"/>
                        <a:pt x="1191" y="1314"/>
                      </a:cubicBezTo>
                      <a:cubicBezTo>
                        <a:pt x="1132" y="1086"/>
                        <a:pt x="950" y="936"/>
                        <a:pt x="826" y="747"/>
                      </a:cubicBezTo>
                      <a:cubicBezTo>
                        <a:pt x="683" y="551"/>
                        <a:pt x="565" y="343"/>
                        <a:pt x="461" y="121"/>
                      </a:cubicBezTo>
                      <a:cubicBezTo>
                        <a:pt x="422" y="36"/>
                        <a:pt x="349" y="0"/>
                        <a:pt x="271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87"/>
                <p:cNvSpPr/>
                <p:nvPr/>
              </p:nvSpPr>
              <p:spPr>
                <a:xfrm>
                  <a:off x="3107071" y="3719823"/>
                  <a:ext cx="39033" cy="45143"/>
                </a:xfrm>
                <a:custGeom>
                  <a:rect b="b" l="l" r="r" t="t"/>
                  <a:pathLst>
                    <a:path extrusionOk="0" h="1788" w="1546">
                      <a:moveTo>
                        <a:pt x="288" y="1"/>
                      </a:moveTo>
                      <a:cubicBezTo>
                        <a:pt x="192" y="1"/>
                        <a:pt x="103" y="51"/>
                        <a:pt x="86" y="167"/>
                      </a:cubicBezTo>
                      <a:cubicBezTo>
                        <a:pt x="1" y="689"/>
                        <a:pt x="183" y="1119"/>
                        <a:pt x="496" y="1536"/>
                      </a:cubicBezTo>
                      <a:cubicBezTo>
                        <a:pt x="608" y="1688"/>
                        <a:pt x="771" y="1787"/>
                        <a:pt x="944" y="1787"/>
                      </a:cubicBezTo>
                      <a:cubicBezTo>
                        <a:pt x="1024" y="1787"/>
                        <a:pt x="1107" y="1766"/>
                        <a:pt x="1187" y="1718"/>
                      </a:cubicBezTo>
                      <a:cubicBezTo>
                        <a:pt x="1448" y="1562"/>
                        <a:pt x="1546" y="1138"/>
                        <a:pt x="1291" y="923"/>
                      </a:cubicBezTo>
                      <a:cubicBezTo>
                        <a:pt x="992" y="695"/>
                        <a:pt x="731" y="421"/>
                        <a:pt x="509" y="109"/>
                      </a:cubicBezTo>
                      <a:cubicBezTo>
                        <a:pt x="463" y="41"/>
                        <a:pt x="373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87"/>
                <p:cNvSpPr/>
                <p:nvPr/>
              </p:nvSpPr>
              <p:spPr>
                <a:xfrm>
                  <a:off x="3109697" y="3774535"/>
                  <a:ext cx="33933" cy="37619"/>
                </a:xfrm>
                <a:custGeom>
                  <a:rect b="b" l="l" r="r" t="t"/>
                  <a:pathLst>
                    <a:path extrusionOk="0" h="1490" w="1344">
                      <a:moveTo>
                        <a:pt x="201" y="0"/>
                      </a:moveTo>
                      <a:cubicBezTo>
                        <a:pt x="86" y="0"/>
                        <a:pt x="0" y="123"/>
                        <a:pt x="21" y="242"/>
                      </a:cubicBezTo>
                      <a:cubicBezTo>
                        <a:pt x="27" y="288"/>
                        <a:pt x="1" y="392"/>
                        <a:pt x="1" y="464"/>
                      </a:cubicBezTo>
                      <a:cubicBezTo>
                        <a:pt x="14" y="588"/>
                        <a:pt x="40" y="705"/>
                        <a:pt x="86" y="822"/>
                      </a:cubicBezTo>
                      <a:cubicBezTo>
                        <a:pt x="125" y="933"/>
                        <a:pt x="177" y="1037"/>
                        <a:pt x="229" y="1135"/>
                      </a:cubicBezTo>
                      <a:cubicBezTo>
                        <a:pt x="366" y="1363"/>
                        <a:pt x="536" y="1455"/>
                        <a:pt x="790" y="1487"/>
                      </a:cubicBezTo>
                      <a:cubicBezTo>
                        <a:pt x="802" y="1488"/>
                        <a:pt x="813" y="1489"/>
                        <a:pt x="825" y="1489"/>
                      </a:cubicBezTo>
                      <a:cubicBezTo>
                        <a:pt x="996" y="1489"/>
                        <a:pt x="1167" y="1360"/>
                        <a:pt x="1246" y="1220"/>
                      </a:cubicBezTo>
                      <a:cubicBezTo>
                        <a:pt x="1344" y="1057"/>
                        <a:pt x="1344" y="855"/>
                        <a:pt x="1253" y="686"/>
                      </a:cubicBezTo>
                      <a:cubicBezTo>
                        <a:pt x="1187" y="562"/>
                        <a:pt x="1083" y="470"/>
                        <a:pt x="953" y="418"/>
                      </a:cubicBezTo>
                      <a:cubicBezTo>
                        <a:pt x="914" y="399"/>
                        <a:pt x="875" y="373"/>
                        <a:pt x="842" y="353"/>
                      </a:cubicBezTo>
                      <a:cubicBezTo>
                        <a:pt x="842" y="353"/>
                        <a:pt x="769" y="301"/>
                        <a:pt x="770" y="301"/>
                      </a:cubicBezTo>
                      <a:lnTo>
                        <a:pt x="770" y="301"/>
                      </a:lnTo>
                      <a:cubicBezTo>
                        <a:pt x="770" y="301"/>
                        <a:pt x="776" y="304"/>
                        <a:pt x="790" y="314"/>
                      </a:cubicBezTo>
                      <a:cubicBezTo>
                        <a:pt x="705" y="242"/>
                        <a:pt x="614" y="184"/>
                        <a:pt x="523" y="125"/>
                      </a:cubicBezTo>
                      <a:cubicBezTo>
                        <a:pt x="444" y="86"/>
                        <a:pt x="360" y="73"/>
                        <a:pt x="295" y="27"/>
                      </a:cubicBezTo>
                      <a:cubicBezTo>
                        <a:pt x="262" y="8"/>
                        <a:pt x="231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87"/>
                <p:cNvSpPr/>
                <p:nvPr/>
              </p:nvSpPr>
              <p:spPr>
                <a:xfrm>
                  <a:off x="3177688" y="3800363"/>
                  <a:ext cx="78823" cy="63775"/>
                </a:xfrm>
                <a:custGeom>
                  <a:rect b="b" l="l" r="r" t="t"/>
                  <a:pathLst>
                    <a:path extrusionOk="0" h="2526" w="3122">
                      <a:moveTo>
                        <a:pt x="1559" y="0"/>
                      </a:moveTo>
                      <a:cubicBezTo>
                        <a:pt x="1157" y="0"/>
                        <a:pt x="761" y="81"/>
                        <a:pt x="385" y="269"/>
                      </a:cubicBezTo>
                      <a:cubicBezTo>
                        <a:pt x="72" y="432"/>
                        <a:pt x="0" y="764"/>
                        <a:pt x="91" y="1057"/>
                      </a:cubicBezTo>
                      <a:cubicBezTo>
                        <a:pt x="169" y="1742"/>
                        <a:pt x="587" y="2380"/>
                        <a:pt x="1317" y="2504"/>
                      </a:cubicBezTo>
                      <a:cubicBezTo>
                        <a:pt x="1402" y="2519"/>
                        <a:pt x="1484" y="2526"/>
                        <a:pt x="1563" y="2526"/>
                      </a:cubicBezTo>
                      <a:cubicBezTo>
                        <a:pt x="2403" y="2526"/>
                        <a:pt x="2895" y="1739"/>
                        <a:pt x="3050" y="953"/>
                      </a:cubicBezTo>
                      <a:cubicBezTo>
                        <a:pt x="3122" y="608"/>
                        <a:pt x="2959" y="269"/>
                        <a:pt x="2607" y="164"/>
                      </a:cubicBezTo>
                      <a:cubicBezTo>
                        <a:pt x="2261" y="61"/>
                        <a:pt x="1908" y="0"/>
                        <a:pt x="155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87"/>
                <p:cNvSpPr/>
                <p:nvPr/>
              </p:nvSpPr>
              <p:spPr>
                <a:xfrm>
                  <a:off x="3111843" y="3828792"/>
                  <a:ext cx="48500" cy="114649"/>
                </a:xfrm>
                <a:custGeom>
                  <a:rect b="b" l="l" r="r" t="t"/>
                  <a:pathLst>
                    <a:path extrusionOk="0" h="4541" w="1921">
                      <a:moveTo>
                        <a:pt x="1024" y="1"/>
                      </a:moveTo>
                      <a:cubicBezTo>
                        <a:pt x="744" y="1"/>
                        <a:pt x="470" y="146"/>
                        <a:pt x="379" y="492"/>
                      </a:cubicBezTo>
                      <a:cubicBezTo>
                        <a:pt x="40" y="1737"/>
                        <a:pt x="1" y="3236"/>
                        <a:pt x="496" y="4448"/>
                      </a:cubicBezTo>
                      <a:cubicBezTo>
                        <a:pt x="516" y="4510"/>
                        <a:pt x="570" y="4541"/>
                        <a:pt x="623" y="4541"/>
                      </a:cubicBezTo>
                      <a:cubicBezTo>
                        <a:pt x="677" y="4541"/>
                        <a:pt x="731" y="4510"/>
                        <a:pt x="751" y="4448"/>
                      </a:cubicBezTo>
                      <a:cubicBezTo>
                        <a:pt x="1220" y="3307"/>
                        <a:pt x="1265" y="2023"/>
                        <a:pt x="1722" y="863"/>
                      </a:cubicBezTo>
                      <a:cubicBezTo>
                        <a:pt x="1921" y="358"/>
                        <a:pt x="1464" y="1"/>
                        <a:pt x="102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87"/>
                <p:cNvSpPr/>
                <p:nvPr/>
              </p:nvSpPr>
              <p:spPr>
                <a:xfrm>
                  <a:off x="3106414" y="3951495"/>
                  <a:ext cx="48526" cy="129141"/>
                </a:xfrm>
                <a:custGeom>
                  <a:rect b="b" l="l" r="r" t="t"/>
                  <a:pathLst>
                    <a:path extrusionOk="0" h="5115" w="1922">
                      <a:moveTo>
                        <a:pt x="1324" y="0"/>
                      </a:moveTo>
                      <a:cubicBezTo>
                        <a:pt x="1159" y="0"/>
                        <a:pt x="988" y="76"/>
                        <a:pt x="868" y="246"/>
                      </a:cubicBezTo>
                      <a:cubicBezTo>
                        <a:pt x="27" y="1439"/>
                        <a:pt x="1" y="3733"/>
                        <a:pt x="803" y="4952"/>
                      </a:cubicBezTo>
                      <a:cubicBezTo>
                        <a:pt x="872" y="5058"/>
                        <a:pt x="999" y="5114"/>
                        <a:pt x="1121" y="5114"/>
                      </a:cubicBezTo>
                      <a:cubicBezTo>
                        <a:pt x="1262" y="5114"/>
                        <a:pt x="1397" y="5038"/>
                        <a:pt x="1428" y="4874"/>
                      </a:cubicBezTo>
                      <a:cubicBezTo>
                        <a:pt x="1546" y="4222"/>
                        <a:pt x="1428" y="3570"/>
                        <a:pt x="1409" y="2912"/>
                      </a:cubicBezTo>
                      <a:cubicBezTo>
                        <a:pt x="1389" y="2104"/>
                        <a:pt x="1669" y="1419"/>
                        <a:pt x="1832" y="657"/>
                      </a:cubicBezTo>
                      <a:cubicBezTo>
                        <a:pt x="1921" y="262"/>
                        <a:pt x="1632" y="0"/>
                        <a:pt x="1324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87"/>
                <p:cNvSpPr/>
                <p:nvPr/>
              </p:nvSpPr>
              <p:spPr>
                <a:xfrm>
                  <a:off x="3155344" y="3867471"/>
                  <a:ext cx="47869" cy="172491"/>
                </a:xfrm>
                <a:custGeom>
                  <a:rect b="b" l="l" r="r" t="t"/>
                  <a:pathLst>
                    <a:path extrusionOk="0" h="6832" w="1896">
                      <a:moveTo>
                        <a:pt x="944" y="1"/>
                      </a:moveTo>
                      <a:cubicBezTo>
                        <a:pt x="580" y="1"/>
                        <a:pt x="217" y="240"/>
                        <a:pt x="201" y="720"/>
                      </a:cubicBezTo>
                      <a:cubicBezTo>
                        <a:pt x="149" y="2655"/>
                        <a:pt x="214" y="4545"/>
                        <a:pt x="18" y="6481"/>
                      </a:cubicBezTo>
                      <a:cubicBezTo>
                        <a:pt x="0" y="6682"/>
                        <a:pt x="200" y="6831"/>
                        <a:pt x="387" y="6831"/>
                      </a:cubicBezTo>
                      <a:cubicBezTo>
                        <a:pt x="472" y="6831"/>
                        <a:pt x="554" y="6800"/>
                        <a:pt x="611" y="6729"/>
                      </a:cubicBezTo>
                      <a:cubicBezTo>
                        <a:pt x="1895" y="5132"/>
                        <a:pt x="1752" y="2649"/>
                        <a:pt x="1687" y="720"/>
                      </a:cubicBezTo>
                      <a:cubicBezTo>
                        <a:pt x="1670" y="240"/>
                        <a:pt x="1307" y="1"/>
                        <a:pt x="94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87"/>
                <p:cNvSpPr/>
                <p:nvPr/>
              </p:nvSpPr>
              <p:spPr>
                <a:xfrm>
                  <a:off x="3386283" y="3720783"/>
                  <a:ext cx="68698" cy="119926"/>
                </a:xfrm>
                <a:custGeom>
                  <a:rect b="b" l="l" r="r" t="t"/>
                  <a:pathLst>
                    <a:path extrusionOk="0" h="4750" w="2721">
                      <a:moveTo>
                        <a:pt x="445" y="0"/>
                      </a:moveTo>
                      <a:cubicBezTo>
                        <a:pt x="155" y="0"/>
                        <a:pt x="1" y="397"/>
                        <a:pt x="204" y="618"/>
                      </a:cubicBezTo>
                      <a:cubicBezTo>
                        <a:pt x="850" y="1302"/>
                        <a:pt x="1345" y="1817"/>
                        <a:pt x="1690" y="2723"/>
                      </a:cubicBezTo>
                      <a:cubicBezTo>
                        <a:pt x="1958" y="3408"/>
                        <a:pt x="2186" y="4085"/>
                        <a:pt x="2538" y="4724"/>
                      </a:cubicBezTo>
                      <a:cubicBezTo>
                        <a:pt x="2550" y="4742"/>
                        <a:pt x="2569" y="4750"/>
                        <a:pt x="2587" y="4750"/>
                      </a:cubicBezTo>
                      <a:cubicBezTo>
                        <a:pt x="2615" y="4750"/>
                        <a:pt x="2642" y="4730"/>
                        <a:pt x="2642" y="4698"/>
                      </a:cubicBezTo>
                      <a:cubicBezTo>
                        <a:pt x="2720" y="3160"/>
                        <a:pt x="2270" y="592"/>
                        <a:pt x="556" y="19"/>
                      </a:cubicBezTo>
                      <a:cubicBezTo>
                        <a:pt x="518" y="6"/>
                        <a:pt x="480" y="0"/>
                        <a:pt x="445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87"/>
                <p:cNvSpPr/>
                <p:nvPr/>
              </p:nvSpPr>
              <p:spPr>
                <a:xfrm>
                  <a:off x="3391585" y="3763148"/>
                  <a:ext cx="39487" cy="65845"/>
                </a:xfrm>
                <a:custGeom>
                  <a:rect b="b" l="l" r="r" t="t"/>
                  <a:pathLst>
                    <a:path extrusionOk="0" h="2608" w="1564">
                      <a:moveTo>
                        <a:pt x="259" y="0"/>
                      </a:moveTo>
                      <a:cubicBezTo>
                        <a:pt x="151" y="0"/>
                        <a:pt x="56" y="113"/>
                        <a:pt x="46" y="218"/>
                      </a:cubicBezTo>
                      <a:cubicBezTo>
                        <a:pt x="1" y="674"/>
                        <a:pt x="229" y="1137"/>
                        <a:pt x="418" y="1541"/>
                      </a:cubicBezTo>
                      <a:cubicBezTo>
                        <a:pt x="607" y="1958"/>
                        <a:pt x="900" y="2316"/>
                        <a:pt x="1265" y="2577"/>
                      </a:cubicBezTo>
                      <a:cubicBezTo>
                        <a:pt x="1294" y="2598"/>
                        <a:pt x="1324" y="2607"/>
                        <a:pt x="1354" y="2607"/>
                      </a:cubicBezTo>
                      <a:cubicBezTo>
                        <a:pt x="1462" y="2607"/>
                        <a:pt x="1563" y="2487"/>
                        <a:pt x="1533" y="2375"/>
                      </a:cubicBezTo>
                      <a:cubicBezTo>
                        <a:pt x="1376" y="1919"/>
                        <a:pt x="1200" y="1462"/>
                        <a:pt x="998" y="1026"/>
                      </a:cubicBezTo>
                      <a:cubicBezTo>
                        <a:pt x="842" y="654"/>
                        <a:pt x="685" y="283"/>
                        <a:pt x="359" y="35"/>
                      </a:cubicBezTo>
                      <a:cubicBezTo>
                        <a:pt x="326" y="11"/>
                        <a:pt x="292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87"/>
                <p:cNvSpPr/>
                <p:nvPr/>
              </p:nvSpPr>
              <p:spPr>
                <a:xfrm>
                  <a:off x="3350457" y="3580558"/>
                  <a:ext cx="58599" cy="110609"/>
                </a:xfrm>
                <a:custGeom>
                  <a:rect b="b" l="l" r="r" t="t"/>
                  <a:pathLst>
                    <a:path extrusionOk="0" h="4381" w="2321">
                      <a:moveTo>
                        <a:pt x="993" y="0"/>
                      </a:moveTo>
                      <a:cubicBezTo>
                        <a:pt x="958" y="0"/>
                        <a:pt x="923" y="2"/>
                        <a:pt x="887" y="7"/>
                      </a:cubicBezTo>
                      <a:cubicBezTo>
                        <a:pt x="437" y="52"/>
                        <a:pt x="0" y="502"/>
                        <a:pt x="98" y="978"/>
                      </a:cubicBezTo>
                      <a:cubicBezTo>
                        <a:pt x="320" y="2073"/>
                        <a:pt x="489" y="3454"/>
                        <a:pt x="1343" y="4249"/>
                      </a:cubicBezTo>
                      <a:cubicBezTo>
                        <a:pt x="1437" y="4339"/>
                        <a:pt x="1565" y="4380"/>
                        <a:pt x="1695" y="4380"/>
                      </a:cubicBezTo>
                      <a:cubicBezTo>
                        <a:pt x="1972" y="4380"/>
                        <a:pt x="2262" y="4196"/>
                        <a:pt x="2275" y="3904"/>
                      </a:cubicBezTo>
                      <a:cubicBezTo>
                        <a:pt x="2321" y="2900"/>
                        <a:pt x="2080" y="1766"/>
                        <a:pt x="1865" y="789"/>
                      </a:cubicBezTo>
                      <a:cubicBezTo>
                        <a:pt x="1761" y="352"/>
                        <a:pt x="1450" y="0"/>
                        <a:pt x="99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87"/>
                <p:cNvSpPr/>
                <p:nvPr/>
              </p:nvSpPr>
              <p:spPr>
                <a:xfrm>
                  <a:off x="3289913" y="3480452"/>
                  <a:ext cx="76500" cy="82433"/>
                </a:xfrm>
                <a:custGeom>
                  <a:rect b="b" l="l" r="r" t="t"/>
                  <a:pathLst>
                    <a:path extrusionOk="0" h="3265" w="3030">
                      <a:moveTo>
                        <a:pt x="996" y="0"/>
                      </a:moveTo>
                      <a:cubicBezTo>
                        <a:pt x="722" y="0"/>
                        <a:pt x="458" y="94"/>
                        <a:pt x="241" y="322"/>
                      </a:cubicBezTo>
                      <a:cubicBezTo>
                        <a:pt x="0" y="576"/>
                        <a:pt x="52" y="987"/>
                        <a:pt x="352" y="1169"/>
                      </a:cubicBezTo>
                      <a:cubicBezTo>
                        <a:pt x="678" y="1358"/>
                        <a:pt x="1004" y="1260"/>
                        <a:pt x="1330" y="1391"/>
                      </a:cubicBezTo>
                      <a:cubicBezTo>
                        <a:pt x="1525" y="1482"/>
                        <a:pt x="1701" y="1619"/>
                        <a:pt x="1831" y="1795"/>
                      </a:cubicBezTo>
                      <a:cubicBezTo>
                        <a:pt x="2007" y="2016"/>
                        <a:pt x="2190" y="2186"/>
                        <a:pt x="2320" y="2440"/>
                      </a:cubicBezTo>
                      <a:cubicBezTo>
                        <a:pt x="2438" y="2688"/>
                        <a:pt x="2548" y="2929"/>
                        <a:pt x="2672" y="3176"/>
                      </a:cubicBezTo>
                      <a:cubicBezTo>
                        <a:pt x="2705" y="3237"/>
                        <a:pt x="2767" y="3264"/>
                        <a:pt x="2829" y="3264"/>
                      </a:cubicBezTo>
                      <a:cubicBezTo>
                        <a:pt x="2929" y="3264"/>
                        <a:pt x="3030" y="3195"/>
                        <a:pt x="3018" y="3079"/>
                      </a:cubicBezTo>
                      <a:cubicBezTo>
                        <a:pt x="2985" y="2714"/>
                        <a:pt x="2920" y="2349"/>
                        <a:pt x="2842" y="1990"/>
                      </a:cubicBezTo>
                      <a:cubicBezTo>
                        <a:pt x="2744" y="1599"/>
                        <a:pt x="2757" y="1260"/>
                        <a:pt x="2516" y="895"/>
                      </a:cubicBezTo>
                      <a:cubicBezTo>
                        <a:pt x="2213" y="433"/>
                        <a:pt x="1583" y="0"/>
                        <a:pt x="996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87"/>
                <p:cNvSpPr/>
                <p:nvPr/>
              </p:nvSpPr>
              <p:spPr>
                <a:xfrm>
                  <a:off x="3208515" y="3517843"/>
                  <a:ext cx="116467" cy="99551"/>
                </a:xfrm>
                <a:custGeom>
                  <a:rect b="b" l="l" r="r" t="t"/>
                  <a:pathLst>
                    <a:path extrusionOk="0" h="3943" w="4613">
                      <a:moveTo>
                        <a:pt x="2163" y="0"/>
                      </a:moveTo>
                      <a:cubicBezTo>
                        <a:pt x="732" y="0"/>
                        <a:pt x="1" y="2470"/>
                        <a:pt x="1132" y="3494"/>
                      </a:cubicBezTo>
                      <a:cubicBezTo>
                        <a:pt x="1478" y="3806"/>
                        <a:pt x="1883" y="3943"/>
                        <a:pt x="2287" y="3943"/>
                      </a:cubicBezTo>
                      <a:cubicBezTo>
                        <a:pt x="3085" y="3943"/>
                        <a:pt x="3882" y="3408"/>
                        <a:pt x="4228" y="2621"/>
                      </a:cubicBezTo>
                      <a:cubicBezTo>
                        <a:pt x="4469" y="2060"/>
                        <a:pt x="4612" y="1435"/>
                        <a:pt x="4234" y="887"/>
                      </a:cubicBezTo>
                      <a:cubicBezTo>
                        <a:pt x="4052" y="620"/>
                        <a:pt x="3165" y="92"/>
                        <a:pt x="2299" y="7"/>
                      </a:cubicBezTo>
                      <a:cubicBezTo>
                        <a:pt x="2253" y="2"/>
                        <a:pt x="2207" y="0"/>
                        <a:pt x="216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87"/>
                <p:cNvSpPr/>
                <p:nvPr/>
              </p:nvSpPr>
              <p:spPr>
                <a:xfrm>
                  <a:off x="3232576" y="3474090"/>
                  <a:ext cx="36255" cy="28504"/>
                </a:xfrm>
                <a:custGeom>
                  <a:rect b="b" l="l" r="r" t="t"/>
                  <a:pathLst>
                    <a:path extrusionOk="0" h="1129" w="1436">
                      <a:moveTo>
                        <a:pt x="1019" y="0"/>
                      </a:moveTo>
                      <a:cubicBezTo>
                        <a:pt x="989" y="0"/>
                        <a:pt x="958" y="4"/>
                        <a:pt x="928" y="13"/>
                      </a:cubicBezTo>
                      <a:cubicBezTo>
                        <a:pt x="759" y="65"/>
                        <a:pt x="668" y="170"/>
                        <a:pt x="524" y="267"/>
                      </a:cubicBezTo>
                      <a:cubicBezTo>
                        <a:pt x="400" y="346"/>
                        <a:pt x="283" y="437"/>
                        <a:pt x="185" y="548"/>
                      </a:cubicBezTo>
                      <a:cubicBezTo>
                        <a:pt x="1" y="751"/>
                        <a:pt x="108" y="1128"/>
                        <a:pt x="410" y="1128"/>
                      </a:cubicBezTo>
                      <a:cubicBezTo>
                        <a:pt x="418" y="1128"/>
                        <a:pt x="425" y="1128"/>
                        <a:pt x="433" y="1128"/>
                      </a:cubicBezTo>
                      <a:cubicBezTo>
                        <a:pt x="687" y="1128"/>
                        <a:pt x="941" y="1108"/>
                        <a:pt x="1189" y="1076"/>
                      </a:cubicBezTo>
                      <a:cubicBezTo>
                        <a:pt x="1326" y="1043"/>
                        <a:pt x="1417" y="919"/>
                        <a:pt x="1417" y="782"/>
                      </a:cubicBezTo>
                      <a:cubicBezTo>
                        <a:pt x="1424" y="658"/>
                        <a:pt x="1411" y="541"/>
                        <a:pt x="1378" y="424"/>
                      </a:cubicBezTo>
                      <a:cubicBezTo>
                        <a:pt x="1435" y="207"/>
                        <a:pt x="1232" y="0"/>
                        <a:pt x="101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87"/>
                <p:cNvSpPr/>
                <p:nvPr/>
              </p:nvSpPr>
              <p:spPr>
                <a:xfrm>
                  <a:off x="3213716" y="3433012"/>
                  <a:ext cx="38528" cy="58675"/>
                </a:xfrm>
                <a:custGeom>
                  <a:rect b="b" l="l" r="r" t="t"/>
                  <a:pathLst>
                    <a:path extrusionOk="0" h="2324" w="1526">
                      <a:moveTo>
                        <a:pt x="1265" y="1"/>
                      </a:moveTo>
                      <a:cubicBezTo>
                        <a:pt x="1253" y="1"/>
                        <a:pt x="1241" y="6"/>
                        <a:pt x="1232" y="17"/>
                      </a:cubicBezTo>
                      <a:cubicBezTo>
                        <a:pt x="1215" y="12"/>
                        <a:pt x="1198" y="10"/>
                        <a:pt x="1182" y="10"/>
                      </a:cubicBezTo>
                      <a:cubicBezTo>
                        <a:pt x="1156" y="10"/>
                        <a:pt x="1130" y="16"/>
                        <a:pt x="1102" y="24"/>
                      </a:cubicBezTo>
                      <a:cubicBezTo>
                        <a:pt x="209" y="278"/>
                        <a:pt x="0" y="1347"/>
                        <a:pt x="163" y="2142"/>
                      </a:cubicBezTo>
                      <a:cubicBezTo>
                        <a:pt x="188" y="2267"/>
                        <a:pt x="286" y="2324"/>
                        <a:pt x="390" y="2324"/>
                      </a:cubicBezTo>
                      <a:cubicBezTo>
                        <a:pt x="482" y="2324"/>
                        <a:pt x="578" y="2280"/>
                        <a:pt x="633" y="2201"/>
                      </a:cubicBezTo>
                      <a:cubicBezTo>
                        <a:pt x="978" y="1686"/>
                        <a:pt x="1271" y="1132"/>
                        <a:pt x="1317" y="526"/>
                      </a:cubicBezTo>
                      <a:cubicBezTo>
                        <a:pt x="1525" y="408"/>
                        <a:pt x="1467" y="128"/>
                        <a:pt x="1297" y="37"/>
                      </a:cubicBezTo>
                      <a:lnTo>
                        <a:pt x="1297" y="24"/>
                      </a:lnTo>
                      <a:cubicBezTo>
                        <a:pt x="1294" y="9"/>
                        <a:pt x="1280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87"/>
                <p:cNvSpPr/>
                <p:nvPr/>
              </p:nvSpPr>
              <p:spPr>
                <a:xfrm>
                  <a:off x="3223740" y="3628907"/>
                  <a:ext cx="50621" cy="52212"/>
                </a:xfrm>
                <a:custGeom>
                  <a:rect b="b" l="l" r="r" t="t"/>
                  <a:pathLst>
                    <a:path extrusionOk="0" h="2068" w="2005">
                      <a:moveTo>
                        <a:pt x="544" y="1"/>
                      </a:moveTo>
                      <a:cubicBezTo>
                        <a:pt x="464" y="1"/>
                        <a:pt x="385" y="13"/>
                        <a:pt x="307" y="34"/>
                      </a:cubicBezTo>
                      <a:cubicBezTo>
                        <a:pt x="125" y="86"/>
                        <a:pt x="7" y="262"/>
                        <a:pt x="34" y="451"/>
                      </a:cubicBezTo>
                      <a:cubicBezTo>
                        <a:pt x="14" y="510"/>
                        <a:pt x="7" y="568"/>
                        <a:pt x="7" y="633"/>
                      </a:cubicBezTo>
                      <a:cubicBezTo>
                        <a:pt x="1" y="946"/>
                        <a:pt x="27" y="1311"/>
                        <a:pt x="216" y="1578"/>
                      </a:cubicBezTo>
                      <a:cubicBezTo>
                        <a:pt x="444" y="1891"/>
                        <a:pt x="757" y="1924"/>
                        <a:pt x="1128" y="2035"/>
                      </a:cubicBezTo>
                      <a:cubicBezTo>
                        <a:pt x="1202" y="2057"/>
                        <a:pt x="1275" y="2067"/>
                        <a:pt x="1345" y="2067"/>
                      </a:cubicBezTo>
                      <a:cubicBezTo>
                        <a:pt x="1712" y="2067"/>
                        <a:pt x="2005" y="1784"/>
                        <a:pt x="1885" y="1396"/>
                      </a:cubicBezTo>
                      <a:cubicBezTo>
                        <a:pt x="1754" y="985"/>
                        <a:pt x="1474" y="464"/>
                        <a:pt x="1083" y="190"/>
                      </a:cubicBezTo>
                      <a:cubicBezTo>
                        <a:pt x="992" y="99"/>
                        <a:pt x="874" y="47"/>
                        <a:pt x="744" y="27"/>
                      </a:cubicBezTo>
                      <a:cubicBezTo>
                        <a:pt x="678" y="9"/>
                        <a:pt x="611" y="1"/>
                        <a:pt x="54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87"/>
                <p:cNvSpPr/>
                <p:nvPr/>
              </p:nvSpPr>
              <p:spPr>
                <a:xfrm>
                  <a:off x="3223740" y="3684098"/>
                  <a:ext cx="50621" cy="52288"/>
                </a:xfrm>
                <a:custGeom>
                  <a:rect b="b" l="l" r="r" t="t"/>
                  <a:pathLst>
                    <a:path extrusionOk="0" h="2071" w="2005">
                      <a:moveTo>
                        <a:pt x="536" y="1"/>
                      </a:moveTo>
                      <a:cubicBezTo>
                        <a:pt x="459" y="1"/>
                        <a:pt x="382" y="11"/>
                        <a:pt x="307" y="31"/>
                      </a:cubicBezTo>
                      <a:cubicBezTo>
                        <a:pt x="125" y="83"/>
                        <a:pt x="7" y="266"/>
                        <a:pt x="34" y="455"/>
                      </a:cubicBezTo>
                      <a:cubicBezTo>
                        <a:pt x="14" y="513"/>
                        <a:pt x="7" y="572"/>
                        <a:pt x="7" y="637"/>
                      </a:cubicBezTo>
                      <a:cubicBezTo>
                        <a:pt x="1" y="950"/>
                        <a:pt x="27" y="1322"/>
                        <a:pt x="216" y="1582"/>
                      </a:cubicBezTo>
                      <a:cubicBezTo>
                        <a:pt x="444" y="1895"/>
                        <a:pt x="757" y="1928"/>
                        <a:pt x="1128" y="2039"/>
                      </a:cubicBezTo>
                      <a:cubicBezTo>
                        <a:pt x="1202" y="2061"/>
                        <a:pt x="1275" y="2071"/>
                        <a:pt x="1345" y="2071"/>
                      </a:cubicBezTo>
                      <a:cubicBezTo>
                        <a:pt x="1712" y="2071"/>
                        <a:pt x="2005" y="1788"/>
                        <a:pt x="1885" y="1400"/>
                      </a:cubicBezTo>
                      <a:cubicBezTo>
                        <a:pt x="1754" y="989"/>
                        <a:pt x="1474" y="461"/>
                        <a:pt x="1083" y="188"/>
                      </a:cubicBezTo>
                      <a:cubicBezTo>
                        <a:pt x="992" y="103"/>
                        <a:pt x="874" y="44"/>
                        <a:pt x="744" y="25"/>
                      </a:cubicBezTo>
                      <a:cubicBezTo>
                        <a:pt x="676" y="9"/>
                        <a:pt x="606" y="1"/>
                        <a:pt x="536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87"/>
                <p:cNvSpPr/>
                <p:nvPr/>
              </p:nvSpPr>
              <p:spPr>
                <a:xfrm>
                  <a:off x="3223740" y="3739491"/>
                  <a:ext cx="50621" cy="52187"/>
                </a:xfrm>
                <a:custGeom>
                  <a:rect b="b" l="l" r="r" t="t"/>
                  <a:pathLst>
                    <a:path extrusionOk="0" h="2067" w="2005">
                      <a:moveTo>
                        <a:pt x="544" y="1"/>
                      </a:moveTo>
                      <a:cubicBezTo>
                        <a:pt x="464" y="1"/>
                        <a:pt x="385" y="12"/>
                        <a:pt x="307" y="34"/>
                      </a:cubicBezTo>
                      <a:cubicBezTo>
                        <a:pt x="125" y="86"/>
                        <a:pt x="7" y="262"/>
                        <a:pt x="34" y="451"/>
                      </a:cubicBezTo>
                      <a:cubicBezTo>
                        <a:pt x="14" y="509"/>
                        <a:pt x="7" y="575"/>
                        <a:pt x="7" y="633"/>
                      </a:cubicBezTo>
                      <a:cubicBezTo>
                        <a:pt x="1" y="946"/>
                        <a:pt x="27" y="1318"/>
                        <a:pt x="216" y="1585"/>
                      </a:cubicBezTo>
                      <a:cubicBezTo>
                        <a:pt x="444" y="1898"/>
                        <a:pt x="757" y="1924"/>
                        <a:pt x="1128" y="2034"/>
                      </a:cubicBezTo>
                      <a:cubicBezTo>
                        <a:pt x="1202" y="2056"/>
                        <a:pt x="1275" y="2067"/>
                        <a:pt x="1345" y="2067"/>
                      </a:cubicBezTo>
                      <a:cubicBezTo>
                        <a:pt x="1712" y="2067"/>
                        <a:pt x="2005" y="1785"/>
                        <a:pt x="1885" y="1402"/>
                      </a:cubicBezTo>
                      <a:cubicBezTo>
                        <a:pt x="1754" y="985"/>
                        <a:pt x="1474" y="464"/>
                        <a:pt x="1083" y="190"/>
                      </a:cubicBezTo>
                      <a:cubicBezTo>
                        <a:pt x="992" y="99"/>
                        <a:pt x="874" y="47"/>
                        <a:pt x="744" y="27"/>
                      </a:cubicBezTo>
                      <a:cubicBezTo>
                        <a:pt x="678" y="9"/>
                        <a:pt x="611" y="1"/>
                        <a:pt x="54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87"/>
                <p:cNvSpPr/>
                <p:nvPr/>
              </p:nvSpPr>
              <p:spPr>
                <a:xfrm>
                  <a:off x="3280016" y="3629437"/>
                  <a:ext cx="32923" cy="44511"/>
                </a:xfrm>
                <a:custGeom>
                  <a:rect b="b" l="l" r="r" t="t"/>
                  <a:pathLst>
                    <a:path extrusionOk="0" h="1763" w="1304">
                      <a:moveTo>
                        <a:pt x="827" y="1"/>
                      </a:moveTo>
                      <a:cubicBezTo>
                        <a:pt x="668" y="1"/>
                        <a:pt x="510" y="91"/>
                        <a:pt x="438" y="300"/>
                      </a:cubicBezTo>
                      <a:cubicBezTo>
                        <a:pt x="379" y="476"/>
                        <a:pt x="307" y="645"/>
                        <a:pt x="229" y="801"/>
                      </a:cubicBezTo>
                      <a:cubicBezTo>
                        <a:pt x="99" y="1056"/>
                        <a:pt x="1" y="1297"/>
                        <a:pt x="138" y="1557"/>
                      </a:cubicBezTo>
                      <a:cubicBezTo>
                        <a:pt x="217" y="1704"/>
                        <a:pt x="363" y="1763"/>
                        <a:pt x="513" y="1763"/>
                      </a:cubicBezTo>
                      <a:cubicBezTo>
                        <a:pt x="549" y="1763"/>
                        <a:pt x="585" y="1759"/>
                        <a:pt x="620" y="1753"/>
                      </a:cubicBezTo>
                      <a:cubicBezTo>
                        <a:pt x="1096" y="1668"/>
                        <a:pt x="1187" y="919"/>
                        <a:pt x="1252" y="528"/>
                      </a:cubicBezTo>
                      <a:cubicBezTo>
                        <a:pt x="1303" y="207"/>
                        <a:pt x="1065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87"/>
                <p:cNvSpPr/>
                <p:nvPr/>
              </p:nvSpPr>
              <p:spPr>
                <a:xfrm>
                  <a:off x="3284460" y="3672282"/>
                  <a:ext cx="31787" cy="47667"/>
                </a:xfrm>
                <a:custGeom>
                  <a:rect b="b" l="l" r="r" t="t"/>
                  <a:pathLst>
                    <a:path extrusionOk="0" h="1888" w="1259">
                      <a:moveTo>
                        <a:pt x="986" y="0"/>
                      </a:moveTo>
                      <a:cubicBezTo>
                        <a:pt x="909" y="0"/>
                        <a:pt x="835" y="36"/>
                        <a:pt x="796" y="121"/>
                      </a:cubicBezTo>
                      <a:cubicBezTo>
                        <a:pt x="698" y="343"/>
                        <a:pt x="574" y="551"/>
                        <a:pt x="438" y="747"/>
                      </a:cubicBezTo>
                      <a:cubicBezTo>
                        <a:pt x="307" y="936"/>
                        <a:pt x="125" y="1086"/>
                        <a:pt x="73" y="1314"/>
                      </a:cubicBezTo>
                      <a:cubicBezTo>
                        <a:pt x="1" y="1607"/>
                        <a:pt x="233" y="1888"/>
                        <a:pt x="504" y="1888"/>
                      </a:cubicBezTo>
                      <a:cubicBezTo>
                        <a:pt x="576" y="1888"/>
                        <a:pt x="651" y="1868"/>
                        <a:pt x="724" y="1822"/>
                      </a:cubicBezTo>
                      <a:cubicBezTo>
                        <a:pt x="1207" y="1522"/>
                        <a:pt x="1259" y="760"/>
                        <a:pt x="1259" y="251"/>
                      </a:cubicBezTo>
                      <a:cubicBezTo>
                        <a:pt x="1259" y="104"/>
                        <a:pt x="1117" y="0"/>
                        <a:pt x="986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87"/>
                <p:cNvSpPr/>
                <p:nvPr/>
              </p:nvSpPr>
              <p:spPr>
                <a:xfrm>
                  <a:off x="3285141" y="3719823"/>
                  <a:ext cx="39007" cy="45143"/>
                </a:xfrm>
                <a:custGeom>
                  <a:rect b="b" l="l" r="r" t="t"/>
                  <a:pathLst>
                    <a:path extrusionOk="0" h="1788" w="1545">
                      <a:moveTo>
                        <a:pt x="1258" y="1"/>
                      </a:moveTo>
                      <a:cubicBezTo>
                        <a:pt x="1173" y="1"/>
                        <a:pt x="1083" y="41"/>
                        <a:pt x="1036" y="109"/>
                      </a:cubicBezTo>
                      <a:cubicBezTo>
                        <a:pt x="815" y="421"/>
                        <a:pt x="554" y="695"/>
                        <a:pt x="254" y="923"/>
                      </a:cubicBezTo>
                      <a:cubicBezTo>
                        <a:pt x="0" y="1138"/>
                        <a:pt x="98" y="1562"/>
                        <a:pt x="358" y="1718"/>
                      </a:cubicBezTo>
                      <a:cubicBezTo>
                        <a:pt x="439" y="1766"/>
                        <a:pt x="521" y="1787"/>
                        <a:pt x="601" y="1787"/>
                      </a:cubicBezTo>
                      <a:cubicBezTo>
                        <a:pt x="775" y="1787"/>
                        <a:pt x="938" y="1688"/>
                        <a:pt x="1049" y="1536"/>
                      </a:cubicBezTo>
                      <a:cubicBezTo>
                        <a:pt x="1362" y="1119"/>
                        <a:pt x="1545" y="689"/>
                        <a:pt x="1460" y="167"/>
                      </a:cubicBezTo>
                      <a:cubicBezTo>
                        <a:pt x="1443" y="51"/>
                        <a:pt x="1353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87"/>
                <p:cNvSpPr/>
                <p:nvPr/>
              </p:nvSpPr>
              <p:spPr>
                <a:xfrm>
                  <a:off x="3287439" y="3774535"/>
                  <a:ext cx="34084" cy="37619"/>
                </a:xfrm>
                <a:custGeom>
                  <a:rect b="b" l="l" r="r" t="t"/>
                  <a:pathLst>
                    <a:path extrusionOk="0" h="1490" w="1350">
                      <a:moveTo>
                        <a:pt x="1147" y="0"/>
                      </a:moveTo>
                      <a:cubicBezTo>
                        <a:pt x="1118" y="0"/>
                        <a:pt x="1087" y="8"/>
                        <a:pt x="1056" y="27"/>
                      </a:cubicBezTo>
                      <a:cubicBezTo>
                        <a:pt x="991" y="73"/>
                        <a:pt x="900" y="86"/>
                        <a:pt x="828" y="125"/>
                      </a:cubicBezTo>
                      <a:cubicBezTo>
                        <a:pt x="733" y="182"/>
                        <a:pt x="651" y="239"/>
                        <a:pt x="569" y="308"/>
                      </a:cubicBezTo>
                      <a:lnTo>
                        <a:pt x="569" y="308"/>
                      </a:lnTo>
                      <a:cubicBezTo>
                        <a:pt x="550" y="322"/>
                        <a:pt x="509" y="353"/>
                        <a:pt x="509" y="353"/>
                      </a:cubicBezTo>
                      <a:cubicBezTo>
                        <a:pt x="470" y="373"/>
                        <a:pt x="430" y="399"/>
                        <a:pt x="391" y="418"/>
                      </a:cubicBezTo>
                      <a:cubicBezTo>
                        <a:pt x="261" y="470"/>
                        <a:pt x="157" y="562"/>
                        <a:pt x="98" y="686"/>
                      </a:cubicBezTo>
                      <a:cubicBezTo>
                        <a:pt x="0" y="855"/>
                        <a:pt x="7" y="1057"/>
                        <a:pt x="98" y="1220"/>
                      </a:cubicBezTo>
                      <a:cubicBezTo>
                        <a:pt x="177" y="1360"/>
                        <a:pt x="354" y="1489"/>
                        <a:pt x="520" y="1489"/>
                      </a:cubicBezTo>
                      <a:cubicBezTo>
                        <a:pt x="531" y="1489"/>
                        <a:pt x="543" y="1488"/>
                        <a:pt x="554" y="1487"/>
                      </a:cubicBezTo>
                      <a:cubicBezTo>
                        <a:pt x="808" y="1455"/>
                        <a:pt x="984" y="1363"/>
                        <a:pt x="1115" y="1135"/>
                      </a:cubicBezTo>
                      <a:cubicBezTo>
                        <a:pt x="1173" y="1037"/>
                        <a:pt x="1219" y="933"/>
                        <a:pt x="1258" y="822"/>
                      </a:cubicBezTo>
                      <a:cubicBezTo>
                        <a:pt x="1304" y="705"/>
                        <a:pt x="1336" y="588"/>
                        <a:pt x="1343" y="464"/>
                      </a:cubicBezTo>
                      <a:cubicBezTo>
                        <a:pt x="1349" y="392"/>
                        <a:pt x="1317" y="288"/>
                        <a:pt x="1330" y="242"/>
                      </a:cubicBezTo>
                      <a:cubicBezTo>
                        <a:pt x="1345" y="123"/>
                        <a:pt x="1258" y="0"/>
                        <a:pt x="1147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87"/>
                <p:cNvSpPr/>
                <p:nvPr/>
              </p:nvSpPr>
              <p:spPr>
                <a:xfrm>
                  <a:off x="3275169" y="3828792"/>
                  <a:ext cx="48500" cy="114649"/>
                </a:xfrm>
                <a:custGeom>
                  <a:rect b="b" l="l" r="r" t="t"/>
                  <a:pathLst>
                    <a:path extrusionOk="0" h="4541" w="1921">
                      <a:moveTo>
                        <a:pt x="894" y="1"/>
                      </a:moveTo>
                      <a:cubicBezTo>
                        <a:pt x="455" y="1"/>
                        <a:pt x="1" y="358"/>
                        <a:pt x="199" y="863"/>
                      </a:cubicBezTo>
                      <a:cubicBezTo>
                        <a:pt x="656" y="2023"/>
                        <a:pt x="695" y="3307"/>
                        <a:pt x="1171" y="4448"/>
                      </a:cubicBezTo>
                      <a:cubicBezTo>
                        <a:pt x="1187" y="4510"/>
                        <a:pt x="1239" y="4541"/>
                        <a:pt x="1292" y="4541"/>
                      </a:cubicBezTo>
                      <a:cubicBezTo>
                        <a:pt x="1345" y="4541"/>
                        <a:pt x="1399" y="4510"/>
                        <a:pt x="1418" y="4448"/>
                      </a:cubicBezTo>
                      <a:cubicBezTo>
                        <a:pt x="1920" y="3236"/>
                        <a:pt x="1881" y="1737"/>
                        <a:pt x="1542" y="492"/>
                      </a:cubicBezTo>
                      <a:cubicBezTo>
                        <a:pt x="1448" y="146"/>
                        <a:pt x="1174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87"/>
                <p:cNvSpPr/>
                <p:nvPr/>
              </p:nvSpPr>
              <p:spPr>
                <a:xfrm>
                  <a:off x="3280723" y="3951495"/>
                  <a:ext cx="43602" cy="116214"/>
                </a:xfrm>
                <a:custGeom>
                  <a:rect b="b" l="l" r="r" t="t"/>
                  <a:pathLst>
                    <a:path extrusionOk="0" h="4603" w="1727">
                      <a:moveTo>
                        <a:pt x="537" y="0"/>
                      </a:moveTo>
                      <a:cubicBezTo>
                        <a:pt x="262" y="0"/>
                        <a:pt x="1" y="235"/>
                        <a:pt x="77" y="592"/>
                      </a:cubicBezTo>
                      <a:cubicBezTo>
                        <a:pt x="227" y="1282"/>
                        <a:pt x="481" y="1895"/>
                        <a:pt x="462" y="2619"/>
                      </a:cubicBezTo>
                      <a:cubicBezTo>
                        <a:pt x="442" y="3212"/>
                        <a:pt x="338" y="3798"/>
                        <a:pt x="442" y="4385"/>
                      </a:cubicBezTo>
                      <a:cubicBezTo>
                        <a:pt x="470" y="4534"/>
                        <a:pt x="591" y="4602"/>
                        <a:pt x="718" y="4602"/>
                      </a:cubicBezTo>
                      <a:cubicBezTo>
                        <a:pt x="829" y="4602"/>
                        <a:pt x="945" y="4551"/>
                        <a:pt x="1009" y="4457"/>
                      </a:cubicBezTo>
                      <a:cubicBezTo>
                        <a:pt x="1726" y="3362"/>
                        <a:pt x="1707" y="1296"/>
                        <a:pt x="944" y="220"/>
                      </a:cubicBezTo>
                      <a:cubicBezTo>
                        <a:pt x="837" y="68"/>
                        <a:pt x="685" y="0"/>
                        <a:pt x="537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87"/>
                <p:cNvSpPr/>
                <p:nvPr/>
              </p:nvSpPr>
              <p:spPr>
                <a:xfrm>
                  <a:off x="3232298" y="3867471"/>
                  <a:ext cx="47718" cy="172163"/>
                </a:xfrm>
                <a:custGeom>
                  <a:rect b="b" l="l" r="r" t="t"/>
                  <a:pathLst>
                    <a:path extrusionOk="0" h="6819" w="1890">
                      <a:moveTo>
                        <a:pt x="952" y="1"/>
                      </a:moveTo>
                      <a:cubicBezTo>
                        <a:pt x="589" y="1"/>
                        <a:pt x="226" y="240"/>
                        <a:pt x="209" y="720"/>
                      </a:cubicBezTo>
                      <a:cubicBezTo>
                        <a:pt x="144" y="2642"/>
                        <a:pt x="1" y="5119"/>
                        <a:pt x="1278" y="6716"/>
                      </a:cubicBezTo>
                      <a:cubicBezTo>
                        <a:pt x="1336" y="6787"/>
                        <a:pt x="1418" y="6819"/>
                        <a:pt x="1504" y="6819"/>
                      </a:cubicBezTo>
                      <a:cubicBezTo>
                        <a:pt x="1690" y="6819"/>
                        <a:pt x="1889" y="6671"/>
                        <a:pt x="1871" y="6474"/>
                      </a:cubicBezTo>
                      <a:cubicBezTo>
                        <a:pt x="1682" y="4545"/>
                        <a:pt x="1748" y="2649"/>
                        <a:pt x="1689" y="720"/>
                      </a:cubicBezTo>
                      <a:cubicBezTo>
                        <a:pt x="1676" y="240"/>
                        <a:pt x="1314" y="1"/>
                        <a:pt x="95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87"/>
                <p:cNvSpPr/>
                <p:nvPr/>
              </p:nvSpPr>
              <p:spPr>
                <a:xfrm>
                  <a:off x="3147063" y="4072304"/>
                  <a:ext cx="31307" cy="181782"/>
                </a:xfrm>
                <a:custGeom>
                  <a:rect b="b" l="l" r="r" t="t"/>
                  <a:pathLst>
                    <a:path extrusionOk="0" h="7200" w="1240">
                      <a:moveTo>
                        <a:pt x="599" y="0"/>
                      </a:moveTo>
                      <a:cubicBezTo>
                        <a:pt x="536" y="0"/>
                        <a:pt x="468" y="52"/>
                        <a:pt x="464" y="121"/>
                      </a:cubicBezTo>
                      <a:cubicBezTo>
                        <a:pt x="444" y="1184"/>
                        <a:pt x="457" y="2226"/>
                        <a:pt x="359" y="3276"/>
                      </a:cubicBezTo>
                      <a:cubicBezTo>
                        <a:pt x="261" y="4429"/>
                        <a:pt x="1" y="5596"/>
                        <a:pt x="33" y="6750"/>
                      </a:cubicBezTo>
                      <a:cubicBezTo>
                        <a:pt x="46" y="7054"/>
                        <a:pt x="255" y="7199"/>
                        <a:pt x="471" y="7199"/>
                      </a:cubicBezTo>
                      <a:cubicBezTo>
                        <a:pt x="696" y="7199"/>
                        <a:pt x="929" y="7044"/>
                        <a:pt x="965" y="6750"/>
                      </a:cubicBezTo>
                      <a:cubicBezTo>
                        <a:pt x="1109" y="5609"/>
                        <a:pt x="1148" y="4429"/>
                        <a:pt x="1193" y="3276"/>
                      </a:cubicBezTo>
                      <a:cubicBezTo>
                        <a:pt x="1239" y="2181"/>
                        <a:pt x="1161" y="1073"/>
                        <a:pt x="692" y="63"/>
                      </a:cubicBezTo>
                      <a:cubicBezTo>
                        <a:pt x="672" y="19"/>
                        <a:pt x="636" y="0"/>
                        <a:pt x="59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87"/>
                <p:cNvSpPr/>
                <p:nvPr/>
              </p:nvSpPr>
              <p:spPr>
                <a:xfrm>
                  <a:off x="3113989" y="4102121"/>
                  <a:ext cx="40093" cy="120986"/>
                </a:xfrm>
                <a:custGeom>
                  <a:rect b="b" l="l" r="r" t="t"/>
                  <a:pathLst>
                    <a:path extrusionOk="0" h="4792" w="1588">
                      <a:moveTo>
                        <a:pt x="850" y="0"/>
                      </a:moveTo>
                      <a:cubicBezTo>
                        <a:pt x="683" y="0"/>
                        <a:pt x="514" y="82"/>
                        <a:pt x="398" y="276"/>
                      </a:cubicBezTo>
                      <a:cubicBezTo>
                        <a:pt x="1" y="941"/>
                        <a:pt x="27" y="1873"/>
                        <a:pt x="59" y="2616"/>
                      </a:cubicBezTo>
                      <a:cubicBezTo>
                        <a:pt x="85" y="3164"/>
                        <a:pt x="40" y="4376"/>
                        <a:pt x="509" y="4747"/>
                      </a:cubicBezTo>
                      <a:cubicBezTo>
                        <a:pt x="542" y="4777"/>
                        <a:pt x="582" y="4791"/>
                        <a:pt x="623" y="4791"/>
                      </a:cubicBezTo>
                      <a:cubicBezTo>
                        <a:pt x="664" y="4791"/>
                        <a:pt x="705" y="4777"/>
                        <a:pt x="737" y="4747"/>
                      </a:cubicBezTo>
                      <a:cubicBezTo>
                        <a:pt x="1154" y="4402"/>
                        <a:pt x="998" y="3574"/>
                        <a:pt x="998" y="3098"/>
                      </a:cubicBezTo>
                      <a:cubicBezTo>
                        <a:pt x="998" y="2297"/>
                        <a:pt x="991" y="1560"/>
                        <a:pt x="1363" y="837"/>
                      </a:cubicBezTo>
                      <a:cubicBezTo>
                        <a:pt x="1587" y="397"/>
                        <a:pt x="1221" y="0"/>
                        <a:pt x="85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87"/>
                <p:cNvSpPr/>
                <p:nvPr/>
              </p:nvSpPr>
              <p:spPr>
                <a:xfrm>
                  <a:off x="3253052" y="4072304"/>
                  <a:ext cx="31282" cy="181782"/>
                </a:xfrm>
                <a:custGeom>
                  <a:rect b="b" l="l" r="r" t="t"/>
                  <a:pathLst>
                    <a:path extrusionOk="0" h="7200" w="1239">
                      <a:moveTo>
                        <a:pt x="642" y="0"/>
                      </a:moveTo>
                      <a:cubicBezTo>
                        <a:pt x="604" y="0"/>
                        <a:pt x="567" y="19"/>
                        <a:pt x="548" y="63"/>
                      </a:cubicBezTo>
                      <a:cubicBezTo>
                        <a:pt x="85" y="1073"/>
                        <a:pt x="0" y="2181"/>
                        <a:pt x="46" y="3276"/>
                      </a:cubicBezTo>
                      <a:cubicBezTo>
                        <a:pt x="91" y="4429"/>
                        <a:pt x="130" y="5609"/>
                        <a:pt x="274" y="6750"/>
                      </a:cubicBezTo>
                      <a:cubicBezTo>
                        <a:pt x="314" y="7044"/>
                        <a:pt x="549" y="7199"/>
                        <a:pt x="773" y="7199"/>
                      </a:cubicBezTo>
                      <a:cubicBezTo>
                        <a:pt x="990" y="7199"/>
                        <a:pt x="1196" y="7054"/>
                        <a:pt x="1206" y="6750"/>
                      </a:cubicBezTo>
                      <a:cubicBezTo>
                        <a:pt x="1238" y="5596"/>
                        <a:pt x="984" y="4429"/>
                        <a:pt x="880" y="3276"/>
                      </a:cubicBezTo>
                      <a:cubicBezTo>
                        <a:pt x="789" y="2226"/>
                        <a:pt x="795" y="1184"/>
                        <a:pt x="776" y="121"/>
                      </a:cubicBezTo>
                      <a:cubicBezTo>
                        <a:pt x="776" y="52"/>
                        <a:pt x="707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7" name="Google Shape;2777;p87"/>
                <p:cNvSpPr/>
                <p:nvPr/>
              </p:nvSpPr>
              <p:spPr>
                <a:xfrm>
                  <a:off x="3277491" y="4102121"/>
                  <a:ext cx="40068" cy="120986"/>
                </a:xfrm>
                <a:custGeom>
                  <a:rect b="b" l="l" r="r" t="t"/>
                  <a:pathLst>
                    <a:path extrusionOk="0" h="4792" w="1587">
                      <a:moveTo>
                        <a:pt x="737" y="0"/>
                      </a:moveTo>
                      <a:cubicBezTo>
                        <a:pt x="366" y="0"/>
                        <a:pt x="0" y="397"/>
                        <a:pt x="225" y="837"/>
                      </a:cubicBezTo>
                      <a:cubicBezTo>
                        <a:pt x="596" y="1560"/>
                        <a:pt x="590" y="2297"/>
                        <a:pt x="590" y="3098"/>
                      </a:cubicBezTo>
                      <a:cubicBezTo>
                        <a:pt x="590" y="3574"/>
                        <a:pt x="433" y="4402"/>
                        <a:pt x="844" y="4747"/>
                      </a:cubicBezTo>
                      <a:cubicBezTo>
                        <a:pt x="877" y="4777"/>
                        <a:pt x="917" y="4791"/>
                        <a:pt x="958" y="4791"/>
                      </a:cubicBezTo>
                      <a:cubicBezTo>
                        <a:pt x="999" y="4791"/>
                        <a:pt x="1039" y="4777"/>
                        <a:pt x="1072" y="4747"/>
                      </a:cubicBezTo>
                      <a:cubicBezTo>
                        <a:pt x="1541" y="4376"/>
                        <a:pt x="1496" y="3164"/>
                        <a:pt x="1522" y="2616"/>
                      </a:cubicBezTo>
                      <a:cubicBezTo>
                        <a:pt x="1554" y="1873"/>
                        <a:pt x="1587" y="941"/>
                        <a:pt x="1189" y="276"/>
                      </a:cubicBezTo>
                      <a:cubicBezTo>
                        <a:pt x="1074" y="82"/>
                        <a:pt x="905" y="0"/>
                        <a:pt x="737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8" name="Google Shape;2778;p87"/>
                <p:cNvSpPr/>
                <p:nvPr/>
              </p:nvSpPr>
              <p:spPr>
                <a:xfrm>
                  <a:off x="3097199" y="3168065"/>
                  <a:ext cx="106494" cy="74859"/>
                </a:xfrm>
                <a:custGeom>
                  <a:rect b="b" l="l" r="r" t="t"/>
                  <a:pathLst>
                    <a:path extrusionOk="0" h="2965" w="4218">
                      <a:moveTo>
                        <a:pt x="2117" y="1"/>
                      </a:moveTo>
                      <a:cubicBezTo>
                        <a:pt x="1413" y="1"/>
                        <a:pt x="712" y="474"/>
                        <a:pt x="444" y="1107"/>
                      </a:cubicBezTo>
                      <a:cubicBezTo>
                        <a:pt x="236" y="1602"/>
                        <a:pt x="86" y="2117"/>
                        <a:pt x="1" y="2651"/>
                      </a:cubicBezTo>
                      <a:cubicBezTo>
                        <a:pt x="451" y="2188"/>
                        <a:pt x="1070" y="1921"/>
                        <a:pt x="1715" y="1921"/>
                      </a:cubicBezTo>
                      <a:cubicBezTo>
                        <a:pt x="2504" y="1928"/>
                        <a:pt x="3240" y="2312"/>
                        <a:pt x="3683" y="2964"/>
                      </a:cubicBezTo>
                      <a:cubicBezTo>
                        <a:pt x="3729" y="2847"/>
                        <a:pt x="3775" y="2729"/>
                        <a:pt x="3833" y="2619"/>
                      </a:cubicBezTo>
                      <a:cubicBezTo>
                        <a:pt x="4218" y="1830"/>
                        <a:pt x="3898" y="989"/>
                        <a:pt x="3305" y="422"/>
                      </a:cubicBezTo>
                      <a:cubicBezTo>
                        <a:pt x="3058" y="188"/>
                        <a:pt x="2738" y="96"/>
                        <a:pt x="2419" y="31"/>
                      </a:cubicBezTo>
                      <a:cubicBezTo>
                        <a:pt x="2319" y="11"/>
                        <a:pt x="2218" y="1"/>
                        <a:pt x="211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9" name="Google Shape;2779;p87"/>
                <p:cNvSpPr/>
                <p:nvPr/>
              </p:nvSpPr>
              <p:spPr>
                <a:xfrm>
                  <a:off x="3104117" y="3314955"/>
                  <a:ext cx="103868" cy="80994"/>
                </a:xfrm>
                <a:custGeom>
                  <a:rect b="b" l="l" r="r" t="t"/>
                  <a:pathLst>
                    <a:path extrusionOk="0" h="3208" w="4114">
                      <a:moveTo>
                        <a:pt x="3312" y="1"/>
                      </a:moveTo>
                      <a:cubicBezTo>
                        <a:pt x="2855" y="574"/>
                        <a:pt x="2165" y="907"/>
                        <a:pt x="1435" y="913"/>
                      </a:cubicBezTo>
                      <a:cubicBezTo>
                        <a:pt x="920" y="907"/>
                        <a:pt x="411" y="737"/>
                        <a:pt x="1" y="424"/>
                      </a:cubicBezTo>
                      <a:lnTo>
                        <a:pt x="1" y="424"/>
                      </a:lnTo>
                      <a:cubicBezTo>
                        <a:pt x="397" y="1681"/>
                        <a:pt x="1622" y="3208"/>
                        <a:pt x="3011" y="3208"/>
                      </a:cubicBezTo>
                      <a:cubicBezTo>
                        <a:pt x="3085" y="3208"/>
                        <a:pt x="3159" y="3203"/>
                        <a:pt x="3233" y="3194"/>
                      </a:cubicBezTo>
                      <a:cubicBezTo>
                        <a:pt x="3690" y="3142"/>
                        <a:pt x="4113" y="2686"/>
                        <a:pt x="4015" y="2210"/>
                      </a:cubicBezTo>
                      <a:cubicBezTo>
                        <a:pt x="3853" y="1428"/>
                        <a:pt x="3488" y="763"/>
                        <a:pt x="331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0" name="Google Shape;2780;p87"/>
                <p:cNvSpPr/>
                <p:nvPr/>
              </p:nvSpPr>
              <p:spPr>
                <a:xfrm>
                  <a:off x="3097199" y="3249967"/>
                  <a:ext cx="70617" cy="70441"/>
                </a:xfrm>
                <a:custGeom>
                  <a:rect b="b" l="l" r="r" t="t"/>
                  <a:pathLst>
                    <a:path extrusionOk="0" fill="none" h="2790" w="2797">
                      <a:moveTo>
                        <a:pt x="2797" y="1193"/>
                      </a:moveTo>
                      <a:cubicBezTo>
                        <a:pt x="2797" y="2255"/>
                        <a:pt x="1513" y="2790"/>
                        <a:pt x="757" y="2040"/>
                      </a:cubicBezTo>
                      <a:cubicBezTo>
                        <a:pt x="1" y="1291"/>
                        <a:pt x="535" y="0"/>
                        <a:pt x="1604" y="0"/>
                      </a:cubicBezTo>
                      <a:cubicBezTo>
                        <a:pt x="2256" y="0"/>
                        <a:pt x="2790" y="535"/>
                        <a:pt x="2797" y="1193"/>
                      </a:cubicBezTo>
                      <a:close/>
                    </a:path>
                  </a:pathLst>
                </a:custGeom>
                <a:noFill/>
                <a:ln cap="flat" cmpd="sng" w="10275">
                  <a:solidFill>
                    <a:srgbClr val="445D73"/>
                  </a:solidFill>
                  <a:prstDash val="solid"/>
                  <a:miter lim="651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1" name="Google Shape;2781;p87"/>
                <p:cNvSpPr/>
                <p:nvPr/>
              </p:nvSpPr>
              <p:spPr>
                <a:xfrm>
                  <a:off x="3227527" y="3168065"/>
                  <a:ext cx="106342" cy="74859"/>
                </a:xfrm>
                <a:custGeom>
                  <a:rect b="b" l="l" r="r" t="t"/>
                  <a:pathLst>
                    <a:path extrusionOk="0" h="2965" w="4212">
                      <a:moveTo>
                        <a:pt x="2102" y="1"/>
                      </a:moveTo>
                      <a:cubicBezTo>
                        <a:pt x="2001" y="1"/>
                        <a:pt x="1900" y="11"/>
                        <a:pt x="1800" y="31"/>
                      </a:cubicBezTo>
                      <a:cubicBezTo>
                        <a:pt x="1474" y="96"/>
                        <a:pt x="1154" y="188"/>
                        <a:pt x="913" y="422"/>
                      </a:cubicBezTo>
                      <a:cubicBezTo>
                        <a:pt x="320" y="989"/>
                        <a:pt x="1" y="1830"/>
                        <a:pt x="385" y="2619"/>
                      </a:cubicBezTo>
                      <a:cubicBezTo>
                        <a:pt x="438" y="2729"/>
                        <a:pt x="490" y="2847"/>
                        <a:pt x="529" y="2964"/>
                      </a:cubicBezTo>
                      <a:cubicBezTo>
                        <a:pt x="978" y="2312"/>
                        <a:pt x="1715" y="1928"/>
                        <a:pt x="2504" y="1921"/>
                      </a:cubicBezTo>
                      <a:cubicBezTo>
                        <a:pt x="3142" y="1921"/>
                        <a:pt x="3761" y="2188"/>
                        <a:pt x="4211" y="2651"/>
                      </a:cubicBezTo>
                      <a:cubicBezTo>
                        <a:pt x="4126" y="2117"/>
                        <a:pt x="3983" y="1602"/>
                        <a:pt x="3775" y="1107"/>
                      </a:cubicBezTo>
                      <a:cubicBezTo>
                        <a:pt x="3501" y="474"/>
                        <a:pt x="2804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2" name="Google Shape;2782;p87"/>
                <p:cNvSpPr/>
                <p:nvPr/>
              </p:nvSpPr>
              <p:spPr>
                <a:xfrm>
                  <a:off x="3223083" y="3314955"/>
                  <a:ext cx="103868" cy="80994"/>
                </a:xfrm>
                <a:custGeom>
                  <a:rect b="b" l="l" r="r" t="t"/>
                  <a:pathLst>
                    <a:path extrusionOk="0" h="3208" w="4114">
                      <a:moveTo>
                        <a:pt x="809" y="1"/>
                      </a:moveTo>
                      <a:cubicBezTo>
                        <a:pt x="627" y="763"/>
                        <a:pt x="262" y="1428"/>
                        <a:pt x="99" y="2210"/>
                      </a:cubicBezTo>
                      <a:cubicBezTo>
                        <a:pt x="1" y="2686"/>
                        <a:pt x="425" y="3142"/>
                        <a:pt x="881" y="3194"/>
                      </a:cubicBezTo>
                      <a:cubicBezTo>
                        <a:pt x="955" y="3203"/>
                        <a:pt x="1030" y="3208"/>
                        <a:pt x="1103" y="3208"/>
                      </a:cubicBezTo>
                      <a:cubicBezTo>
                        <a:pt x="2493" y="3208"/>
                        <a:pt x="3717" y="1681"/>
                        <a:pt x="4113" y="424"/>
                      </a:cubicBezTo>
                      <a:lnTo>
                        <a:pt x="4113" y="424"/>
                      </a:lnTo>
                      <a:cubicBezTo>
                        <a:pt x="3703" y="737"/>
                        <a:pt x="3194" y="907"/>
                        <a:pt x="2680" y="913"/>
                      </a:cubicBezTo>
                      <a:cubicBezTo>
                        <a:pt x="1950" y="907"/>
                        <a:pt x="1259" y="574"/>
                        <a:pt x="80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3" name="Google Shape;2783;p87"/>
                <p:cNvSpPr/>
                <p:nvPr/>
              </p:nvSpPr>
              <p:spPr>
                <a:xfrm>
                  <a:off x="3263252" y="3249967"/>
                  <a:ext cx="70617" cy="70441"/>
                </a:xfrm>
                <a:custGeom>
                  <a:rect b="b" l="l" r="r" t="t"/>
                  <a:pathLst>
                    <a:path extrusionOk="0" fill="none" h="2790" w="2797">
                      <a:moveTo>
                        <a:pt x="7" y="1193"/>
                      </a:moveTo>
                      <a:cubicBezTo>
                        <a:pt x="0" y="2255"/>
                        <a:pt x="1284" y="2790"/>
                        <a:pt x="2040" y="2040"/>
                      </a:cubicBezTo>
                      <a:cubicBezTo>
                        <a:pt x="2796" y="1291"/>
                        <a:pt x="2262" y="0"/>
                        <a:pt x="1199" y="0"/>
                      </a:cubicBezTo>
                      <a:cubicBezTo>
                        <a:pt x="541" y="0"/>
                        <a:pt x="7" y="535"/>
                        <a:pt x="7" y="1193"/>
                      </a:cubicBezTo>
                      <a:close/>
                    </a:path>
                  </a:pathLst>
                </a:custGeom>
                <a:noFill/>
                <a:ln cap="flat" cmpd="sng" w="10275">
                  <a:solidFill>
                    <a:srgbClr val="445D73"/>
                  </a:solidFill>
                  <a:prstDash val="solid"/>
                  <a:miter lim="651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84" name="Google Shape;2784;p87"/>
          <p:cNvGrpSpPr/>
          <p:nvPr/>
        </p:nvGrpSpPr>
        <p:grpSpPr>
          <a:xfrm>
            <a:off x="3928852" y="3064707"/>
            <a:ext cx="550799" cy="1310497"/>
            <a:chOff x="3928852" y="3050537"/>
            <a:chExt cx="550799" cy="1310497"/>
          </a:xfrm>
        </p:grpSpPr>
        <p:sp>
          <p:nvSpPr>
            <p:cNvPr id="2785" name="Google Shape;2785;p87"/>
            <p:cNvSpPr/>
            <p:nvPr/>
          </p:nvSpPr>
          <p:spPr>
            <a:xfrm>
              <a:off x="3977731" y="4311978"/>
              <a:ext cx="453041" cy="49056"/>
            </a:xfrm>
            <a:custGeom>
              <a:rect b="b" l="l" r="r" t="t"/>
              <a:pathLst>
                <a:path extrusionOk="0" h="1943" w="17944">
                  <a:moveTo>
                    <a:pt x="8969" y="0"/>
                  </a:moveTo>
                  <a:cubicBezTo>
                    <a:pt x="4015" y="0"/>
                    <a:pt x="0" y="437"/>
                    <a:pt x="0" y="972"/>
                  </a:cubicBezTo>
                  <a:cubicBezTo>
                    <a:pt x="0" y="1506"/>
                    <a:pt x="4015" y="1943"/>
                    <a:pt x="8969" y="1943"/>
                  </a:cubicBezTo>
                  <a:cubicBezTo>
                    <a:pt x="13929" y="1943"/>
                    <a:pt x="17943" y="1506"/>
                    <a:pt x="17943" y="972"/>
                  </a:cubicBezTo>
                  <a:cubicBezTo>
                    <a:pt x="17943" y="437"/>
                    <a:pt x="13929" y="0"/>
                    <a:pt x="896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6" name="Google Shape;2786;p87"/>
            <p:cNvGrpSpPr/>
            <p:nvPr/>
          </p:nvGrpSpPr>
          <p:grpSpPr>
            <a:xfrm>
              <a:off x="3928852" y="3050537"/>
              <a:ext cx="550799" cy="1278256"/>
              <a:chOff x="3928852" y="3050537"/>
              <a:chExt cx="550799" cy="1278256"/>
            </a:xfrm>
          </p:grpSpPr>
          <p:sp>
            <p:nvSpPr>
              <p:cNvPr id="2787" name="Google Shape;2787;p87"/>
              <p:cNvSpPr/>
              <p:nvPr/>
            </p:nvSpPr>
            <p:spPr>
              <a:xfrm>
                <a:off x="3928852" y="3050537"/>
                <a:ext cx="550799" cy="1278256"/>
              </a:xfrm>
              <a:custGeom>
                <a:rect b="b" l="l" r="r" t="t"/>
                <a:pathLst>
                  <a:path extrusionOk="0" h="50629" w="21816">
                    <a:moveTo>
                      <a:pt x="3781" y="7802"/>
                    </a:moveTo>
                    <a:lnTo>
                      <a:pt x="3781" y="7834"/>
                    </a:lnTo>
                    <a:lnTo>
                      <a:pt x="3755" y="7834"/>
                    </a:lnTo>
                    <a:lnTo>
                      <a:pt x="3781" y="7802"/>
                    </a:lnTo>
                    <a:close/>
                    <a:moveTo>
                      <a:pt x="10690" y="0"/>
                    </a:moveTo>
                    <a:cubicBezTo>
                      <a:pt x="6753" y="0"/>
                      <a:pt x="3559" y="3187"/>
                      <a:pt x="3559" y="7130"/>
                    </a:cubicBezTo>
                    <a:cubicBezTo>
                      <a:pt x="3559" y="7365"/>
                      <a:pt x="3579" y="7600"/>
                      <a:pt x="3605" y="7834"/>
                    </a:cubicBezTo>
                    <a:cubicBezTo>
                      <a:pt x="2973" y="7906"/>
                      <a:pt x="2549" y="8512"/>
                      <a:pt x="2699" y="9131"/>
                    </a:cubicBezTo>
                    <a:cubicBezTo>
                      <a:pt x="2821" y="9609"/>
                      <a:pt x="3252" y="9920"/>
                      <a:pt x="3713" y="9920"/>
                    </a:cubicBezTo>
                    <a:cubicBezTo>
                      <a:pt x="3844" y="9920"/>
                      <a:pt x="3977" y="9895"/>
                      <a:pt x="4107" y="9842"/>
                    </a:cubicBezTo>
                    <a:cubicBezTo>
                      <a:pt x="4837" y="12044"/>
                      <a:pt x="6688" y="13804"/>
                      <a:pt x="8754" y="14560"/>
                    </a:cubicBezTo>
                    <a:cubicBezTo>
                      <a:pt x="8793" y="14573"/>
                      <a:pt x="8884" y="14593"/>
                      <a:pt x="8884" y="14606"/>
                    </a:cubicBezTo>
                    <a:lnTo>
                      <a:pt x="8884" y="16620"/>
                    </a:lnTo>
                    <a:lnTo>
                      <a:pt x="5651" y="16620"/>
                    </a:lnTo>
                    <a:cubicBezTo>
                      <a:pt x="5651" y="16620"/>
                      <a:pt x="5638" y="16685"/>
                      <a:pt x="5625" y="16698"/>
                    </a:cubicBezTo>
                    <a:cubicBezTo>
                      <a:pt x="5045" y="16705"/>
                      <a:pt x="4537" y="17076"/>
                      <a:pt x="4361" y="17623"/>
                    </a:cubicBezTo>
                    <a:lnTo>
                      <a:pt x="216" y="33239"/>
                    </a:lnTo>
                    <a:cubicBezTo>
                      <a:pt x="1" y="33872"/>
                      <a:pt x="294" y="34563"/>
                      <a:pt x="900" y="34849"/>
                    </a:cubicBezTo>
                    <a:cubicBezTo>
                      <a:pt x="1081" y="34936"/>
                      <a:pt x="1274" y="34977"/>
                      <a:pt x="1464" y="34977"/>
                    </a:cubicBezTo>
                    <a:cubicBezTo>
                      <a:pt x="1903" y="34977"/>
                      <a:pt x="2330" y="34756"/>
                      <a:pt x="2575" y="34360"/>
                    </a:cubicBezTo>
                    <a:cubicBezTo>
                      <a:pt x="2621" y="34387"/>
                      <a:pt x="2666" y="34413"/>
                      <a:pt x="2719" y="34419"/>
                    </a:cubicBezTo>
                    <a:cubicBezTo>
                      <a:pt x="2750" y="34427"/>
                      <a:pt x="2782" y="34430"/>
                      <a:pt x="2813" y="34430"/>
                    </a:cubicBezTo>
                    <a:cubicBezTo>
                      <a:pt x="2999" y="34430"/>
                      <a:pt x="3163" y="34303"/>
                      <a:pt x="3207" y="34119"/>
                    </a:cubicBezTo>
                    <a:lnTo>
                      <a:pt x="3559" y="32542"/>
                    </a:lnTo>
                    <a:cubicBezTo>
                      <a:pt x="3605" y="32347"/>
                      <a:pt x="3481" y="32040"/>
                      <a:pt x="3299" y="31949"/>
                    </a:cubicBezTo>
                    <a:lnTo>
                      <a:pt x="6336" y="20954"/>
                    </a:lnTo>
                    <a:cubicBezTo>
                      <a:pt x="6336" y="22844"/>
                      <a:pt x="6381" y="26507"/>
                      <a:pt x="6453" y="30567"/>
                    </a:cubicBezTo>
                    <a:lnTo>
                      <a:pt x="6401" y="30567"/>
                    </a:lnTo>
                    <a:lnTo>
                      <a:pt x="6466" y="32360"/>
                    </a:lnTo>
                    <a:lnTo>
                      <a:pt x="6486" y="32360"/>
                    </a:lnTo>
                    <a:cubicBezTo>
                      <a:pt x="6623" y="40194"/>
                      <a:pt x="6805" y="48732"/>
                      <a:pt x="6805" y="48732"/>
                    </a:cubicBezTo>
                    <a:cubicBezTo>
                      <a:pt x="6805" y="48732"/>
                      <a:pt x="4517" y="49090"/>
                      <a:pt x="4517" y="50622"/>
                    </a:cubicBezTo>
                    <a:lnTo>
                      <a:pt x="8936" y="50622"/>
                    </a:lnTo>
                    <a:lnTo>
                      <a:pt x="10631" y="33435"/>
                    </a:lnTo>
                    <a:lnTo>
                      <a:pt x="10670" y="33461"/>
                    </a:lnTo>
                    <a:lnTo>
                      <a:pt x="11035" y="33461"/>
                    </a:lnTo>
                    <a:lnTo>
                      <a:pt x="11035" y="33455"/>
                    </a:lnTo>
                    <a:lnTo>
                      <a:pt x="12893" y="50628"/>
                    </a:lnTo>
                    <a:lnTo>
                      <a:pt x="17311" y="50628"/>
                    </a:lnTo>
                    <a:cubicBezTo>
                      <a:pt x="17311" y="49097"/>
                      <a:pt x="15030" y="48738"/>
                      <a:pt x="15030" y="48738"/>
                    </a:cubicBezTo>
                    <a:cubicBezTo>
                      <a:pt x="15030" y="48738"/>
                      <a:pt x="15193" y="40102"/>
                      <a:pt x="15324" y="32216"/>
                    </a:cubicBezTo>
                    <a:cubicBezTo>
                      <a:pt x="15330" y="31897"/>
                      <a:pt x="15356" y="30574"/>
                      <a:pt x="15356" y="30574"/>
                    </a:cubicBezTo>
                    <a:lnTo>
                      <a:pt x="15343" y="30574"/>
                    </a:lnTo>
                    <a:cubicBezTo>
                      <a:pt x="15408" y="26481"/>
                      <a:pt x="15454" y="22785"/>
                      <a:pt x="15454" y="20863"/>
                    </a:cubicBezTo>
                    <a:lnTo>
                      <a:pt x="18511" y="31929"/>
                    </a:lnTo>
                    <a:cubicBezTo>
                      <a:pt x="18302" y="31995"/>
                      <a:pt x="18159" y="32334"/>
                      <a:pt x="18204" y="32542"/>
                    </a:cubicBezTo>
                    <a:lnTo>
                      <a:pt x="18563" y="34119"/>
                    </a:lnTo>
                    <a:cubicBezTo>
                      <a:pt x="18606" y="34317"/>
                      <a:pt x="18779" y="34435"/>
                      <a:pt x="18957" y="34435"/>
                    </a:cubicBezTo>
                    <a:cubicBezTo>
                      <a:pt x="19049" y="34435"/>
                      <a:pt x="19143" y="34403"/>
                      <a:pt x="19221" y="34334"/>
                    </a:cubicBezTo>
                    <a:cubicBezTo>
                      <a:pt x="19463" y="34749"/>
                      <a:pt x="19903" y="34984"/>
                      <a:pt x="20357" y="34984"/>
                    </a:cubicBezTo>
                    <a:cubicBezTo>
                      <a:pt x="20538" y="34984"/>
                      <a:pt x="20722" y="34947"/>
                      <a:pt x="20896" y="34869"/>
                    </a:cubicBezTo>
                    <a:cubicBezTo>
                      <a:pt x="21509" y="34589"/>
                      <a:pt x="21815" y="33891"/>
                      <a:pt x="21600" y="33252"/>
                    </a:cubicBezTo>
                    <a:lnTo>
                      <a:pt x="21600" y="33246"/>
                    </a:lnTo>
                    <a:lnTo>
                      <a:pt x="17292" y="17663"/>
                    </a:lnTo>
                    <a:cubicBezTo>
                      <a:pt x="17116" y="17141"/>
                      <a:pt x="16653" y="16744"/>
                      <a:pt x="16138" y="16705"/>
                    </a:cubicBezTo>
                    <a:cubicBezTo>
                      <a:pt x="16125" y="16691"/>
                      <a:pt x="16112" y="16626"/>
                      <a:pt x="16112" y="16626"/>
                    </a:cubicBezTo>
                    <a:lnTo>
                      <a:pt x="12625" y="16626"/>
                    </a:lnTo>
                    <a:lnTo>
                      <a:pt x="12625" y="14704"/>
                    </a:lnTo>
                    <a:cubicBezTo>
                      <a:pt x="12625" y="14704"/>
                      <a:pt x="12651" y="14697"/>
                      <a:pt x="12658" y="14691"/>
                    </a:cubicBezTo>
                    <a:lnTo>
                      <a:pt x="12704" y="14678"/>
                    </a:lnTo>
                    <a:cubicBezTo>
                      <a:pt x="14900" y="14013"/>
                      <a:pt x="16914" y="12194"/>
                      <a:pt x="17696" y="9887"/>
                    </a:cubicBezTo>
                    <a:cubicBezTo>
                      <a:pt x="17774" y="9907"/>
                      <a:pt x="17859" y="9920"/>
                      <a:pt x="17944" y="9920"/>
                    </a:cubicBezTo>
                    <a:cubicBezTo>
                      <a:pt x="17948" y="9920"/>
                      <a:pt x="17952" y="9920"/>
                      <a:pt x="17956" y="9920"/>
                    </a:cubicBezTo>
                    <a:cubicBezTo>
                      <a:pt x="18511" y="9920"/>
                      <a:pt x="18967" y="9485"/>
                      <a:pt x="18999" y="8929"/>
                    </a:cubicBezTo>
                    <a:cubicBezTo>
                      <a:pt x="19032" y="8375"/>
                      <a:pt x="18615" y="7893"/>
                      <a:pt x="18061" y="7834"/>
                    </a:cubicBezTo>
                    <a:lnTo>
                      <a:pt x="18061" y="7828"/>
                    </a:lnTo>
                    <a:cubicBezTo>
                      <a:pt x="18061" y="7815"/>
                      <a:pt x="18048" y="7802"/>
                      <a:pt x="18048" y="7789"/>
                    </a:cubicBezTo>
                    <a:cubicBezTo>
                      <a:pt x="18041" y="6061"/>
                      <a:pt x="17637" y="4295"/>
                      <a:pt x="16692" y="2992"/>
                    </a:cubicBezTo>
                    <a:cubicBezTo>
                      <a:pt x="17657" y="2464"/>
                      <a:pt x="17774" y="1786"/>
                      <a:pt x="18159" y="1147"/>
                    </a:cubicBezTo>
                    <a:lnTo>
                      <a:pt x="18159" y="1147"/>
                    </a:lnTo>
                    <a:cubicBezTo>
                      <a:pt x="17949" y="1170"/>
                      <a:pt x="17739" y="1181"/>
                      <a:pt x="17527" y="1181"/>
                    </a:cubicBezTo>
                    <a:cubicBezTo>
                      <a:pt x="15283" y="1181"/>
                      <a:pt x="12905" y="0"/>
                      <a:pt x="10690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88" name="Google Shape;2788;p87"/>
              <p:cNvGrpSpPr/>
              <p:nvPr/>
            </p:nvGrpSpPr>
            <p:grpSpPr>
              <a:xfrm>
                <a:off x="4097202" y="3317252"/>
                <a:ext cx="209832" cy="593417"/>
                <a:chOff x="4097202" y="3317252"/>
                <a:chExt cx="209832" cy="593417"/>
              </a:xfrm>
            </p:grpSpPr>
            <p:grpSp>
              <p:nvGrpSpPr>
                <p:cNvPr id="2789" name="Google Shape;2789;p87"/>
                <p:cNvGrpSpPr/>
                <p:nvPr/>
              </p:nvGrpSpPr>
              <p:grpSpPr>
                <a:xfrm>
                  <a:off x="4155271" y="3317252"/>
                  <a:ext cx="96622" cy="294739"/>
                  <a:chOff x="4155271" y="3317252"/>
                  <a:chExt cx="96622" cy="294739"/>
                </a:xfrm>
              </p:grpSpPr>
              <p:sp>
                <p:nvSpPr>
                  <p:cNvPr id="2790" name="Google Shape;2790;p87"/>
                  <p:cNvSpPr/>
                  <p:nvPr/>
                </p:nvSpPr>
                <p:spPr>
                  <a:xfrm>
                    <a:off x="4191804" y="3350175"/>
                    <a:ext cx="21435" cy="261817"/>
                  </a:xfrm>
                  <a:custGeom>
                    <a:rect b="b" l="l" r="r" t="t"/>
                    <a:pathLst>
                      <a:path extrusionOk="0" h="10370" w="849">
                        <a:moveTo>
                          <a:pt x="1" y="0"/>
                        </a:moveTo>
                        <a:lnTo>
                          <a:pt x="1" y="10370"/>
                        </a:lnTo>
                        <a:lnTo>
                          <a:pt x="848" y="10370"/>
                        </a:lnTo>
                        <a:lnTo>
                          <a:pt x="848" y="0"/>
                        </a:lnTo>
                        <a:close/>
                      </a:path>
                    </a:pathLst>
                  </a:custGeom>
                  <a:solidFill>
                    <a:srgbClr val="D4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1" name="Google Shape;2791;p87"/>
                  <p:cNvSpPr/>
                  <p:nvPr/>
                </p:nvSpPr>
                <p:spPr>
                  <a:xfrm>
                    <a:off x="4155271" y="3317252"/>
                    <a:ext cx="96622" cy="60089"/>
                  </a:xfrm>
                  <a:custGeom>
                    <a:rect b="b" l="l" r="r" t="t"/>
                    <a:pathLst>
                      <a:path extrusionOk="0" h="2380" w="3827">
                        <a:moveTo>
                          <a:pt x="1911" y="1"/>
                        </a:moveTo>
                        <a:cubicBezTo>
                          <a:pt x="855" y="1"/>
                          <a:pt x="1" y="535"/>
                          <a:pt x="1" y="1194"/>
                        </a:cubicBezTo>
                        <a:cubicBezTo>
                          <a:pt x="1" y="1852"/>
                          <a:pt x="855" y="2380"/>
                          <a:pt x="1911" y="2380"/>
                        </a:cubicBezTo>
                        <a:cubicBezTo>
                          <a:pt x="2973" y="2380"/>
                          <a:pt x="3827" y="1852"/>
                          <a:pt x="3827" y="1194"/>
                        </a:cubicBezTo>
                        <a:cubicBezTo>
                          <a:pt x="3827" y="535"/>
                          <a:pt x="2973" y="1"/>
                          <a:pt x="1911" y="1"/>
                        </a:cubicBezTo>
                        <a:close/>
                      </a:path>
                    </a:pathLst>
                  </a:custGeom>
                  <a:solidFill>
                    <a:srgbClr val="D4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792" name="Google Shape;2792;p87"/>
                <p:cNvSpPr/>
                <p:nvPr/>
              </p:nvSpPr>
              <p:spPr>
                <a:xfrm>
                  <a:off x="4138835" y="3605149"/>
                  <a:ext cx="148455" cy="137346"/>
                </a:xfrm>
                <a:custGeom>
                  <a:rect b="b" l="l" r="r" t="t"/>
                  <a:pathLst>
                    <a:path extrusionOk="0" h="5440" w="5880">
                      <a:moveTo>
                        <a:pt x="3434" y="0"/>
                      </a:moveTo>
                      <a:cubicBezTo>
                        <a:pt x="3129" y="0"/>
                        <a:pt x="2783" y="173"/>
                        <a:pt x="2783" y="173"/>
                      </a:cubicBezTo>
                      <a:cubicBezTo>
                        <a:pt x="2725" y="1444"/>
                        <a:pt x="3819" y="1763"/>
                        <a:pt x="3272" y="3145"/>
                      </a:cubicBezTo>
                      <a:cubicBezTo>
                        <a:pt x="3194" y="3338"/>
                        <a:pt x="3083" y="3412"/>
                        <a:pt x="2954" y="3412"/>
                      </a:cubicBezTo>
                      <a:cubicBezTo>
                        <a:pt x="2770" y="3412"/>
                        <a:pt x="2550" y="3259"/>
                        <a:pt x="2347" y="3086"/>
                      </a:cubicBezTo>
                      <a:cubicBezTo>
                        <a:pt x="2142" y="2920"/>
                        <a:pt x="1689" y="2641"/>
                        <a:pt x="1242" y="2641"/>
                      </a:cubicBezTo>
                      <a:cubicBezTo>
                        <a:pt x="1077" y="2641"/>
                        <a:pt x="913" y="2679"/>
                        <a:pt x="763" y="2774"/>
                      </a:cubicBezTo>
                      <a:cubicBezTo>
                        <a:pt x="0" y="3236"/>
                        <a:pt x="124" y="5439"/>
                        <a:pt x="124" y="5439"/>
                      </a:cubicBezTo>
                      <a:lnTo>
                        <a:pt x="789" y="5394"/>
                      </a:lnTo>
                      <a:cubicBezTo>
                        <a:pt x="789" y="5394"/>
                        <a:pt x="1095" y="3614"/>
                        <a:pt x="1095" y="3608"/>
                      </a:cubicBezTo>
                      <a:cubicBezTo>
                        <a:pt x="1095" y="3608"/>
                        <a:pt x="1102" y="3601"/>
                        <a:pt x="1102" y="3601"/>
                      </a:cubicBezTo>
                      <a:cubicBezTo>
                        <a:pt x="1102" y="3601"/>
                        <a:pt x="1108" y="3595"/>
                        <a:pt x="1108" y="3595"/>
                      </a:cubicBezTo>
                      <a:lnTo>
                        <a:pt x="1115" y="3588"/>
                      </a:lnTo>
                      <a:lnTo>
                        <a:pt x="1115" y="3575"/>
                      </a:lnTo>
                      <a:lnTo>
                        <a:pt x="1115" y="3569"/>
                      </a:lnTo>
                      <a:lnTo>
                        <a:pt x="1121" y="3562"/>
                      </a:lnTo>
                      <a:lnTo>
                        <a:pt x="1128" y="3556"/>
                      </a:lnTo>
                      <a:lnTo>
                        <a:pt x="1134" y="3556"/>
                      </a:lnTo>
                      <a:lnTo>
                        <a:pt x="1141" y="3549"/>
                      </a:lnTo>
                      <a:lnTo>
                        <a:pt x="1147" y="3549"/>
                      </a:lnTo>
                      <a:lnTo>
                        <a:pt x="1154" y="3543"/>
                      </a:lnTo>
                      <a:lnTo>
                        <a:pt x="1180" y="3543"/>
                      </a:lnTo>
                      <a:cubicBezTo>
                        <a:pt x="1180" y="3543"/>
                        <a:pt x="1239" y="3588"/>
                        <a:pt x="1239" y="3588"/>
                      </a:cubicBezTo>
                      <a:cubicBezTo>
                        <a:pt x="1239" y="3588"/>
                        <a:pt x="1245" y="3582"/>
                        <a:pt x="1245" y="3582"/>
                      </a:cubicBezTo>
                      <a:lnTo>
                        <a:pt x="1258" y="3582"/>
                      </a:lnTo>
                      <a:cubicBezTo>
                        <a:pt x="1258" y="3582"/>
                        <a:pt x="1265" y="3588"/>
                        <a:pt x="1265" y="3595"/>
                      </a:cubicBezTo>
                      <a:cubicBezTo>
                        <a:pt x="1265" y="3595"/>
                        <a:pt x="1265" y="3601"/>
                        <a:pt x="1265" y="3601"/>
                      </a:cubicBezTo>
                      <a:cubicBezTo>
                        <a:pt x="1265" y="3608"/>
                        <a:pt x="1265" y="3608"/>
                        <a:pt x="1265" y="3608"/>
                      </a:cubicBezTo>
                      <a:cubicBezTo>
                        <a:pt x="1304" y="3790"/>
                        <a:pt x="1369" y="3966"/>
                        <a:pt x="1447" y="4136"/>
                      </a:cubicBezTo>
                      <a:cubicBezTo>
                        <a:pt x="1643" y="4423"/>
                        <a:pt x="1916" y="4840"/>
                        <a:pt x="2679" y="5029"/>
                      </a:cubicBezTo>
                      <a:cubicBezTo>
                        <a:pt x="2882" y="5079"/>
                        <a:pt x="3079" y="5102"/>
                        <a:pt x="3269" y="5102"/>
                      </a:cubicBezTo>
                      <a:cubicBezTo>
                        <a:pt x="4290" y="5102"/>
                        <a:pt x="5100" y="4413"/>
                        <a:pt x="5540" y="3412"/>
                      </a:cubicBezTo>
                      <a:cubicBezTo>
                        <a:pt x="5879" y="2663"/>
                        <a:pt x="5768" y="1314"/>
                        <a:pt x="5103" y="1027"/>
                      </a:cubicBezTo>
                      <a:cubicBezTo>
                        <a:pt x="4961" y="964"/>
                        <a:pt x="4840" y="940"/>
                        <a:pt x="4736" y="940"/>
                      </a:cubicBezTo>
                      <a:cubicBezTo>
                        <a:pt x="4400" y="940"/>
                        <a:pt x="4228" y="1187"/>
                        <a:pt x="4026" y="1187"/>
                      </a:cubicBezTo>
                      <a:cubicBezTo>
                        <a:pt x="3997" y="1187"/>
                        <a:pt x="3968" y="1182"/>
                        <a:pt x="3937" y="1170"/>
                      </a:cubicBezTo>
                      <a:cubicBezTo>
                        <a:pt x="3617" y="1053"/>
                        <a:pt x="3507" y="4"/>
                        <a:pt x="3507" y="4"/>
                      </a:cubicBezTo>
                      <a:cubicBezTo>
                        <a:pt x="3483" y="1"/>
                        <a:pt x="3458" y="0"/>
                        <a:pt x="3434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3" name="Google Shape;2793;p87"/>
                <p:cNvSpPr/>
                <p:nvPr/>
              </p:nvSpPr>
              <p:spPr>
                <a:xfrm>
                  <a:off x="4100005" y="3582275"/>
                  <a:ext cx="167694" cy="101646"/>
                </a:xfrm>
                <a:custGeom>
                  <a:rect b="b" l="l" r="r" t="t"/>
                  <a:pathLst>
                    <a:path extrusionOk="0" h="4026" w="6642">
                      <a:moveTo>
                        <a:pt x="4886" y="1"/>
                      </a:moveTo>
                      <a:cubicBezTo>
                        <a:pt x="4691" y="1"/>
                        <a:pt x="4372" y="32"/>
                        <a:pt x="4236" y="69"/>
                      </a:cubicBezTo>
                      <a:cubicBezTo>
                        <a:pt x="4158" y="69"/>
                        <a:pt x="3643" y="88"/>
                        <a:pt x="3624" y="88"/>
                      </a:cubicBezTo>
                      <a:cubicBezTo>
                        <a:pt x="3383" y="88"/>
                        <a:pt x="3128" y="75"/>
                        <a:pt x="2887" y="69"/>
                      </a:cubicBezTo>
                      <a:cubicBezTo>
                        <a:pt x="2646" y="62"/>
                        <a:pt x="2418" y="56"/>
                        <a:pt x="2196" y="56"/>
                      </a:cubicBezTo>
                      <a:cubicBezTo>
                        <a:pt x="1493" y="56"/>
                        <a:pt x="795" y="128"/>
                        <a:pt x="469" y="649"/>
                      </a:cubicBezTo>
                      <a:cubicBezTo>
                        <a:pt x="0" y="1392"/>
                        <a:pt x="98" y="2148"/>
                        <a:pt x="189" y="2813"/>
                      </a:cubicBezTo>
                      <a:cubicBezTo>
                        <a:pt x="209" y="2956"/>
                        <a:pt x="222" y="3093"/>
                        <a:pt x="235" y="3230"/>
                      </a:cubicBezTo>
                      <a:cubicBezTo>
                        <a:pt x="280" y="3706"/>
                        <a:pt x="352" y="4025"/>
                        <a:pt x="574" y="4025"/>
                      </a:cubicBezTo>
                      <a:cubicBezTo>
                        <a:pt x="756" y="4025"/>
                        <a:pt x="1030" y="3849"/>
                        <a:pt x="1395" y="3510"/>
                      </a:cubicBezTo>
                      <a:cubicBezTo>
                        <a:pt x="1408" y="3504"/>
                        <a:pt x="1421" y="3497"/>
                        <a:pt x="1434" y="3491"/>
                      </a:cubicBezTo>
                      <a:cubicBezTo>
                        <a:pt x="1453" y="3484"/>
                        <a:pt x="3350" y="2911"/>
                        <a:pt x="4021" y="2402"/>
                      </a:cubicBezTo>
                      <a:cubicBezTo>
                        <a:pt x="4210" y="2337"/>
                        <a:pt x="4399" y="2265"/>
                        <a:pt x="4588" y="2194"/>
                      </a:cubicBezTo>
                      <a:cubicBezTo>
                        <a:pt x="4999" y="2109"/>
                        <a:pt x="5651" y="1907"/>
                        <a:pt x="6048" y="1353"/>
                      </a:cubicBezTo>
                      <a:lnTo>
                        <a:pt x="6166" y="1190"/>
                      </a:lnTo>
                      <a:cubicBezTo>
                        <a:pt x="6413" y="864"/>
                        <a:pt x="6641" y="532"/>
                        <a:pt x="6550" y="356"/>
                      </a:cubicBezTo>
                      <a:cubicBezTo>
                        <a:pt x="6452" y="154"/>
                        <a:pt x="5944" y="30"/>
                        <a:pt x="5038" y="17"/>
                      </a:cubicBezTo>
                      <a:cubicBezTo>
                        <a:pt x="5020" y="6"/>
                        <a:pt x="4962" y="1"/>
                        <a:pt x="4886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4" name="Google Shape;2794;p87"/>
                <p:cNvSpPr/>
                <p:nvPr/>
              </p:nvSpPr>
              <p:spPr>
                <a:xfrm>
                  <a:off x="4122046" y="3755473"/>
                  <a:ext cx="151258" cy="124091"/>
                </a:xfrm>
                <a:custGeom>
                  <a:rect b="b" l="l" r="r" t="t"/>
                  <a:pathLst>
                    <a:path extrusionOk="0" h="4915" w="5991">
                      <a:moveTo>
                        <a:pt x="4876" y="1180"/>
                      </a:moveTo>
                      <a:cubicBezTo>
                        <a:pt x="4908" y="1199"/>
                        <a:pt x="4941" y="1212"/>
                        <a:pt x="4980" y="1225"/>
                      </a:cubicBezTo>
                      <a:cubicBezTo>
                        <a:pt x="4973" y="1310"/>
                        <a:pt x="4993" y="1395"/>
                        <a:pt x="5032" y="1467"/>
                      </a:cubicBezTo>
                      <a:cubicBezTo>
                        <a:pt x="4941" y="1486"/>
                        <a:pt x="4862" y="1532"/>
                        <a:pt x="4797" y="1597"/>
                      </a:cubicBezTo>
                      <a:cubicBezTo>
                        <a:pt x="4726" y="1669"/>
                        <a:pt x="4680" y="1760"/>
                        <a:pt x="4660" y="1858"/>
                      </a:cubicBezTo>
                      <a:cubicBezTo>
                        <a:pt x="4600" y="1831"/>
                        <a:pt x="4534" y="1818"/>
                        <a:pt x="4469" y="1818"/>
                      </a:cubicBezTo>
                      <a:cubicBezTo>
                        <a:pt x="4422" y="1818"/>
                        <a:pt x="4374" y="1825"/>
                        <a:pt x="4328" y="1838"/>
                      </a:cubicBezTo>
                      <a:cubicBezTo>
                        <a:pt x="4198" y="1871"/>
                        <a:pt x="4087" y="1962"/>
                        <a:pt x="4028" y="2079"/>
                      </a:cubicBezTo>
                      <a:lnTo>
                        <a:pt x="4022" y="2079"/>
                      </a:lnTo>
                      <a:cubicBezTo>
                        <a:pt x="3976" y="2040"/>
                        <a:pt x="3930" y="2008"/>
                        <a:pt x="3885" y="1981"/>
                      </a:cubicBezTo>
                      <a:cubicBezTo>
                        <a:pt x="3937" y="1968"/>
                        <a:pt x="3983" y="1942"/>
                        <a:pt x="4028" y="1910"/>
                      </a:cubicBezTo>
                      <a:cubicBezTo>
                        <a:pt x="4146" y="1819"/>
                        <a:pt x="4224" y="1682"/>
                        <a:pt x="4230" y="1538"/>
                      </a:cubicBezTo>
                      <a:cubicBezTo>
                        <a:pt x="4282" y="1556"/>
                        <a:pt x="4337" y="1565"/>
                        <a:pt x="4392" y="1565"/>
                      </a:cubicBezTo>
                      <a:cubicBezTo>
                        <a:pt x="4482" y="1565"/>
                        <a:pt x="4571" y="1541"/>
                        <a:pt x="4647" y="1493"/>
                      </a:cubicBezTo>
                      <a:cubicBezTo>
                        <a:pt x="4765" y="1421"/>
                        <a:pt x="4843" y="1310"/>
                        <a:pt x="4876" y="1180"/>
                      </a:cubicBezTo>
                      <a:close/>
                      <a:moveTo>
                        <a:pt x="2627" y="2868"/>
                      </a:moveTo>
                      <a:cubicBezTo>
                        <a:pt x="2705" y="2927"/>
                        <a:pt x="2796" y="2953"/>
                        <a:pt x="2894" y="2953"/>
                      </a:cubicBezTo>
                      <a:cubicBezTo>
                        <a:pt x="2927" y="2953"/>
                        <a:pt x="2959" y="2946"/>
                        <a:pt x="2985" y="2940"/>
                      </a:cubicBezTo>
                      <a:lnTo>
                        <a:pt x="2985" y="2940"/>
                      </a:lnTo>
                      <a:cubicBezTo>
                        <a:pt x="2953" y="2998"/>
                        <a:pt x="2933" y="3063"/>
                        <a:pt x="2927" y="3135"/>
                      </a:cubicBezTo>
                      <a:cubicBezTo>
                        <a:pt x="2866" y="3109"/>
                        <a:pt x="2803" y="3096"/>
                        <a:pt x="2740" y="3096"/>
                      </a:cubicBezTo>
                      <a:cubicBezTo>
                        <a:pt x="2647" y="3096"/>
                        <a:pt x="2555" y="3124"/>
                        <a:pt x="2477" y="3174"/>
                      </a:cubicBezTo>
                      <a:cubicBezTo>
                        <a:pt x="2360" y="3246"/>
                        <a:pt x="2282" y="3363"/>
                        <a:pt x="2255" y="3500"/>
                      </a:cubicBezTo>
                      <a:cubicBezTo>
                        <a:pt x="2185" y="3467"/>
                        <a:pt x="2110" y="3450"/>
                        <a:pt x="2033" y="3450"/>
                      </a:cubicBezTo>
                      <a:cubicBezTo>
                        <a:pt x="1988" y="3450"/>
                        <a:pt x="1942" y="3456"/>
                        <a:pt x="1897" y="3467"/>
                      </a:cubicBezTo>
                      <a:cubicBezTo>
                        <a:pt x="1793" y="3500"/>
                        <a:pt x="1701" y="3572"/>
                        <a:pt x="1636" y="3656"/>
                      </a:cubicBezTo>
                      <a:cubicBezTo>
                        <a:pt x="1558" y="3572"/>
                        <a:pt x="1454" y="3507"/>
                        <a:pt x="1336" y="3487"/>
                      </a:cubicBezTo>
                      <a:lnTo>
                        <a:pt x="1258" y="3487"/>
                      </a:lnTo>
                      <a:cubicBezTo>
                        <a:pt x="1180" y="3487"/>
                        <a:pt x="1102" y="3507"/>
                        <a:pt x="1037" y="3539"/>
                      </a:cubicBezTo>
                      <a:cubicBezTo>
                        <a:pt x="1017" y="3474"/>
                        <a:pt x="985" y="3409"/>
                        <a:pt x="945" y="3350"/>
                      </a:cubicBezTo>
                      <a:cubicBezTo>
                        <a:pt x="958" y="3337"/>
                        <a:pt x="978" y="3324"/>
                        <a:pt x="991" y="3305"/>
                      </a:cubicBezTo>
                      <a:cubicBezTo>
                        <a:pt x="1069" y="3233"/>
                        <a:pt x="1115" y="3135"/>
                        <a:pt x="1128" y="3031"/>
                      </a:cubicBezTo>
                      <a:cubicBezTo>
                        <a:pt x="1188" y="3055"/>
                        <a:pt x="1252" y="3069"/>
                        <a:pt x="1317" y="3069"/>
                      </a:cubicBezTo>
                      <a:cubicBezTo>
                        <a:pt x="1359" y="3069"/>
                        <a:pt x="1400" y="3063"/>
                        <a:pt x="1441" y="3050"/>
                      </a:cubicBezTo>
                      <a:lnTo>
                        <a:pt x="1460" y="3050"/>
                      </a:lnTo>
                      <a:cubicBezTo>
                        <a:pt x="1539" y="3089"/>
                        <a:pt x="1623" y="3103"/>
                        <a:pt x="1708" y="3103"/>
                      </a:cubicBezTo>
                      <a:cubicBezTo>
                        <a:pt x="1825" y="3096"/>
                        <a:pt x="1943" y="3044"/>
                        <a:pt x="2027" y="2966"/>
                      </a:cubicBezTo>
                      <a:lnTo>
                        <a:pt x="2125" y="2966"/>
                      </a:lnTo>
                      <a:cubicBezTo>
                        <a:pt x="2203" y="2959"/>
                        <a:pt x="2288" y="2940"/>
                        <a:pt x="2353" y="2894"/>
                      </a:cubicBezTo>
                      <a:cubicBezTo>
                        <a:pt x="2382" y="2900"/>
                        <a:pt x="2412" y="2903"/>
                        <a:pt x="2441" y="2903"/>
                      </a:cubicBezTo>
                      <a:cubicBezTo>
                        <a:pt x="2503" y="2903"/>
                        <a:pt x="2565" y="2890"/>
                        <a:pt x="2627" y="2868"/>
                      </a:cubicBezTo>
                      <a:close/>
                      <a:moveTo>
                        <a:pt x="3106" y="0"/>
                      </a:moveTo>
                      <a:cubicBezTo>
                        <a:pt x="3003" y="0"/>
                        <a:pt x="2899" y="32"/>
                        <a:pt x="2809" y="98"/>
                      </a:cubicBezTo>
                      <a:cubicBezTo>
                        <a:pt x="2699" y="176"/>
                        <a:pt x="2627" y="300"/>
                        <a:pt x="2614" y="430"/>
                      </a:cubicBezTo>
                      <a:cubicBezTo>
                        <a:pt x="2597" y="429"/>
                        <a:pt x="2580" y="428"/>
                        <a:pt x="2564" y="428"/>
                      </a:cubicBezTo>
                      <a:cubicBezTo>
                        <a:pt x="2511" y="428"/>
                        <a:pt x="2460" y="436"/>
                        <a:pt x="2405" y="456"/>
                      </a:cubicBezTo>
                      <a:cubicBezTo>
                        <a:pt x="2262" y="502"/>
                        <a:pt x="2145" y="619"/>
                        <a:pt x="2093" y="769"/>
                      </a:cubicBezTo>
                      <a:cubicBezTo>
                        <a:pt x="2009" y="711"/>
                        <a:pt x="1910" y="679"/>
                        <a:pt x="1810" y="679"/>
                      </a:cubicBezTo>
                      <a:cubicBezTo>
                        <a:pt x="1754" y="679"/>
                        <a:pt x="1697" y="689"/>
                        <a:pt x="1643" y="711"/>
                      </a:cubicBezTo>
                      <a:cubicBezTo>
                        <a:pt x="1473" y="776"/>
                        <a:pt x="1350" y="926"/>
                        <a:pt x="1323" y="1102"/>
                      </a:cubicBezTo>
                      <a:cubicBezTo>
                        <a:pt x="1259" y="1072"/>
                        <a:pt x="1191" y="1057"/>
                        <a:pt x="1123" y="1057"/>
                      </a:cubicBezTo>
                      <a:cubicBezTo>
                        <a:pt x="998" y="1057"/>
                        <a:pt x="875" y="1106"/>
                        <a:pt x="782" y="1199"/>
                      </a:cubicBezTo>
                      <a:cubicBezTo>
                        <a:pt x="600" y="1382"/>
                        <a:pt x="587" y="1675"/>
                        <a:pt x="750" y="1871"/>
                      </a:cubicBezTo>
                      <a:cubicBezTo>
                        <a:pt x="548" y="2001"/>
                        <a:pt x="476" y="2255"/>
                        <a:pt x="567" y="2477"/>
                      </a:cubicBezTo>
                      <a:cubicBezTo>
                        <a:pt x="463" y="2490"/>
                        <a:pt x="365" y="2542"/>
                        <a:pt x="287" y="2614"/>
                      </a:cubicBezTo>
                      <a:cubicBezTo>
                        <a:pt x="111" y="2796"/>
                        <a:pt x="98" y="3070"/>
                        <a:pt x="248" y="3265"/>
                      </a:cubicBezTo>
                      <a:cubicBezTo>
                        <a:pt x="242" y="3278"/>
                        <a:pt x="229" y="3285"/>
                        <a:pt x="222" y="3292"/>
                      </a:cubicBezTo>
                      <a:cubicBezTo>
                        <a:pt x="20" y="3474"/>
                        <a:pt x="0" y="3787"/>
                        <a:pt x="183" y="3989"/>
                      </a:cubicBezTo>
                      <a:cubicBezTo>
                        <a:pt x="279" y="4097"/>
                        <a:pt x="412" y="4152"/>
                        <a:pt x="548" y="4152"/>
                      </a:cubicBezTo>
                      <a:cubicBezTo>
                        <a:pt x="625" y="4152"/>
                        <a:pt x="703" y="4135"/>
                        <a:pt x="776" y="4100"/>
                      </a:cubicBezTo>
                      <a:cubicBezTo>
                        <a:pt x="822" y="4289"/>
                        <a:pt x="985" y="4432"/>
                        <a:pt x="1180" y="4465"/>
                      </a:cubicBezTo>
                      <a:cubicBezTo>
                        <a:pt x="1208" y="4470"/>
                        <a:pt x="1235" y="4472"/>
                        <a:pt x="1263" y="4472"/>
                      </a:cubicBezTo>
                      <a:cubicBezTo>
                        <a:pt x="1418" y="4472"/>
                        <a:pt x="1568" y="4396"/>
                        <a:pt x="1662" y="4263"/>
                      </a:cubicBezTo>
                      <a:cubicBezTo>
                        <a:pt x="1756" y="4376"/>
                        <a:pt x="1896" y="4438"/>
                        <a:pt x="2040" y="4438"/>
                      </a:cubicBezTo>
                      <a:cubicBezTo>
                        <a:pt x="2086" y="4438"/>
                        <a:pt x="2132" y="4432"/>
                        <a:pt x="2177" y="4419"/>
                      </a:cubicBezTo>
                      <a:cubicBezTo>
                        <a:pt x="2353" y="4360"/>
                        <a:pt x="2484" y="4217"/>
                        <a:pt x="2523" y="4035"/>
                      </a:cubicBezTo>
                      <a:cubicBezTo>
                        <a:pt x="2589" y="4069"/>
                        <a:pt x="2662" y="4086"/>
                        <a:pt x="2735" y="4086"/>
                      </a:cubicBezTo>
                      <a:cubicBezTo>
                        <a:pt x="2828" y="4086"/>
                        <a:pt x="2921" y="4059"/>
                        <a:pt x="3005" y="4008"/>
                      </a:cubicBezTo>
                      <a:cubicBezTo>
                        <a:pt x="3129" y="3924"/>
                        <a:pt x="3214" y="3793"/>
                        <a:pt x="3227" y="3643"/>
                      </a:cubicBezTo>
                      <a:cubicBezTo>
                        <a:pt x="3286" y="3667"/>
                        <a:pt x="3348" y="3679"/>
                        <a:pt x="3410" y="3679"/>
                      </a:cubicBezTo>
                      <a:cubicBezTo>
                        <a:pt x="3484" y="3679"/>
                        <a:pt x="3557" y="3662"/>
                        <a:pt x="3624" y="3630"/>
                      </a:cubicBezTo>
                      <a:cubicBezTo>
                        <a:pt x="3722" y="3585"/>
                        <a:pt x="3800" y="3507"/>
                        <a:pt x="3852" y="3409"/>
                      </a:cubicBezTo>
                      <a:cubicBezTo>
                        <a:pt x="3911" y="3461"/>
                        <a:pt x="3976" y="3494"/>
                        <a:pt x="4048" y="3513"/>
                      </a:cubicBezTo>
                      <a:cubicBezTo>
                        <a:pt x="3957" y="3520"/>
                        <a:pt x="3865" y="3552"/>
                        <a:pt x="3787" y="3611"/>
                      </a:cubicBezTo>
                      <a:cubicBezTo>
                        <a:pt x="3670" y="3696"/>
                        <a:pt x="3598" y="3826"/>
                        <a:pt x="3585" y="3969"/>
                      </a:cubicBezTo>
                      <a:cubicBezTo>
                        <a:pt x="3531" y="3948"/>
                        <a:pt x="3473" y="3937"/>
                        <a:pt x="3415" y="3937"/>
                      </a:cubicBezTo>
                      <a:cubicBezTo>
                        <a:pt x="3334" y="3937"/>
                        <a:pt x="3253" y="3957"/>
                        <a:pt x="3181" y="3995"/>
                      </a:cubicBezTo>
                      <a:cubicBezTo>
                        <a:pt x="2940" y="4126"/>
                        <a:pt x="2855" y="4426"/>
                        <a:pt x="2979" y="4667"/>
                      </a:cubicBezTo>
                      <a:cubicBezTo>
                        <a:pt x="3070" y="4817"/>
                        <a:pt x="3233" y="4914"/>
                        <a:pt x="3416" y="4914"/>
                      </a:cubicBezTo>
                      <a:cubicBezTo>
                        <a:pt x="3494" y="4914"/>
                        <a:pt x="3572" y="4895"/>
                        <a:pt x="3644" y="4856"/>
                      </a:cubicBezTo>
                      <a:cubicBezTo>
                        <a:pt x="3794" y="4771"/>
                        <a:pt x="3891" y="4628"/>
                        <a:pt x="3904" y="4458"/>
                      </a:cubicBezTo>
                      <a:cubicBezTo>
                        <a:pt x="3960" y="4479"/>
                        <a:pt x="4018" y="4489"/>
                        <a:pt x="4076" y="4489"/>
                      </a:cubicBezTo>
                      <a:cubicBezTo>
                        <a:pt x="4180" y="4489"/>
                        <a:pt x="4283" y="4456"/>
                        <a:pt x="4367" y="4393"/>
                      </a:cubicBezTo>
                      <a:cubicBezTo>
                        <a:pt x="4517" y="4289"/>
                        <a:pt x="4589" y="4113"/>
                        <a:pt x="4563" y="3930"/>
                      </a:cubicBezTo>
                      <a:lnTo>
                        <a:pt x="4563" y="3930"/>
                      </a:lnTo>
                      <a:cubicBezTo>
                        <a:pt x="4588" y="3934"/>
                        <a:pt x="4613" y="3936"/>
                        <a:pt x="4638" y="3936"/>
                      </a:cubicBezTo>
                      <a:cubicBezTo>
                        <a:pt x="4818" y="3936"/>
                        <a:pt x="4980" y="3836"/>
                        <a:pt x="5071" y="3676"/>
                      </a:cubicBezTo>
                      <a:cubicBezTo>
                        <a:pt x="5195" y="3441"/>
                        <a:pt x="5104" y="3142"/>
                        <a:pt x="4869" y="3011"/>
                      </a:cubicBezTo>
                      <a:cubicBezTo>
                        <a:pt x="4804" y="2979"/>
                        <a:pt x="4732" y="2959"/>
                        <a:pt x="4660" y="2953"/>
                      </a:cubicBezTo>
                      <a:cubicBezTo>
                        <a:pt x="4647" y="2894"/>
                        <a:pt x="4628" y="2829"/>
                        <a:pt x="4595" y="2777"/>
                      </a:cubicBezTo>
                      <a:cubicBezTo>
                        <a:pt x="4771" y="2724"/>
                        <a:pt x="4902" y="2575"/>
                        <a:pt x="4934" y="2392"/>
                      </a:cubicBezTo>
                      <a:cubicBezTo>
                        <a:pt x="5001" y="2422"/>
                        <a:pt x="5071" y="2436"/>
                        <a:pt x="5141" y="2436"/>
                      </a:cubicBezTo>
                      <a:cubicBezTo>
                        <a:pt x="5269" y="2436"/>
                        <a:pt x="5395" y="2387"/>
                        <a:pt x="5488" y="2294"/>
                      </a:cubicBezTo>
                      <a:cubicBezTo>
                        <a:pt x="5638" y="2138"/>
                        <a:pt x="5671" y="1910"/>
                        <a:pt x="5579" y="1721"/>
                      </a:cubicBezTo>
                      <a:cubicBezTo>
                        <a:pt x="5768" y="1675"/>
                        <a:pt x="5912" y="1525"/>
                        <a:pt x="5944" y="1330"/>
                      </a:cubicBezTo>
                      <a:cubicBezTo>
                        <a:pt x="5990" y="1082"/>
                        <a:pt x="5840" y="834"/>
                        <a:pt x="5592" y="769"/>
                      </a:cubicBezTo>
                      <a:cubicBezTo>
                        <a:pt x="5592" y="730"/>
                        <a:pt x="5592" y="685"/>
                        <a:pt x="5586" y="652"/>
                      </a:cubicBezTo>
                      <a:cubicBezTo>
                        <a:pt x="5540" y="411"/>
                        <a:pt x="5332" y="245"/>
                        <a:pt x="5100" y="245"/>
                      </a:cubicBezTo>
                      <a:cubicBezTo>
                        <a:pt x="5069" y="245"/>
                        <a:pt x="5037" y="248"/>
                        <a:pt x="5006" y="254"/>
                      </a:cubicBezTo>
                      <a:cubicBezTo>
                        <a:pt x="4817" y="293"/>
                        <a:pt x="4660" y="437"/>
                        <a:pt x="4621" y="632"/>
                      </a:cubicBezTo>
                      <a:cubicBezTo>
                        <a:pt x="4545" y="591"/>
                        <a:pt x="4462" y="570"/>
                        <a:pt x="4379" y="570"/>
                      </a:cubicBezTo>
                      <a:cubicBezTo>
                        <a:pt x="4294" y="570"/>
                        <a:pt x="4209" y="592"/>
                        <a:pt x="4133" y="639"/>
                      </a:cubicBezTo>
                      <a:cubicBezTo>
                        <a:pt x="3989" y="724"/>
                        <a:pt x="3904" y="874"/>
                        <a:pt x="3898" y="1036"/>
                      </a:cubicBezTo>
                      <a:cubicBezTo>
                        <a:pt x="3844" y="1019"/>
                        <a:pt x="3789" y="1010"/>
                        <a:pt x="3734" y="1010"/>
                      </a:cubicBezTo>
                      <a:cubicBezTo>
                        <a:pt x="3630" y="1010"/>
                        <a:pt x="3527" y="1042"/>
                        <a:pt x="3442" y="1102"/>
                      </a:cubicBezTo>
                      <a:cubicBezTo>
                        <a:pt x="3311" y="1199"/>
                        <a:pt x="3233" y="1349"/>
                        <a:pt x="3240" y="1512"/>
                      </a:cubicBezTo>
                      <a:cubicBezTo>
                        <a:pt x="3193" y="1499"/>
                        <a:pt x="3145" y="1492"/>
                        <a:pt x="3099" y="1492"/>
                      </a:cubicBezTo>
                      <a:cubicBezTo>
                        <a:pt x="2989" y="1492"/>
                        <a:pt x="2883" y="1528"/>
                        <a:pt x="2796" y="1597"/>
                      </a:cubicBezTo>
                      <a:cubicBezTo>
                        <a:pt x="2686" y="1682"/>
                        <a:pt x="2620" y="1812"/>
                        <a:pt x="2614" y="1949"/>
                      </a:cubicBezTo>
                      <a:cubicBezTo>
                        <a:pt x="2556" y="1928"/>
                        <a:pt x="2497" y="1918"/>
                        <a:pt x="2440" y="1918"/>
                      </a:cubicBezTo>
                      <a:cubicBezTo>
                        <a:pt x="2373" y="1918"/>
                        <a:pt x="2308" y="1931"/>
                        <a:pt x="2249" y="1955"/>
                      </a:cubicBezTo>
                      <a:cubicBezTo>
                        <a:pt x="2223" y="1968"/>
                        <a:pt x="2203" y="1975"/>
                        <a:pt x="2184" y="1988"/>
                      </a:cubicBezTo>
                      <a:cubicBezTo>
                        <a:pt x="2156" y="1983"/>
                        <a:pt x="2132" y="1979"/>
                        <a:pt x="2106" y="1979"/>
                      </a:cubicBezTo>
                      <a:cubicBezTo>
                        <a:pt x="2095" y="1979"/>
                        <a:pt x="2084" y="1980"/>
                        <a:pt x="2073" y="1981"/>
                      </a:cubicBezTo>
                      <a:cubicBezTo>
                        <a:pt x="1956" y="1988"/>
                        <a:pt x="1838" y="2034"/>
                        <a:pt x="1754" y="2118"/>
                      </a:cubicBezTo>
                      <a:cubicBezTo>
                        <a:pt x="1737" y="2115"/>
                        <a:pt x="1721" y="2113"/>
                        <a:pt x="1705" y="2113"/>
                      </a:cubicBezTo>
                      <a:cubicBezTo>
                        <a:pt x="1688" y="2113"/>
                        <a:pt x="1672" y="2115"/>
                        <a:pt x="1656" y="2118"/>
                      </a:cubicBezTo>
                      <a:cubicBezTo>
                        <a:pt x="1617" y="2118"/>
                        <a:pt x="1578" y="2125"/>
                        <a:pt x="1539" y="2138"/>
                      </a:cubicBezTo>
                      <a:cubicBezTo>
                        <a:pt x="1519" y="2125"/>
                        <a:pt x="1506" y="2118"/>
                        <a:pt x="1486" y="2112"/>
                      </a:cubicBezTo>
                      <a:cubicBezTo>
                        <a:pt x="1480" y="2105"/>
                        <a:pt x="1473" y="2092"/>
                        <a:pt x="1473" y="2079"/>
                      </a:cubicBezTo>
                      <a:cubicBezTo>
                        <a:pt x="1454" y="2040"/>
                        <a:pt x="1428" y="1995"/>
                        <a:pt x="1402" y="1962"/>
                      </a:cubicBezTo>
                      <a:cubicBezTo>
                        <a:pt x="1428" y="1942"/>
                        <a:pt x="1447" y="1923"/>
                        <a:pt x="1473" y="1903"/>
                      </a:cubicBezTo>
                      <a:cubicBezTo>
                        <a:pt x="1552" y="1825"/>
                        <a:pt x="1597" y="1727"/>
                        <a:pt x="1617" y="1623"/>
                      </a:cubicBezTo>
                      <a:cubicBezTo>
                        <a:pt x="1680" y="1651"/>
                        <a:pt x="1746" y="1664"/>
                        <a:pt x="1814" y="1664"/>
                      </a:cubicBezTo>
                      <a:cubicBezTo>
                        <a:pt x="1872" y="1664"/>
                        <a:pt x="1931" y="1654"/>
                        <a:pt x="1988" y="1636"/>
                      </a:cubicBezTo>
                      <a:cubicBezTo>
                        <a:pt x="2125" y="1584"/>
                        <a:pt x="2236" y="1467"/>
                        <a:pt x="2282" y="1330"/>
                      </a:cubicBezTo>
                      <a:cubicBezTo>
                        <a:pt x="2366" y="1385"/>
                        <a:pt x="2465" y="1415"/>
                        <a:pt x="2563" y="1415"/>
                      </a:cubicBezTo>
                      <a:cubicBezTo>
                        <a:pt x="2616" y="1415"/>
                        <a:pt x="2668" y="1407"/>
                        <a:pt x="2718" y="1388"/>
                      </a:cubicBezTo>
                      <a:cubicBezTo>
                        <a:pt x="2901" y="1330"/>
                        <a:pt x="3031" y="1173"/>
                        <a:pt x="3051" y="984"/>
                      </a:cubicBezTo>
                      <a:cubicBezTo>
                        <a:pt x="3063" y="985"/>
                        <a:pt x="3075" y="985"/>
                        <a:pt x="3087" y="985"/>
                      </a:cubicBezTo>
                      <a:cubicBezTo>
                        <a:pt x="3197" y="985"/>
                        <a:pt x="3301" y="958"/>
                        <a:pt x="3390" y="893"/>
                      </a:cubicBezTo>
                      <a:cubicBezTo>
                        <a:pt x="3611" y="730"/>
                        <a:pt x="3663" y="424"/>
                        <a:pt x="3500" y="202"/>
                      </a:cubicBezTo>
                      <a:cubicBezTo>
                        <a:pt x="3407" y="70"/>
                        <a:pt x="3258" y="0"/>
                        <a:pt x="3106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5" name="Google Shape;2795;p87"/>
                <p:cNvSpPr/>
                <p:nvPr/>
              </p:nvSpPr>
              <p:spPr>
                <a:xfrm>
                  <a:off x="4097202" y="3724545"/>
                  <a:ext cx="209832" cy="186125"/>
                </a:xfrm>
                <a:custGeom>
                  <a:rect b="b" l="l" r="r" t="t"/>
                  <a:pathLst>
                    <a:path extrusionOk="0" h="7372" w="8311">
                      <a:moveTo>
                        <a:pt x="6755" y="1"/>
                      </a:moveTo>
                      <a:cubicBezTo>
                        <a:pt x="6626" y="1"/>
                        <a:pt x="6495" y="32"/>
                        <a:pt x="6374" y="98"/>
                      </a:cubicBezTo>
                      <a:cubicBezTo>
                        <a:pt x="6172" y="208"/>
                        <a:pt x="6029" y="410"/>
                        <a:pt x="5983" y="639"/>
                      </a:cubicBezTo>
                      <a:cubicBezTo>
                        <a:pt x="5835" y="506"/>
                        <a:pt x="5649" y="439"/>
                        <a:pt x="5458" y="439"/>
                      </a:cubicBezTo>
                      <a:cubicBezTo>
                        <a:pt x="5414" y="439"/>
                        <a:pt x="5369" y="442"/>
                        <a:pt x="5325" y="450"/>
                      </a:cubicBezTo>
                      <a:cubicBezTo>
                        <a:pt x="5071" y="489"/>
                        <a:pt x="4856" y="652"/>
                        <a:pt x="4745" y="880"/>
                      </a:cubicBezTo>
                      <a:cubicBezTo>
                        <a:pt x="4608" y="658"/>
                        <a:pt x="4374" y="521"/>
                        <a:pt x="4113" y="508"/>
                      </a:cubicBezTo>
                      <a:cubicBezTo>
                        <a:pt x="4100" y="508"/>
                        <a:pt x="4087" y="507"/>
                        <a:pt x="4074" y="507"/>
                      </a:cubicBezTo>
                      <a:cubicBezTo>
                        <a:pt x="3821" y="507"/>
                        <a:pt x="3584" y="629"/>
                        <a:pt x="3442" y="834"/>
                      </a:cubicBezTo>
                      <a:cubicBezTo>
                        <a:pt x="3337" y="586"/>
                        <a:pt x="3122" y="404"/>
                        <a:pt x="2855" y="352"/>
                      </a:cubicBezTo>
                      <a:cubicBezTo>
                        <a:pt x="2808" y="344"/>
                        <a:pt x="2760" y="340"/>
                        <a:pt x="2713" y="340"/>
                      </a:cubicBezTo>
                      <a:cubicBezTo>
                        <a:pt x="2493" y="340"/>
                        <a:pt x="2282" y="426"/>
                        <a:pt x="2131" y="586"/>
                      </a:cubicBezTo>
                      <a:cubicBezTo>
                        <a:pt x="2060" y="326"/>
                        <a:pt x="1864" y="124"/>
                        <a:pt x="1610" y="39"/>
                      </a:cubicBezTo>
                      <a:cubicBezTo>
                        <a:pt x="1531" y="14"/>
                        <a:pt x="1450" y="2"/>
                        <a:pt x="1371" y="2"/>
                      </a:cubicBezTo>
                      <a:cubicBezTo>
                        <a:pt x="1036" y="2"/>
                        <a:pt x="725" y="216"/>
                        <a:pt x="619" y="554"/>
                      </a:cubicBezTo>
                      <a:cubicBezTo>
                        <a:pt x="593" y="645"/>
                        <a:pt x="580" y="736"/>
                        <a:pt x="587" y="828"/>
                      </a:cubicBezTo>
                      <a:cubicBezTo>
                        <a:pt x="294" y="932"/>
                        <a:pt x="85" y="1199"/>
                        <a:pt x="59" y="1505"/>
                      </a:cubicBezTo>
                      <a:cubicBezTo>
                        <a:pt x="33" y="1805"/>
                        <a:pt x="183" y="2092"/>
                        <a:pt x="437" y="2248"/>
                      </a:cubicBezTo>
                      <a:cubicBezTo>
                        <a:pt x="170" y="2385"/>
                        <a:pt x="0" y="2666"/>
                        <a:pt x="7" y="2965"/>
                      </a:cubicBezTo>
                      <a:cubicBezTo>
                        <a:pt x="13" y="3272"/>
                        <a:pt x="196" y="3545"/>
                        <a:pt x="476" y="3669"/>
                      </a:cubicBezTo>
                      <a:cubicBezTo>
                        <a:pt x="215" y="3845"/>
                        <a:pt x="85" y="4158"/>
                        <a:pt x="137" y="4464"/>
                      </a:cubicBezTo>
                      <a:cubicBezTo>
                        <a:pt x="202" y="4784"/>
                        <a:pt x="450" y="5038"/>
                        <a:pt x="776" y="5097"/>
                      </a:cubicBezTo>
                      <a:cubicBezTo>
                        <a:pt x="522" y="5390"/>
                        <a:pt x="515" y="5820"/>
                        <a:pt x="756" y="6113"/>
                      </a:cubicBezTo>
                      <a:cubicBezTo>
                        <a:pt x="912" y="6306"/>
                        <a:pt x="1142" y="6406"/>
                        <a:pt x="1372" y="6406"/>
                      </a:cubicBezTo>
                      <a:cubicBezTo>
                        <a:pt x="1546" y="6406"/>
                        <a:pt x="1721" y="6349"/>
                        <a:pt x="1864" y="6231"/>
                      </a:cubicBezTo>
                      <a:cubicBezTo>
                        <a:pt x="2203" y="5957"/>
                        <a:pt x="2255" y="5455"/>
                        <a:pt x="1982" y="5116"/>
                      </a:cubicBezTo>
                      <a:cubicBezTo>
                        <a:pt x="1864" y="4973"/>
                        <a:pt x="1695" y="4875"/>
                        <a:pt x="1512" y="4842"/>
                      </a:cubicBezTo>
                      <a:cubicBezTo>
                        <a:pt x="1669" y="4660"/>
                        <a:pt x="1734" y="4419"/>
                        <a:pt x="1695" y="4184"/>
                      </a:cubicBezTo>
                      <a:cubicBezTo>
                        <a:pt x="1649" y="3930"/>
                        <a:pt x="1480" y="3708"/>
                        <a:pt x="1239" y="3604"/>
                      </a:cubicBezTo>
                      <a:cubicBezTo>
                        <a:pt x="1460" y="3454"/>
                        <a:pt x="1591" y="3206"/>
                        <a:pt x="1584" y="2939"/>
                      </a:cubicBezTo>
                      <a:cubicBezTo>
                        <a:pt x="1577" y="2666"/>
                        <a:pt x="1434" y="2418"/>
                        <a:pt x="1199" y="2274"/>
                      </a:cubicBezTo>
                      <a:cubicBezTo>
                        <a:pt x="1447" y="2151"/>
                        <a:pt x="1604" y="1910"/>
                        <a:pt x="1630" y="1636"/>
                      </a:cubicBezTo>
                      <a:cubicBezTo>
                        <a:pt x="1630" y="1603"/>
                        <a:pt x="1630" y="1571"/>
                        <a:pt x="1630" y="1538"/>
                      </a:cubicBezTo>
                      <a:cubicBezTo>
                        <a:pt x="1747" y="1492"/>
                        <a:pt x="1858" y="1421"/>
                        <a:pt x="1942" y="1329"/>
                      </a:cubicBezTo>
                      <a:cubicBezTo>
                        <a:pt x="2021" y="1623"/>
                        <a:pt x="2262" y="1844"/>
                        <a:pt x="2555" y="1903"/>
                      </a:cubicBezTo>
                      <a:cubicBezTo>
                        <a:pt x="2602" y="1911"/>
                        <a:pt x="2649" y="1915"/>
                        <a:pt x="2696" y="1915"/>
                      </a:cubicBezTo>
                      <a:cubicBezTo>
                        <a:pt x="2948" y="1915"/>
                        <a:pt x="3190" y="1799"/>
                        <a:pt x="3344" y="1590"/>
                      </a:cubicBezTo>
                      <a:cubicBezTo>
                        <a:pt x="3461" y="1870"/>
                        <a:pt x="3728" y="2066"/>
                        <a:pt x="4035" y="2079"/>
                      </a:cubicBezTo>
                      <a:cubicBezTo>
                        <a:pt x="4046" y="2079"/>
                        <a:pt x="4058" y="2080"/>
                        <a:pt x="4069" y="2080"/>
                      </a:cubicBezTo>
                      <a:cubicBezTo>
                        <a:pt x="4375" y="2080"/>
                        <a:pt x="4652" y="1912"/>
                        <a:pt x="4784" y="1636"/>
                      </a:cubicBezTo>
                      <a:cubicBezTo>
                        <a:pt x="4930" y="1871"/>
                        <a:pt x="5181" y="2005"/>
                        <a:pt x="5448" y="2005"/>
                      </a:cubicBezTo>
                      <a:cubicBezTo>
                        <a:pt x="5491" y="2005"/>
                        <a:pt x="5535" y="2002"/>
                        <a:pt x="5579" y="1994"/>
                      </a:cubicBezTo>
                      <a:cubicBezTo>
                        <a:pt x="5905" y="1942"/>
                        <a:pt x="6159" y="1694"/>
                        <a:pt x="6225" y="1369"/>
                      </a:cubicBezTo>
                      <a:cubicBezTo>
                        <a:pt x="6368" y="1499"/>
                        <a:pt x="6550" y="1571"/>
                        <a:pt x="6739" y="1571"/>
                      </a:cubicBezTo>
                      <a:cubicBezTo>
                        <a:pt x="6824" y="1707"/>
                        <a:pt x="6941" y="1812"/>
                        <a:pt x="7078" y="1877"/>
                      </a:cubicBezTo>
                      <a:cubicBezTo>
                        <a:pt x="6857" y="2020"/>
                        <a:pt x="6726" y="2261"/>
                        <a:pt x="6720" y="2522"/>
                      </a:cubicBezTo>
                      <a:cubicBezTo>
                        <a:pt x="6713" y="2776"/>
                        <a:pt x="6831" y="3017"/>
                        <a:pt x="7033" y="3167"/>
                      </a:cubicBezTo>
                      <a:cubicBezTo>
                        <a:pt x="6805" y="3259"/>
                        <a:pt x="6629" y="3448"/>
                        <a:pt x="6563" y="3682"/>
                      </a:cubicBezTo>
                      <a:cubicBezTo>
                        <a:pt x="6498" y="3904"/>
                        <a:pt x="6531" y="4145"/>
                        <a:pt x="6661" y="4341"/>
                      </a:cubicBezTo>
                      <a:cubicBezTo>
                        <a:pt x="6427" y="4354"/>
                        <a:pt x="6205" y="4471"/>
                        <a:pt x="6068" y="4660"/>
                      </a:cubicBezTo>
                      <a:cubicBezTo>
                        <a:pt x="5925" y="4849"/>
                        <a:pt x="5879" y="5090"/>
                        <a:pt x="5938" y="5325"/>
                      </a:cubicBezTo>
                      <a:cubicBezTo>
                        <a:pt x="5863" y="5303"/>
                        <a:pt x="5786" y="5292"/>
                        <a:pt x="5709" y="5292"/>
                      </a:cubicBezTo>
                      <a:cubicBezTo>
                        <a:pt x="5559" y="5292"/>
                        <a:pt x="5409" y="5334"/>
                        <a:pt x="5279" y="5416"/>
                      </a:cubicBezTo>
                      <a:cubicBezTo>
                        <a:pt x="5090" y="5540"/>
                        <a:pt x="4967" y="5735"/>
                        <a:pt x="4934" y="5957"/>
                      </a:cubicBezTo>
                      <a:cubicBezTo>
                        <a:pt x="4791" y="5841"/>
                        <a:pt x="4610" y="5781"/>
                        <a:pt x="4428" y="5781"/>
                      </a:cubicBezTo>
                      <a:cubicBezTo>
                        <a:pt x="4395" y="5781"/>
                        <a:pt x="4361" y="5783"/>
                        <a:pt x="4328" y="5787"/>
                      </a:cubicBezTo>
                      <a:cubicBezTo>
                        <a:pt x="3898" y="5846"/>
                        <a:pt x="3591" y="6244"/>
                        <a:pt x="3657" y="6674"/>
                      </a:cubicBezTo>
                      <a:cubicBezTo>
                        <a:pt x="3702" y="7071"/>
                        <a:pt x="4041" y="7371"/>
                        <a:pt x="4439" y="7371"/>
                      </a:cubicBezTo>
                      <a:cubicBezTo>
                        <a:pt x="4471" y="7371"/>
                        <a:pt x="4510" y="7365"/>
                        <a:pt x="4543" y="7365"/>
                      </a:cubicBezTo>
                      <a:cubicBezTo>
                        <a:pt x="4895" y="7319"/>
                        <a:pt x="5169" y="7045"/>
                        <a:pt x="5221" y="6700"/>
                      </a:cubicBezTo>
                      <a:cubicBezTo>
                        <a:pt x="5365" y="6816"/>
                        <a:pt x="5540" y="6875"/>
                        <a:pt x="5715" y="6875"/>
                      </a:cubicBezTo>
                      <a:cubicBezTo>
                        <a:pt x="5865" y="6875"/>
                        <a:pt x="6014" y="6832"/>
                        <a:pt x="6146" y="6746"/>
                      </a:cubicBezTo>
                      <a:cubicBezTo>
                        <a:pt x="6433" y="6563"/>
                        <a:pt x="6563" y="6224"/>
                        <a:pt x="6479" y="5892"/>
                      </a:cubicBezTo>
                      <a:lnTo>
                        <a:pt x="6479" y="5892"/>
                      </a:lnTo>
                      <a:cubicBezTo>
                        <a:pt x="6554" y="5915"/>
                        <a:pt x="6631" y="5926"/>
                        <a:pt x="6707" y="5926"/>
                      </a:cubicBezTo>
                      <a:cubicBezTo>
                        <a:pt x="6953" y="5926"/>
                        <a:pt x="7190" y="5809"/>
                        <a:pt x="7339" y="5605"/>
                      </a:cubicBezTo>
                      <a:cubicBezTo>
                        <a:pt x="7541" y="5338"/>
                        <a:pt x="7548" y="4979"/>
                        <a:pt x="7365" y="4699"/>
                      </a:cubicBezTo>
                      <a:cubicBezTo>
                        <a:pt x="7704" y="4686"/>
                        <a:pt x="7991" y="4458"/>
                        <a:pt x="8082" y="4132"/>
                      </a:cubicBezTo>
                      <a:cubicBezTo>
                        <a:pt x="8173" y="3819"/>
                        <a:pt x="8062" y="3480"/>
                        <a:pt x="7802" y="3285"/>
                      </a:cubicBezTo>
                      <a:cubicBezTo>
                        <a:pt x="8102" y="3167"/>
                        <a:pt x="8297" y="2881"/>
                        <a:pt x="8304" y="2561"/>
                      </a:cubicBezTo>
                      <a:cubicBezTo>
                        <a:pt x="8310" y="2255"/>
                        <a:pt x="8134" y="1962"/>
                        <a:pt x="7847" y="1831"/>
                      </a:cubicBezTo>
                      <a:cubicBezTo>
                        <a:pt x="8108" y="1662"/>
                        <a:pt x="8245" y="1362"/>
                        <a:pt x="8199" y="1056"/>
                      </a:cubicBezTo>
                      <a:cubicBezTo>
                        <a:pt x="8147" y="671"/>
                        <a:pt x="7821" y="384"/>
                        <a:pt x="7437" y="378"/>
                      </a:cubicBezTo>
                      <a:cubicBezTo>
                        <a:pt x="7287" y="136"/>
                        <a:pt x="7025" y="1"/>
                        <a:pt x="6755" y="1"/>
                      </a:cubicBezTo>
                      <a:close/>
                    </a:path>
                  </a:pathLst>
                </a:custGeom>
                <a:solidFill>
                  <a:srgbClr val="D4DB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96" name="Google Shape;2796;p87"/>
          <p:cNvGrpSpPr/>
          <p:nvPr/>
        </p:nvGrpSpPr>
        <p:grpSpPr>
          <a:xfrm>
            <a:off x="6797170" y="3064707"/>
            <a:ext cx="550623" cy="1310497"/>
            <a:chOff x="6797170" y="3050537"/>
            <a:chExt cx="550623" cy="1310497"/>
          </a:xfrm>
        </p:grpSpPr>
        <p:sp>
          <p:nvSpPr>
            <p:cNvPr id="2797" name="Google Shape;2797;p87"/>
            <p:cNvSpPr/>
            <p:nvPr/>
          </p:nvSpPr>
          <p:spPr>
            <a:xfrm>
              <a:off x="6846049" y="4311978"/>
              <a:ext cx="453041" cy="49056"/>
            </a:xfrm>
            <a:custGeom>
              <a:rect b="b" l="l" r="r" t="t"/>
              <a:pathLst>
                <a:path extrusionOk="0" h="1943" w="17944">
                  <a:moveTo>
                    <a:pt x="8968" y="0"/>
                  </a:moveTo>
                  <a:cubicBezTo>
                    <a:pt x="4015" y="0"/>
                    <a:pt x="0" y="437"/>
                    <a:pt x="0" y="972"/>
                  </a:cubicBezTo>
                  <a:cubicBezTo>
                    <a:pt x="0" y="1506"/>
                    <a:pt x="4015" y="1943"/>
                    <a:pt x="8968" y="1943"/>
                  </a:cubicBezTo>
                  <a:cubicBezTo>
                    <a:pt x="13922" y="1943"/>
                    <a:pt x="17943" y="1506"/>
                    <a:pt x="17943" y="972"/>
                  </a:cubicBezTo>
                  <a:cubicBezTo>
                    <a:pt x="17943" y="437"/>
                    <a:pt x="13922" y="0"/>
                    <a:pt x="8968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8" name="Google Shape;2798;p87"/>
            <p:cNvGrpSpPr/>
            <p:nvPr/>
          </p:nvGrpSpPr>
          <p:grpSpPr>
            <a:xfrm>
              <a:off x="6797170" y="3050537"/>
              <a:ext cx="550623" cy="1278079"/>
              <a:chOff x="6797170" y="3050537"/>
              <a:chExt cx="550623" cy="1278079"/>
            </a:xfrm>
          </p:grpSpPr>
          <p:sp>
            <p:nvSpPr>
              <p:cNvPr id="2799" name="Google Shape;2799;p87"/>
              <p:cNvSpPr/>
              <p:nvPr/>
            </p:nvSpPr>
            <p:spPr>
              <a:xfrm>
                <a:off x="6797170" y="3050537"/>
                <a:ext cx="550623" cy="1278079"/>
              </a:xfrm>
              <a:custGeom>
                <a:rect b="b" l="l" r="r" t="t"/>
                <a:pathLst>
                  <a:path extrusionOk="0" h="50622" w="21809">
                    <a:moveTo>
                      <a:pt x="3774" y="7802"/>
                    </a:moveTo>
                    <a:lnTo>
                      <a:pt x="3774" y="7834"/>
                    </a:lnTo>
                    <a:lnTo>
                      <a:pt x="3755" y="7834"/>
                    </a:lnTo>
                    <a:lnTo>
                      <a:pt x="3774" y="7802"/>
                    </a:lnTo>
                    <a:close/>
                    <a:moveTo>
                      <a:pt x="10696" y="0"/>
                    </a:moveTo>
                    <a:cubicBezTo>
                      <a:pt x="6753" y="0"/>
                      <a:pt x="3559" y="3187"/>
                      <a:pt x="3559" y="7130"/>
                    </a:cubicBezTo>
                    <a:cubicBezTo>
                      <a:pt x="3559" y="7365"/>
                      <a:pt x="3579" y="7600"/>
                      <a:pt x="3605" y="7834"/>
                    </a:cubicBezTo>
                    <a:cubicBezTo>
                      <a:pt x="2973" y="7906"/>
                      <a:pt x="2549" y="8512"/>
                      <a:pt x="2699" y="9131"/>
                    </a:cubicBezTo>
                    <a:cubicBezTo>
                      <a:pt x="2821" y="9609"/>
                      <a:pt x="3251" y="9920"/>
                      <a:pt x="3713" y="9920"/>
                    </a:cubicBezTo>
                    <a:cubicBezTo>
                      <a:pt x="3844" y="9920"/>
                      <a:pt x="3977" y="9895"/>
                      <a:pt x="4107" y="9842"/>
                    </a:cubicBezTo>
                    <a:cubicBezTo>
                      <a:pt x="4837" y="12044"/>
                      <a:pt x="6681" y="13804"/>
                      <a:pt x="8754" y="14560"/>
                    </a:cubicBezTo>
                    <a:lnTo>
                      <a:pt x="8891" y="14606"/>
                    </a:lnTo>
                    <a:lnTo>
                      <a:pt x="8891" y="16620"/>
                    </a:lnTo>
                    <a:lnTo>
                      <a:pt x="5651" y="16620"/>
                    </a:lnTo>
                    <a:cubicBezTo>
                      <a:pt x="5651" y="16620"/>
                      <a:pt x="5645" y="16685"/>
                      <a:pt x="5625" y="16698"/>
                    </a:cubicBezTo>
                    <a:cubicBezTo>
                      <a:pt x="5045" y="16705"/>
                      <a:pt x="4537" y="17076"/>
                      <a:pt x="4361" y="17623"/>
                    </a:cubicBezTo>
                    <a:lnTo>
                      <a:pt x="216" y="33239"/>
                    </a:lnTo>
                    <a:cubicBezTo>
                      <a:pt x="1" y="33872"/>
                      <a:pt x="294" y="34563"/>
                      <a:pt x="893" y="34849"/>
                    </a:cubicBezTo>
                    <a:cubicBezTo>
                      <a:pt x="1077" y="34936"/>
                      <a:pt x="1270" y="34977"/>
                      <a:pt x="1461" y="34977"/>
                    </a:cubicBezTo>
                    <a:cubicBezTo>
                      <a:pt x="1903" y="34977"/>
                      <a:pt x="2329" y="34756"/>
                      <a:pt x="2575" y="34360"/>
                    </a:cubicBezTo>
                    <a:cubicBezTo>
                      <a:pt x="2647" y="34407"/>
                      <a:pt x="2726" y="34429"/>
                      <a:pt x="2803" y="34429"/>
                    </a:cubicBezTo>
                    <a:cubicBezTo>
                      <a:pt x="2984" y="34429"/>
                      <a:pt x="3155" y="34309"/>
                      <a:pt x="3201" y="34113"/>
                    </a:cubicBezTo>
                    <a:lnTo>
                      <a:pt x="3559" y="32536"/>
                    </a:lnTo>
                    <a:cubicBezTo>
                      <a:pt x="3605" y="32340"/>
                      <a:pt x="3481" y="32040"/>
                      <a:pt x="3298" y="31942"/>
                    </a:cubicBezTo>
                    <a:lnTo>
                      <a:pt x="6329" y="20954"/>
                    </a:lnTo>
                    <a:cubicBezTo>
                      <a:pt x="6329" y="22844"/>
                      <a:pt x="6381" y="26507"/>
                      <a:pt x="6453" y="30567"/>
                    </a:cubicBezTo>
                    <a:lnTo>
                      <a:pt x="6401" y="30567"/>
                    </a:lnTo>
                    <a:lnTo>
                      <a:pt x="6466" y="32360"/>
                    </a:lnTo>
                    <a:lnTo>
                      <a:pt x="6479" y="32360"/>
                    </a:lnTo>
                    <a:cubicBezTo>
                      <a:pt x="6622" y="40187"/>
                      <a:pt x="6798" y="48725"/>
                      <a:pt x="6798" y="48725"/>
                    </a:cubicBezTo>
                    <a:cubicBezTo>
                      <a:pt x="6798" y="48725"/>
                      <a:pt x="4517" y="49090"/>
                      <a:pt x="4517" y="50622"/>
                    </a:cubicBezTo>
                    <a:lnTo>
                      <a:pt x="8936" y="50622"/>
                    </a:lnTo>
                    <a:lnTo>
                      <a:pt x="10631" y="33428"/>
                    </a:lnTo>
                    <a:lnTo>
                      <a:pt x="10663" y="33455"/>
                    </a:lnTo>
                    <a:lnTo>
                      <a:pt x="11028" y="33455"/>
                    </a:lnTo>
                    <a:lnTo>
                      <a:pt x="11035" y="33448"/>
                    </a:lnTo>
                    <a:lnTo>
                      <a:pt x="12892" y="50622"/>
                    </a:lnTo>
                    <a:lnTo>
                      <a:pt x="17305" y="50622"/>
                    </a:lnTo>
                    <a:cubicBezTo>
                      <a:pt x="17305" y="49097"/>
                      <a:pt x="15024" y="48732"/>
                      <a:pt x="15024" y="48732"/>
                    </a:cubicBezTo>
                    <a:cubicBezTo>
                      <a:pt x="15024" y="48732"/>
                      <a:pt x="15193" y="40096"/>
                      <a:pt x="15317" y="32216"/>
                    </a:cubicBezTo>
                    <a:cubicBezTo>
                      <a:pt x="15323" y="31897"/>
                      <a:pt x="15356" y="30567"/>
                      <a:pt x="15356" y="30567"/>
                    </a:cubicBezTo>
                    <a:lnTo>
                      <a:pt x="15343" y="30567"/>
                    </a:lnTo>
                    <a:cubicBezTo>
                      <a:pt x="15402" y="26481"/>
                      <a:pt x="15454" y="22779"/>
                      <a:pt x="15454" y="20863"/>
                    </a:cubicBezTo>
                    <a:lnTo>
                      <a:pt x="18510" y="31923"/>
                    </a:lnTo>
                    <a:cubicBezTo>
                      <a:pt x="18302" y="31995"/>
                      <a:pt x="18152" y="32334"/>
                      <a:pt x="18204" y="32542"/>
                    </a:cubicBezTo>
                    <a:lnTo>
                      <a:pt x="18556" y="34119"/>
                    </a:lnTo>
                    <a:cubicBezTo>
                      <a:pt x="18601" y="34303"/>
                      <a:pt x="18765" y="34430"/>
                      <a:pt x="18950" y="34430"/>
                    </a:cubicBezTo>
                    <a:cubicBezTo>
                      <a:pt x="18981" y="34430"/>
                      <a:pt x="19013" y="34427"/>
                      <a:pt x="19045" y="34419"/>
                    </a:cubicBezTo>
                    <a:cubicBezTo>
                      <a:pt x="19110" y="34406"/>
                      <a:pt x="19169" y="34374"/>
                      <a:pt x="19221" y="34328"/>
                    </a:cubicBezTo>
                    <a:cubicBezTo>
                      <a:pt x="19463" y="34743"/>
                      <a:pt x="19902" y="34978"/>
                      <a:pt x="20357" y="34978"/>
                    </a:cubicBezTo>
                    <a:cubicBezTo>
                      <a:pt x="20538" y="34978"/>
                      <a:pt x="20721" y="34940"/>
                      <a:pt x="20896" y="34862"/>
                    </a:cubicBezTo>
                    <a:cubicBezTo>
                      <a:pt x="21509" y="34582"/>
                      <a:pt x="21808" y="33891"/>
                      <a:pt x="21600" y="33252"/>
                    </a:cubicBezTo>
                    <a:lnTo>
                      <a:pt x="21600" y="33246"/>
                    </a:lnTo>
                    <a:lnTo>
                      <a:pt x="17292" y="17663"/>
                    </a:lnTo>
                    <a:cubicBezTo>
                      <a:pt x="17116" y="17141"/>
                      <a:pt x="16653" y="16744"/>
                      <a:pt x="16138" y="16705"/>
                    </a:cubicBezTo>
                    <a:cubicBezTo>
                      <a:pt x="16125" y="16691"/>
                      <a:pt x="16112" y="16626"/>
                      <a:pt x="16112" y="16626"/>
                    </a:cubicBezTo>
                    <a:lnTo>
                      <a:pt x="12632" y="16626"/>
                    </a:lnTo>
                    <a:lnTo>
                      <a:pt x="12632" y="14704"/>
                    </a:lnTo>
                    <a:lnTo>
                      <a:pt x="12658" y="14691"/>
                    </a:lnTo>
                    <a:lnTo>
                      <a:pt x="12703" y="14678"/>
                    </a:lnTo>
                    <a:cubicBezTo>
                      <a:pt x="14900" y="14013"/>
                      <a:pt x="16914" y="12194"/>
                      <a:pt x="17696" y="9887"/>
                    </a:cubicBezTo>
                    <a:cubicBezTo>
                      <a:pt x="17774" y="9907"/>
                      <a:pt x="17859" y="9920"/>
                      <a:pt x="17943" y="9920"/>
                    </a:cubicBezTo>
                    <a:cubicBezTo>
                      <a:pt x="17948" y="9920"/>
                      <a:pt x="17952" y="9920"/>
                      <a:pt x="17956" y="9920"/>
                    </a:cubicBezTo>
                    <a:cubicBezTo>
                      <a:pt x="18511" y="9920"/>
                      <a:pt x="18973" y="9486"/>
                      <a:pt x="18999" y="8936"/>
                    </a:cubicBezTo>
                    <a:cubicBezTo>
                      <a:pt x="19032" y="8375"/>
                      <a:pt x="18621" y="7893"/>
                      <a:pt x="18067" y="7834"/>
                    </a:cubicBezTo>
                    <a:lnTo>
                      <a:pt x="18067" y="7828"/>
                    </a:lnTo>
                    <a:cubicBezTo>
                      <a:pt x="18067" y="7815"/>
                      <a:pt x="18054" y="7802"/>
                      <a:pt x="18054" y="7789"/>
                    </a:cubicBezTo>
                    <a:cubicBezTo>
                      <a:pt x="18041" y="6061"/>
                      <a:pt x="17637" y="4295"/>
                      <a:pt x="16692" y="2992"/>
                    </a:cubicBezTo>
                    <a:cubicBezTo>
                      <a:pt x="17657" y="2464"/>
                      <a:pt x="17774" y="1786"/>
                      <a:pt x="18159" y="1147"/>
                    </a:cubicBezTo>
                    <a:lnTo>
                      <a:pt x="18159" y="1147"/>
                    </a:lnTo>
                    <a:cubicBezTo>
                      <a:pt x="17949" y="1170"/>
                      <a:pt x="17739" y="1181"/>
                      <a:pt x="17527" y="1181"/>
                    </a:cubicBezTo>
                    <a:cubicBezTo>
                      <a:pt x="15283" y="1181"/>
                      <a:pt x="12905" y="0"/>
                      <a:pt x="1069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00" name="Google Shape;2800;p87"/>
              <p:cNvGrpSpPr/>
              <p:nvPr/>
            </p:nvGrpSpPr>
            <p:grpSpPr>
              <a:xfrm>
                <a:off x="6810728" y="3444626"/>
                <a:ext cx="524340" cy="876265"/>
                <a:chOff x="6810728" y="3444626"/>
                <a:chExt cx="524340" cy="876265"/>
              </a:xfrm>
            </p:grpSpPr>
            <p:sp>
              <p:nvSpPr>
                <p:cNvPr id="2801" name="Google Shape;2801;p87"/>
                <p:cNvSpPr/>
                <p:nvPr/>
              </p:nvSpPr>
              <p:spPr>
                <a:xfrm>
                  <a:off x="6952997" y="3487572"/>
                  <a:ext cx="235988" cy="25702"/>
                </a:xfrm>
                <a:custGeom>
                  <a:rect b="b" l="l" r="r" t="t"/>
                  <a:pathLst>
                    <a:path extrusionOk="0" h="1018" w="9347">
                      <a:moveTo>
                        <a:pt x="463" y="1"/>
                      </a:moveTo>
                      <a:cubicBezTo>
                        <a:pt x="209" y="1"/>
                        <a:pt x="1" y="209"/>
                        <a:pt x="1" y="463"/>
                      </a:cubicBezTo>
                      <a:lnTo>
                        <a:pt x="1" y="548"/>
                      </a:lnTo>
                      <a:cubicBezTo>
                        <a:pt x="1" y="809"/>
                        <a:pt x="209" y="1017"/>
                        <a:pt x="463" y="1017"/>
                      </a:cubicBezTo>
                      <a:lnTo>
                        <a:pt x="8878" y="1017"/>
                      </a:lnTo>
                      <a:cubicBezTo>
                        <a:pt x="9138" y="1017"/>
                        <a:pt x="9347" y="809"/>
                        <a:pt x="9347" y="548"/>
                      </a:cubicBezTo>
                      <a:lnTo>
                        <a:pt x="9347" y="463"/>
                      </a:lnTo>
                      <a:cubicBezTo>
                        <a:pt x="9347" y="209"/>
                        <a:pt x="9138" y="1"/>
                        <a:pt x="88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2" name="Google Shape;2802;p87"/>
                <p:cNvSpPr/>
                <p:nvPr/>
              </p:nvSpPr>
              <p:spPr>
                <a:xfrm>
                  <a:off x="7038738" y="3444626"/>
                  <a:ext cx="64356" cy="25702"/>
                </a:xfrm>
                <a:custGeom>
                  <a:rect b="b" l="l" r="r" t="t"/>
                  <a:pathLst>
                    <a:path extrusionOk="0" h="1018" w="2549">
                      <a:moveTo>
                        <a:pt x="470" y="1"/>
                      </a:moveTo>
                      <a:cubicBezTo>
                        <a:pt x="209" y="1"/>
                        <a:pt x="0" y="209"/>
                        <a:pt x="0" y="470"/>
                      </a:cubicBezTo>
                      <a:lnTo>
                        <a:pt x="0" y="555"/>
                      </a:lnTo>
                      <a:cubicBezTo>
                        <a:pt x="0" y="809"/>
                        <a:pt x="209" y="1017"/>
                        <a:pt x="470" y="1017"/>
                      </a:cubicBezTo>
                      <a:lnTo>
                        <a:pt x="2086" y="1017"/>
                      </a:lnTo>
                      <a:cubicBezTo>
                        <a:pt x="2340" y="1017"/>
                        <a:pt x="2549" y="809"/>
                        <a:pt x="2549" y="555"/>
                      </a:cubicBezTo>
                      <a:lnTo>
                        <a:pt x="2549" y="470"/>
                      </a:lnTo>
                      <a:cubicBezTo>
                        <a:pt x="2549" y="209"/>
                        <a:pt x="2340" y="1"/>
                        <a:pt x="208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3" name="Google Shape;2803;p87"/>
                <p:cNvSpPr/>
                <p:nvPr/>
              </p:nvSpPr>
              <p:spPr>
                <a:xfrm>
                  <a:off x="7038738" y="3787891"/>
                  <a:ext cx="64356" cy="25853"/>
                </a:xfrm>
                <a:custGeom>
                  <a:rect b="b" l="l" r="r" t="t"/>
                  <a:pathLst>
                    <a:path extrusionOk="0" h="1024" w="2549">
                      <a:moveTo>
                        <a:pt x="470" y="0"/>
                      </a:moveTo>
                      <a:cubicBezTo>
                        <a:pt x="209" y="0"/>
                        <a:pt x="0" y="209"/>
                        <a:pt x="0" y="469"/>
                      </a:cubicBezTo>
                      <a:lnTo>
                        <a:pt x="0" y="554"/>
                      </a:lnTo>
                      <a:cubicBezTo>
                        <a:pt x="0" y="808"/>
                        <a:pt x="209" y="1023"/>
                        <a:pt x="470" y="1023"/>
                      </a:cubicBezTo>
                      <a:lnTo>
                        <a:pt x="2086" y="1023"/>
                      </a:lnTo>
                      <a:cubicBezTo>
                        <a:pt x="2340" y="1023"/>
                        <a:pt x="2549" y="808"/>
                        <a:pt x="2549" y="554"/>
                      </a:cubicBezTo>
                      <a:lnTo>
                        <a:pt x="2549" y="469"/>
                      </a:lnTo>
                      <a:cubicBezTo>
                        <a:pt x="2549" y="209"/>
                        <a:pt x="2340" y="0"/>
                        <a:pt x="20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4" name="Google Shape;2804;p87"/>
                <p:cNvSpPr/>
                <p:nvPr/>
              </p:nvSpPr>
              <p:spPr>
                <a:xfrm>
                  <a:off x="7038738" y="3744945"/>
                  <a:ext cx="64356" cy="25853"/>
                </a:xfrm>
                <a:custGeom>
                  <a:rect b="b" l="l" r="r" t="t"/>
                  <a:pathLst>
                    <a:path extrusionOk="0" h="1024" w="2549">
                      <a:moveTo>
                        <a:pt x="470" y="0"/>
                      </a:moveTo>
                      <a:cubicBezTo>
                        <a:pt x="209" y="0"/>
                        <a:pt x="0" y="209"/>
                        <a:pt x="0" y="469"/>
                      </a:cubicBezTo>
                      <a:lnTo>
                        <a:pt x="0" y="554"/>
                      </a:lnTo>
                      <a:cubicBezTo>
                        <a:pt x="0" y="815"/>
                        <a:pt x="209" y="1023"/>
                        <a:pt x="470" y="1023"/>
                      </a:cubicBezTo>
                      <a:lnTo>
                        <a:pt x="2086" y="1023"/>
                      </a:lnTo>
                      <a:cubicBezTo>
                        <a:pt x="2340" y="1023"/>
                        <a:pt x="2549" y="815"/>
                        <a:pt x="2549" y="554"/>
                      </a:cubicBezTo>
                      <a:lnTo>
                        <a:pt x="2549" y="469"/>
                      </a:lnTo>
                      <a:cubicBezTo>
                        <a:pt x="2549" y="209"/>
                        <a:pt x="2340" y="0"/>
                        <a:pt x="20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5" name="Google Shape;2805;p87"/>
                <p:cNvSpPr/>
                <p:nvPr/>
              </p:nvSpPr>
              <p:spPr>
                <a:xfrm>
                  <a:off x="7038738" y="3706417"/>
                  <a:ext cx="64356" cy="25702"/>
                </a:xfrm>
                <a:custGeom>
                  <a:rect b="b" l="l" r="r" t="t"/>
                  <a:pathLst>
                    <a:path extrusionOk="0" h="1018" w="2549">
                      <a:moveTo>
                        <a:pt x="470" y="1"/>
                      </a:moveTo>
                      <a:cubicBezTo>
                        <a:pt x="209" y="1"/>
                        <a:pt x="0" y="209"/>
                        <a:pt x="0" y="464"/>
                      </a:cubicBezTo>
                      <a:lnTo>
                        <a:pt x="0" y="548"/>
                      </a:lnTo>
                      <a:cubicBezTo>
                        <a:pt x="0" y="809"/>
                        <a:pt x="209" y="1018"/>
                        <a:pt x="470" y="1018"/>
                      </a:cubicBezTo>
                      <a:lnTo>
                        <a:pt x="2086" y="1018"/>
                      </a:lnTo>
                      <a:cubicBezTo>
                        <a:pt x="2340" y="1018"/>
                        <a:pt x="2549" y="809"/>
                        <a:pt x="2549" y="548"/>
                      </a:cubicBezTo>
                      <a:lnTo>
                        <a:pt x="2549" y="464"/>
                      </a:lnTo>
                      <a:cubicBezTo>
                        <a:pt x="2549" y="209"/>
                        <a:pt x="2340" y="1"/>
                        <a:pt x="208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6" name="Google Shape;2806;p87"/>
                <p:cNvSpPr/>
                <p:nvPr/>
              </p:nvSpPr>
              <p:spPr>
                <a:xfrm>
                  <a:off x="7051563" y="3491864"/>
                  <a:ext cx="34412" cy="193042"/>
                </a:xfrm>
                <a:custGeom>
                  <a:rect b="b" l="l" r="r" t="t"/>
                  <a:pathLst>
                    <a:path extrusionOk="0" h="7646" w="1363">
                      <a:moveTo>
                        <a:pt x="685" y="0"/>
                      </a:moveTo>
                      <a:cubicBezTo>
                        <a:pt x="307" y="0"/>
                        <a:pt x="1" y="300"/>
                        <a:pt x="1" y="678"/>
                      </a:cubicBezTo>
                      <a:lnTo>
                        <a:pt x="1" y="6967"/>
                      </a:lnTo>
                      <a:cubicBezTo>
                        <a:pt x="1" y="7339"/>
                        <a:pt x="307" y="7645"/>
                        <a:pt x="685" y="7645"/>
                      </a:cubicBezTo>
                      <a:cubicBezTo>
                        <a:pt x="1057" y="7645"/>
                        <a:pt x="1363" y="7339"/>
                        <a:pt x="1363" y="6967"/>
                      </a:cubicBezTo>
                      <a:lnTo>
                        <a:pt x="1363" y="678"/>
                      </a:lnTo>
                      <a:cubicBezTo>
                        <a:pt x="1363" y="300"/>
                        <a:pt x="1057" y="0"/>
                        <a:pt x="68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7" name="Google Shape;2807;p87"/>
                <p:cNvSpPr/>
                <p:nvPr/>
              </p:nvSpPr>
              <p:spPr>
                <a:xfrm>
                  <a:off x="7055351" y="3540945"/>
                  <a:ext cx="106166" cy="44915"/>
                </a:xfrm>
                <a:custGeom>
                  <a:rect b="b" l="l" r="r" t="t"/>
                  <a:pathLst>
                    <a:path extrusionOk="0" h="1779" w="4205">
                      <a:moveTo>
                        <a:pt x="783" y="0"/>
                      </a:moveTo>
                      <a:cubicBezTo>
                        <a:pt x="518" y="0"/>
                        <a:pt x="262" y="154"/>
                        <a:pt x="151" y="415"/>
                      </a:cubicBezTo>
                      <a:cubicBezTo>
                        <a:pt x="1" y="767"/>
                        <a:pt x="164" y="1171"/>
                        <a:pt x="516" y="1321"/>
                      </a:cubicBezTo>
                      <a:cubicBezTo>
                        <a:pt x="1219" y="1628"/>
                        <a:pt x="1904" y="1778"/>
                        <a:pt x="2536" y="1778"/>
                      </a:cubicBezTo>
                      <a:cubicBezTo>
                        <a:pt x="2555" y="1778"/>
                        <a:pt x="2574" y="1778"/>
                        <a:pt x="2593" y="1778"/>
                      </a:cubicBezTo>
                      <a:cubicBezTo>
                        <a:pt x="2952" y="1778"/>
                        <a:pt x="3310" y="1719"/>
                        <a:pt x="3657" y="1602"/>
                      </a:cubicBezTo>
                      <a:cubicBezTo>
                        <a:pt x="4015" y="1478"/>
                        <a:pt x="4204" y="1080"/>
                        <a:pt x="4081" y="722"/>
                      </a:cubicBezTo>
                      <a:cubicBezTo>
                        <a:pt x="3983" y="438"/>
                        <a:pt x="3713" y="260"/>
                        <a:pt x="3427" y="260"/>
                      </a:cubicBezTo>
                      <a:cubicBezTo>
                        <a:pt x="3351" y="260"/>
                        <a:pt x="3275" y="272"/>
                        <a:pt x="3201" y="298"/>
                      </a:cubicBezTo>
                      <a:cubicBezTo>
                        <a:pt x="2986" y="372"/>
                        <a:pt x="2761" y="402"/>
                        <a:pt x="2536" y="402"/>
                      </a:cubicBezTo>
                      <a:cubicBezTo>
                        <a:pt x="2001" y="402"/>
                        <a:pt x="1464" y="231"/>
                        <a:pt x="1057" y="57"/>
                      </a:cubicBezTo>
                      <a:cubicBezTo>
                        <a:pt x="968" y="19"/>
                        <a:pt x="875" y="0"/>
                        <a:pt x="78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87"/>
                <p:cNvSpPr/>
                <p:nvPr/>
              </p:nvSpPr>
              <p:spPr>
                <a:xfrm>
                  <a:off x="7046792" y="3596717"/>
                  <a:ext cx="118335" cy="44739"/>
                </a:xfrm>
                <a:custGeom>
                  <a:rect b="b" l="l" r="r" t="t"/>
                  <a:pathLst>
                    <a:path extrusionOk="0" h="1772" w="4687">
                      <a:moveTo>
                        <a:pt x="781" y="1"/>
                      </a:moveTo>
                      <a:cubicBezTo>
                        <a:pt x="514" y="1"/>
                        <a:pt x="262" y="154"/>
                        <a:pt x="151" y="416"/>
                      </a:cubicBezTo>
                      <a:cubicBezTo>
                        <a:pt x="1" y="768"/>
                        <a:pt x="164" y="1172"/>
                        <a:pt x="516" y="1322"/>
                      </a:cubicBezTo>
                      <a:cubicBezTo>
                        <a:pt x="1141" y="1609"/>
                        <a:pt x="1819" y="1758"/>
                        <a:pt x="2510" y="1772"/>
                      </a:cubicBezTo>
                      <a:cubicBezTo>
                        <a:pt x="3110" y="1772"/>
                        <a:pt x="3709" y="1622"/>
                        <a:pt x="4244" y="1335"/>
                      </a:cubicBezTo>
                      <a:cubicBezTo>
                        <a:pt x="4570" y="1152"/>
                        <a:pt x="4687" y="735"/>
                        <a:pt x="4504" y="409"/>
                      </a:cubicBezTo>
                      <a:cubicBezTo>
                        <a:pt x="4382" y="177"/>
                        <a:pt x="4144" y="47"/>
                        <a:pt x="3899" y="47"/>
                      </a:cubicBezTo>
                      <a:cubicBezTo>
                        <a:pt x="3793" y="47"/>
                        <a:pt x="3686" y="71"/>
                        <a:pt x="3585" y="123"/>
                      </a:cubicBezTo>
                      <a:cubicBezTo>
                        <a:pt x="3235" y="312"/>
                        <a:pt x="2865" y="385"/>
                        <a:pt x="2503" y="385"/>
                      </a:cubicBezTo>
                      <a:cubicBezTo>
                        <a:pt x="1972" y="385"/>
                        <a:pt x="1460" y="228"/>
                        <a:pt x="1057" y="57"/>
                      </a:cubicBezTo>
                      <a:cubicBezTo>
                        <a:pt x="966" y="19"/>
                        <a:pt x="873" y="1"/>
                        <a:pt x="7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87"/>
                <p:cNvSpPr/>
                <p:nvPr/>
              </p:nvSpPr>
              <p:spPr>
                <a:xfrm>
                  <a:off x="6983118" y="3540768"/>
                  <a:ext cx="99576" cy="44739"/>
                </a:xfrm>
                <a:custGeom>
                  <a:rect b="b" l="l" r="r" t="t"/>
                  <a:pathLst>
                    <a:path extrusionOk="0" h="1772" w="3944">
                      <a:moveTo>
                        <a:pt x="3155" y="1"/>
                      </a:moveTo>
                      <a:cubicBezTo>
                        <a:pt x="3059" y="1"/>
                        <a:pt x="2961" y="21"/>
                        <a:pt x="2868" y="64"/>
                      </a:cubicBezTo>
                      <a:cubicBezTo>
                        <a:pt x="2493" y="222"/>
                        <a:pt x="1975" y="388"/>
                        <a:pt x="1426" y="388"/>
                      </a:cubicBezTo>
                      <a:cubicBezTo>
                        <a:pt x="1250" y="388"/>
                        <a:pt x="1072" y="371"/>
                        <a:pt x="893" y="331"/>
                      </a:cubicBezTo>
                      <a:cubicBezTo>
                        <a:pt x="846" y="321"/>
                        <a:pt x="799" y="316"/>
                        <a:pt x="753" y="316"/>
                      </a:cubicBezTo>
                      <a:cubicBezTo>
                        <a:pt x="435" y="316"/>
                        <a:pt x="153" y="541"/>
                        <a:pt x="79" y="859"/>
                      </a:cubicBezTo>
                      <a:cubicBezTo>
                        <a:pt x="0" y="1231"/>
                        <a:pt x="235" y="1596"/>
                        <a:pt x="600" y="1680"/>
                      </a:cubicBezTo>
                      <a:cubicBezTo>
                        <a:pt x="874" y="1739"/>
                        <a:pt x="1148" y="1772"/>
                        <a:pt x="1428" y="1772"/>
                      </a:cubicBezTo>
                      <a:cubicBezTo>
                        <a:pt x="2112" y="1759"/>
                        <a:pt x="2790" y="1609"/>
                        <a:pt x="3416" y="1328"/>
                      </a:cubicBezTo>
                      <a:cubicBezTo>
                        <a:pt x="3774" y="1185"/>
                        <a:pt x="3944" y="774"/>
                        <a:pt x="3787" y="416"/>
                      </a:cubicBezTo>
                      <a:cubicBezTo>
                        <a:pt x="3677" y="157"/>
                        <a:pt x="3422" y="1"/>
                        <a:pt x="315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87"/>
                <p:cNvSpPr/>
                <p:nvPr/>
              </p:nvSpPr>
              <p:spPr>
                <a:xfrm>
                  <a:off x="7054871" y="3655619"/>
                  <a:ext cx="106645" cy="45244"/>
                </a:xfrm>
                <a:custGeom>
                  <a:rect b="b" l="l" r="r" t="t"/>
                  <a:pathLst>
                    <a:path extrusionOk="0" h="1792" w="4224">
                      <a:moveTo>
                        <a:pt x="788" y="1"/>
                      </a:moveTo>
                      <a:cubicBezTo>
                        <a:pt x="521" y="1"/>
                        <a:pt x="265" y="157"/>
                        <a:pt x="150" y="416"/>
                      </a:cubicBezTo>
                      <a:cubicBezTo>
                        <a:pt x="0" y="775"/>
                        <a:pt x="170" y="1192"/>
                        <a:pt x="535" y="1335"/>
                      </a:cubicBezTo>
                      <a:cubicBezTo>
                        <a:pt x="1167" y="1622"/>
                        <a:pt x="1858" y="1778"/>
                        <a:pt x="2555" y="1791"/>
                      </a:cubicBezTo>
                      <a:cubicBezTo>
                        <a:pt x="2933" y="1791"/>
                        <a:pt x="3311" y="1733"/>
                        <a:pt x="3676" y="1609"/>
                      </a:cubicBezTo>
                      <a:cubicBezTo>
                        <a:pt x="4034" y="1479"/>
                        <a:pt x="4223" y="1087"/>
                        <a:pt x="4100" y="729"/>
                      </a:cubicBezTo>
                      <a:cubicBezTo>
                        <a:pt x="4002" y="446"/>
                        <a:pt x="3734" y="265"/>
                        <a:pt x="3449" y="265"/>
                      </a:cubicBezTo>
                      <a:cubicBezTo>
                        <a:pt x="3373" y="265"/>
                        <a:pt x="3295" y="278"/>
                        <a:pt x="3220" y="305"/>
                      </a:cubicBezTo>
                      <a:cubicBezTo>
                        <a:pt x="3005" y="379"/>
                        <a:pt x="2780" y="409"/>
                        <a:pt x="2555" y="409"/>
                      </a:cubicBezTo>
                      <a:cubicBezTo>
                        <a:pt x="2020" y="409"/>
                        <a:pt x="1483" y="238"/>
                        <a:pt x="1076" y="64"/>
                      </a:cubicBezTo>
                      <a:cubicBezTo>
                        <a:pt x="982" y="21"/>
                        <a:pt x="885" y="1"/>
                        <a:pt x="7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87"/>
                <p:cNvSpPr/>
                <p:nvPr/>
              </p:nvSpPr>
              <p:spPr>
                <a:xfrm>
                  <a:off x="6983118" y="3655619"/>
                  <a:ext cx="99576" cy="44739"/>
                </a:xfrm>
                <a:custGeom>
                  <a:rect b="b" l="l" r="r" t="t"/>
                  <a:pathLst>
                    <a:path extrusionOk="0" h="1772" w="3944">
                      <a:moveTo>
                        <a:pt x="3155" y="1"/>
                      </a:moveTo>
                      <a:cubicBezTo>
                        <a:pt x="3059" y="1"/>
                        <a:pt x="2961" y="21"/>
                        <a:pt x="2868" y="64"/>
                      </a:cubicBezTo>
                      <a:cubicBezTo>
                        <a:pt x="2492" y="227"/>
                        <a:pt x="1974" y="394"/>
                        <a:pt x="1425" y="394"/>
                      </a:cubicBezTo>
                      <a:cubicBezTo>
                        <a:pt x="1249" y="394"/>
                        <a:pt x="1071" y="377"/>
                        <a:pt x="893" y="338"/>
                      </a:cubicBezTo>
                      <a:cubicBezTo>
                        <a:pt x="845" y="328"/>
                        <a:pt x="797" y="323"/>
                        <a:pt x="750" y="323"/>
                      </a:cubicBezTo>
                      <a:cubicBezTo>
                        <a:pt x="433" y="323"/>
                        <a:pt x="152" y="543"/>
                        <a:pt x="79" y="866"/>
                      </a:cubicBezTo>
                      <a:cubicBezTo>
                        <a:pt x="0" y="1231"/>
                        <a:pt x="235" y="1602"/>
                        <a:pt x="600" y="1687"/>
                      </a:cubicBezTo>
                      <a:cubicBezTo>
                        <a:pt x="874" y="1739"/>
                        <a:pt x="1148" y="1772"/>
                        <a:pt x="1428" y="1772"/>
                      </a:cubicBezTo>
                      <a:cubicBezTo>
                        <a:pt x="2112" y="1759"/>
                        <a:pt x="2790" y="1609"/>
                        <a:pt x="3416" y="1335"/>
                      </a:cubicBezTo>
                      <a:cubicBezTo>
                        <a:pt x="3774" y="1185"/>
                        <a:pt x="3944" y="775"/>
                        <a:pt x="3787" y="416"/>
                      </a:cubicBezTo>
                      <a:cubicBezTo>
                        <a:pt x="3677" y="157"/>
                        <a:pt x="3422" y="1"/>
                        <a:pt x="315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87"/>
                <p:cNvSpPr/>
                <p:nvPr/>
              </p:nvSpPr>
              <p:spPr>
                <a:xfrm>
                  <a:off x="6973725" y="3596464"/>
                  <a:ext cx="117527" cy="44335"/>
                </a:xfrm>
                <a:custGeom>
                  <a:rect b="b" l="l" r="r" t="t"/>
                  <a:pathLst>
                    <a:path extrusionOk="0" h="1756" w="4655">
                      <a:moveTo>
                        <a:pt x="3863" y="0"/>
                      </a:moveTo>
                      <a:cubicBezTo>
                        <a:pt x="3768" y="0"/>
                        <a:pt x="3671" y="20"/>
                        <a:pt x="3579" y="61"/>
                      </a:cubicBezTo>
                      <a:cubicBezTo>
                        <a:pt x="3094" y="270"/>
                        <a:pt x="2605" y="375"/>
                        <a:pt x="2150" y="375"/>
                      </a:cubicBezTo>
                      <a:cubicBezTo>
                        <a:pt x="1769" y="375"/>
                        <a:pt x="1412" y="301"/>
                        <a:pt x="1102" y="152"/>
                      </a:cubicBezTo>
                      <a:cubicBezTo>
                        <a:pt x="1002" y="101"/>
                        <a:pt x="895" y="77"/>
                        <a:pt x="789" y="77"/>
                      </a:cubicBezTo>
                      <a:cubicBezTo>
                        <a:pt x="532" y="77"/>
                        <a:pt x="286" y="220"/>
                        <a:pt x="170" y="465"/>
                      </a:cubicBezTo>
                      <a:cubicBezTo>
                        <a:pt x="1" y="817"/>
                        <a:pt x="151" y="1234"/>
                        <a:pt x="503" y="1397"/>
                      </a:cubicBezTo>
                      <a:cubicBezTo>
                        <a:pt x="1005" y="1632"/>
                        <a:pt x="1556" y="1756"/>
                        <a:pt x="2109" y="1756"/>
                      </a:cubicBezTo>
                      <a:cubicBezTo>
                        <a:pt x="2123" y="1756"/>
                        <a:pt x="2138" y="1756"/>
                        <a:pt x="2152" y="1755"/>
                      </a:cubicBezTo>
                      <a:cubicBezTo>
                        <a:pt x="2836" y="1749"/>
                        <a:pt x="3501" y="1606"/>
                        <a:pt x="4127" y="1332"/>
                      </a:cubicBezTo>
                      <a:cubicBezTo>
                        <a:pt x="4485" y="1182"/>
                        <a:pt x="4654" y="771"/>
                        <a:pt x="4498" y="419"/>
                      </a:cubicBezTo>
                      <a:cubicBezTo>
                        <a:pt x="4387" y="155"/>
                        <a:pt x="4131" y="0"/>
                        <a:pt x="38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87"/>
                <p:cNvSpPr/>
                <p:nvPr/>
              </p:nvSpPr>
              <p:spPr>
                <a:xfrm>
                  <a:off x="7118368" y="3906680"/>
                  <a:ext cx="38881" cy="118007"/>
                </a:xfrm>
                <a:custGeom>
                  <a:rect b="b" l="l" r="r" t="t"/>
                  <a:pathLst>
                    <a:path extrusionOk="0" h="4674" w="1540">
                      <a:moveTo>
                        <a:pt x="1018" y="1"/>
                      </a:moveTo>
                      <a:lnTo>
                        <a:pt x="1" y="118"/>
                      </a:lnTo>
                      <a:lnTo>
                        <a:pt x="529" y="4674"/>
                      </a:lnTo>
                      <a:lnTo>
                        <a:pt x="1539" y="4557"/>
                      </a:lnTo>
                      <a:lnTo>
                        <a:pt x="101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4" name="Google Shape;2814;p87"/>
                <p:cNvSpPr/>
                <p:nvPr/>
              </p:nvSpPr>
              <p:spPr>
                <a:xfrm>
                  <a:off x="7122332" y="3882695"/>
                  <a:ext cx="43830" cy="37063"/>
                </a:xfrm>
                <a:custGeom>
                  <a:rect b="b" l="l" r="r" t="t"/>
                  <a:pathLst>
                    <a:path extrusionOk="0" h="1468" w="1736">
                      <a:moveTo>
                        <a:pt x="778" y="1"/>
                      </a:moveTo>
                      <a:cubicBezTo>
                        <a:pt x="750" y="1"/>
                        <a:pt x="721" y="2"/>
                        <a:pt x="691" y="6"/>
                      </a:cubicBezTo>
                      <a:cubicBezTo>
                        <a:pt x="287" y="51"/>
                        <a:pt x="0" y="416"/>
                        <a:pt x="46" y="820"/>
                      </a:cubicBezTo>
                      <a:cubicBezTo>
                        <a:pt x="95" y="1225"/>
                        <a:pt x="433" y="1468"/>
                        <a:pt x="780" y="1468"/>
                      </a:cubicBezTo>
                      <a:cubicBezTo>
                        <a:pt x="987" y="1468"/>
                        <a:pt x="1196" y="1382"/>
                        <a:pt x="1349" y="1192"/>
                      </a:cubicBezTo>
                      <a:cubicBezTo>
                        <a:pt x="1735" y="700"/>
                        <a:pt x="1378" y="1"/>
                        <a:pt x="7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5" name="Google Shape;2815;p87"/>
                <p:cNvSpPr/>
                <p:nvPr/>
              </p:nvSpPr>
              <p:spPr>
                <a:xfrm>
                  <a:off x="7096656" y="3885674"/>
                  <a:ext cx="43981" cy="37013"/>
                </a:xfrm>
                <a:custGeom>
                  <a:rect b="b" l="l" r="r" t="t"/>
                  <a:pathLst>
                    <a:path extrusionOk="0" h="1466" w="1742">
                      <a:moveTo>
                        <a:pt x="784" y="0"/>
                      </a:moveTo>
                      <a:cubicBezTo>
                        <a:pt x="756" y="0"/>
                        <a:pt x="727" y="2"/>
                        <a:pt x="698" y="5"/>
                      </a:cubicBezTo>
                      <a:cubicBezTo>
                        <a:pt x="294" y="51"/>
                        <a:pt x="1" y="416"/>
                        <a:pt x="53" y="820"/>
                      </a:cubicBezTo>
                      <a:cubicBezTo>
                        <a:pt x="97" y="1223"/>
                        <a:pt x="435" y="1466"/>
                        <a:pt x="780" y="1466"/>
                      </a:cubicBezTo>
                      <a:cubicBezTo>
                        <a:pt x="988" y="1466"/>
                        <a:pt x="1198" y="1378"/>
                        <a:pt x="1350" y="1185"/>
                      </a:cubicBezTo>
                      <a:cubicBezTo>
                        <a:pt x="1742" y="699"/>
                        <a:pt x="1379" y="0"/>
                        <a:pt x="7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6" name="Google Shape;2816;p87"/>
                <p:cNvSpPr/>
                <p:nvPr/>
              </p:nvSpPr>
              <p:spPr>
                <a:xfrm>
                  <a:off x="7135991" y="4002015"/>
                  <a:ext cx="43855" cy="37063"/>
                </a:xfrm>
                <a:custGeom>
                  <a:rect b="b" l="l" r="r" t="t"/>
                  <a:pathLst>
                    <a:path extrusionOk="0" h="1468" w="1737">
                      <a:moveTo>
                        <a:pt x="777" y="1"/>
                      </a:moveTo>
                      <a:cubicBezTo>
                        <a:pt x="751" y="1"/>
                        <a:pt x="725" y="2"/>
                        <a:pt x="698" y="5"/>
                      </a:cubicBezTo>
                      <a:cubicBezTo>
                        <a:pt x="294" y="51"/>
                        <a:pt x="0" y="416"/>
                        <a:pt x="46" y="820"/>
                      </a:cubicBezTo>
                      <a:cubicBezTo>
                        <a:pt x="95" y="1224"/>
                        <a:pt x="436" y="1467"/>
                        <a:pt x="783" y="1467"/>
                      </a:cubicBezTo>
                      <a:cubicBezTo>
                        <a:pt x="990" y="1467"/>
                        <a:pt x="1199" y="1381"/>
                        <a:pt x="1349" y="1191"/>
                      </a:cubicBezTo>
                      <a:cubicBezTo>
                        <a:pt x="1737" y="704"/>
                        <a:pt x="1382" y="1"/>
                        <a:pt x="7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7" name="Google Shape;2817;p87"/>
                <p:cNvSpPr/>
                <p:nvPr/>
              </p:nvSpPr>
              <p:spPr>
                <a:xfrm>
                  <a:off x="7110314" y="4004969"/>
                  <a:ext cx="43981" cy="37063"/>
                </a:xfrm>
                <a:custGeom>
                  <a:rect b="b" l="l" r="r" t="t"/>
                  <a:pathLst>
                    <a:path extrusionOk="0" h="1468" w="1742">
                      <a:moveTo>
                        <a:pt x="784" y="0"/>
                      </a:moveTo>
                      <a:cubicBezTo>
                        <a:pt x="756" y="0"/>
                        <a:pt x="727" y="2"/>
                        <a:pt x="698" y="5"/>
                      </a:cubicBezTo>
                      <a:cubicBezTo>
                        <a:pt x="294" y="51"/>
                        <a:pt x="1" y="416"/>
                        <a:pt x="53" y="820"/>
                      </a:cubicBezTo>
                      <a:cubicBezTo>
                        <a:pt x="98" y="1224"/>
                        <a:pt x="437" y="1467"/>
                        <a:pt x="783" y="1467"/>
                      </a:cubicBezTo>
                      <a:cubicBezTo>
                        <a:pt x="990" y="1467"/>
                        <a:pt x="1199" y="1381"/>
                        <a:pt x="1350" y="1191"/>
                      </a:cubicBezTo>
                      <a:cubicBezTo>
                        <a:pt x="1742" y="700"/>
                        <a:pt x="1379" y="0"/>
                        <a:pt x="7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8" name="Google Shape;2818;p87"/>
                <p:cNvSpPr/>
                <p:nvPr/>
              </p:nvSpPr>
              <p:spPr>
                <a:xfrm>
                  <a:off x="7129906" y="4152515"/>
                  <a:ext cx="21890" cy="99753"/>
                </a:xfrm>
                <a:custGeom>
                  <a:rect b="b" l="l" r="r" t="t"/>
                  <a:pathLst>
                    <a:path extrusionOk="0" h="3951" w="867">
                      <a:moveTo>
                        <a:pt x="78" y="1"/>
                      </a:moveTo>
                      <a:lnTo>
                        <a:pt x="0" y="3938"/>
                      </a:lnTo>
                      <a:lnTo>
                        <a:pt x="789" y="3951"/>
                      </a:lnTo>
                      <a:lnTo>
                        <a:pt x="867" y="21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87"/>
                <p:cNvSpPr/>
                <p:nvPr/>
              </p:nvSpPr>
              <p:spPr>
                <a:xfrm>
                  <a:off x="7140207" y="4137543"/>
                  <a:ext cx="36129" cy="30953"/>
                </a:xfrm>
                <a:custGeom>
                  <a:rect b="b" l="l" r="r" t="t"/>
                  <a:pathLst>
                    <a:path extrusionOk="0" h="1226" w="1431">
                      <a:moveTo>
                        <a:pt x="616" y="1"/>
                      </a:moveTo>
                      <a:cubicBezTo>
                        <a:pt x="283" y="1"/>
                        <a:pt x="16" y="266"/>
                        <a:pt x="9" y="600"/>
                      </a:cubicBezTo>
                      <a:cubicBezTo>
                        <a:pt x="0" y="976"/>
                        <a:pt x="304" y="1226"/>
                        <a:pt x="622" y="1226"/>
                      </a:cubicBezTo>
                      <a:cubicBezTo>
                        <a:pt x="768" y="1226"/>
                        <a:pt x="916" y="1173"/>
                        <a:pt x="1039" y="1057"/>
                      </a:cubicBezTo>
                      <a:cubicBezTo>
                        <a:pt x="1430" y="679"/>
                        <a:pt x="1176" y="14"/>
                        <a:pt x="628" y="1"/>
                      </a:cubicBezTo>
                      <a:cubicBezTo>
                        <a:pt x="624" y="1"/>
                        <a:pt x="620" y="1"/>
                        <a:pt x="61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87"/>
                <p:cNvSpPr/>
                <p:nvPr/>
              </p:nvSpPr>
              <p:spPr>
                <a:xfrm>
                  <a:off x="7118924" y="4137215"/>
                  <a:ext cx="36180" cy="30802"/>
                </a:xfrm>
                <a:custGeom>
                  <a:rect b="b" l="l" r="r" t="t"/>
                  <a:pathLst>
                    <a:path extrusionOk="0" h="1220" w="1433">
                      <a:moveTo>
                        <a:pt x="607" y="0"/>
                      </a:moveTo>
                      <a:cubicBezTo>
                        <a:pt x="279" y="0"/>
                        <a:pt x="11" y="269"/>
                        <a:pt x="5" y="594"/>
                      </a:cubicBezTo>
                      <a:cubicBezTo>
                        <a:pt x="0" y="969"/>
                        <a:pt x="306" y="1219"/>
                        <a:pt x="624" y="1219"/>
                      </a:cubicBezTo>
                      <a:cubicBezTo>
                        <a:pt x="770" y="1219"/>
                        <a:pt x="918" y="1167"/>
                        <a:pt x="1041" y="1050"/>
                      </a:cubicBezTo>
                      <a:cubicBezTo>
                        <a:pt x="1432" y="672"/>
                        <a:pt x="1172" y="7"/>
                        <a:pt x="631" y="1"/>
                      </a:cubicBezTo>
                      <a:cubicBezTo>
                        <a:pt x="623" y="1"/>
                        <a:pt x="615" y="0"/>
                        <a:pt x="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87"/>
                <p:cNvSpPr/>
                <p:nvPr/>
              </p:nvSpPr>
              <p:spPr>
                <a:xfrm>
                  <a:off x="7138238" y="4237271"/>
                  <a:ext cx="36281" cy="30852"/>
                </a:xfrm>
                <a:custGeom>
                  <a:rect b="b" l="l" r="r" t="t"/>
                  <a:pathLst>
                    <a:path extrusionOk="0" h="1222" w="1437">
                      <a:moveTo>
                        <a:pt x="605" y="0"/>
                      </a:moveTo>
                      <a:cubicBezTo>
                        <a:pt x="277" y="0"/>
                        <a:pt x="15" y="269"/>
                        <a:pt x="9" y="594"/>
                      </a:cubicBezTo>
                      <a:cubicBezTo>
                        <a:pt x="0" y="969"/>
                        <a:pt x="304" y="1222"/>
                        <a:pt x="622" y="1222"/>
                      </a:cubicBezTo>
                      <a:cubicBezTo>
                        <a:pt x="767" y="1222"/>
                        <a:pt x="916" y="1169"/>
                        <a:pt x="1039" y="1050"/>
                      </a:cubicBezTo>
                      <a:cubicBezTo>
                        <a:pt x="1436" y="672"/>
                        <a:pt x="1176" y="7"/>
                        <a:pt x="628" y="0"/>
                      </a:cubicBezTo>
                      <a:cubicBezTo>
                        <a:pt x="620" y="0"/>
                        <a:pt x="613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87"/>
                <p:cNvSpPr/>
                <p:nvPr/>
              </p:nvSpPr>
              <p:spPr>
                <a:xfrm>
                  <a:off x="7116828" y="4236766"/>
                  <a:ext cx="36306" cy="30878"/>
                </a:xfrm>
                <a:custGeom>
                  <a:rect b="b" l="l" r="r" t="t"/>
                  <a:pathLst>
                    <a:path extrusionOk="0" h="1223" w="1438">
                      <a:moveTo>
                        <a:pt x="623" y="1"/>
                      </a:moveTo>
                      <a:cubicBezTo>
                        <a:pt x="290" y="1"/>
                        <a:pt x="16" y="266"/>
                        <a:pt x="10" y="601"/>
                      </a:cubicBezTo>
                      <a:cubicBezTo>
                        <a:pt x="1" y="971"/>
                        <a:pt x="304" y="1222"/>
                        <a:pt x="623" y="1222"/>
                      </a:cubicBezTo>
                      <a:cubicBezTo>
                        <a:pt x="770" y="1222"/>
                        <a:pt x="921" y="1169"/>
                        <a:pt x="1046" y="1050"/>
                      </a:cubicBezTo>
                      <a:cubicBezTo>
                        <a:pt x="1437" y="672"/>
                        <a:pt x="1176" y="14"/>
                        <a:pt x="635" y="1"/>
                      </a:cubicBezTo>
                      <a:cubicBezTo>
                        <a:pt x="631" y="1"/>
                        <a:pt x="627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87"/>
                <p:cNvSpPr/>
                <p:nvPr/>
              </p:nvSpPr>
              <p:spPr>
                <a:xfrm>
                  <a:off x="7245742" y="3712350"/>
                  <a:ext cx="54004" cy="108640"/>
                </a:xfrm>
                <a:custGeom>
                  <a:rect b="b" l="l" r="r" t="t"/>
                  <a:pathLst>
                    <a:path extrusionOk="0" h="4303" w="2139">
                      <a:moveTo>
                        <a:pt x="893" y="1"/>
                      </a:moveTo>
                      <a:lnTo>
                        <a:pt x="0" y="274"/>
                      </a:lnTo>
                      <a:lnTo>
                        <a:pt x="1245" y="4302"/>
                      </a:lnTo>
                      <a:lnTo>
                        <a:pt x="2138" y="4028"/>
                      </a:lnTo>
                      <a:lnTo>
                        <a:pt x="8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87"/>
                <p:cNvSpPr/>
                <p:nvPr/>
              </p:nvSpPr>
              <p:spPr>
                <a:xfrm>
                  <a:off x="7246398" y="3690183"/>
                  <a:ext cx="40472" cy="34185"/>
                </a:xfrm>
                <a:custGeom>
                  <a:rect b="b" l="l" r="r" t="t"/>
                  <a:pathLst>
                    <a:path extrusionOk="0" h="1354" w="1603">
                      <a:moveTo>
                        <a:pt x="764" y="0"/>
                      </a:moveTo>
                      <a:cubicBezTo>
                        <a:pt x="698" y="0"/>
                        <a:pt x="630" y="10"/>
                        <a:pt x="561" y="31"/>
                      </a:cubicBezTo>
                      <a:cubicBezTo>
                        <a:pt x="203" y="142"/>
                        <a:pt x="1" y="520"/>
                        <a:pt x="111" y="879"/>
                      </a:cubicBezTo>
                      <a:cubicBezTo>
                        <a:pt x="207" y="1190"/>
                        <a:pt x="483" y="1353"/>
                        <a:pt x="760" y="1353"/>
                      </a:cubicBezTo>
                      <a:cubicBezTo>
                        <a:pt x="994" y="1353"/>
                        <a:pt x="1228" y="1237"/>
                        <a:pt x="1356" y="996"/>
                      </a:cubicBezTo>
                      <a:cubicBezTo>
                        <a:pt x="1603" y="526"/>
                        <a:pt x="1244" y="0"/>
                        <a:pt x="7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87"/>
                <p:cNvSpPr/>
                <p:nvPr/>
              </p:nvSpPr>
              <p:spPr>
                <a:xfrm>
                  <a:off x="7223852" y="3697202"/>
                  <a:ext cx="40446" cy="34185"/>
                </a:xfrm>
                <a:custGeom>
                  <a:rect b="b" l="l" r="r" t="t"/>
                  <a:pathLst>
                    <a:path extrusionOk="0" h="1354" w="1602">
                      <a:moveTo>
                        <a:pt x="766" y="0"/>
                      </a:moveTo>
                      <a:cubicBezTo>
                        <a:pt x="697" y="0"/>
                        <a:pt x="627" y="11"/>
                        <a:pt x="555" y="34"/>
                      </a:cubicBezTo>
                      <a:cubicBezTo>
                        <a:pt x="196" y="138"/>
                        <a:pt x="1" y="522"/>
                        <a:pt x="111" y="874"/>
                      </a:cubicBezTo>
                      <a:cubicBezTo>
                        <a:pt x="207" y="1189"/>
                        <a:pt x="482" y="1354"/>
                        <a:pt x="759" y="1354"/>
                      </a:cubicBezTo>
                      <a:cubicBezTo>
                        <a:pt x="993" y="1354"/>
                        <a:pt x="1228" y="1236"/>
                        <a:pt x="1356" y="992"/>
                      </a:cubicBezTo>
                      <a:cubicBezTo>
                        <a:pt x="1602" y="524"/>
                        <a:pt x="1247" y="0"/>
                        <a:pt x="7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6" name="Google Shape;2826;p87"/>
                <p:cNvSpPr/>
                <p:nvPr/>
              </p:nvSpPr>
              <p:spPr>
                <a:xfrm>
                  <a:off x="7278993" y="3795642"/>
                  <a:ext cx="40598" cy="34261"/>
                </a:xfrm>
                <a:custGeom>
                  <a:rect b="b" l="l" r="r" t="t"/>
                  <a:pathLst>
                    <a:path extrusionOk="0" h="1357" w="1608">
                      <a:moveTo>
                        <a:pt x="764" y="1"/>
                      </a:moveTo>
                      <a:cubicBezTo>
                        <a:pt x="698" y="1"/>
                        <a:pt x="630" y="11"/>
                        <a:pt x="561" y="32"/>
                      </a:cubicBezTo>
                      <a:cubicBezTo>
                        <a:pt x="202" y="143"/>
                        <a:pt x="0" y="521"/>
                        <a:pt x="111" y="879"/>
                      </a:cubicBezTo>
                      <a:cubicBezTo>
                        <a:pt x="210" y="1191"/>
                        <a:pt x="487" y="1357"/>
                        <a:pt x="764" y="1357"/>
                      </a:cubicBezTo>
                      <a:cubicBezTo>
                        <a:pt x="996" y="1357"/>
                        <a:pt x="1228" y="1240"/>
                        <a:pt x="1356" y="997"/>
                      </a:cubicBezTo>
                      <a:cubicBezTo>
                        <a:pt x="1608" y="527"/>
                        <a:pt x="1245" y="1"/>
                        <a:pt x="76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87"/>
                <p:cNvSpPr/>
                <p:nvPr/>
              </p:nvSpPr>
              <p:spPr>
                <a:xfrm>
                  <a:off x="7256447" y="3802686"/>
                  <a:ext cx="40446" cy="34210"/>
                </a:xfrm>
                <a:custGeom>
                  <a:rect b="b" l="l" r="r" t="t"/>
                  <a:pathLst>
                    <a:path extrusionOk="0" h="1355" w="1602">
                      <a:moveTo>
                        <a:pt x="770" y="0"/>
                      </a:moveTo>
                      <a:cubicBezTo>
                        <a:pt x="702" y="0"/>
                        <a:pt x="632" y="11"/>
                        <a:pt x="561" y="33"/>
                      </a:cubicBezTo>
                      <a:cubicBezTo>
                        <a:pt x="202" y="144"/>
                        <a:pt x="0" y="522"/>
                        <a:pt x="111" y="881"/>
                      </a:cubicBezTo>
                      <a:cubicBezTo>
                        <a:pt x="206" y="1191"/>
                        <a:pt x="481" y="1354"/>
                        <a:pt x="757" y="1354"/>
                      </a:cubicBezTo>
                      <a:cubicBezTo>
                        <a:pt x="991" y="1354"/>
                        <a:pt x="1227" y="1237"/>
                        <a:pt x="1356" y="991"/>
                      </a:cubicBezTo>
                      <a:cubicBezTo>
                        <a:pt x="1601" y="523"/>
                        <a:pt x="1247" y="0"/>
                        <a:pt x="7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87"/>
                <p:cNvSpPr/>
                <p:nvPr/>
              </p:nvSpPr>
              <p:spPr>
                <a:xfrm>
                  <a:off x="7200498" y="3542207"/>
                  <a:ext cx="55469" cy="114220"/>
                </a:xfrm>
                <a:custGeom>
                  <a:rect b="b" l="l" r="r" t="t"/>
                  <a:pathLst>
                    <a:path extrusionOk="0" h="4524" w="2197">
                      <a:moveTo>
                        <a:pt x="945" y="0"/>
                      </a:moveTo>
                      <a:lnTo>
                        <a:pt x="0" y="281"/>
                      </a:lnTo>
                      <a:lnTo>
                        <a:pt x="1252" y="4524"/>
                      </a:lnTo>
                      <a:lnTo>
                        <a:pt x="2197" y="4243"/>
                      </a:lnTo>
                      <a:lnTo>
                        <a:pt x="9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87"/>
                <p:cNvSpPr/>
                <p:nvPr/>
              </p:nvSpPr>
              <p:spPr>
                <a:xfrm>
                  <a:off x="7201483" y="3519409"/>
                  <a:ext cx="42567" cy="35877"/>
                </a:xfrm>
                <a:custGeom>
                  <a:rect b="b" l="l" r="r" t="t"/>
                  <a:pathLst>
                    <a:path extrusionOk="0" h="1421" w="1686">
                      <a:moveTo>
                        <a:pt x="799" y="0"/>
                      </a:moveTo>
                      <a:cubicBezTo>
                        <a:pt x="732" y="0"/>
                        <a:pt x="663" y="10"/>
                        <a:pt x="593" y="30"/>
                      </a:cubicBezTo>
                      <a:cubicBezTo>
                        <a:pt x="215" y="141"/>
                        <a:pt x="0" y="532"/>
                        <a:pt x="111" y="910"/>
                      </a:cubicBezTo>
                      <a:cubicBezTo>
                        <a:pt x="211" y="1242"/>
                        <a:pt x="504" y="1420"/>
                        <a:pt x="797" y="1420"/>
                      </a:cubicBezTo>
                      <a:cubicBezTo>
                        <a:pt x="1038" y="1420"/>
                        <a:pt x="1279" y="1300"/>
                        <a:pt x="1415" y="1047"/>
                      </a:cubicBezTo>
                      <a:cubicBezTo>
                        <a:pt x="1686" y="557"/>
                        <a:pt x="1309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87"/>
                <p:cNvSpPr/>
                <p:nvPr/>
              </p:nvSpPr>
              <p:spPr>
                <a:xfrm>
                  <a:off x="7177776" y="3526428"/>
                  <a:ext cx="42416" cy="35927"/>
                </a:xfrm>
                <a:custGeom>
                  <a:rect b="b" l="l" r="r" t="t"/>
                  <a:pathLst>
                    <a:path extrusionOk="0" h="1423" w="1680">
                      <a:moveTo>
                        <a:pt x="797" y="1"/>
                      </a:moveTo>
                      <a:cubicBezTo>
                        <a:pt x="729" y="1"/>
                        <a:pt x="659" y="11"/>
                        <a:pt x="587" y="32"/>
                      </a:cubicBezTo>
                      <a:cubicBezTo>
                        <a:pt x="216" y="143"/>
                        <a:pt x="1" y="534"/>
                        <a:pt x="105" y="912"/>
                      </a:cubicBezTo>
                      <a:cubicBezTo>
                        <a:pt x="205" y="1245"/>
                        <a:pt x="497" y="1422"/>
                        <a:pt x="792" y="1422"/>
                      </a:cubicBezTo>
                      <a:cubicBezTo>
                        <a:pt x="1034" y="1422"/>
                        <a:pt x="1277" y="1302"/>
                        <a:pt x="1415" y="1049"/>
                      </a:cubicBezTo>
                      <a:cubicBezTo>
                        <a:pt x="1679" y="560"/>
                        <a:pt x="1305" y="1"/>
                        <a:pt x="79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87"/>
                <p:cNvSpPr/>
                <p:nvPr/>
              </p:nvSpPr>
              <p:spPr>
                <a:xfrm>
                  <a:off x="7234229" y="3630473"/>
                  <a:ext cx="42441" cy="35902"/>
                </a:xfrm>
                <a:custGeom>
                  <a:rect b="b" l="l" r="r" t="t"/>
                  <a:pathLst>
                    <a:path extrusionOk="0" h="1422" w="1681">
                      <a:moveTo>
                        <a:pt x="797" y="1"/>
                      </a:moveTo>
                      <a:cubicBezTo>
                        <a:pt x="731" y="1"/>
                        <a:pt x="663" y="10"/>
                        <a:pt x="593" y="30"/>
                      </a:cubicBezTo>
                      <a:cubicBezTo>
                        <a:pt x="215" y="141"/>
                        <a:pt x="0" y="539"/>
                        <a:pt x="111" y="910"/>
                      </a:cubicBezTo>
                      <a:cubicBezTo>
                        <a:pt x="208" y="1244"/>
                        <a:pt x="502" y="1421"/>
                        <a:pt x="797" y="1421"/>
                      </a:cubicBezTo>
                      <a:cubicBezTo>
                        <a:pt x="1038" y="1421"/>
                        <a:pt x="1280" y="1303"/>
                        <a:pt x="1415" y="1054"/>
                      </a:cubicBezTo>
                      <a:cubicBezTo>
                        <a:pt x="1680" y="563"/>
                        <a:pt x="1307" y="1"/>
                        <a:pt x="79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87"/>
                <p:cNvSpPr/>
                <p:nvPr/>
              </p:nvSpPr>
              <p:spPr>
                <a:xfrm>
                  <a:off x="7210370" y="3637517"/>
                  <a:ext cx="42391" cy="35826"/>
                </a:xfrm>
                <a:custGeom>
                  <a:rect b="b" l="l" r="r" t="t"/>
                  <a:pathLst>
                    <a:path extrusionOk="0" h="1419" w="1679">
                      <a:moveTo>
                        <a:pt x="803" y="0"/>
                      </a:moveTo>
                      <a:cubicBezTo>
                        <a:pt x="735" y="0"/>
                        <a:pt x="665" y="10"/>
                        <a:pt x="593" y="32"/>
                      </a:cubicBezTo>
                      <a:cubicBezTo>
                        <a:pt x="215" y="142"/>
                        <a:pt x="0" y="534"/>
                        <a:pt x="111" y="912"/>
                      </a:cubicBezTo>
                      <a:cubicBezTo>
                        <a:pt x="207" y="1243"/>
                        <a:pt x="499" y="1419"/>
                        <a:pt x="793" y="1419"/>
                      </a:cubicBezTo>
                      <a:cubicBezTo>
                        <a:pt x="1035" y="1419"/>
                        <a:pt x="1279" y="1299"/>
                        <a:pt x="1415" y="1048"/>
                      </a:cubicBezTo>
                      <a:cubicBezTo>
                        <a:pt x="1679" y="560"/>
                        <a:pt x="1310" y="0"/>
                        <a:pt x="8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87"/>
                <p:cNvSpPr/>
                <p:nvPr/>
              </p:nvSpPr>
              <p:spPr>
                <a:xfrm>
                  <a:off x="7278993" y="3842021"/>
                  <a:ext cx="47415" cy="37543"/>
                </a:xfrm>
                <a:custGeom>
                  <a:rect b="b" l="l" r="r" t="t"/>
                  <a:pathLst>
                    <a:path extrusionOk="0" h="1487" w="1878">
                      <a:moveTo>
                        <a:pt x="1030" y="0"/>
                      </a:moveTo>
                      <a:cubicBezTo>
                        <a:pt x="0" y="0"/>
                        <a:pt x="0" y="1486"/>
                        <a:pt x="1030" y="1486"/>
                      </a:cubicBezTo>
                      <a:cubicBezTo>
                        <a:pt x="1877" y="1486"/>
                        <a:pt x="1877" y="0"/>
                        <a:pt x="10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4" name="Google Shape;2834;p87"/>
                <p:cNvSpPr/>
                <p:nvPr/>
              </p:nvSpPr>
              <p:spPr>
                <a:xfrm>
                  <a:off x="7315829" y="3883074"/>
                  <a:ext cx="19239" cy="30045"/>
                </a:xfrm>
                <a:custGeom>
                  <a:rect b="b" l="l" r="r" t="t"/>
                  <a:pathLst>
                    <a:path extrusionOk="0" h="1190" w="762">
                      <a:moveTo>
                        <a:pt x="235" y="0"/>
                      </a:moveTo>
                      <a:cubicBezTo>
                        <a:pt x="137" y="0"/>
                        <a:pt x="40" y="54"/>
                        <a:pt x="21" y="167"/>
                      </a:cubicBezTo>
                      <a:cubicBezTo>
                        <a:pt x="8" y="297"/>
                        <a:pt x="1" y="434"/>
                        <a:pt x="21" y="564"/>
                      </a:cubicBezTo>
                      <a:cubicBezTo>
                        <a:pt x="34" y="714"/>
                        <a:pt x="40" y="897"/>
                        <a:pt x="112" y="1034"/>
                      </a:cubicBezTo>
                      <a:cubicBezTo>
                        <a:pt x="170" y="1141"/>
                        <a:pt x="285" y="1190"/>
                        <a:pt x="400" y="1190"/>
                      </a:cubicBezTo>
                      <a:cubicBezTo>
                        <a:pt x="580" y="1190"/>
                        <a:pt x="761" y="1070"/>
                        <a:pt x="737" y="864"/>
                      </a:cubicBezTo>
                      <a:cubicBezTo>
                        <a:pt x="705" y="610"/>
                        <a:pt x="516" y="388"/>
                        <a:pt x="464" y="167"/>
                      </a:cubicBezTo>
                      <a:cubicBezTo>
                        <a:pt x="441" y="58"/>
                        <a:pt x="337" y="0"/>
                        <a:pt x="2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5" name="Google Shape;2835;p87"/>
                <p:cNvSpPr/>
                <p:nvPr/>
              </p:nvSpPr>
              <p:spPr>
                <a:xfrm>
                  <a:off x="7286719" y="3892920"/>
                  <a:ext cx="23379" cy="28479"/>
                </a:xfrm>
                <a:custGeom>
                  <a:rect b="b" l="l" r="r" t="t"/>
                  <a:pathLst>
                    <a:path extrusionOk="0" h="1128" w="926">
                      <a:moveTo>
                        <a:pt x="207" y="0"/>
                      </a:moveTo>
                      <a:cubicBezTo>
                        <a:pt x="133" y="0"/>
                        <a:pt x="63" y="49"/>
                        <a:pt x="39" y="129"/>
                      </a:cubicBezTo>
                      <a:cubicBezTo>
                        <a:pt x="7" y="220"/>
                        <a:pt x="0" y="318"/>
                        <a:pt x="20" y="415"/>
                      </a:cubicBezTo>
                      <a:cubicBezTo>
                        <a:pt x="39" y="481"/>
                        <a:pt x="53" y="552"/>
                        <a:pt x="72" y="617"/>
                      </a:cubicBezTo>
                      <a:cubicBezTo>
                        <a:pt x="85" y="676"/>
                        <a:pt x="98" y="728"/>
                        <a:pt x="118" y="780"/>
                      </a:cubicBezTo>
                      <a:cubicBezTo>
                        <a:pt x="115" y="745"/>
                        <a:pt x="113" y="726"/>
                        <a:pt x="113" y="726"/>
                      </a:cubicBezTo>
                      <a:lnTo>
                        <a:pt x="113" y="726"/>
                      </a:lnTo>
                      <a:cubicBezTo>
                        <a:pt x="113" y="726"/>
                        <a:pt x="117" y="761"/>
                        <a:pt x="124" y="833"/>
                      </a:cubicBezTo>
                      <a:lnTo>
                        <a:pt x="163" y="924"/>
                      </a:lnTo>
                      <a:lnTo>
                        <a:pt x="235" y="1015"/>
                      </a:lnTo>
                      <a:cubicBezTo>
                        <a:pt x="297" y="1093"/>
                        <a:pt x="394" y="1128"/>
                        <a:pt x="492" y="1128"/>
                      </a:cubicBezTo>
                      <a:cubicBezTo>
                        <a:pt x="599" y="1128"/>
                        <a:pt x="708" y="1086"/>
                        <a:pt x="776" y="1015"/>
                      </a:cubicBezTo>
                      <a:cubicBezTo>
                        <a:pt x="900" y="891"/>
                        <a:pt x="926" y="702"/>
                        <a:pt x="841" y="552"/>
                      </a:cubicBezTo>
                      <a:cubicBezTo>
                        <a:pt x="809" y="498"/>
                        <a:pt x="772" y="454"/>
                        <a:pt x="724" y="418"/>
                      </a:cubicBezTo>
                      <a:lnTo>
                        <a:pt x="724" y="418"/>
                      </a:lnTo>
                      <a:cubicBezTo>
                        <a:pt x="720" y="413"/>
                        <a:pt x="716" y="408"/>
                        <a:pt x="711" y="402"/>
                      </a:cubicBezTo>
                      <a:cubicBezTo>
                        <a:pt x="672" y="363"/>
                        <a:pt x="633" y="318"/>
                        <a:pt x="600" y="272"/>
                      </a:cubicBezTo>
                      <a:cubicBezTo>
                        <a:pt x="554" y="213"/>
                        <a:pt x="509" y="161"/>
                        <a:pt x="457" y="116"/>
                      </a:cubicBezTo>
                      <a:cubicBezTo>
                        <a:pt x="411" y="70"/>
                        <a:pt x="352" y="44"/>
                        <a:pt x="294" y="24"/>
                      </a:cubicBezTo>
                      <a:cubicBezTo>
                        <a:pt x="266" y="8"/>
                        <a:pt x="236" y="0"/>
                        <a:pt x="2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87"/>
                <p:cNvSpPr/>
                <p:nvPr/>
              </p:nvSpPr>
              <p:spPr>
                <a:xfrm>
                  <a:off x="7107512" y="4057585"/>
                  <a:ext cx="64381" cy="52843"/>
                </a:xfrm>
                <a:custGeom>
                  <a:rect b="b" l="l" r="r" t="t"/>
                  <a:pathLst>
                    <a:path extrusionOk="0" h="2093" w="2550">
                      <a:moveTo>
                        <a:pt x="1356" y="0"/>
                      </a:moveTo>
                      <a:cubicBezTo>
                        <a:pt x="1" y="0"/>
                        <a:pt x="1" y="2092"/>
                        <a:pt x="1356" y="2092"/>
                      </a:cubicBezTo>
                      <a:cubicBezTo>
                        <a:pt x="2549" y="2092"/>
                        <a:pt x="2549" y="0"/>
                        <a:pt x="13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87"/>
                <p:cNvSpPr/>
                <p:nvPr/>
              </p:nvSpPr>
              <p:spPr>
                <a:xfrm>
                  <a:off x="7116071" y="4284837"/>
                  <a:ext cx="47087" cy="36053"/>
                </a:xfrm>
                <a:custGeom>
                  <a:rect b="b" l="l" r="r" t="t"/>
                  <a:pathLst>
                    <a:path extrusionOk="0" h="1428" w="1865">
                      <a:moveTo>
                        <a:pt x="1017" y="0"/>
                      </a:moveTo>
                      <a:cubicBezTo>
                        <a:pt x="1" y="0"/>
                        <a:pt x="1" y="1427"/>
                        <a:pt x="1017" y="1427"/>
                      </a:cubicBezTo>
                      <a:cubicBezTo>
                        <a:pt x="1865" y="1427"/>
                        <a:pt x="1865" y="0"/>
                        <a:pt x="1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87"/>
                <p:cNvSpPr/>
                <p:nvPr/>
              </p:nvSpPr>
              <p:spPr>
                <a:xfrm>
                  <a:off x="7161819" y="4293598"/>
                  <a:ext cx="52767" cy="24010"/>
                </a:xfrm>
                <a:custGeom>
                  <a:rect b="b" l="l" r="r" t="t"/>
                  <a:pathLst>
                    <a:path extrusionOk="0" h="951" w="2090">
                      <a:moveTo>
                        <a:pt x="586" y="1"/>
                      </a:moveTo>
                      <a:cubicBezTo>
                        <a:pt x="486" y="1"/>
                        <a:pt x="381" y="24"/>
                        <a:pt x="268" y="83"/>
                      </a:cubicBezTo>
                      <a:cubicBezTo>
                        <a:pt x="20" y="214"/>
                        <a:pt x="1" y="559"/>
                        <a:pt x="183" y="748"/>
                      </a:cubicBezTo>
                      <a:cubicBezTo>
                        <a:pt x="343" y="916"/>
                        <a:pt x="517" y="950"/>
                        <a:pt x="710" y="950"/>
                      </a:cubicBezTo>
                      <a:cubicBezTo>
                        <a:pt x="809" y="950"/>
                        <a:pt x="914" y="941"/>
                        <a:pt x="1024" y="937"/>
                      </a:cubicBezTo>
                      <a:cubicBezTo>
                        <a:pt x="1161" y="930"/>
                        <a:pt x="1291" y="930"/>
                        <a:pt x="1441" y="930"/>
                      </a:cubicBezTo>
                      <a:cubicBezTo>
                        <a:pt x="1561" y="930"/>
                        <a:pt x="1685" y="897"/>
                        <a:pt x="1807" y="897"/>
                      </a:cubicBezTo>
                      <a:cubicBezTo>
                        <a:pt x="1837" y="897"/>
                        <a:pt x="1867" y="899"/>
                        <a:pt x="1897" y="904"/>
                      </a:cubicBezTo>
                      <a:cubicBezTo>
                        <a:pt x="1907" y="907"/>
                        <a:pt x="1917" y="908"/>
                        <a:pt x="1927" y="908"/>
                      </a:cubicBezTo>
                      <a:cubicBezTo>
                        <a:pt x="2033" y="908"/>
                        <a:pt x="2089" y="755"/>
                        <a:pt x="1982" y="689"/>
                      </a:cubicBezTo>
                      <a:cubicBezTo>
                        <a:pt x="1845" y="598"/>
                        <a:pt x="1741" y="468"/>
                        <a:pt x="1591" y="383"/>
                      </a:cubicBezTo>
                      <a:cubicBezTo>
                        <a:pt x="1467" y="324"/>
                        <a:pt x="1343" y="259"/>
                        <a:pt x="1219" y="207"/>
                      </a:cubicBezTo>
                      <a:cubicBezTo>
                        <a:pt x="994" y="105"/>
                        <a:pt x="799" y="1"/>
                        <a:pt x="58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87"/>
                <p:cNvSpPr/>
                <p:nvPr/>
              </p:nvSpPr>
              <p:spPr>
                <a:xfrm>
                  <a:off x="6988394" y="3906857"/>
                  <a:ext cx="38856" cy="118007"/>
                </a:xfrm>
                <a:custGeom>
                  <a:rect b="b" l="l" r="r" t="t"/>
                  <a:pathLst>
                    <a:path extrusionOk="0" h="4674" w="1539">
                      <a:moveTo>
                        <a:pt x="528" y="0"/>
                      </a:moveTo>
                      <a:lnTo>
                        <a:pt x="0" y="4556"/>
                      </a:lnTo>
                      <a:lnTo>
                        <a:pt x="1017" y="4673"/>
                      </a:lnTo>
                      <a:lnTo>
                        <a:pt x="1538" y="111"/>
                      </a:lnTo>
                      <a:lnTo>
                        <a:pt x="5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87"/>
                <p:cNvSpPr/>
                <p:nvPr/>
              </p:nvSpPr>
              <p:spPr>
                <a:xfrm>
                  <a:off x="6979482" y="3882695"/>
                  <a:ext cx="43981" cy="37063"/>
                </a:xfrm>
                <a:custGeom>
                  <a:rect b="b" l="l" r="r" t="t"/>
                  <a:pathLst>
                    <a:path extrusionOk="0" h="1468" w="1742">
                      <a:moveTo>
                        <a:pt x="958" y="1"/>
                      </a:moveTo>
                      <a:cubicBezTo>
                        <a:pt x="363" y="1"/>
                        <a:pt x="0" y="700"/>
                        <a:pt x="392" y="1192"/>
                      </a:cubicBezTo>
                      <a:cubicBezTo>
                        <a:pt x="543" y="1382"/>
                        <a:pt x="752" y="1468"/>
                        <a:pt x="958" y="1468"/>
                      </a:cubicBezTo>
                      <a:cubicBezTo>
                        <a:pt x="1305" y="1468"/>
                        <a:pt x="1644" y="1225"/>
                        <a:pt x="1689" y="820"/>
                      </a:cubicBezTo>
                      <a:cubicBezTo>
                        <a:pt x="1741" y="416"/>
                        <a:pt x="1448" y="51"/>
                        <a:pt x="1044" y="6"/>
                      </a:cubicBezTo>
                      <a:cubicBezTo>
                        <a:pt x="1015" y="2"/>
                        <a:pt x="986" y="1"/>
                        <a:pt x="9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87"/>
                <p:cNvSpPr/>
                <p:nvPr/>
              </p:nvSpPr>
              <p:spPr>
                <a:xfrm>
                  <a:off x="7005133" y="3885674"/>
                  <a:ext cx="43830" cy="37013"/>
                </a:xfrm>
                <a:custGeom>
                  <a:rect b="b" l="l" r="r" t="t"/>
                  <a:pathLst>
                    <a:path extrusionOk="0" h="1466" w="1736">
                      <a:moveTo>
                        <a:pt x="958" y="0"/>
                      </a:moveTo>
                      <a:cubicBezTo>
                        <a:pt x="357" y="0"/>
                        <a:pt x="1" y="699"/>
                        <a:pt x="386" y="1185"/>
                      </a:cubicBezTo>
                      <a:cubicBezTo>
                        <a:pt x="538" y="1378"/>
                        <a:pt x="748" y="1466"/>
                        <a:pt x="956" y="1466"/>
                      </a:cubicBezTo>
                      <a:cubicBezTo>
                        <a:pt x="1302" y="1466"/>
                        <a:pt x="1641" y="1223"/>
                        <a:pt x="1690" y="820"/>
                      </a:cubicBezTo>
                      <a:cubicBezTo>
                        <a:pt x="1735" y="416"/>
                        <a:pt x="1449" y="44"/>
                        <a:pt x="1045" y="5"/>
                      </a:cubicBezTo>
                      <a:cubicBezTo>
                        <a:pt x="1015" y="2"/>
                        <a:pt x="986" y="0"/>
                        <a:pt x="9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87"/>
                <p:cNvSpPr/>
                <p:nvPr/>
              </p:nvSpPr>
              <p:spPr>
                <a:xfrm>
                  <a:off x="6965772" y="4002015"/>
                  <a:ext cx="43855" cy="37063"/>
                </a:xfrm>
                <a:custGeom>
                  <a:rect b="b" l="l" r="r" t="t"/>
                  <a:pathLst>
                    <a:path extrusionOk="0" h="1468" w="1737">
                      <a:moveTo>
                        <a:pt x="960" y="1"/>
                      </a:moveTo>
                      <a:cubicBezTo>
                        <a:pt x="362" y="1"/>
                        <a:pt x="0" y="704"/>
                        <a:pt x="388" y="1191"/>
                      </a:cubicBezTo>
                      <a:cubicBezTo>
                        <a:pt x="541" y="1381"/>
                        <a:pt x="750" y="1467"/>
                        <a:pt x="957" y="1467"/>
                      </a:cubicBezTo>
                      <a:cubicBezTo>
                        <a:pt x="1304" y="1467"/>
                        <a:pt x="1642" y="1224"/>
                        <a:pt x="1691" y="820"/>
                      </a:cubicBezTo>
                      <a:cubicBezTo>
                        <a:pt x="1737" y="416"/>
                        <a:pt x="1443" y="51"/>
                        <a:pt x="1039" y="5"/>
                      </a:cubicBezTo>
                      <a:cubicBezTo>
                        <a:pt x="1013" y="2"/>
                        <a:pt x="986" y="1"/>
                        <a:pt x="9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3" name="Google Shape;2843;p87"/>
                <p:cNvSpPr/>
                <p:nvPr/>
              </p:nvSpPr>
              <p:spPr>
                <a:xfrm>
                  <a:off x="6991323" y="4004969"/>
                  <a:ext cx="43981" cy="37063"/>
                </a:xfrm>
                <a:custGeom>
                  <a:rect b="b" l="l" r="r" t="t"/>
                  <a:pathLst>
                    <a:path extrusionOk="0" h="1468" w="1742">
                      <a:moveTo>
                        <a:pt x="959" y="0"/>
                      </a:moveTo>
                      <a:cubicBezTo>
                        <a:pt x="363" y="0"/>
                        <a:pt x="0" y="706"/>
                        <a:pt x="392" y="1191"/>
                      </a:cubicBezTo>
                      <a:cubicBezTo>
                        <a:pt x="543" y="1381"/>
                        <a:pt x="752" y="1467"/>
                        <a:pt x="959" y="1467"/>
                      </a:cubicBezTo>
                      <a:cubicBezTo>
                        <a:pt x="1305" y="1467"/>
                        <a:pt x="1644" y="1224"/>
                        <a:pt x="1689" y="820"/>
                      </a:cubicBezTo>
                      <a:cubicBezTo>
                        <a:pt x="1742" y="416"/>
                        <a:pt x="1448" y="51"/>
                        <a:pt x="1044" y="5"/>
                      </a:cubicBezTo>
                      <a:cubicBezTo>
                        <a:pt x="1015" y="2"/>
                        <a:pt x="987" y="0"/>
                        <a:pt x="9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4" name="Google Shape;2844;p87"/>
                <p:cNvSpPr/>
                <p:nvPr/>
              </p:nvSpPr>
              <p:spPr>
                <a:xfrm>
                  <a:off x="6990187" y="4156151"/>
                  <a:ext cx="21915" cy="99728"/>
                </a:xfrm>
                <a:custGeom>
                  <a:rect b="b" l="l" r="r" t="t"/>
                  <a:pathLst>
                    <a:path extrusionOk="0" h="3950" w="868">
                      <a:moveTo>
                        <a:pt x="783" y="0"/>
                      </a:moveTo>
                      <a:lnTo>
                        <a:pt x="1" y="20"/>
                      </a:lnTo>
                      <a:lnTo>
                        <a:pt x="79" y="3950"/>
                      </a:lnTo>
                      <a:lnTo>
                        <a:pt x="868" y="3937"/>
                      </a:lnTo>
                      <a:lnTo>
                        <a:pt x="78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5" name="Google Shape;2845;p87"/>
                <p:cNvSpPr/>
                <p:nvPr/>
              </p:nvSpPr>
              <p:spPr>
                <a:xfrm>
                  <a:off x="6969130" y="4137543"/>
                  <a:ext cx="36281" cy="30953"/>
                </a:xfrm>
                <a:custGeom>
                  <a:rect b="b" l="l" r="r" t="t"/>
                  <a:pathLst>
                    <a:path extrusionOk="0" h="1226" w="1437">
                      <a:moveTo>
                        <a:pt x="821" y="1"/>
                      </a:moveTo>
                      <a:cubicBezTo>
                        <a:pt x="817" y="1"/>
                        <a:pt x="813" y="1"/>
                        <a:pt x="809" y="1"/>
                      </a:cubicBezTo>
                      <a:cubicBezTo>
                        <a:pt x="261" y="14"/>
                        <a:pt x="0" y="679"/>
                        <a:pt x="398" y="1057"/>
                      </a:cubicBezTo>
                      <a:cubicBezTo>
                        <a:pt x="521" y="1173"/>
                        <a:pt x="669" y="1226"/>
                        <a:pt x="815" y="1226"/>
                      </a:cubicBezTo>
                      <a:cubicBezTo>
                        <a:pt x="1133" y="1226"/>
                        <a:pt x="1437" y="976"/>
                        <a:pt x="1428" y="600"/>
                      </a:cubicBezTo>
                      <a:cubicBezTo>
                        <a:pt x="1421" y="266"/>
                        <a:pt x="1148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6" name="Google Shape;2846;p87"/>
                <p:cNvSpPr/>
                <p:nvPr/>
              </p:nvSpPr>
              <p:spPr>
                <a:xfrm>
                  <a:off x="6990515" y="4137215"/>
                  <a:ext cx="36306" cy="30878"/>
                </a:xfrm>
                <a:custGeom>
                  <a:rect b="b" l="l" r="r" t="t"/>
                  <a:pathLst>
                    <a:path extrusionOk="0" h="1223" w="1438">
                      <a:moveTo>
                        <a:pt x="826" y="0"/>
                      </a:moveTo>
                      <a:cubicBezTo>
                        <a:pt x="818" y="0"/>
                        <a:pt x="810" y="1"/>
                        <a:pt x="802" y="1"/>
                      </a:cubicBezTo>
                      <a:cubicBezTo>
                        <a:pt x="261" y="7"/>
                        <a:pt x="1" y="672"/>
                        <a:pt x="392" y="1050"/>
                      </a:cubicBezTo>
                      <a:cubicBezTo>
                        <a:pt x="517" y="1169"/>
                        <a:pt x="667" y="1222"/>
                        <a:pt x="814" y="1222"/>
                      </a:cubicBezTo>
                      <a:cubicBezTo>
                        <a:pt x="1133" y="1222"/>
                        <a:pt x="1437" y="969"/>
                        <a:pt x="1428" y="594"/>
                      </a:cubicBezTo>
                      <a:cubicBezTo>
                        <a:pt x="1422" y="269"/>
                        <a:pt x="1154" y="0"/>
                        <a:pt x="8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7" name="Google Shape;2847;p87"/>
                <p:cNvSpPr/>
                <p:nvPr/>
              </p:nvSpPr>
              <p:spPr>
                <a:xfrm>
                  <a:off x="6971276" y="4237271"/>
                  <a:ext cx="36154" cy="30852"/>
                </a:xfrm>
                <a:custGeom>
                  <a:rect b="b" l="l" r="r" t="t"/>
                  <a:pathLst>
                    <a:path extrusionOk="0" h="1222" w="1432">
                      <a:moveTo>
                        <a:pt x="825" y="0"/>
                      </a:moveTo>
                      <a:cubicBezTo>
                        <a:pt x="817" y="0"/>
                        <a:pt x="810" y="0"/>
                        <a:pt x="802" y="0"/>
                      </a:cubicBezTo>
                      <a:cubicBezTo>
                        <a:pt x="261" y="7"/>
                        <a:pt x="0" y="672"/>
                        <a:pt x="391" y="1050"/>
                      </a:cubicBezTo>
                      <a:cubicBezTo>
                        <a:pt x="514" y="1169"/>
                        <a:pt x="663" y="1222"/>
                        <a:pt x="809" y="1222"/>
                      </a:cubicBezTo>
                      <a:cubicBezTo>
                        <a:pt x="1127" y="1222"/>
                        <a:pt x="1432" y="969"/>
                        <a:pt x="1428" y="594"/>
                      </a:cubicBezTo>
                      <a:cubicBezTo>
                        <a:pt x="1421" y="269"/>
                        <a:pt x="1153" y="0"/>
                        <a:pt x="82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8" name="Google Shape;2848;p87"/>
                <p:cNvSpPr/>
                <p:nvPr/>
              </p:nvSpPr>
              <p:spPr>
                <a:xfrm>
                  <a:off x="6992661" y="4236766"/>
                  <a:ext cx="36180" cy="30878"/>
                </a:xfrm>
                <a:custGeom>
                  <a:rect b="b" l="l" r="r" t="t"/>
                  <a:pathLst>
                    <a:path extrusionOk="0" h="1223" w="1433">
                      <a:moveTo>
                        <a:pt x="814" y="1"/>
                      </a:moveTo>
                      <a:cubicBezTo>
                        <a:pt x="810" y="1"/>
                        <a:pt x="806" y="1"/>
                        <a:pt x="802" y="1"/>
                      </a:cubicBezTo>
                      <a:cubicBezTo>
                        <a:pt x="255" y="14"/>
                        <a:pt x="0" y="672"/>
                        <a:pt x="392" y="1050"/>
                      </a:cubicBezTo>
                      <a:cubicBezTo>
                        <a:pt x="515" y="1169"/>
                        <a:pt x="664" y="1222"/>
                        <a:pt x="810" y="1222"/>
                      </a:cubicBezTo>
                      <a:cubicBezTo>
                        <a:pt x="1128" y="1222"/>
                        <a:pt x="1432" y="971"/>
                        <a:pt x="1428" y="601"/>
                      </a:cubicBezTo>
                      <a:cubicBezTo>
                        <a:pt x="1415" y="266"/>
                        <a:pt x="1148" y="1"/>
                        <a:pt x="8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9" name="Google Shape;2849;p87"/>
                <p:cNvSpPr/>
                <p:nvPr/>
              </p:nvSpPr>
              <p:spPr>
                <a:xfrm>
                  <a:off x="6845544" y="3711694"/>
                  <a:ext cx="54181" cy="108791"/>
                </a:xfrm>
                <a:custGeom>
                  <a:rect b="b" l="l" r="r" t="t"/>
                  <a:pathLst>
                    <a:path extrusionOk="0" h="4309" w="2146">
                      <a:moveTo>
                        <a:pt x="1246" y="0"/>
                      </a:moveTo>
                      <a:lnTo>
                        <a:pt x="1" y="4028"/>
                      </a:lnTo>
                      <a:lnTo>
                        <a:pt x="894" y="4309"/>
                      </a:lnTo>
                      <a:lnTo>
                        <a:pt x="2145" y="274"/>
                      </a:lnTo>
                      <a:lnTo>
                        <a:pt x="12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0" name="Google Shape;2850;p87"/>
                <p:cNvSpPr/>
                <p:nvPr/>
              </p:nvSpPr>
              <p:spPr>
                <a:xfrm>
                  <a:off x="6858748" y="3690183"/>
                  <a:ext cx="40472" cy="34185"/>
                </a:xfrm>
                <a:custGeom>
                  <a:rect b="b" l="l" r="r" t="t"/>
                  <a:pathLst>
                    <a:path extrusionOk="0" h="1354" w="1603">
                      <a:moveTo>
                        <a:pt x="844" y="0"/>
                      </a:moveTo>
                      <a:cubicBezTo>
                        <a:pt x="359" y="0"/>
                        <a:pt x="0" y="526"/>
                        <a:pt x="247" y="996"/>
                      </a:cubicBezTo>
                      <a:cubicBezTo>
                        <a:pt x="375" y="1237"/>
                        <a:pt x="609" y="1353"/>
                        <a:pt x="843" y="1353"/>
                      </a:cubicBezTo>
                      <a:cubicBezTo>
                        <a:pt x="1120" y="1353"/>
                        <a:pt x="1396" y="1190"/>
                        <a:pt x="1492" y="879"/>
                      </a:cubicBezTo>
                      <a:cubicBezTo>
                        <a:pt x="1602" y="520"/>
                        <a:pt x="1407" y="142"/>
                        <a:pt x="1048" y="31"/>
                      </a:cubicBezTo>
                      <a:cubicBezTo>
                        <a:pt x="979" y="10"/>
                        <a:pt x="910" y="0"/>
                        <a:pt x="8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1" name="Google Shape;2851;p87"/>
                <p:cNvSpPr/>
                <p:nvPr/>
              </p:nvSpPr>
              <p:spPr>
                <a:xfrm>
                  <a:off x="6881345" y="3697202"/>
                  <a:ext cx="40573" cy="34185"/>
                </a:xfrm>
                <a:custGeom>
                  <a:rect b="b" l="l" r="r" t="t"/>
                  <a:pathLst>
                    <a:path extrusionOk="0" h="1354" w="1607">
                      <a:moveTo>
                        <a:pt x="837" y="0"/>
                      </a:moveTo>
                      <a:cubicBezTo>
                        <a:pt x="359" y="0"/>
                        <a:pt x="0" y="524"/>
                        <a:pt x="251" y="992"/>
                      </a:cubicBezTo>
                      <a:cubicBezTo>
                        <a:pt x="380" y="1236"/>
                        <a:pt x="613" y="1354"/>
                        <a:pt x="846" y="1354"/>
                      </a:cubicBezTo>
                      <a:cubicBezTo>
                        <a:pt x="1122" y="1354"/>
                        <a:pt x="1397" y="1189"/>
                        <a:pt x="1496" y="874"/>
                      </a:cubicBezTo>
                      <a:cubicBezTo>
                        <a:pt x="1607" y="522"/>
                        <a:pt x="1405" y="138"/>
                        <a:pt x="1046" y="34"/>
                      </a:cubicBezTo>
                      <a:cubicBezTo>
                        <a:pt x="975" y="11"/>
                        <a:pt x="905" y="0"/>
                        <a:pt x="8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87"/>
                <p:cNvSpPr/>
                <p:nvPr/>
              </p:nvSpPr>
              <p:spPr>
                <a:xfrm>
                  <a:off x="6826154" y="3795642"/>
                  <a:ext cx="40472" cy="34311"/>
                </a:xfrm>
                <a:custGeom>
                  <a:rect b="b" l="l" r="r" t="t"/>
                  <a:pathLst>
                    <a:path extrusionOk="0" h="1359" w="1603">
                      <a:moveTo>
                        <a:pt x="844" y="1"/>
                      </a:moveTo>
                      <a:cubicBezTo>
                        <a:pt x="359" y="1"/>
                        <a:pt x="1" y="527"/>
                        <a:pt x="247" y="997"/>
                      </a:cubicBezTo>
                      <a:cubicBezTo>
                        <a:pt x="376" y="1241"/>
                        <a:pt x="610" y="1359"/>
                        <a:pt x="844" y="1359"/>
                      </a:cubicBezTo>
                      <a:cubicBezTo>
                        <a:pt x="1121" y="1359"/>
                        <a:pt x="1397" y="1194"/>
                        <a:pt x="1492" y="879"/>
                      </a:cubicBezTo>
                      <a:cubicBezTo>
                        <a:pt x="1603" y="521"/>
                        <a:pt x="1401" y="143"/>
                        <a:pt x="1049" y="32"/>
                      </a:cubicBezTo>
                      <a:cubicBezTo>
                        <a:pt x="979" y="11"/>
                        <a:pt x="910" y="1"/>
                        <a:pt x="8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3" name="Google Shape;2853;p87"/>
                <p:cNvSpPr/>
                <p:nvPr/>
              </p:nvSpPr>
              <p:spPr>
                <a:xfrm>
                  <a:off x="6848725" y="3802686"/>
                  <a:ext cx="40446" cy="34210"/>
                </a:xfrm>
                <a:custGeom>
                  <a:rect b="b" l="l" r="r" t="t"/>
                  <a:pathLst>
                    <a:path extrusionOk="0" h="1355" w="1602">
                      <a:moveTo>
                        <a:pt x="837" y="0"/>
                      </a:moveTo>
                      <a:cubicBezTo>
                        <a:pt x="355" y="0"/>
                        <a:pt x="1" y="523"/>
                        <a:pt x="246" y="991"/>
                      </a:cubicBezTo>
                      <a:cubicBezTo>
                        <a:pt x="375" y="1237"/>
                        <a:pt x="611" y="1354"/>
                        <a:pt x="845" y="1354"/>
                      </a:cubicBezTo>
                      <a:cubicBezTo>
                        <a:pt x="1121" y="1354"/>
                        <a:pt x="1396" y="1191"/>
                        <a:pt x="1491" y="881"/>
                      </a:cubicBezTo>
                      <a:cubicBezTo>
                        <a:pt x="1602" y="522"/>
                        <a:pt x="1406" y="144"/>
                        <a:pt x="1048" y="33"/>
                      </a:cubicBezTo>
                      <a:cubicBezTo>
                        <a:pt x="976" y="11"/>
                        <a:pt x="905" y="0"/>
                        <a:pt x="8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4" name="Google Shape;2854;p87"/>
                <p:cNvSpPr/>
                <p:nvPr/>
              </p:nvSpPr>
              <p:spPr>
                <a:xfrm>
                  <a:off x="6889803" y="3542207"/>
                  <a:ext cx="55317" cy="114220"/>
                </a:xfrm>
                <a:custGeom>
                  <a:rect b="b" l="l" r="r" t="t"/>
                  <a:pathLst>
                    <a:path extrusionOk="0" h="4524" w="2191">
                      <a:moveTo>
                        <a:pt x="1246" y="0"/>
                      </a:moveTo>
                      <a:lnTo>
                        <a:pt x="1" y="4243"/>
                      </a:lnTo>
                      <a:lnTo>
                        <a:pt x="940" y="4524"/>
                      </a:lnTo>
                      <a:lnTo>
                        <a:pt x="2191" y="281"/>
                      </a:lnTo>
                      <a:lnTo>
                        <a:pt x="12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5" name="Google Shape;2855;p87"/>
                <p:cNvSpPr/>
                <p:nvPr/>
              </p:nvSpPr>
              <p:spPr>
                <a:xfrm>
                  <a:off x="6901593" y="3519358"/>
                  <a:ext cx="42542" cy="35952"/>
                </a:xfrm>
                <a:custGeom>
                  <a:rect b="b" l="l" r="r" t="t"/>
                  <a:pathLst>
                    <a:path extrusionOk="0" h="1424" w="1685">
                      <a:moveTo>
                        <a:pt x="882" y="1"/>
                      </a:moveTo>
                      <a:cubicBezTo>
                        <a:pt x="374" y="1"/>
                        <a:pt x="0" y="561"/>
                        <a:pt x="270" y="1055"/>
                      </a:cubicBezTo>
                      <a:cubicBezTo>
                        <a:pt x="408" y="1304"/>
                        <a:pt x="650" y="1423"/>
                        <a:pt x="891" y="1423"/>
                      </a:cubicBezTo>
                      <a:cubicBezTo>
                        <a:pt x="1185" y="1423"/>
                        <a:pt x="1477" y="1246"/>
                        <a:pt x="1574" y="912"/>
                      </a:cubicBezTo>
                      <a:cubicBezTo>
                        <a:pt x="1685" y="534"/>
                        <a:pt x="1470" y="143"/>
                        <a:pt x="1092" y="32"/>
                      </a:cubicBezTo>
                      <a:cubicBezTo>
                        <a:pt x="1020" y="11"/>
                        <a:pt x="950" y="1"/>
                        <a:pt x="8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6" name="Google Shape;2856;p87"/>
                <p:cNvSpPr/>
                <p:nvPr/>
              </p:nvSpPr>
              <p:spPr>
                <a:xfrm>
                  <a:off x="6925452" y="3526428"/>
                  <a:ext cx="42542" cy="35851"/>
                </a:xfrm>
                <a:custGeom>
                  <a:rect b="b" l="l" r="r" t="t"/>
                  <a:pathLst>
                    <a:path extrusionOk="0" h="1420" w="1685">
                      <a:moveTo>
                        <a:pt x="882" y="1"/>
                      </a:moveTo>
                      <a:cubicBezTo>
                        <a:pt x="374" y="1"/>
                        <a:pt x="0" y="560"/>
                        <a:pt x="271" y="1049"/>
                      </a:cubicBezTo>
                      <a:cubicBezTo>
                        <a:pt x="406" y="1300"/>
                        <a:pt x="650" y="1420"/>
                        <a:pt x="892" y="1420"/>
                      </a:cubicBezTo>
                      <a:cubicBezTo>
                        <a:pt x="1186" y="1420"/>
                        <a:pt x="1478" y="1244"/>
                        <a:pt x="1574" y="912"/>
                      </a:cubicBezTo>
                      <a:cubicBezTo>
                        <a:pt x="1685" y="534"/>
                        <a:pt x="1470" y="137"/>
                        <a:pt x="1092" y="32"/>
                      </a:cubicBezTo>
                      <a:cubicBezTo>
                        <a:pt x="1020" y="11"/>
                        <a:pt x="950" y="1"/>
                        <a:pt x="8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7" name="Google Shape;2857;p87"/>
                <p:cNvSpPr/>
                <p:nvPr/>
              </p:nvSpPr>
              <p:spPr>
                <a:xfrm>
                  <a:off x="6868974" y="3630473"/>
                  <a:ext cx="42416" cy="35902"/>
                </a:xfrm>
                <a:custGeom>
                  <a:rect b="b" l="l" r="r" t="t"/>
                  <a:pathLst>
                    <a:path extrusionOk="0" h="1422" w="1680">
                      <a:moveTo>
                        <a:pt x="890" y="1"/>
                      </a:moveTo>
                      <a:cubicBezTo>
                        <a:pt x="379" y="1"/>
                        <a:pt x="1" y="563"/>
                        <a:pt x="272" y="1054"/>
                      </a:cubicBezTo>
                      <a:cubicBezTo>
                        <a:pt x="407" y="1303"/>
                        <a:pt x="647" y="1421"/>
                        <a:pt x="887" y="1421"/>
                      </a:cubicBezTo>
                      <a:cubicBezTo>
                        <a:pt x="1181" y="1421"/>
                        <a:pt x="1475" y="1244"/>
                        <a:pt x="1576" y="910"/>
                      </a:cubicBezTo>
                      <a:cubicBezTo>
                        <a:pt x="1680" y="539"/>
                        <a:pt x="1465" y="141"/>
                        <a:pt x="1093" y="30"/>
                      </a:cubicBezTo>
                      <a:cubicBezTo>
                        <a:pt x="1024" y="10"/>
                        <a:pt x="956" y="1"/>
                        <a:pt x="8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8" name="Google Shape;2858;p87"/>
                <p:cNvSpPr/>
                <p:nvPr/>
              </p:nvSpPr>
              <p:spPr>
                <a:xfrm>
                  <a:off x="6892858" y="3637517"/>
                  <a:ext cx="42391" cy="35826"/>
                </a:xfrm>
                <a:custGeom>
                  <a:rect b="b" l="l" r="r" t="t"/>
                  <a:pathLst>
                    <a:path extrusionOk="0" h="1419" w="1679">
                      <a:moveTo>
                        <a:pt x="881" y="0"/>
                      </a:moveTo>
                      <a:cubicBezTo>
                        <a:pt x="369" y="0"/>
                        <a:pt x="0" y="560"/>
                        <a:pt x="265" y="1048"/>
                      </a:cubicBezTo>
                      <a:cubicBezTo>
                        <a:pt x="403" y="1299"/>
                        <a:pt x="647" y="1419"/>
                        <a:pt x="889" y="1419"/>
                      </a:cubicBezTo>
                      <a:cubicBezTo>
                        <a:pt x="1182" y="1419"/>
                        <a:pt x="1472" y="1243"/>
                        <a:pt x="1568" y="912"/>
                      </a:cubicBezTo>
                      <a:cubicBezTo>
                        <a:pt x="1679" y="534"/>
                        <a:pt x="1464" y="142"/>
                        <a:pt x="1092" y="32"/>
                      </a:cubicBezTo>
                      <a:cubicBezTo>
                        <a:pt x="1020" y="10"/>
                        <a:pt x="949" y="0"/>
                        <a:pt x="8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9" name="Google Shape;2859;p87"/>
                <p:cNvSpPr/>
                <p:nvPr/>
              </p:nvSpPr>
              <p:spPr>
                <a:xfrm>
                  <a:off x="6819892" y="3842021"/>
                  <a:ext cx="47238" cy="37543"/>
                </a:xfrm>
                <a:custGeom>
                  <a:rect b="b" l="l" r="r" t="t"/>
                  <a:pathLst>
                    <a:path extrusionOk="0" h="1487" w="1871">
                      <a:moveTo>
                        <a:pt x="854" y="0"/>
                      </a:moveTo>
                      <a:cubicBezTo>
                        <a:pt x="0" y="0"/>
                        <a:pt x="0" y="1486"/>
                        <a:pt x="854" y="1486"/>
                      </a:cubicBezTo>
                      <a:cubicBezTo>
                        <a:pt x="1871" y="1486"/>
                        <a:pt x="1871" y="0"/>
                        <a:pt x="8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0" name="Google Shape;2860;p87"/>
                <p:cNvSpPr/>
                <p:nvPr/>
              </p:nvSpPr>
              <p:spPr>
                <a:xfrm>
                  <a:off x="6810728" y="3883074"/>
                  <a:ext cx="19062" cy="30045"/>
                </a:xfrm>
                <a:custGeom>
                  <a:rect b="b" l="l" r="r" t="t"/>
                  <a:pathLst>
                    <a:path extrusionOk="0" h="1190" w="755">
                      <a:moveTo>
                        <a:pt x="525" y="0"/>
                      </a:moveTo>
                      <a:cubicBezTo>
                        <a:pt x="423" y="0"/>
                        <a:pt x="318" y="58"/>
                        <a:pt x="291" y="167"/>
                      </a:cubicBezTo>
                      <a:cubicBezTo>
                        <a:pt x="246" y="388"/>
                        <a:pt x="57" y="610"/>
                        <a:pt x="24" y="864"/>
                      </a:cubicBezTo>
                      <a:cubicBezTo>
                        <a:pt x="0" y="1070"/>
                        <a:pt x="179" y="1190"/>
                        <a:pt x="357" y="1190"/>
                      </a:cubicBezTo>
                      <a:cubicBezTo>
                        <a:pt x="471" y="1190"/>
                        <a:pt x="585" y="1141"/>
                        <a:pt x="643" y="1034"/>
                      </a:cubicBezTo>
                      <a:cubicBezTo>
                        <a:pt x="721" y="897"/>
                        <a:pt x="728" y="714"/>
                        <a:pt x="741" y="564"/>
                      </a:cubicBezTo>
                      <a:cubicBezTo>
                        <a:pt x="754" y="434"/>
                        <a:pt x="754" y="297"/>
                        <a:pt x="735" y="167"/>
                      </a:cubicBezTo>
                      <a:cubicBezTo>
                        <a:pt x="718" y="54"/>
                        <a:pt x="623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1" name="Google Shape;2861;p87"/>
                <p:cNvSpPr/>
                <p:nvPr/>
              </p:nvSpPr>
              <p:spPr>
                <a:xfrm>
                  <a:off x="6835672" y="3892920"/>
                  <a:ext cx="23404" cy="28479"/>
                </a:xfrm>
                <a:custGeom>
                  <a:rect b="b" l="l" r="r" t="t"/>
                  <a:pathLst>
                    <a:path extrusionOk="0" h="1128" w="927">
                      <a:moveTo>
                        <a:pt x="714" y="0"/>
                      </a:moveTo>
                      <a:cubicBezTo>
                        <a:pt x="684" y="0"/>
                        <a:pt x="654" y="8"/>
                        <a:pt x="626" y="24"/>
                      </a:cubicBezTo>
                      <a:cubicBezTo>
                        <a:pt x="568" y="44"/>
                        <a:pt x="509" y="70"/>
                        <a:pt x="463" y="116"/>
                      </a:cubicBezTo>
                      <a:cubicBezTo>
                        <a:pt x="411" y="161"/>
                        <a:pt x="366" y="213"/>
                        <a:pt x="327" y="272"/>
                      </a:cubicBezTo>
                      <a:cubicBezTo>
                        <a:pt x="287" y="318"/>
                        <a:pt x="248" y="363"/>
                        <a:pt x="209" y="402"/>
                      </a:cubicBezTo>
                      <a:cubicBezTo>
                        <a:pt x="199" y="414"/>
                        <a:pt x="193" y="422"/>
                        <a:pt x="190" y="427"/>
                      </a:cubicBezTo>
                      <a:lnTo>
                        <a:pt x="190" y="427"/>
                      </a:lnTo>
                      <a:cubicBezTo>
                        <a:pt x="146" y="461"/>
                        <a:pt x="110" y="503"/>
                        <a:pt x="85" y="552"/>
                      </a:cubicBezTo>
                      <a:cubicBezTo>
                        <a:pt x="1" y="702"/>
                        <a:pt x="27" y="891"/>
                        <a:pt x="144" y="1015"/>
                      </a:cubicBezTo>
                      <a:cubicBezTo>
                        <a:pt x="215" y="1086"/>
                        <a:pt x="324" y="1128"/>
                        <a:pt x="430" y="1128"/>
                      </a:cubicBezTo>
                      <a:cubicBezTo>
                        <a:pt x="528" y="1128"/>
                        <a:pt x="623" y="1093"/>
                        <a:pt x="685" y="1015"/>
                      </a:cubicBezTo>
                      <a:cubicBezTo>
                        <a:pt x="711" y="982"/>
                        <a:pt x="737" y="956"/>
                        <a:pt x="757" y="924"/>
                      </a:cubicBezTo>
                      <a:lnTo>
                        <a:pt x="796" y="833"/>
                      </a:lnTo>
                      <a:cubicBezTo>
                        <a:pt x="803" y="761"/>
                        <a:pt x="809" y="726"/>
                        <a:pt x="811" y="726"/>
                      </a:cubicBezTo>
                      <a:lnTo>
                        <a:pt x="811" y="726"/>
                      </a:lnTo>
                      <a:cubicBezTo>
                        <a:pt x="812" y="726"/>
                        <a:pt x="812" y="745"/>
                        <a:pt x="809" y="780"/>
                      </a:cubicBezTo>
                      <a:cubicBezTo>
                        <a:pt x="822" y="728"/>
                        <a:pt x="835" y="676"/>
                        <a:pt x="855" y="617"/>
                      </a:cubicBezTo>
                      <a:cubicBezTo>
                        <a:pt x="868" y="552"/>
                        <a:pt x="887" y="481"/>
                        <a:pt x="907" y="415"/>
                      </a:cubicBezTo>
                      <a:cubicBezTo>
                        <a:pt x="926" y="318"/>
                        <a:pt x="913" y="220"/>
                        <a:pt x="887" y="129"/>
                      </a:cubicBezTo>
                      <a:cubicBezTo>
                        <a:pt x="864" y="49"/>
                        <a:pt x="790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2" name="Google Shape;2862;p87"/>
                <p:cNvSpPr/>
                <p:nvPr/>
              </p:nvSpPr>
              <p:spPr>
                <a:xfrm>
                  <a:off x="6974407" y="4057585"/>
                  <a:ext cx="64356" cy="52843"/>
                </a:xfrm>
                <a:custGeom>
                  <a:rect b="b" l="l" r="r" t="t"/>
                  <a:pathLst>
                    <a:path extrusionOk="0" h="2093" w="2549">
                      <a:moveTo>
                        <a:pt x="1193" y="0"/>
                      </a:moveTo>
                      <a:cubicBezTo>
                        <a:pt x="0" y="0"/>
                        <a:pt x="0" y="2092"/>
                        <a:pt x="1193" y="2092"/>
                      </a:cubicBezTo>
                      <a:cubicBezTo>
                        <a:pt x="2548" y="2092"/>
                        <a:pt x="2548" y="0"/>
                        <a:pt x="11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3" name="Google Shape;2863;p87"/>
                <p:cNvSpPr/>
                <p:nvPr/>
              </p:nvSpPr>
              <p:spPr>
                <a:xfrm>
                  <a:off x="6982941" y="4284837"/>
                  <a:ext cx="47263" cy="36053"/>
                </a:xfrm>
                <a:custGeom>
                  <a:rect b="b" l="l" r="r" t="t"/>
                  <a:pathLst>
                    <a:path extrusionOk="0" h="1428" w="1872">
                      <a:moveTo>
                        <a:pt x="855" y="0"/>
                      </a:moveTo>
                      <a:cubicBezTo>
                        <a:pt x="1" y="0"/>
                        <a:pt x="1" y="1427"/>
                        <a:pt x="855" y="1427"/>
                      </a:cubicBezTo>
                      <a:cubicBezTo>
                        <a:pt x="1871" y="1427"/>
                        <a:pt x="1871" y="0"/>
                        <a:pt x="8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4" name="Google Shape;2864;p87"/>
                <p:cNvSpPr/>
                <p:nvPr/>
              </p:nvSpPr>
              <p:spPr>
                <a:xfrm>
                  <a:off x="6931310" y="4293598"/>
                  <a:ext cx="52490" cy="24010"/>
                </a:xfrm>
                <a:custGeom>
                  <a:rect b="b" l="l" r="r" t="t"/>
                  <a:pathLst>
                    <a:path extrusionOk="0" h="951" w="2079">
                      <a:moveTo>
                        <a:pt x="1497" y="1"/>
                      </a:moveTo>
                      <a:cubicBezTo>
                        <a:pt x="1283" y="1"/>
                        <a:pt x="1085" y="105"/>
                        <a:pt x="860" y="207"/>
                      </a:cubicBezTo>
                      <a:cubicBezTo>
                        <a:pt x="736" y="259"/>
                        <a:pt x="619" y="324"/>
                        <a:pt x="495" y="383"/>
                      </a:cubicBezTo>
                      <a:cubicBezTo>
                        <a:pt x="338" y="468"/>
                        <a:pt x="241" y="598"/>
                        <a:pt x="97" y="689"/>
                      </a:cubicBezTo>
                      <a:cubicBezTo>
                        <a:pt x="0" y="756"/>
                        <a:pt x="50" y="907"/>
                        <a:pt x="162" y="907"/>
                      </a:cubicBezTo>
                      <a:cubicBezTo>
                        <a:pt x="170" y="907"/>
                        <a:pt x="179" y="906"/>
                        <a:pt x="188" y="904"/>
                      </a:cubicBezTo>
                      <a:cubicBezTo>
                        <a:pt x="218" y="899"/>
                        <a:pt x="248" y="897"/>
                        <a:pt x="278" y="897"/>
                      </a:cubicBezTo>
                      <a:cubicBezTo>
                        <a:pt x="398" y="897"/>
                        <a:pt x="518" y="930"/>
                        <a:pt x="638" y="930"/>
                      </a:cubicBezTo>
                      <a:cubicBezTo>
                        <a:pt x="788" y="930"/>
                        <a:pt x="918" y="930"/>
                        <a:pt x="1062" y="937"/>
                      </a:cubicBezTo>
                      <a:cubicBezTo>
                        <a:pt x="1170" y="941"/>
                        <a:pt x="1273" y="950"/>
                        <a:pt x="1372" y="950"/>
                      </a:cubicBezTo>
                      <a:cubicBezTo>
                        <a:pt x="1566" y="950"/>
                        <a:pt x="1743" y="916"/>
                        <a:pt x="1903" y="748"/>
                      </a:cubicBezTo>
                      <a:cubicBezTo>
                        <a:pt x="2079" y="559"/>
                        <a:pt x="2065" y="214"/>
                        <a:pt x="1818" y="83"/>
                      </a:cubicBezTo>
                      <a:cubicBezTo>
                        <a:pt x="1704" y="24"/>
                        <a:pt x="1599" y="1"/>
                        <a:pt x="149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5" name="Google Shape;2865;p87"/>
                <p:cNvSpPr/>
                <p:nvPr/>
              </p:nvSpPr>
              <p:spPr>
                <a:xfrm>
                  <a:off x="6959410" y="3809275"/>
                  <a:ext cx="116038" cy="64684"/>
                </a:xfrm>
                <a:custGeom>
                  <a:rect b="b" l="l" r="r" t="t"/>
                  <a:pathLst>
                    <a:path extrusionOk="0" h="2562" w="4596">
                      <a:moveTo>
                        <a:pt x="1858" y="0"/>
                      </a:moveTo>
                      <a:cubicBezTo>
                        <a:pt x="952" y="0"/>
                        <a:pt x="1" y="1056"/>
                        <a:pt x="816" y="1584"/>
                      </a:cubicBezTo>
                      <a:cubicBezTo>
                        <a:pt x="1630" y="2112"/>
                        <a:pt x="4596" y="2562"/>
                        <a:pt x="4596" y="2562"/>
                      </a:cubicBezTo>
                      <a:lnTo>
                        <a:pt x="4420" y="978"/>
                      </a:lnTo>
                      <a:cubicBezTo>
                        <a:pt x="3814" y="978"/>
                        <a:pt x="2764" y="0"/>
                        <a:pt x="18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6" name="Google Shape;2866;p87"/>
                <p:cNvSpPr/>
                <p:nvPr/>
              </p:nvSpPr>
              <p:spPr>
                <a:xfrm>
                  <a:off x="7066384" y="3809275"/>
                  <a:ext cx="116038" cy="64684"/>
                </a:xfrm>
                <a:custGeom>
                  <a:rect b="b" l="l" r="r" t="t"/>
                  <a:pathLst>
                    <a:path extrusionOk="0" h="2562" w="4596">
                      <a:moveTo>
                        <a:pt x="2744" y="0"/>
                      </a:moveTo>
                      <a:cubicBezTo>
                        <a:pt x="1838" y="0"/>
                        <a:pt x="782" y="978"/>
                        <a:pt x="183" y="978"/>
                      </a:cubicBezTo>
                      <a:lnTo>
                        <a:pt x="0" y="2562"/>
                      </a:lnTo>
                      <a:cubicBezTo>
                        <a:pt x="0" y="2562"/>
                        <a:pt x="2966" y="2112"/>
                        <a:pt x="3781" y="1584"/>
                      </a:cubicBezTo>
                      <a:cubicBezTo>
                        <a:pt x="4595" y="1056"/>
                        <a:pt x="3644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67" name="Google Shape;2867;p87"/>
              <p:cNvGrpSpPr/>
              <p:nvPr/>
            </p:nvGrpSpPr>
            <p:grpSpPr>
              <a:xfrm>
                <a:off x="6922902" y="3131329"/>
                <a:ext cx="300496" cy="274642"/>
                <a:chOff x="6922902" y="3131329"/>
                <a:chExt cx="300496" cy="274642"/>
              </a:xfrm>
            </p:grpSpPr>
            <p:sp>
              <p:nvSpPr>
                <p:cNvPr id="2868" name="Google Shape;2868;p87"/>
                <p:cNvSpPr/>
                <p:nvPr/>
              </p:nvSpPr>
              <p:spPr>
                <a:xfrm>
                  <a:off x="6922902" y="3131329"/>
                  <a:ext cx="300496" cy="214604"/>
                </a:xfrm>
                <a:custGeom>
                  <a:rect b="b" l="l" r="r" t="t"/>
                  <a:pathLst>
                    <a:path extrusionOk="0" h="8500" w="11902">
                      <a:moveTo>
                        <a:pt x="3281" y="4076"/>
                      </a:moveTo>
                      <a:cubicBezTo>
                        <a:pt x="3975" y="4076"/>
                        <a:pt x="4641" y="4618"/>
                        <a:pt x="4641" y="5436"/>
                      </a:cubicBezTo>
                      <a:cubicBezTo>
                        <a:pt x="4634" y="6172"/>
                        <a:pt x="4034" y="6778"/>
                        <a:pt x="3291" y="6778"/>
                      </a:cubicBezTo>
                      <a:cubicBezTo>
                        <a:pt x="2092" y="6772"/>
                        <a:pt x="1486" y="5318"/>
                        <a:pt x="2340" y="4471"/>
                      </a:cubicBezTo>
                      <a:cubicBezTo>
                        <a:pt x="2615" y="4198"/>
                        <a:pt x="2951" y="4076"/>
                        <a:pt x="3281" y="4076"/>
                      </a:cubicBezTo>
                      <a:close/>
                      <a:moveTo>
                        <a:pt x="8548" y="4076"/>
                      </a:moveTo>
                      <a:cubicBezTo>
                        <a:pt x="9244" y="4076"/>
                        <a:pt x="9911" y="4618"/>
                        <a:pt x="9907" y="5436"/>
                      </a:cubicBezTo>
                      <a:cubicBezTo>
                        <a:pt x="9907" y="6172"/>
                        <a:pt x="9301" y="6778"/>
                        <a:pt x="8558" y="6778"/>
                      </a:cubicBezTo>
                      <a:cubicBezTo>
                        <a:pt x="7358" y="6772"/>
                        <a:pt x="6759" y="5318"/>
                        <a:pt x="7606" y="4471"/>
                      </a:cubicBezTo>
                      <a:cubicBezTo>
                        <a:pt x="7881" y="4198"/>
                        <a:pt x="8218" y="4076"/>
                        <a:pt x="8548" y="4076"/>
                      </a:cubicBezTo>
                      <a:close/>
                      <a:moveTo>
                        <a:pt x="4204" y="0"/>
                      </a:moveTo>
                      <a:cubicBezTo>
                        <a:pt x="1884" y="0"/>
                        <a:pt x="0" y="1884"/>
                        <a:pt x="0" y="4211"/>
                      </a:cubicBezTo>
                      <a:lnTo>
                        <a:pt x="0" y="4295"/>
                      </a:lnTo>
                      <a:cubicBezTo>
                        <a:pt x="0" y="6615"/>
                        <a:pt x="1884" y="8499"/>
                        <a:pt x="4210" y="8499"/>
                      </a:cubicBezTo>
                      <a:lnTo>
                        <a:pt x="7691" y="8499"/>
                      </a:lnTo>
                      <a:cubicBezTo>
                        <a:pt x="10011" y="8499"/>
                        <a:pt x="11895" y="6615"/>
                        <a:pt x="11895" y="4295"/>
                      </a:cubicBezTo>
                      <a:lnTo>
                        <a:pt x="11895" y="4211"/>
                      </a:lnTo>
                      <a:cubicBezTo>
                        <a:pt x="11901" y="1884"/>
                        <a:pt x="10018" y="0"/>
                        <a:pt x="76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9" name="Google Shape;2869;p87"/>
                <p:cNvSpPr/>
                <p:nvPr/>
              </p:nvSpPr>
              <p:spPr>
                <a:xfrm>
                  <a:off x="6995792" y="3277285"/>
                  <a:ext cx="150248" cy="128687"/>
                </a:xfrm>
                <a:custGeom>
                  <a:rect b="b" l="l" r="r" t="t"/>
                  <a:pathLst>
                    <a:path extrusionOk="0" h="5097" w="5951">
                      <a:moveTo>
                        <a:pt x="3057" y="424"/>
                      </a:moveTo>
                      <a:cubicBezTo>
                        <a:pt x="3429" y="424"/>
                        <a:pt x="3722" y="1232"/>
                        <a:pt x="3722" y="1597"/>
                      </a:cubicBezTo>
                      <a:cubicBezTo>
                        <a:pt x="3735" y="1975"/>
                        <a:pt x="3435" y="2288"/>
                        <a:pt x="3057" y="2288"/>
                      </a:cubicBezTo>
                      <a:cubicBezTo>
                        <a:pt x="2679" y="2288"/>
                        <a:pt x="2379" y="1975"/>
                        <a:pt x="2392" y="1597"/>
                      </a:cubicBezTo>
                      <a:cubicBezTo>
                        <a:pt x="2392" y="1232"/>
                        <a:pt x="2692" y="424"/>
                        <a:pt x="3057" y="424"/>
                      </a:cubicBezTo>
                      <a:close/>
                      <a:moveTo>
                        <a:pt x="1206" y="2835"/>
                      </a:moveTo>
                      <a:cubicBezTo>
                        <a:pt x="1447" y="2835"/>
                        <a:pt x="1649" y="3109"/>
                        <a:pt x="1669" y="3455"/>
                      </a:cubicBezTo>
                      <a:lnTo>
                        <a:pt x="750" y="3455"/>
                      </a:lnTo>
                      <a:cubicBezTo>
                        <a:pt x="769" y="3109"/>
                        <a:pt x="965" y="2835"/>
                        <a:pt x="1206" y="2835"/>
                      </a:cubicBezTo>
                      <a:close/>
                      <a:moveTo>
                        <a:pt x="4882" y="2835"/>
                      </a:moveTo>
                      <a:cubicBezTo>
                        <a:pt x="5123" y="2835"/>
                        <a:pt x="5319" y="3109"/>
                        <a:pt x="5338" y="3455"/>
                      </a:cubicBezTo>
                      <a:lnTo>
                        <a:pt x="4419" y="3455"/>
                      </a:lnTo>
                      <a:cubicBezTo>
                        <a:pt x="4439" y="3109"/>
                        <a:pt x="4641" y="2835"/>
                        <a:pt x="4882" y="2835"/>
                      </a:cubicBezTo>
                      <a:close/>
                      <a:moveTo>
                        <a:pt x="2431" y="3005"/>
                      </a:moveTo>
                      <a:cubicBezTo>
                        <a:pt x="2673" y="3005"/>
                        <a:pt x="2868" y="3279"/>
                        <a:pt x="2888" y="3624"/>
                      </a:cubicBezTo>
                      <a:lnTo>
                        <a:pt x="1975" y="3624"/>
                      </a:lnTo>
                      <a:cubicBezTo>
                        <a:pt x="1995" y="3279"/>
                        <a:pt x="2190" y="3005"/>
                        <a:pt x="2431" y="3005"/>
                      </a:cubicBezTo>
                      <a:close/>
                      <a:moveTo>
                        <a:pt x="3722" y="3005"/>
                      </a:moveTo>
                      <a:cubicBezTo>
                        <a:pt x="3963" y="3005"/>
                        <a:pt x="4165" y="3279"/>
                        <a:pt x="4185" y="3624"/>
                      </a:cubicBezTo>
                      <a:lnTo>
                        <a:pt x="3266" y="3624"/>
                      </a:lnTo>
                      <a:cubicBezTo>
                        <a:pt x="3285" y="3279"/>
                        <a:pt x="3481" y="3005"/>
                        <a:pt x="3722" y="3005"/>
                      </a:cubicBezTo>
                      <a:close/>
                      <a:moveTo>
                        <a:pt x="2542" y="0"/>
                      </a:moveTo>
                      <a:cubicBezTo>
                        <a:pt x="1141" y="0"/>
                        <a:pt x="0" y="1134"/>
                        <a:pt x="0" y="2542"/>
                      </a:cubicBezTo>
                      <a:lnTo>
                        <a:pt x="0" y="2562"/>
                      </a:lnTo>
                      <a:cubicBezTo>
                        <a:pt x="0" y="3963"/>
                        <a:pt x="1141" y="5097"/>
                        <a:pt x="2542" y="5097"/>
                      </a:cubicBezTo>
                      <a:lnTo>
                        <a:pt x="3409" y="5097"/>
                      </a:lnTo>
                      <a:cubicBezTo>
                        <a:pt x="4817" y="5097"/>
                        <a:pt x="5951" y="3963"/>
                        <a:pt x="5951" y="2562"/>
                      </a:cubicBezTo>
                      <a:lnTo>
                        <a:pt x="5951" y="2542"/>
                      </a:lnTo>
                      <a:cubicBezTo>
                        <a:pt x="5951" y="1134"/>
                        <a:pt x="4817" y="0"/>
                        <a:pt x="34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0" name="Google Shape;2870;p87"/>
                <p:cNvSpPr/>
                <p:nvPr/>
              </p:nvSpPr>
              <p:spPr>
                <a:xfrm>
                  <a:off x="7056007" y="3287965"/>
                  <a:ext cx="34261" cy="47087"/>
                </a:xfrm>
                <a:custGeom>
                  <a:rect b="b" l="l" r="r" t="t"/>
                  <a:pathLst>
                    <a:path extrusionOk="0" h="1865" w="1357">
                      <a:moveTo>
                        <a:pt x="679" y="1"/>
                      </a:moveTo>
                      <a:cubicBezTo>
                        <a:pt x="307" y="1"/>
                        <a:pt x="14" y="809"/>
                        <a:pt x="14" y="1174"/>
                      </a:cubicBezTo>
                      <a:cubicBezTo>
                        <a:pt x="1" y="1552"/>
                        <a:pt x="301" y="1865"/>
                        <a:pt x="679" y="1865"/>
                      </a:cubicBezTo>
                      <a:cubicBezTo>
                        <a:pt x="1050" y="1865"/>
                        <a:pt x="1356" y="1552"/>
                        <a:pt x="1343" y="1174"/>
                      </a:cubicBezTo>
                      <a:cubicBezTo>
                        <a:pt x="1343" y="809"/>
                        <a:pt x="1044" y="1"/>
                        <a:pt x="67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871" name="Google Shape;2871;p87"/>
          <p:cNvSpPr/>
          <p:nvPr/>
        </p:nvSpPr>
        <p:spPr>
          <a:xfrm>
            <a:off x="6132554" y="3248509"/>
            <a:ext cx="682" cy="25"/>
          </a:xfrm>
          <a:custGeom>
            <a:rect b="b" l="l" r="r" t="t"/>
            <a:pathLst>
              <a:path extrusionOk="0" h="1" w="27">
                <a:moveTo>
                  <a:pt x="0" y="0"/>
                </a:moveTo>
                <a:lnTo>
                  <a:pt x="26" y="0"/>
                </a:lnTo>
                <a:cubicBezTo>
                  <a:pt x="13" y="0"/>
                  <a:pt x="7" y="0"/>
                  <a:pt x="0" y="0"/>
                </a:cubicBezTo>
                <a:close/>
              </a:path>
            </a:pathLst>
          </a:custGeom>
          <a:solidFill>
            <a:srgbClr val="445D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2" name="Google Shape;2872;p87"/>
          <p:cNvGrpSpPr/>
          <p:nvPr/>
        </p:nvGrpSpPr>
        <p:grpSpPr>
          <a:xfrm>
            <a:off x="5904140" y="3064707"/>
            <a:ext cx="550951" cy="1310497"/>
            <a:chOff x="5904140" y="3050537"/>
            <a:chExt cx="550951" cy="1310497"/>
          </a:xfrm>
        </p:grpSpPr>
        <p:sp>
          <p:nvSpPr>
            <p:cNvPr id="2873" name="Google Shape;2873;p87"/>
            <p:cNvSpPr/>
            <p:nvPr/>
          </p:nvSpPr>
          <p:spPr>
            <a:xfrm>
              <a:off x="5953020" y="4311978"/>
              <a:ext cx="453041" cy="49056"/>
            </a:xfrm>
            <a:custGeom>
              <a:rect b="b" l="l" r="r" t="t"/>
              <a:pathLst>
                <a:path extrusionOk="0" h="1943" w="17944">
                  <a:moveTo>
                    <a:pt x="8975" y="0"/>
                  </a:moveTo>
                  <a:cubicBezTo>
                    <a:pt x="4022" y="0"/>
                    <a:pt x="0" y="437"/>
                    <a:pt x="0" y="972"/>
                  </a:cubicBezTo>
                  <a:cubicBezTo>
                    <a:pt x="0" y="1506"/>
                    <a:pt x="4022" y="1943"/>
                    <a:pt x="8975" y="1943"/>
                  </a:cubicBezTo>
                  <a:cubicBezTo>
                    <a:pt x="13928" y="1943"/>
                    <a:pt x="17943" y="1506"/>
                    <a:pt x="17943" y="972"/>
                  </a:cubicBezTo>
                  <a:cubicBezTo>
                    <a:pt x="17943" y="437"/>
                    <a:pt x="13928" y="0"/>
                    <a:pt x="8975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4" name="Google Shape;2874;p87"/>
            <p:cNvGrpSpPr/>
            <p:nvPr/>
          </p:nvGrpSpPr>
          <p:grpSpPr>
            <a:xfrm>
              <a:off x="5904140" y="3050537"/>
              <a:ext cx="550951" cy="1278256"/>
              <a:chOff x="5904140" y="3050537"/>
              <a:chExt cx="550951" cy="1278256"/>
            </a:xfrm>
          </p:grpSpPr>
          <p:sp>
            <p:nvSpPr>
              <p:cNvPr id="2875" name="Google Shape;2875;p87"/>
              <p:cNvSpPr/>
              <p:nvPr/>
            </p:nvSpPr>
            <p:spPr>
              <a:xfrm>
                <a:off x="5904140" y="3050537"/>
                <a:ext cx="550951" cy="1278256"/>
              </a:xfrm>
              <a:custGeom>
                <a:rect b="b" l="l" r="r" t="t"/>
                <a:pathLst>
                  <a:path extrusionOk="0" h="50629" w="21822">
                    <a:moveTo>
                      <a:pt x="3781" y="7802"/>
                    </a:moveTo>
                    <a:lnTo>
                      <a:pt x="3781" y="7834"/>
                    </a:lnTo>
                    <a:lnTo>
                      <a:pt x="3761" y="7834"/>
                    </a:lnTo>
                    <a:lnTo>
                      <a:pt x="3781" y="7802"/>
                    </a:lnTo>
                    <a:close/>
                    <a:moveTo>
                      <a:pt x="10690" y="0"/>
                    </a:moveTo>
                    <a:cubicBezTo>
                      <a:pt x="6753" y="0"/>
                      <a:pt x="3559" y="3187"/>
                      <a:pt x="3559" y="7130"/>
                    </a:cubicBezTo>
                    <a:cubicBezTo>
                      <a:pt x="3559" y="7365"/>
                      <a:pt x="3572" y="7600"/>
                      <a:pt x="3605" y="7834"/>
                    </a:cubicBezTo>
                    <a:cubicBezTo>
                      <a:pt x="2973" y="7906"/>
                      <a:pt x="2543" y="8512"/>
                      <a:pt x="2699" y="9131"/>
                    </a:cubicBezTo>
                    <a:cubicBezTo>
                      <a:pt x="2821" y="9609"/>
                      <a:pt x="3251" y="9920"/>
                      <a:pt x="3713" y="9920"/>
                    </a:cubicBezTo>
                    <a:cubicBezTo>
                      <a:pt x="3844" y="9920"/>
                      <a:pt x="3977" y="9895"/>
                      <a:pt x="4107" y="9842"/>
                    </a:cubicBezTo>
                    <a:cubicBezTo>
                      <a:pt x="4837" y="12044"/>
                      <a:pt x="6681" y="13804"/>
                      <a:pt x="8747" y="14560"/>
                    </a:cubicBezTo>
                    <a:cubicBezTo>
                      <a:pt x="8793" y="14573"/>
                      <a:pt x="8878" y="14593"/>
                      <a:pt x="8878" y="14606"/>
                    </a:cubicBezTo>
                    <a:lnTo>
                      <a:pt x="8878" y="16620"/>
                    </a:lnTo>
                    <a:lnTo>
                      <a:pt x="5651" y="16620"/>
                    </a:lnTo>
                    <a:cubicBezTo>
                      <a:pt x="5651" y="16620"/>
                      <a:pt x="5645" y="16685"/>
                      <a:pt x="5625" y="16698"/>
                    </a:cubicBezTo>
                    <a:cubicBezTo>
                      <a:pt x="5052" y="16705"/>
                      <a:pt x="4543" y="17076"/>
                      <a:pt x="4361" y="17623"/>
                    </a:cubicBezTo>
                    <a:lnTo>
                      <a:pt x="216" y="33239"/>
                    </a:lnTo>
                    <a:cubicBezTo>
                      <a:pt x="1" y="33872"/>
                      <a:pt x="294" y="34563"/>
                      <a:pt x="900" y="34849"/>
                    </a:cubicBezTo>
                    <a:cubicBezTo>
                      <a:pt x="1081" y="34936"/>
                      <a:pt x="1274" y="34977"/>
                      <a:pt x="1464" y="34977"/>
                    </a:cubicBezTo>
                    <a:cubicBezTo>
                      <a:pt x="1904" y="34977"/>
                      <a:pt x="2331" y="34756"/>
                      <a:pt x="2582" y="34360"/>
                    </a:cubicBezTo>
                    <a:cubicBezTo>
                      <a:pt x="2621" y="34387"/>
                      <a:pt x="2673" y="34413"/>
                      <a:pt x="2719" y="34419"/>
                    </a:cubicBezTo>
                    <a:cubicBezTo>
                      <a:pt x="2750" y="34427"/>
                      <a:pt x="2782" y="34430"/>
                      <a:pt x="2813" y="34430"/>
                    </a:cubicBezTo>
                    <a:cubicBezTo>
                      <a:pt x="2999" y="34430"/>
                      <a:pt x="3163" y="34303"/>
                      <a:pt x="3207" y="34119"/>
                    </a:cubicBezTo>
                    <a:lnTo>
                      <a:pt x="3559" y="32542"/>
                    </a:lnTo>
                    <a:cubicBezTo>
                      <a:pt x="3605" y="32347"/>
                      <a:pt x="3481" y="32040"/>
                      <a:pt x="3299" y="31949"/>
                    </a:cubicBezTo>
                    <a:lnTo>
                      <a:pt x="6336" y="20954"/>
                    </a:lnTo>
                    <a:cubicBezTo>
                      <a:pt x="6336" y="22844"/>
                      <a:pt x="6381" y="26507"/>
                      <a:pt x="6453" y="30567"/>
                    </a:cubicBezTo>
                    <a:lnTo>
                      <a:pt x="6401" y="30567"/>
                    </a:lnTo>
                    <a:lnTo>
                      <a:pt x="6466" y="32360"/>
                    </a:lnTo>
                    <a:lnTo>
                      <a:pt x="6486" y="32360"/>
                    </a:lnTo>
                    <a:cubicBezTo>
                      <a:pt x="6623" y="40194"/>
                      <a:pt x="6805" y="48732"/>
                      <a:pt x="6805" y="48732"/>
                    </a:cubicBezTo>
                    <a:cubicBezTo>
                      <a:pt x="6805" y="48732"/>
                      <a:pt x="4517" y="49090"/>
                      <a:pt x="4517" y="50622"/>
                    </a:cubicBezTo>
                    <a:lnTo>
                      <a:pt x="8936" y="50622"/>
                    </a:lnTo>
                    <a:lnTo>
                      <a:pt x="10631" y="33435"/>
                    </a:lnTo>
                    <a:lnTo>
                      <a:pt x="10663" y="33461"/>
                    </a:lnTo>
                    <a:lnTo>
                      <a:pt x="11035" y="33461"/>
                    </a:lnTo>
                    <a:lnTo>
                      <a:pt x="11035" y="33455"/>
                    </a:lnTo>
                    <a:lnTo>
                      <a:pt x="12892" y="50628"/>
                    </a:lnTo>
                    <a:lnTo>
                      <a:pt x="17311" y="50628"/>
                    </a:lnTo>
                    <a:cubicBezTo>
                      <a:pt x="17311" y="49097"/>
                      <a:pt x="15030" y="48738"/>
                      <a:pt x="15030" y="48738"/>
                    </a:cubicBezTo>
                    <a:cubicBezTo>
                      <a:pt x="15030" y="48738"/>
                      <a:pt x="15193" y="40102"/>
                      <a:pt x="15324" y="32216"/>
                    </a:cubicBezTo>
                    <a:cubicBezTo>
                      <a:pt x="15330" y="31897"/>
                      <a:pt x="15356" y="30574"/>
                      <a:pt x="15356" y="30574"/>
                    </a:cubicBezTo>
                    <a:lnTo>
                      <a:pt x="15350" y="30574"/>
                    </a:lnTo>
                    <a:cubicBezTo>
                      <a:pt x="15408" y="26481"/>
                      <a:pt x="15454" y="22785"/>
                      <a:pt x="15454" y="20863"/>
                    </a:cubicBezTo>
                    <a:lnTo>
                      <a:pt x="18517" y="31929"/>
                    </a:lnTo>
                    <a:cubicBezTo>
                      <a:pt x="18309" y="31995"/>
                      <a:pt x="18159" y="32334"/>
                      <a:pt x="18204" y="32542"/>
                    </a:cubicBezTo>
                    <a:lnTo>
                      <a:pt x="18563" y="34119"/>
                    </a:lnTo>
                    <a:cubicBezTo>
                      <a:pt x="18606" y="34317"/>
                      <a:pt x="18779" y="34435"/>
                      <a:pt x="18957" y="34435"/>
                    </a:cubicBezTo>
                    <a:cubicBezTo>
                      <a:pt x="19049" y="34435"/>
                      <a:pt x="19143" y="34403"/>
                      <a:pt x="19221" y="34334"/>
                    </a:cubicBezTo>
                    <a:cubicBezTo>
                      <a:pt x="19468" y="34749"/>
                      <a:pt x="19908" y="34984"/>
                      <a:pt x="20363" y="34984"/>
                    </a:cubicBezTo>
                    <a:cubicBezTo>
                      <a:pt x="20545" y="34984"/>
                      <a:pt x="20728" y="34947"/>
                      <a:pt x="20903" y="34869"/>
                    </a:cubicBezTo>
                    <a:cubicBezTo>
                      <a:pt x="21515" y="34589"/>
                      <a:pt x="21822" y="33891"/>
                      <a:pt x="21606" y="33252"/>
                    </a:cubicBezTo>
                    <a:lnTo>
                      <a:pt x="21600" y="33246"/>
                    </a:lnTo>
                    <a:lnTo>
                      <a:pt x="17292" y="17663"/>
                    </a:lnTo>
                    <a:cubicBezTo>
                      <a:pt x="17122" y="17141"/>
                      <a:pt x="16653" y="16744"/>
                      <a:pt x="16138" y="16705"/>
                    </a:cubicBezTo>
                    <a:cubicBezTo>
                      <a:pt x="16125" y="16691"/>
                      <a:pt x="16112" y="16626"/>
                      <a:pt x="16112" y="16626"/>
                    </a:cubicBezTo>
                    <a:lnTo>
                      <a:pt x="12612" y="16626"/>
                    </a:lnTo>
                    <a:lnTo>
                      <a:pt x="12612" y="14704"/>
                    </a:lnTo>
                    <a:cubicBezTo>
                      <a:pt x="12612" y="14704"/>
                      <a:pt x="12645" y="14697"/>
                      <a:pt x="12651" y="14691"/>
                    </a:cubicBezTo>
                    <a:cubicBezTo>
                      <a:pt x="12664" y="14691"/>
                      <a:pt x="12684" y="14684"/>
                      <a:pt x="12703" y="14678"/>
                    </a:cubicBezTo>
                    <a:cubicBezTo>
                      <a:pt x="14893" y="14013"/>
                      <a:pt x="16914" y="12194"/>
                      <a:pt x="17696" y="9887"/>
                    </a:cubicBezTo>
                    <a:cubicBezTo>
                      <a:pt x="17774" y="9907"/>
                      <a:pt x="17859" y="9920"/>
                      <a:pt x="17944" y="9920"/>
                    </a:cubicBezTo>
                    <a:cubicBezTo>
                      <a:pt x="17948" y="9920"/>
                      <a:pt x="17952" y="9920"/>
                      <a:pt x="17956" y="9920"/>
                    </a:cubicBezTo>
                    <a:cubicBezTo>
                      <a:pt x="18517" y="9920"/>
                      <a:pt x="18974" y="9485"/>
                      <a:pt x="19006" y="8929"/>
                    </a:cubicBezTo>
                    <a:cubicBezTo>
                      <a:pt x="19032" y="8369"/>
                      <a:pt x="18615" y="7880"/>
                      <a:pt x="18054" y="7834"/>
                    </a:cubicBezTo>
                    <a:lnTo>
                      <a:pt x="18054" y="7828"/>
                    </a:lnTo>
                    <a:cubicBezTo>
                      <a:pt x="18054" y="7815"/>
                      <a:pt x="18048" y="7802"/>
                      <a:pt x="18048" y="7789"/>
                    </a:cubicBezTo>
                    <a:cubicBezTo>
                      <a:pt x="18035" y="6061"/>
                      <a:pt x="17631" y="4295"/>
                      <a:pt x="16686" y="2992"/>
                    </a:cubicBezTo>
                    <a:cubicBezTo>
                      <a:pt x="17657" y="2464"/>
                      <a:pt x="17774" y="1786"/>
                      <a:pt x="18152" y="1147"/>
                    </a:cubicBezTo>
                    <a:lnTo>
                      <a:pt x="18152" y="1147"/>
                    </a:lnTo>
                    <a:cubicBezTo>
                      <a:pt x="17943" y="1170"/>
                      <a:pt x="17732" y="1181"/>
                      <a:pt x="17520" y="1181"/>
                    </a:cubicBezTo>
                    <a:cubicBezTo>
                      <a:pt x="15277" y="1181"/>
                      <a:pt x="12899" y="0"/>
                      <a:pt x="10690" y="0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76" name="Google Shape;2876;p87"/>
              <p:cNvGrpSpPr/>
              <p:nvPr/>
            </p:nvGrpSpPr>
            <p:grpSpPr>
              <a:xfrm>
                <a:off x="5952515" y="3084268"/>
                <a:ext cx="450087" cy="1165046"/>
                <a:chOff x="5952515" y="3084268"/>
                <a:chExt cx="450087" cy="1165046"/>
              </a:xfrm>
            </p:grpSpPr>
            <p:grpSp>
              <p:nvGrpSpPr>
                <p:cNvPr id="2877" name="Google Shape;2877;p87"/>
                <p:cNvGrpSpPr/>
                <p:nvPr/>
              </p:nvGrpSpPr>
              <p:grpSpPr>
                <a:xfrm>
                  <a:off x="5952515" y="3225780"/>
                  <a:ext cx="450087" cy="1023534"/>
                  <a:chOff x="5952515" y="3225780"/>
                  <a:chExt cx="450087" cy="1023534"/>
                </a:xfrm>
              </p:grpSpPr>
              <p:sp>
                <p:nvSpPr>
                  <p:cNvPr id="2878" name="Google Shape;2878;p87"/>
                  <p:cNvSpPr/>
                  <p:nvPr/>
                </p:nvSpPr>
                <p:spPr>
                  <a:xfrm>
                    <a:off x="5952515" y="3489819"/>
                    <a:ext cx="227758" cy="348946"/>
                  </a:xfrm>
                  <a:custGeom>
                    <a:rect b="b" l="l" r="r" t="t"/>
                    <a:pathLst>
                      <a:path extrusionOk="0" h="13821" w="9021">
                        <a:moveTo>
                          <a:pt x="7318" y="0"/>
                        </a:moveTo>
                        <a:cubicBezTo>
                          <a:pt x="5897" y="0"/>
                          <a:pt x="3871" y="328"/>
                          <a:pt x="3260" y="2095"/>
                        </a:cubicBezTo>
                        <a:cubicBezTo>
                          <a:pt x="2360" y="4695"/>
                          <a:pt x="47" y="13481"/>
                          <a:pt x="27" y="13572"/>
                        </a:cubicBezTo>
                        <a:cubicBezTo>
                          <a:pt x="1" y="13677"/>
                          <a:pt x="60" y="13781"/>
                          <a:pt x="164" y="13807"/>
                        </a:cubicBezTo>
                        <a:cubicBezTo>
                          <a:pt x="183" y="13814"/>
                          <a:pt x="203" y="13814"/>
                          <a:pt x="216" y="13820"/>
                        </a:cubicBezTo>
                        <a:cubicBezTo>
                          <a:pt x="307" y="13814"/>
                          <a:pt x="385" y="13755"/>
                          <a:pt x="405" y="13670"/>
                        </a:cubicBezTo>
                        <a:cubicBezTo>
                          <a:pt x="431" y="13579"/>
                          <a:pt x="2738" y="4806"/>
                          <a:pt x="3631" y="2225"/>
                        </a:cubicBezTo>
                        <a:cubicBezTo>
                          <a:pt x="4164" y="685"/>
                          <a:pt x="6044" y="401"/>
                          <a:pt x="7360" y="401"/>
                        </a:cubicBezTo>
                        <a:cubicBezTo>
                          <a:pt x="8121" y="401"/>
                          <a:pt x="8694" y="496"/>
                          <a:pt x="8708" y="498"/>
                        </a:cubicBezTo>
                        <a:cubicBezTo>
                          <a:pt x="8723" y="501"/>
                          <a:pt x="8737" y="502"/>
                          <a:pt x="8750" y="502"/>
                        </a:cubicBezTo>
                        <a:cubicBezTo>
                          <a:pt x="8975" y="502"/>
                          <a:pt x="9020" y="157"/>
                          <a:pt x="8780" y="114"/>
                        </a:cubicBezTo>
                        <a:cubicBezTo>
                          <a:pt x="8712" y="102"/>
                          <a:pt x="8109" y="0"/>
                          <a:pt x="731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9" name="Google Shape;2879;p87"/>
                  <p:cNvSpPr/>
                  <p:nvPr/>
                </p:nvSpPr>
                <p:spPr>
                  <a:xfrm>
                    <a:off x="6083170" y="3518576"/>
                    <a:ext cx="99500" cy="38300"/>
                  </a:xfrm>
                  <a:custGeom>
                    <a:rect b="b" l="l" r="r" t="t"/>
                    <a:pathLst>
                      <a:path extrusionOk="0" h="1517" w="3941">
                        <a:moveTo>
                          <a:pt x="2367" y="1"/>
                        </a:moveTo>
                        <a:cubicBezTo>
                          <a:pt x="1653" y="1"/>
                          <a:pt x="786" y="249"/>
                          <a:pt x="92" y="1204"/>
                        </a:cubicBezTo>
                        <a:cubicBezTo>
                          <a:pt x="1" y="1334"/>
                          <a:pt x="92" y="1517"/>
                          <a:pt x="255" y="1517"/>
                        </a:cubicBezTo>
                        <a:cubicBezTo>
                          <a:pt x="314" y="1517"/>
                          <a:pt x="379" y="1484"/>
                          <a:pt x="411" y="1438"/>
                        </a:cubicBezTo>
                        <a:cubicBezTo>
                          <a:pt x="1018" y="606"/>
                          <a:pt x="1764" y="389"/>
                          <a:pt x="2378" y="389"/>
                        </a:cubicBezTo>
                        <a:cubicBezTo>
                          <a:pt x="3025" y="389"/>
                          <a:pt x="3526" y="630"/>
                          <a:pt x="3566" y="650"/>
                        </a:cubicBezTo>
                        <a:cubicBezTo>
                          <a:pt x="3597" y="663"/>
                          <a:pt x="3626" y="669"/>
                          <a:pt x="3654" y="669"/>
                        </a:cubicBezTo>
                        <a:cubicBezTo>
                          <a:pt x="3838" y="669"/>
                          <a:pt x="3940" y="399"/>
                          <a:pt x="3742" y="291"/>
                        </a:cubicBezTo>
                        <a:cubicBezTo>
                          <a:pt x="3728" y="288"/>
                          <a:pt x="3136" y="1"/>
                          <a:pt x="236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0" name="Google Shape;2880;p87"/>
                  <p:cNvSpPr/>
                  <p:nvPr/>
                </p:nvSpPr>
                <p:spPr>
                  <a:xfrm>
                    <a:off x="6083170" y="3557255"/>
                    <a:ext cx="99627" cy="38300"/>
                  </a:xfrm>
                  <a:custGeom>
                    <a:rect b="b" l="l" r="r" t="t"/>
                    <a:pathLst>
                      <a:path extrusionOk="0" h="1517" w="3946">
                        <a:moveTo>
                          <a:pt x="2367" y="1"/>
                        </a:moveTo>
                        <a:cubicBezTo>
                          <a:pt x="1653" y="1"/>
                          <a:pt x="786" y="249"/>
                          <a:pt x="92" y="1203"/>
                        </a:cubicBezTo>
                        <a:cubicBezTo>
                          <a:pt x="1" y="1334"/>
                          <a:pt x="92" y="1516"/>
                          <a:pt x="255" y="1516"/>
                        </a:cubicBezTo>
                        <a:cubicBezTo>
                          <a:pt x="314" y="1516"/>
                          <a:pt x="379" y="1484"/>
                          <a:pt x="411" y="1438"/>
                        </a:cubicBezTo>
                        <a:cubicBezTo>
                          <a:pt x="1018" y="606"/>
                          <a:pt x="1764" y="388"/>
                          <a:pt x="2378" y="388"/>
                        </a:cubicBezTo>
                        <a:cubicBezTo>
                          <a:pt x="3025" y="388"/>
                          <a:pt x="3526" y="629"/>
                          <a:pt x="3566" y="649"/>
                        </a:cubicBezTo>
                        <a:cubicBezTo>
                          <a:pt x="3597" y="664"/>
                          <a:pt x="3627" y="671"/>
                          <a:pt x="3656" y="671"/>
                        </a:cubicBezTo>
                        <a:cubicBezTo>
                          <a:pt x="3840" y="671"/>
                          <a:pt x="3945" y="393"/>
                          <a:pt x="3742" y="291"/>
                        </a:cubicBezTo>
                        <a:cubicBezTo>
                          <a:pt x="3728" y="287"/>
                          <a:pt x="3136" y="1"/>
                          <a:pt x="236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1" name="Google Shape;2881;p87"/>
                  <p:cNvSpPr/>
                  <p:nvPr/>
                </p:nvSpPr>
                <p:spPr>
                  <a:xfrm>
                    <a:off x="6083170" y="3595782"/>
                    <a:ext cx="99475" cy="38275"/>
                  </a:xfrm>
                  <a:custGeom>
                    <a:rect b="b" l="l" r="r" t="t"/>
                    <a:pathLst>
                      <a:path extrusionOk="0" h="1516" w="3940">
                        <a:moveTo>
                          <a:pt x="2367" y="0"/>
                        </a:moveTo>
                        <a:cubicBezTo>
                          <a:pt x="1653" y="0"/>
                          <a:pt x="788" y="249"/>
                          <a:pt x="92" y="1202"/>
                        </a:cubicBezTo>
                        <a:cubicBezTo>
                          <a:pt x="1" y="1333"/>
                          <a:pt x="92" y="1515"/>
                          <a:pt x="255" y="1515"/>
                        </a:cubicBezTo>
                        <a:cubicBezTo>
                          <a:pt x="314" y="1515"/>
                          <a:pt x="379" y="1489"/>
                          <a:pt x="411" y="1437"/>
                        </a:cubicBezTo>
                        <a:cubicBezTo>
                          <a:pt x="1018" y="605"/>
                          <a:pt x="1764" y="387"/>
                          <a:pt x="2378" y="387"/>
                        </a:cubicBezTo>
                        <a:cubicBezTo>
                          <a:pt x="3025" y="387"/>
                          <a:pt x="3526" y="628"/>
                          <a:pt x="3566" y="648"/>
                        </a:cubicBezTo>
                        <a:cubicBezTo>
                          <a:pt x="3598" y="663"/>
                          <a:pt x="3628" y="670"/>
                          <a:pt x="3657" y="670"/>
                        </a:cubicBezTo>
                        <a:cubicBezTo>
                          <a:pt x="3839" y="670"/>
                          <a:pt x="3939" y="398"/>
                          <a:pt x="3742" y="296"/>
                        </a:cubicBezTo>
                        <a:cubicBezTo>
                          <a:pt x="3728" y="290"/>
                          <a:pt x="3136" y="0"/>
                          <a:pt x="2367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2" name="Google Shape;2882;p87"/>
                  <p:cNvSpPr/>
                  <p:nvPr/>
                </p:nvSpPr>
                <p:spPr>
                  <a:xfrm>
                    <a:off x="6083170" y="3634462"/>
                    <a:ext cx="99500" cy="38250"/>
                  </a:xfrm>
                  <a:custGeom>
                    <a:rect b="b" l="l" r="r" t="t"/>
                    <a:pathLst>
                      <a:path extrusionOk="0" h="1515" w="3941">
                        <a:moveTo>
                          <a:pt x="2364" y="0"/>
                        </a:moveTo>
                        <a:cubicBezTo>
                          <a:pt x="1650" y="0"/>
                          <a:pt x="785" y="249"/>
                          <a:pt x="92" y="1202"/>
                        </a:cubicBezTo>
                        <a:cubicBezTo>
                          <a:pt x="1" y="1332"/>
                          <a:pt x="92" y="1515"/>
                          <a:pt x="255" y="1515"/>
                        </a:cubicBezTo>
                        <a:cubicBezTo>
                          <a:pt x="314" y="1515"/>
                          <a:pt x="379" y="1482"/>
                          <a:pt x="411" y="1437"/>
                        </a:cubicBezTo>
                        <a:cubicBezTo>
                          <a:pt x="1018" y="605"/>
                          <a:pt x="1764" y="387"/>
                          <a:pt x="2378" y="387"/>
                        </a:cubicBezTo>
                        <a:cubicBezTo>
                          <a:pt x="3025" y="387"/>
                          <a:pt x="3526" y="628"/>
                          <a:pt x="3566" y="648"/>
                        </a:cubicBezTo>
                        <a:cubicBezTo>
                          <a:pt x="3597" y="662"/>
                          <a:pt x="3626" y="668"/>
                          <a:pt x="3654" y="668"/>
                        </a:cubicBezTo>
                        <a:cubicBezTo>
                          <a:pt x="3838" y="668"/>
                          <a:pt x="3940" y="398"/>
                          <a:pt x="3742" y="296"/>
                        </a:cubicBezTo>
                        <a:cubicBezTo>
                          <a:pt x="3728" y="289"/>
                          <a:pt x="3134" y="0"/>
                          <a:pt x="236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3" name="Google Shape;2883;p87"/>
                  <p:cNvSpPr/>
                  <p:nvPr/>
                </p:nvSpPr>
                <p:spPr>
                  <a:xfrm>
                    <a:off x="6083170" y="3673090"/>
                    <a:ext cx="99450" cy="38300"/>
                  </a:xfrm>
                  <a:custGeom>
                    <a:rect b="b" l="l" r="r" t="t"/>
                    <a:pathLst>
                      <a:path extrusionOk="0" h="1517" w="3939">
                        <a:moveTo>
                          <a:pt x="2367" y="1"/>
                        </a:moveTo>
                        <a:cubicBezTo>
                          <a:pt x="1653" y="1"/>
                          <a:pt x="786" y="249"/>
                          <a:pt x="92" y="1204"/>
                        </a:cubicBezTo>
                        <a:cubicBezTo>
                          <a:pt x="1" y="1334"/>
                          <a:pt x="92" y="1516"/>
                          <a:pt x="255" y="1516"/>
                        </a:cubicBezTo>
                        <a:cubicBezTo>
                          <a:pt x="314" y="1516"/>
                          <a:pt x="379" y="1484"/>
                          <a:pt x="411" y="1432"/>
                        </a:cubicBezTo>
                        <a:cubicBezTo>
                          <a:pt x="1018" y="600"/>
                          <a:pt x="1764" y="382"/>
                          <a:pt x="2378" y="382"/>
                        </a:cubicBezTo>
                        <a:cubicBezTo>
                          <a:pt x="3025" y="382"/>
                          <a:pt x="3526" y="623"/>
                          <a:pt x="3566" y="643"/>
                        </a:cubicBezTo>
                        <a:cubicBezTo>
                          <a:pt x="3598" y="658"/>
                          <a:pt x="3629" y="665"/>
                          <a:pt x="3658" y="665"/>
                        </a:cubicBezTo>
                        <a:cubicBezTo>
                          <a:pt x="3840" y="665"/>
                          <a:pt x="3939" y="398"/>
                          <a:pt x="3742" y="291"/>
                        </a:cubicBezTo>
                        <a:cubicBezTo>
                          <a:pt x="3728" y="288"/>
                          <a:pt x="3136" y="1"/>
                          <a:pt x="236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4" name="Google Shape;2884;p87"/>
                  <p:cNvSpPr/>
                  <p:nvPr/>
                </p:nvSpPr>
                <p:spPr>
                  <a:xfrm>
                    <a:off x="6083170" y="3711719"/>
                    <a:ext cx="99475" cy="38351"/>
                  </a:xfrm>
                  <a:custGeom>
                    <a:rect b="b" l="l" r="r" t="t"/>
                    <a:pathLst>
                      <a:path extrusionOk="0" h="1519" w="3940">
                        <a:moveTo>
                          <a:pt x="2373" y="0"/>
                        </a:moveTo>
                        <a:cubicBezTo>
                          <a:pt x="1659" y="0"/>
                          <a:pt x="790" y="249"/>
                          <a:pt x="92" y="1205"/>
                        </a:cubicBezTo>
                        <a:cubicBezTo>
                          <a:pt x="1" y="1329"/>
                          <a:pt x="92" y="1518"/>
                          <a:pt x="255" y="1518"/>
                        </a:cubicBezTo>
                        <a:cubicBezTo>
                          <a:pt x="314" y="1518"/>
                          <a:pt x="379" y="1485"/>
                          <a:pt x="411" y="1433"/>
                        </a:cubicBezTo>
                        <a:cubicBezTo>
                          <a:pt x="1018" y="601"/>
                          <a:pt x="1764" y="384"/>
                          <a:pt x="2378" y="384"/>
                        </a:cubicBezTo>
                        <a:cubicBezTo>
                          <a:pt x="3025" y="384"/>
                          <a:pt x="3526" y="625"/>
                          <a:pt x="3566" y="645"/>
                        </a:cubicBezTo>
                        <a:cubicBezTo>
                          <a:pt x="3598" y="660"/>
                          <a:pt x="3628" y="666"/>
                          <a:pt x="3657" y="666"/>
                        </a:cubicBezTo>
                        <a:cubicBezTo>
                          <a:pt x="3839" y="666"/>
                          <a:pt x="3939" y="394"/>
                          <a:pt x="3742" y="293"/>
                        </a:cubicBezTo>
                        <a:cubicBezTo>
                          <a:pt x="3728" y="286"/>
                          <a:pt x="3139" y="0"/>
                          <a:pt x="2373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5" name="Google Shape;2885;p87"/>
                  <p:cNvSpPr/>
                  <p:nvPr/>
                </p:nvSpPr>
                <p:spPr>
                  <a:xfrm>
                    <a:off x="6083170" y="3750272"/>
                    <a:ext cx="99500" cy="38300"/>
                  </a:xfrm>
                  <a:custGeom>
                    <a:rect b="b" l="l" r="r" t="t"/>
                    <a:pathLst>
                      <a:path extrusionOk="0" h="1517" w="3941">
                        <a:moveTo>
                          <a:pt x="2367" y="1"/>
                        </a:moveTo>
                        <a:cubicBezTo>
                          <a:pt x="1653" y="1"/>
                          <a:pt x="786" y="249"/>
                          <a:pt x="92" y="1203"/>
                        </a:cubicBezTo>
                        <a:cubicBezTo>
                          <a:pt x="1" y="1334"/>
                          <a:pt x="92" y="1516"/>
                          <a:pt x="255" y="1516"/>
                        </a:cubicBezTo>
                        <a:cubicBezTo>
                          <a:pt x="314" y="1516"/>
                          <a:pt x="379" y="1490"/>
                          <a:pt x="411" y="1438"/>
                        </a:cubicBezTo>
                        <a:cubicBezTo>
                          <a:pt x="1018" y="606"/>
                          <a:pt x="1764" y="388"/>
                          <a:pt x="2378" y="388"/>
                        </a:cubicBezTo>
                        <a:cubicBezTo>
                          <a:pt x="3025" y="388"/>
                          <a:pt x="3526" y="629"/>
                          <a:pt x="3566" y="649"/>
                        </a:cubicBezTo>
                        <a:cubicBezTo>
                          <a:pt x="3597" y="663"/>
                          <a:pt x="3626" y="669"/>
                          <a:pt x="3654" y="669"/>
                        </a:cubicBezTo>
                        <a:cubicBezTo>
                          <a:pt x="3838" y="669"/>
                          <a:pt x="3940" y="399"/>
                          <a:pt x="3742" y="291"/>
                        </a:cubicBezTo>
                        <a:cubicBezTo>
                          <a:pt x="3728" y="288"/>
                          <a:pt x="3136" y="1"/>
                          <a:pt x="236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6" name="Google Shape;2886;p87"/>
                  <p:cNvSpPr/>
                  <p:nvPr/>
                </p:nvSpPr>
                <p:spPr>
                  <a:xfrm>
                    <a:off x="6101778" y="3786679"/>
                    <a:ext cx="78242" cy="462458"/>
                  </a:xfrm>
                  <a:custGeom>
                    <a:rect b="b" l="l" r="r" t="t"/>
                    <a:pathLst>
                      <a:path extrusionOk="0" h="18317" w="3099">
                        <a:moveTo>
                          <a:pt x="2521" y="0"/>
                        </a:moveTo>
                        <a:cubicBezTo>
                          <a:pt x="2148" y="0"/>
                          <a:pt x="1538" y="70"/>
                          <a:pt x="1043" y="459"/>
                        </a:cubicBezTo>
                        <a:cubicBezTo>
                          <a:pt x="593" y="817"/>
                          <a:pt x="339" y="1358"/>
                          <a:pt x="287" y="2069"/>
                        </a:cubicBezTo>
                        <a:cubicBezTo>
                          <a:pt x="118" y="4265"/>
                          <a:pt x="0" y="17978"/>
                          <a:pt x="0" y="18121"/>
                        </a:cubicBezTo>
                        <a:cubicBezTo>
                          <a:pt x="0" y="18225"/>
                          <a:pt x="85" y="18317"/>
                          <a:pt x="196" y="18317"/>
                        </a:cubicBezTo>
                        <a:cubicBezTo>
                          <a:pt x="307" y="18317"/>
                          <a:pt x="398" y="18232"/>
                          <a:pt x="398" y="18121"/>
                        </a:cubicBezTo>
                        <a:cubicBezTo>
                          <a:pt x="398" y="17978"/>
                          <a:pt x="509" y="4278"/>
                          <a:pt x="678" y="2101"/>
                        </a:cubicBezTo>
                        <a:cubicBezTo>
                          <a:pt x="724" y="1502"/>
                          <a:pt x="926" y="1058"/>
                          <a:pt x="1291" y="772"/>
                        </a:cubicBezTo>
                        <a:cubicBezTo>
                          <a:pt x="1697" y="447"/>
                          <a:pt x="2225" y="393"/>
                          <a:pt x="2537" y="393"/>
                        </a:cubicBezTo>
                        <a:cubicBezTo>
                          <a:pt x="2695" y="393"/>
                          <a:pt x="2798" y="407"/>
                          <a:pt x="2803" y="407"/>
                        </a:cubicBezTo>
                        <a:cubicBezTo>
                          <a:pt x="2814" y="408"/>
                          <a:pt x="2824" y="409"/>
                          <a:pt x="2834" y="409"/>
                        </a:cubicBezTo>
                        <a:cubicBezTo>
                          <a:pt x="3061" y="409"/>
                          <a:pt x="3099" y="66"/>
                          <a:pt x="2862" y="22"/>
                        </a:cubicBezTo>
                        <a:cubicBezTo>
                          <a:pt x="2848" y="20"/>
                          <a:pt x="2718" y="0"/>
                          <a:pt x="2521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7" name="Google Shape;2887;p87"/>
                  <p:cNvSpPr/>
                  <p:nvPr/>
                </p:nvSpPr>
                <p:spPr>
                  <a:xfrm>
                    <a:off x="6105312" y="3937305"/>
                    <a:ext cx="36634" cy="80161"/>
                  </a:xfrm>
                  <a:custGeom>
                    <a:rect b="b" l="l" r="r" t="t"/>
                    <a:pathLst>
                      <a:path extrusionOk="0" h="3175" w="1451">
                        <a:moveTo>
                          <a:pt x="284" y="0"/>
                        </a:moveTo>
                        <a:cubicBezTo>
                          <a:pt x="128" y="0"/>
                          <a:pt x="1" y="204"/>
                          <a:pt x="147" y="345"/>
                        </a:cubicBezTo>
                        <a:cubicBezTo>
                          <a:pt x="154" y="352"/>
                          <a:pt x="942" y="1121"/>
                          <a:pt x="1047" y="2985"/>
                        </a:cubicBezTo>
                        <a:cubicBezTo>
                          <a:pt x="1053" y="3089"/>
                          <a:pt x="1144" y="3174"/>
                          <a:pt x="1249" y="3174"/>
                        </a:cubicBezTo>
                        <a:lnTo>
                          <a:pt x="1255" y="3174"/>
                        </a:lnTo>
                        <a:cubicBezTo>
                          <a:pt x="1366" y="3168"/>
                          <a:pt x="1451" y="3076"/>
                          <a:pt x="1444" y="2965"/>
                        </a:cubicBezTo>
                        <a:cubicBezTo>
                          <a:pt x="1327" y="926"/>
                          <a:pt x="453" y="91"/>
                          <a:pt x="421" y="59"/>
                        </a:cubicBezTo>
                        <a:cubicBezTo>
                          <a:pt x="377" y="18"/>
                          <a:pt x="32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8" name="Google Shape;2888;p87"/>
                  <p:cNvSpPr/>
                  <p:nvPr/>
                </p:nvSpPr>
                <p:spPr>
                  <a:xfrm>
                    <a:off x="6108292" y="3860073"/>
                    <a:ext cx="50596" cy="64735"/>
                  </a:xfrm>
                  <a:custGeom>
                    <a:rect b="b" l="l" r="r" t="t"/>
                    <a:pathLst>
                      <a:path extrusionOk="0" h="2564" w="2004">
                        <a:moveTo>
                          <a:pt x="272" y="0"/>
                        </a:moveTo>
                        <a:cubicBezTo>
                          <a:pt x="32" y="0"/>
                          <a:pt x="0" y="362"/>
                          <a:pt x="251" y="393"/>
                        </a:cubicBezTo>
                        <a:cubicBezTo>
                          <a:pt x="309" y="406"/>
                          <a:pt x="1606" y="589"/>
                          <a:pt x="1554" y="2362"/>
                        </a:cubicBezTo>
                        <a:cubicBezTo>
                          <a:pt x="1554" y="2472"/>
                          <a:pt x="1639" y="2564"/>
                          <a:pt x="1743" y="2564"/>
                        </a:cubicBezTo>
                        <a:lnTo>
                          <a:pt x="1750" y="2564"/>
                        </a:lnTo>
                        <a:cubicBezTo>
                          <a:pt x="1854" y="2564"/>
                          <a:pt x="1945" y="2479"/>
                          <a:pt x="1945" y="2375"/>
                        </a:cubicBezTo>
                        <a:cubicBezTo>
                          <a:pt x="2004" y="250"/>
                          <a:pt x="316" y="2"/>
                          <a:pt x="303" y="2"/>
                        </a:cubicBezTo>
                        <a:cubicBezTo>
                          <a:pt x="292" y="1"/>
                          <a:pt x="282" y="0"/>
                          <a:pt x="27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9" name="Google Shape;2889;p87"/>
                  <p:cNvSpPr/>
                  <p:nvPr/>
                </p:nvSpPr>
                <p:spPr>
                  <a:xfrm>
                    <a:off x="6102914" y="4067557"/>
                    <a:ext cx="36079" cy="81549"/>
                  </a:xfrm>
                  <a:custGeom>
                    <a:rect b="b" l="l" r="r" t="t"/>
                    <a:pathLst>
                      <a:path extrusionOk="0" h="3230" w="1429">
                        <a:moveTo>
                          <a:pt x="225" y="1"/>
                        </a:moveTo>
                        <a:cubicBezTo>
                          <a:pt x="167" y="1"/>
                          <a:pt x="110" y="26"/>
                          <a:pt x="73" y="75"/>
                        </a:cubicBezTo>
                        <a:cubicBezTo>
                          <a:pt x="1" y="159"/>
                          <a:pt x="14" y="283"/>
                          <a:pt x="99" y="348"/>
                        </a:cubicBezTo>
                        <a:cubicBezTo>
                          <a:pt x="112" y="361"/>
                          <a:pt x="1024" y="1124"/>
                          <a:pt x="972" y="3021"/>
                        </a:cubicBezTo>
                        <a:cubicBezTo>
                          <a:pt x="972" y="3131"/>
                          <a:pt x="1057" y="3223"/>
                          <a:pt x="1168" y="3229"/>
                        </a:cubicBezTo>
                        <a:lnTo>
                          <a:pt x="1174" y="3229"/>
                        </a:lnTo>
                        <a:cubicBezTo>
                          <a:pt x="1278" y="3229"/>
                          <a:pt x="1363" y="3144"/>
                          <a:pt x="1370" y="3034"/>
                        </a:cubicBezTo>
                        <a:cubicBezTo>
                          <a:pt x="1428" y="922"/>
                          <a:pt x="392" y="75"/>
                          <a:pt x="346" y="42"/>
                        </a:cubicBezTo>
                        <a:cubicBezTo>
                          <a:pt x="310" y="14"/>
                          <a:pt x="267" y="1"/>
                          <a:pt x="225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0" name="Google Shape;2890;p87"/>
                  <p:cNvSpPr/>
                  <p:nvPr/>
                </p:nvSpPr>
                <p:spPr>
                  <a:xfrm>
                    <a:off x="6081706" y="3893097"/>
                    <a:ext cx="34236" cy="64305"/>
                  </a:xfrm>
                  <a:custGeom>
                    <a:rect b="b" l="l" r="r" t="t"/>
                    <a:pathLst>
                      <a:path extrusionOk="0" h="2547" w="1356">
                        <a:moveTo>
                          <a:pt x="1072" y="0"/>
                        </a:moveTo>
                        <a:cubicBezTo>
                          <a:pt x="1042" y="0"/>
                          <a:pt x="1011" y="8"/>
                          <a:pt x="978" y="24"/>
                        </a:cubicBezTo>
                        <a:cubicBezTo>
                          <a:pt x="939" y="37"/>
                          <a:pt x="59" y="487"/>
                          <a:pt x="0" y="2344"/>
                        </a:cubicBezTo>
                        <a:cubicBezTo>
                          <a:pt x="0" y="2448"/>
                          <a:pt x="85" y="2540"/>
                          <a:pt x="189" y="2546"/>
                        </a:cubicBezTo>
                        <a:lnTo>
                          <a:pt x="196" y="2546"/>
                        </a:lnTo>
                        <a:cubicBezTo>
                          <a:pt x="307" y="2546"/>
                          <a:pt x="391" y="2461"/>
                          <a:pt x="398" y="2357"/>
                        </a:cubicBezTo>
                        <a:cubicBezTo>
                          <a:pt x="450" y="773"/>
                          <a:pt x="1134" y="382"/>
                          <a:pt x="1154" y="376"/>
                        </a:cubicBezTo>
                        <a:cubicBezTo>
                          <a:pt x="1356" y="275"/>
                          <a:pt x="1254" y="0"/>
                          <a:pt x="1072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1" name="Google Shape;2891;p87"/>
                  <p:cNvSpPr/>
                  <p:nvPr/>
                </p:nvSpPr>
                <p:spPr>
                  <a:xfrm>
                    <a:off x="5971374" y="3754842"/>
                    <a:ext cx="29060" cy="66628"/>
                  </a:xfrm>
                  <a:custGeom>
                    <a:rect b="b" l="l" r="r" t="t"/>
                    <a:pathLst>
                      <a:path extrusionOk="0" h="2639" w="1151">
                        <a:moveTo>
                          <a:pt x="259" y="0"/>
                        </a:moveTo>
                        <a:cubicBezTo>
                          <a:pt x="126" y="0"/>
                          <a:pt x="0" y="138"/>
                          <a:pt x="82" y="292"/>
                        </a:cubicBezTo>
                        <a:cubicBezTo>
                          <a:pt x="88" y="305"/>
                          <a:pt x="727" y="1355"/>
                          <a:pt x="414" y="2385"/>
                        </a:cubicBezTo>
                        <a:cubicBezTo>
                          <a:pt x="381" y="2489"/>
                          <a:pt x="440" y="2600"/>
                          <a:pt x="544" y="2632"/>
                        </a:cubicBezTo>
                        <a:cubicBezTo>
                          <a:pt x="564" y="2639"/>
                          <a:pt x="583" y="2639"/>
                          <a:pt x="603" y="2639"/>
                        </a:cubicBezTo>
                        <a:cubicBezTo>
                          <a:pt x="688" y="2639"/>
                          <a:pt x="766" y="2587"/>
                          <a:pt x="792" y="2502"/>
                        </a:cubicBezTo>
                        <a:cubicBezTo>
                          <a:pt x="1150" y="1296"/>
                          <a:pt x="447" y="136"/>
                          <a:pt x="421" y="90"/>
                        </a:cubicBezTo>
                        <a:cubicBezTo>
                          <a:pt x="377" y="27"/>
                          <a:pt x="317" y="0"/>
                          <a:pt x="259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2" name="Google Shape;2892;p87"/>
                  <p:cNvSpPr/>
                  <p:nvPr/>
                </p:nvSpPr>
                <p:spPr>
                  <a:xfrm>
                    <a:off x="5969632" y="3672914"/>
                    <a:ext cx="37442" cy="39310"/>
                  </a:xfrm>
                  <a:custGeom>
                    <a:rect b="b" l="l" r="r" t="t"/>
                    <a:pathLst>
                      <a:path extrusionOk="0" h="1557" w="1483">
                        <a:moveTo>
                          <a:pt x="1165" y="0"/>
                        </a:moveTo>
                        <a:cubicBezTo>
                          <a:pt x="952" y="0"/>
                          <a:pt x="297" y="106"/>
                          <a:pt x="27" y="1321"/>
                        </a:cubicBezTo>
                        <a:cubicBezTo>
                          <a:pt x="1" y="1426"/>
                          <a:pt x="66" y="1530"/>
                          <a:pt x="177" y="1556"/>
                        </a:cubicBezTo>
                        <a:lnTo>
                          <a:pt x="216" y="1556"/>
                        </a:lnTo>
                        <a:cubicBezTo>
                          <a:pt x="314" y="1556"/>
                          <a:pt x="392" y="1497"/>
                          <a:pt x="411" y="1406"/>
                        </a:cubicBezTo>
                        <a:cubicBezTo>
                          <a:pt x="630" y="430"/>
                          <a:pt x="1085" y="396"/>
                          <a:pt x="1168" y="396"/>
                        </a:cubicBezTo>
                        <a:cubicBezTo>
                          <a:pt x="1174" y="396"/>
                          <a:pt x="1179" y="396"/>
                          <a:pt x="1180" y="396"/>
                        </a:cubicBezTo>
                        <a:cubicBezTo>
                          <a:pt x="1191" y="397"/>
                          <a:pt x="1201" y="398"/>
                          <a:pt x="1211" y="398"/>
                        </a:cubicBezTo>
                        <a:cubicBezTo>
                          <a:pt x="1445" y="398"/>
                          <a:pt x="1483" y="36"/>
                          <a:pt x="1233" y="5"/>
                        </a:cubicBezTo>
                        <a:cubicBezTo>
                          <a:pt x="1228" y="4"/>
                          <a:pt x="1204" y="0"/>
                          <a:pt x="1165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3" name="Google Shape;2893;p87"/>
                  <p:cNvSpPr/>
                  <p:nvPr/>
                </p:nvSpPr>
                <p:spPr>
                  <a:xfrm>
                    <a:off x="6015356" y="3608936"/>
                    <a:ext cx="28025" cy="46683"/>
                  </a:xfrm>
                  <a:custGeom>
                    <a:rect b="b" l="l" r="r" t="t"/>
                    <a:pathLst>
                      <a:path extrusionOk="0" h="1849" w="1110">
                        <a:moveTo>
                          <a:pt x="272" y="1"/>
                        </a:moveTo>
                        <a:cubicBezTo>
                          <a:pt x="42" y="1"/>
                          <a:pt x="1" y="357"/>
                          <a:pt x="249" y="395"/>
                        </a:cubicBezTo>
                        <a:cubicBezTo>
                          <a:pt x="393" y="427"/>
                          <a:pt x="516" y="518"/>
                          <a:pt x="588" y="642"/>
                        </a:cubicBezTo>
                        <a:cubicBezTo>
                          <a:pt x="705" y="844"/>
                          <a:pt x="673" y="1170"/>
                          <a:pt x="510" y="1574"/>
                        </a:cubicBezTo>
                        <a:cubicBezTo>
                          <a:pt x="471" y="1679"/>
                          <a:pt x="523" y="1789"/>
                          <a:pt x="621" y="1835"/>
                        </a:cubicBezTo>
                        <a:cubicBezTo>
                          <a:pt x="647" y="1842"/>
                          <a:pt x="673" y="1848"/>
                          <a:pt x="699" y="1848"/>
                        </a:cubicBezTo>
                        <a:cubicBezTo>
                          <a:pt x="777" y="1848"/>
                          <a:pt x="849" y="1796"/>
                          <a:pt x="875" y="1718"/>
                        </a:cubicBezTo>
                        <a:cubicBezTo>
                          <a:pt x="1090" y="1190"/>
                          <a:pt x="1110" y="760"/>
                          <a:pt x="927" y="440"/>
                        </a:cubicBezTo>
                        <a:cubicBezTo>
                          <a:pt x="797" y="212"/>
                          <a:pt x="569" y="56"/>
                          <a:pt x="308" y="4"/>
                        </a:cubicBezTo>
                        <a:cubicBezTo>
                          <a:pt x="296" y="2"/>
                          <a:pt x="284" y="1"/>
                          <a:pt x="27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4" name="Google Shape;2894;p87"/>
                  <p:cNvSpPr/>
                  <p:nvPr/>
                </p:nvSpPr>
                <p:spPr>
                  <a:xfrm>
                    <a:off x="6001066" y="3539077"/>
                    <a:ext cx="45370" cy="39361"/>
                  </a:xfrm>
                  <a:custGeom>
                    <a:rect b="b" l="l" r="r" t="t"/>
                    <a:pathLst>
                      <a:path extrusionOk="0" h="1559" w="1797">
                        <a:moveTo>
                          <a:pt x="1387" y="1"/>
                        </a:moveTo>
                        <a:cubicBezTo>
                          <a:pt x="1067" y="1"/>
                          <a:pt x="411" y="153"/>
                          <a:pt x="33" y="1298"/>
                        </a:cubicBezTo>
                        <a:cubicBezTo>
                          <a:pt x="1" y="1395"/>
                          <a:pt x="53" y="1513"/>
                          <a:pt x="157" y="1545"/>
                        </a:cubicBezTo>
                        <a:cubicBezTo>
                          <a:pt x="177" y="1552"/>
                          <a:pt x="196" y="1552"/>
                          <a:pt x="222" y="1558"/>
                        </a:cubicBezTo>
                        <a:cubicBezTo>
                          <a:pt x="307" y="1552"/>
                          <a:pt x="379" y="1500"/>
                          <a:pt x="405" y="1421"/>
                        </a:cubicBezTo>
                        <a:cubicBezTo>
                          <a:pt x="715" y="490"/>
                          <a:pt x="1204" y="391"/>
                          <a:pt x="1398" y="391"/>
                        </a:cubicBezTo>
                        <a:cubicBezTo>
                          <a:pt x="1444" y="391"/>
                          <a:pt x="1474" y="397"/>
                          <a:pt x="1480" y="398"/>
                        </a:cubicBezTo>
                        <a:cubicBezTo>
                          <a:pt x="1496" y="402"/>
                          <a:pt x="1512" y="403"/>
                          <a:pt x="1527" y="403"/>
                        </a:cubicBezTo>
                        <a:cubicBezTo>
                          <a:pt x="1738" y="403"/>
                          <a:pt x="1796" y="81"/>
                          <a:pt x="1571" y="20"/>
                        </a:cubicBezTo>
                        <a:cubicBezTo>
                          <a:pt x="1560" y="17"/>
                          <a:pt x="1492" y="1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5" name="Google Shape;2895;p87"/>
                  <p:cNvSpPr/>
                  <p:nvPr/>
                </p:nvSpPr>
                <p:spPr>
                  <a:xfrm>
                    <a:off x="6074788" y="4163397"/>
                    <a:ext cx="34261" cy="58599"/>
                  </a:xfrm>
                  <a:custGeom>
                    <a:rect b="b" l="l" r="r" t="t"/>
                    <a:pathLst>
                      <a:path extrusionOk="0" h="2321" w="1357">
                        <a:moveTo>
                          <a:pt x="1167" y="0"/>
                        </a:moveTo>
                        <a:cubicBezTo>
                          <a:pt x="919" y="7"/>
                          <a:pt x="678" y="104"/>
                          <a:pt x="509" y="287"/>
                        </a:cubicBezTo>
                        <a:cubicBezTo>
                          <a:pt x="157" y="639"/>
                          <a:pt x="0" y="1265"/>
                          <a:pt x="53" y="2131"/>
                        </a:cubicBezTo>
                        <a:cubicBezTo>
                          <a:pt x="59" y="2236"/>
                          <a:pt x="144" y="2320"/>
                          <a:pt x="248" y="2320"/>
                        </a:cubicBezTo>
                        <a:lnTo>
                          <a:pt x="261" y="2320"/>
                        </a:lnTo>
                        <a:cubicBezTo>
                          <a:pt x="365" y="2314"/>
                          <a:pt x="450" y="2223"/>
                          <a:pt x="444" y="2118"/>
                        </a:cubicBezTo>
                        <a:cubicBezTo>
                          <a:pt x="391" y="1186"/>
                          <a:pt x="594" y="769"/>
                          <a:pt x="776" y="580"/>
                        </a:cubicBezTo>
                        <a:cubicBezTo>
                          <a:pt x="874" y="476"/>
                          <a:pt x="1004" y="411"/>
                          <a:pt x="1148" y="404"/>
                        </a:cubicBezTo>
                        <a:cubicBezTo>
                          <a:pt x="1252" y="404"/>
                          <a:pt x="1343" y="319"/>
                          <a:pt x="1350" y="209"/>
                        </a:cubicBezTo>
                        <a:cubicBezTo>
                          <a:pt x="1356" y="104"/>
                          <a:pt x="1278" y="7"/>
                          <a:pt x="1167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6" name="Google Shape;2896;p87"/>
                  <p:cNvSpPr/>
                  <p:nvPr/>
                </p:nvSpPr>
                <p:spPr>
                  <a:xfrm>
                    <a:off x="6081529" y="4015547"/>
                    <a:ext cx="34463" cy="59180"/>
                  </a:xfrm>
                  <a:custGeom>
                    <a:rect b="b" l="l" r="r" t="t"/>
                    <a:pathLst>
                      <a:path extrusionOk="0" h="2344" w="1365">
                        <a:moveTo>
                          <a:pt x="1077" y="1"/>
                        </a:moveTo>
                        <a:cubicBezTo>
                          <a:pt x="1048" y="1"/>
                          <a:pt x="1017" y="8"/>
                          <a:pt x="985" y="23"/>
                        </a:cubicBezTo>
                        <a:cubicBezTo>
                          <a:pt x="946" y="42"/>
                          <a:pt x="66" y="505"/>
                          <a:pt x="7" y="2135"/>
                        </a:cubicBezTo>
                        <a:cubicBezTo>
                          <a:pt x="1" y="2245"/>
                          <a:pt x="92" y="2337"/>
                          <a:pt x="196" y="2343"/>
                        </a:cubicBezTo>
                        <a:lnTo>
                          <a:pt x="203" y="2343"/>
                        </a:lnTo>
                        <a:cubicBezTo>
                          <a:pt x="314" y="2343"/>
                          <a:pt x="405" y="2258"/>
                          <a:pt x="405" y="2148"/>
                        </a:cubicBezTo>
                        <a:cubicBezTo>
                          <a:pt x="457" y="779"/>
                          <a:pt x="1135" y="394"/>
                          <a:pt x="1167" y="375"/>
                        </a:cubicBezTo>
                        <a:cubicBezTo>
                          <a:pt x="1364" y="268"/>
                          <a:pt x="1260" y="1"/>
                          <a:pt x="1077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7" name="Google Shape;2897;p87"/>
                  <p:cNvSpPr/>
                  <p:nvPr/>
                </p:nvSpPr>
                <p:spPr>
                  <a:xfrm>
                    <a:off x="6083473" y="3225780"/>
                    <a:ext cx="183726" cy="588443"/>
                  </a:xfrm>
                  <a:custGeom>
                    <a:rect b="b" l="l" r="r" t="t"/>
                    <a:pathLst>
                      <a:path extrusionOk="0" h="23307" w="7277">
                        <a:moveTo>
                          <a:pt x="5001" y="0"/>
                        </a:moveTo>
                        <a:lnTo>
                          <a:pt x="1970" y="333"/>
                        </a:lnTo>
                        <a:cubicBezTo>
                          <a:pt x="2185" y="346"/>
                          <a:pt x="2902" y="1102"/>
                          <a:pt x="3319" y="2738"/>
                        </a:cubicBezTo>
                        <a:cubicBezTo>
                          <a:pt x="2589" y="2874"/>
                          <a:pt x="712" y="3363"/>
                          <a:pt x="61" y="4791"/>
                        </a:cubicBezTo>
                        <a:cubicBezTo>
                          <a:pt x="0" y="4941"/>
                          <a:pt x="127" y="5058"/>
                          <a:pt x="253" y="5058"/>
                        </a:cubicBezTo>
                        <a:cubicBezTo>
                          <a:pt x="317" y="5058"/>
                          <a:pt x="381" y="5027"/>
                          <a:pt x="419" y="4954"/>
                        </a:cubicBezTo>
                        <a:cubicBezTo>
                          <a:pt x="999" y="3696"/>
                          <a:pt x="2752" y="3246"/>
                          <a:pt x="3411" y="3122"/>
                        </a:cubicBezTo>
                        <a:cubicBezTo>
                          <a:pt x="3424" y="3174"/>
                          <a:pt x="3430" y="3233"/>
                          <a:pt x="3443" y="3285"/>
                        </a:cubicBezTo>
                        <a:lnTo>
                          <a:pt x="3443" y="4569"/>
                        </a:lnTo>
                        <a:cubicBezTo>
                          <a:pt x="3437" y="4569"/>
                          <a:pt x="3430" y="4563"/>
                          <a:pt x="3424" y="4563"/>
                        </a:cubicBezTo>
                        <a:cubicBezTo>
                          <a:pt x="3414" y="4560"/>
                          <a:pt x="3349" y="4547"/>
                          <a:pt x="3242" y="4547"/>
                        </a:cubicBezTo>
                        <a:cubicBezTo>
                          <a:pt x="2861" y="4547"/>
                          <a:pt x="1945" y="4710"/>
                          <a:pt x="1025" y="6062"/>
                        </a:cubicBezTo>
                        <a:cubicBezTo>
                          <a:pt x="923" y="6215"/>
                          <a:pt x="1059" y="6371"/>
                          <a:pt x="1197" y="6371"/>
                        </a:cubicBezTo>
                        <a:cubicBezTo>
                          <a:pt x="1253" y="6371"/>
                          <a:pt x="1310" y="6345"/>
                          <a:pt x="1351" y="6283"/>
                        </a:cubicBezTo>
                        <a:cubicBezTo>
                          <a:pt x="2184" y="5060"/>
                          <a:pt x="2960" y="4940"/>
                          <a:pt x="3238" y="4940"/>
                        </a:cubicBezTo>
                        <a:cubicBezTo>
                          <a:pt x="3300" y="4940"/>
                          <a:pt x="3337" y="4946"/>
                          <a:pt x="3345" y="4947"/>
                        </a:cubicBezTo>
                        <a:cubicBezTo>
                          <a:pt x="3359" y="4950"/>
                          <a:pt x="3372" y="4951"/>
                          <a:pt x="3386" y="4951"/>
                        </a:cubicBezTo>
                        <a:cubicBezTo>
                          <a:pt x="3405" y="4951"/>
                          <a:pt x="3424" y="4948"/>
                          <a:pt x="3443" y="4941"/>
                        </a:cubicBezTo>
                        <a:lnTo>
                          <a:pt x="3443" y="23111"/>
                        </a:lnTo>
                        <a:cubicBezTo>
                          <a:pt x="3443" y="23242"/>
                          <a:pt x="3543" y="23307"/>
                          <a:pt x="3641" y="23307"/>
                        </a:cubicBezTo>
                        <a:cubicBezTo>
                          <a:pt x="3740" y="23307"/>
                          <a:pt x="3837" y="23242"/>
                          <a:pt x="3834" y="23111"/>
                        </a:cubicBezTo>
                        <a:lnTo>
                          <a:pt x="3834" y="4941"/>
                        </a:lnTo>
                        <a:cubicBezTo>
                          <a:pt x="3848" y="4940"/>
                          <a:pt x="3862" y="4939"/>
                          <a:pt x="3879" y="4939"/>
                        </a:cubicBezTo>
                        <a:cubicBezTo>
                          <a:pt x="4169" y="4939"/>
                          <a:pt x="4937" y="5074"/>
                          <a:pt x="5757" y="6283"/>
                        </a:cubicBezTo>
                        <a:cubicBezTo>
                          <a:pt x="5800" y="6345"/>
                          <a:pt x="5858" y="6371"/>
                          <a:pt x="5915" y="6371"/>
                        </a:cubicBezTo>
                        <a:cubicBezTo>
                          <a:pt x="6055" y="6371"/>
                          <a:pt x="6189" y="6215"/>
                          <a:pt x="6083" y="6062"/>
                        </a:cubicBezTo>
                        <a:cubicBezTo>
                          <a:pt x="5175" y="4722"/>
                          <a:pt x="4273" y="4549"/>
                          <a:pt x="3880" y="4549"/>
                        </a:cubicBezTo>
                        <a:cubicBezTo>
                          <a:pt x="3864" y="4549"/>
                          <a:pt x="3849" y="4549"/>
                          <a:pt x="3834" y="4549"/>
                        </a:cubicBezTo>
                        <a:lnTo>
                          <a:pt x="3834" y="3122"/>
                        </a:lnTo>
                        <a:cubicBezTo>
                          <a:pt x="4466" y="3239"/>
                          <a:pt x="6272" y="3676"/>
                          <a:pt x="6858" y="4954"/>
                        </a:cubicBezTo>
                        <a:cubicBezTo>
                          <a:pt x="6899" y="5030"/>
                          <a:pt x="6964" y="5062"/>
                          <a:pt x="7030" y="5062"/>
                        </a:cubicBezTo>
                        <a:cubicBezTo>
                          <a:pt x="7154" y="5062"/>
                          <a:pt x="7277" y="4945"/>
                          <a:pt x="7217" y="4791"/>
                        </a:cubicBezTo>
                        <a:cubicBezTo>
                          <a:pt x="6526" y="3272"/>
                          <a:pt x="4460" y="2822"/>
                          <a:pt x="3841" y="2718"/>
                        </a:cubicBezTo>
                        <a:cubicBezTo>
                          <a:pt x="4023" y="1695"/>
                          <a:pt x="4362" y="639"/>
                          <a:pt x="5001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8" name="Google Shape;2898;p87"/>
                  <p:cNvSpPr/>
                  <p:nvPr/>
                </p:nvSpPr>
                <p:spPr>
                  <a:xfrm>
                    <a:off x="6174869" y="3489819"/>
                    <a:ext cx="227732" cy="348946"/>
                  </a:xfrm>
                  <a:custGeom>
                    <a:rect b="b" l="l" r="r" t="t"/>
                    <a:pathLst>
                      <a:path extrusionOk="0" h="13821" w="9020">
                        <a:moveTo>
                          <a:pt x="1703" y="0"/>
                        </a:moveTo>
                        <a:cubicBezTo>
                          <a:pt x="912" y="0"/>
                          <a:pt x="308" y="102"/>
                          <a:pt x="240" y="114"/>
                        </a:cubicBezTo>
                        <a:cubicBezTo>
                          <a:pt x="0" y="157"/>
                          <a:pt x="45" y="502"/>
                          <a:pt x="270" y="502"/>
                        </a:cubicBezTo>
                        <a:cubicBezTo>
                          <a:pt x="283" y="502"/>
                          <a:pt x="297" y="501"/>
                          <a:pt x="312" y="498"/>
                        </a:cubicBezTo>
                        <a:cubicBezTo>
                          <a:pt x="326" y="496"/>
                          <a:pt x="898" y="401"/>
                          <a:pt x="1658" y="401"/>
                        </a:cubicBezTo>
                        <a:cubicBezTo>
                          <a:pt x="2973" y="401"/>
                          <a:pt x="4850" y="685"/>
                          <a:pt x="5383" y="2225"/>
                        </a:cubicBezTo>
                        <a:cubicBezTo>
                          <a:pt x="6282" y="4806"/>
                          <a:pt x="8589" y="13579"/>
                          <a:pt x="8609" y="13670"/>
                        </a:cubicBezTo>
                        <a:cubicBezTo>
                          <a:pt x="8635" y="13755"/>
                          <a:pt x="8713" y="13820"/>
                          <a:pt x="8804" y="13820"/>
                        </a:cubicBezTo>
                        <a:cubicBezTo>
                          <a:pt x="8817" y="13814"/>
                          <a:pt x="8837" y="13814"/>
                          <a:pt x="8850" y="13807"/>
                        </a:cubicBezTo>
                        <a:cubicBezTo>
                          <a:pt x="8954" y="13781"/>
                          <a:pt x="9019" y="13677"/>
                          <a:pt x="8993" y="13572"/>
                        </a:cubicBezTo>
                        <a:cubicBezTo>
                          <a:pt x="8967" y="13481"/>
                          <a:pt x="6654" y="4695"/>
                          <a:pt x="5761" y="2095"/>
                        </a:cubicBezTo>
                        <a:cubicBezTo>
                          <a:pt x="5149" y="328"/>
                          <a:pt x="3124" y="0"/>
                          <a:pt x="1703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9" name="Google Shape;2899;p87"/>
                  <p:cNvSpPr/>
                  <p:nvPr/>
                </p:nvSpPr>
                <p:spPr>
                  <a:xfrm>
                    <a:off x="6172345" y="3518576"/>
                    <a:ext cx="99425" cy="38300"/>
                  </a:xfrm>
                  <a:custGeom>
                    <a:rect b="b" l="l" r="r" t="t"/>
                    <a:pathLst>
                      <a:path extrusionOk="0" h="1517" w="3938">
                        <a:moveTo>
                          <a:pt x="1572" y="1"/>
                        </a:moveTo>
                        <a:cubicBezTo>
                          <a:pt x="803" y="1"/>
                          <a:pt x="210" y="288"/>
                          <a:pt x="197" y="291"/>
                        </a:cubicBezTo>
                        <a:cubicBezTo>
                          <a:pt x="0" y="398"/>
                          <a:pt x="104" y="665"/>
                          <a:pt x="283" y="665"/>
                        </a:cubicBezTo>
                        <a:cubicBezTo>
                          <a:pt x="311" y="665"/>
                          <a:pt x="342" y="658"/>
                          <a:pt x="373" y="643"/>
                        </a:cubicBezTo>
                        <a:cubicBezTo>
                          <a:pt x="413" y="626"/>
                          <a:pt x="914" y="385"/>
                          <a:pt x="1561" y="385"/>
                        </a:cubicBezTo>
                        <a:cubicBezTo>
                          <a:pt x="2175" y="385"/>
                          <a:pt x="2921" y="603"/>
                          <a:pt x="3527" y="1438"/>
                        </a:cubicBezTo>
                        <a:cubicBezTo>
                          <a:pt x="3566" y="1490"/>
                          <a:pt x="3623" y="1516"/>
                          <a:pt x="3687" y="1516"/>
                        </a:cubicBezTo>
                        <a:lnTo>
                          <a:pt x="3687" y="1516"/>
                        </a:lnTo>
                        <a:cubicBezTo>
                          <a:pt x="3848" y="1514"/>
                          <a:pt x="3937" y="1333"/>
                          <a:pt x="3847" y="1204"/>
                        </a:cubicBezTo>
                        <a:cubicBezTo>
                          <a:pt x="3153" y="249"/>
                          <a:pt x="2286" y="1"/>
                          <a:pt x="1572" y="1"/>
                        </a:cubicBezTo>
                        <a:close/>
                        <a:moveTo>
                          <a:pt x="3687" y="1516"/>
                        </a:moveTo>
                        <a:lnTo>
                          <a:pt x="3687" y="1516"/>
                        </a:lnTo>
                        <a:cubicBezTo>
                          <a:pt x="3686" y="1517"/>
                          <a:pt x="3685" y="1517"/>
                          <a:pt x="3684" y="1517"/>
                        </a:cubicBezTo>
                        <a:lnTo>
                          <a:pt x="3690" y="1517"/>
                        </a:lnTo>
                        <a:cubicBezTo>
                          <a:pt x="3689" y="1517"/>
                          <a:pt x="3688" y="1517"/>
                          <a:pt x="3687" y="1516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0" name="Google Shape;2900;p87"/>
                  <p:cNvSpPr/>
                  <p:nvPr/>
                </p:nvSpPr>
                <p:spPr>
                  <a:xfrm>
                    <a:off x="6172168" y="3557255"/>
                    <a:ext cx="99601" cy="38300"/>
                  </a:xfrm>
                  <a:custGeom>
                    <a:rect b="b" l="l" r="r" t="t"/>
                    <a:pathLst>
                      <a:path extrusionOk="0" h="1517" w="3945">
                        <a:moveTo>
                          <a:pt x="1579" y="1"/>
                        </a:moveTo>
                        <a:cubicBezTo>
                          <a:pt x="810" y="1"/>
                          <a:pt x="217" y="287"/>
                          <a:pt x="204" y="291"/>
                        </a:cubicBezTo>
                        <a:cubicBezTo>
                          <a:pt x="0" y="393"/>
                          <a:pt x="106" y="671"/>
                          <a:pt x="290" y="671"/>
                        </a:cubicBezTo>
                        <a:cubicBezTo>
                          <a:pt x="318" y="671"/>
                          <a:pt x="349" y="664"/>
                          <a:pt x="380" y="649"/>
                        </a:cubicBezTo>
                        <a:cubicBezTo>
                          <a:pt x="420" y="629"/>
                          <a:pt x="923" y="386"/>
                          <a:pt x="1571" y="386"/>
                        </a:cubicBezTo>
                        <a:cubicBezTo>
                          <a:pt x="2185" y="386"/>
                          <a:pt x="2929" y="604"/>
                          <a:pt x="3534" y="1438"/>
                        </a:cubicBezTo>
                        <a:cubicBezTo>
                          <a:pt x="3573" y="1489"/>
                          <a:pt x="3630" y="1515"/>
                          <a:pt x="3694" y="1516"/>
                        </a:cubicBezTo>
                        <a:lnTo>
                          <a:pt x="3694" y="1516"/>
                        </a:lnTo>
                        <a:cubicBezTo>
                          <a:pt x="3855" y="1514"/>
                          <a:pt x="3944" y="1333"/>
                          <a:pt x="3854" y="1203"/>
                        </a:cubicBezTo>
                        <a:cubicBezTo>
                          <a:pt x="3160" y="249"/>
                          <a:pt x="2293" y="1"/>
                          <a:pt x="1579" y="1"/>
                        </a:cubicBezTo>
                        <a:close/>
                        <a:moveTo>
                          <a:pt x="3694" y="1516"/>
                        </a:moveTo>
                        <a:lnTo>
                          <a:pt x="3694" y="1516"/>
                        </a:lnTo>
                        <a:cubicBezTo>
                          <a:pt x="3693" y="1516"/>
                          <a:pt x="3692" y="1516"/>
                          <a:pt x="3691" y="1516"/>
                        </a:cubicBezTo>
                        <a:lnTo>
                          <a:pt x="3697" y="1516"/>
                        </a:lnTo>
                        <a:cubicBezTo>
                          <a:pt x="3696" y="1516"/>
                          <a:pt x="3695" y="1516"/>
                          <a:pt x="3694" y="1516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1" name="Google Shape;2901;p87"/>
                  <p:cNvSpPr/>
                  <p:nvPr/>
                </p:nvSpPr>
                <p:spPr>
                  <a:xfrm>
                    <a:off x="6172319" y="3595782"/>
                    <a:ext cx="99425" cy="38300"/>
                  </a:xfrm>
                  <a:custGeom>
                    <a:rect b="b" l="l" r="r" t="t"/>
                    <a:pathLst>
                      <a:path extrusionOk="0" h="1517" w="3938">
                        <a:moveTo>
                          <a:pt x="1576" y="0"/>
                        </a:moveTo>
                        <a:cubicBezTo>
                          <a:pt x="806" y="0"/>
                          <a:pt x="211" y="290"/>
                          <a:pt x="198" y="296"/>
                        </a:cubicBezTo>
                        <a:cubicBezTo>
                          <a:pt x="1" y="398"/>
                          <a:pt x="106" y="670"/>
                          <a:pt x="285" y="670"/>
                        </a:cubicBezTo>
                        <a:cubicBezTo>
                          <a:pt x="313" y="670"/>
                          <a:pt x="343" y="663"/>
                          <a:pt x="374" y="648"/>
                        </a:cubicBezTo>
                        <a:cubicBezTo>
                          <a:pt x="414" y="628"/>
                          <a:pt x="917" y="385"/>
                          <a:pt x="1565" y="385"/>
                        </a:cubicBezTo>
                        <a:cubicBezTo>
                          <a:pt x="2179" y="385"/>
                          <a:pt x="2923" y="603"/>
                          <a:pt x="3528" y="1437"/>
                        </a:cubicBezTo>
                        <a:cubicBezTo>
                          <a:pt x="3564" y="1485"/>
                          <a:pt x="3616" y="1516"/>
                          <a:pt x="3675" y="1516"/>
                        </a:cubicBezTo>
                        <a:cubicBezTo>
                          <a:pt x="3680" y="1516"/>
                          <a:pt x="3685" y="1516"/>
                          <a:pt x="3690" y="1515"/>
                        </a:cubicBezTo>
                        <a:lnTo>
                          <a:pt x="3690" y="1515"/>
                        </a:lnTo>
                        <a:cubicBezTo>
                          <a:pt x="3691" y="1515"/>
                          <a:pt x="3692" y="1515"/>
                          <a:pt x="3693" y="1515"/>
                        </a:cubicBezTo>
                        <a:cubicBezTo>
                          <a:pt x="3851" y="1515"/>
                          <a:pt x="3937" y="1331"/>
                          <a:pt x="3848" y="1202"/>
                        </a:cubicBezTo>
                        <a:cubicBezTo>
                          <a:pt x="3155" y="249"/>
                          <a:pt x="2290" y="0"/>
                          <a:pt x="157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2" name="Google Shape;2902;p87"/>
                  <p:cNvSpPr/>
                  <p:nvPr/>
                </p:nvSpPr>
                <p:spPr>
                  <a:xfrm>
                    <a:off x="6172294" y="3634436"/>
                    <a:ext cx="99450" cy="38275"/>
                  </a:xfrm>
                  <a:custGeom>
                    <a:rect b="b" l="l" r="r" t="t"/>
                    <a:pathLst>
                      <a:path extrusionOk="0" h="1516" w="3939">
                        <a:moveTo>
                          <a:pt x="1574" y="0"/>
                        </a:moveTo>
                        <a:cubicBezTo>
                          <a:pt x="805" y="0"/>
                          <a:pt x="212" y="287"/>
                          <a:pt x="199" y="291"/>
                        </a:cubicBezTo>
                        <a:cubicBezTo>
                          <a:pt x="0" y="398"/>
                          <a:pt x="108" y="669"/>
                          <a:pt x="289" y="669"/>
                        </a:cubicBezTo>
                        <a:cubicBezTo>
                          <a:pt x="316" y="669"/>
                          <a:pt x="345" y="663"/>
                          <a:pt x="375" y="649"/>
                        </a:cubicBezTo>
                        <a:cubicBezTo>
                          <a:pt x="415" y="629"/>
                          <a:pt x="918" y="385"/>
                          <a:pt x="1566" y="385"/>
                        </a:cubicBezTo>
                        <a:cubicBezTo>
                          <a:pt x="2180" y="385"/>
                          <a:pt x="2924" y="604"/>
                          <a:pt x="3529" y="1438"/>
                        </a:cubicBezTo>
                        <a:cubicBezTo>
                          <a:pt x="3568" y="1490"/>
                          <a:pt x="3627" y="1516"/>
                          <a:pt x="3692" y="1516"/>
                        </a:cubicBezTo>
                        <a:lnTo>
                          <a:pt x="3686" y="1516"/>
                        </a:lnTo>
                        <a:cubicBezTo>
                          <a:pt x="3689" y="1516"/>
                          <a:pt x="3691" y="1516"/>
                          <a:pt x="3694" y="1516"/>
                        </a:cubicBezTo>
                        <a:cubicBezTo>
                          <a:pt x="3852" y="1516"/>
                          <a:pt x="3938" y="1331"/>
                          <a:pt x="3849" y="1203"/>
                        </a:cubicBezTo>
                        <a:cubicBezTo>
                          <a:pt x="3155" y="248"/>
                          <a:pt x="2288" y="0"/>
                          <a:pt x="1574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3" name="Google Shape;2903;p87"/>
                  <p:cNvSpPr/>
                  <p:nvPr/>
                </p:nvSpPr>
                <p:spPr>
                  <a:xfrm>
                    <a:off x="6172319" y="3673040"/>
                    <a:ext cx="99450" cy="38351"/>
                  </a:xfrm>
                  <a:custGeom>
                    <a:rect b="b" l="l" r="r" t="t"/>
                    <a:pathLst>
                      <a:path extrusionOk="0" h="1519" w="3939">
                        <a:moveTo>
                          <a:pt x="1569" y="1"/>
                        </a:moveTo>
                        <a:cubicBezTo>
                          <a:pt x="802" y="1"/>
                          <a:pt x="211" y="286"/>
                          <a:pt x="198" y="293"/>
                        </a:cubicBezTo>
                        <a:cubicBezTo>
                          <a:pt x="1" y="395"/>
                          <a:pt x="106" y="667"/>
                          <a:pt x="285" y="667"/>
                        </a:cubicBezTo>
                        <a:cubicBezTo>
                          <a:pt x="313" y="667"/>
                          <a:pt x="343" y="660"/>
                          <a:pt x="374" y="645"/>
                        </a:cubicBezTo>
                        <a:cubicBezTo>
                          <a:pt x="414" y="625"/>
                          <a:pt x="915" y="384"/>
                          <a:pt x="1562" y="384"/>
                        </a:cubicBezTo>
                        <a:cubicBezTo>
                          <a:pt x="2176" y="384"/>
                          <a:pt x="2922" y="602"/>
                          <a:pt x="3528" y="1434"/>
                        </a:cubicBezTo>
                        <a:cubicBezTo>
                          <a:pt x="3567" y="1485"/>
                          <a:pt x="3624" y="1517"/>
                          <a:pt x="3688" y="1518"/>
                        </a:cubicBezTo>
                        <a:lnTo>
                          <a:pt x="3688" y="1518"/>
                        </a:lnTo>
                        <a:cubicBezTo>
                          <a:pt x="3849" y="1516"/>
                          <a:pt x="3938" y="1335"/>
                          <a:pt x="3848" y="1206"/>
                        </a:cubicBezTo>
                        <a:cubicBezTo>
                          <a:pt x="3153" y="249"/>
                          <a:pt x="2284" y="1"/>
                          <a:pt x="1569" y="1"/>
                        </a:cubicBezTo>
                        <a:close/>
                        <a:moveTo>
                          <a:pt x="3688" y="1518"/>
                        </a:moveTo>
                        <a:lnTo>
                          <a:pt x="3688" y="1518"/>
                        </a:lnTo>
                        <a:cubicBezTo>
                          <a:pt x="3687" y="1518"/>
                          <a:pt x="3686" y="1518"/>
                          <a:pt x="3685" y="1518"/>
                        </a:cubicBezTo>
                        <a:lnTo>
                          <a:pt x="3691" y="1518"/>
                        </a:lnTo>
                        <a:cubicBezTo>
                          <a:pt x="3690" y="1518"/>
                          <a:pt x="3689" y="1518"/>
                          <a:pt x="3688" y="1518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4" name="Google Shape;2904;p87"/>
                  <p:cNvSpPr/>
                  <p:nvPr/>
                </p:nvSpPr>
                <p:spPr>
                  <a:xfrm>
                    <a:off x="6172319" y="3711643"/>
                    <a:ext cx="99450" cy="38427"/>
                  </a:xfrm>
                  <a:custGeom>
                    <a:rect b="b" l="l" r="r" t="t"/>
                    <a:pathLst>
                      <a:path extrusionOk="0" h="1522" w="3939">
                        <a:moveTo>
                          <a:pt x="1572" y="1"/>
                        </a:moveTo>
                        <a:cubicBezTo>
                          <a:pt x="804" y="1"/>
                          <a:pt x="211" y="289"/>
                          <a:pt x="198" y="296"/>
                        </a:cubicBezTo>
                        <a:cubicBezTo>
                          <a:pt x="1" y="397"/>
                          <a:pt x="106" y="669"/>
                          <a:pt x="285" y="669"/>
                        </a:cubicBezTo>
                        <a:cubicBezTo>
                          <a:pt x="313" y="669"/>
                          <a:pt x="343" y="663"/>
                          <a:pt x="374" y="648"/>
                        </a:cubicBezTo>
                        <a:cubicBezTo>
                          <a:pt x="414" y="628"/>
                          <a:pt x="915" y="387"/>
                          <a:pt x="1562" y="387"/>
                        </a:cubicBezTo>
                        <a:cubicBezTo>
                          <a:pt x="2176" y="387"/>
                          <a:pt x="2922" y="604"/>
                          <a:pt x="3528" y="1436"/>
                        </a:cubicBezTo>
                        <a:cubicBezTo>
                          <a:pt x="3567" y="1488"/>
                          <a:pt x="3624" y="1520"/>
                          <a:pt x="3688" y="1521"/>
                        </a:cubicBezTo>
                        <a:lnTo>
                          <a:pt x="3688" y="1521"/>
                        </a:lnTo>
                        <a:cubicBezTo>
                          <a:pt x="3849" y="1519"/>
                          <a:pt x="3938" y="1338"/>
                          <a:pt x="3848" y="1208"/>
                        </a:cubicBezTo>
                        <a:cubicBezTo>
                          <a:pt x="3154" y="250"/>
                          <a:pt x="2287" y="1"/>
                          <a:pt x="1572" y="1"/>
                        </a:cubicBezTo>
                        <a:close/>
                        <a:moveTo>
                          <a:pt x="3688" y="1521"/>
                        </a:moveTo>
                        <a:lnTo>
                          <a:pt x="3688" y="1521"/>
                        </a:lnTo>
                        <a:cubicBezTo>
                          <a:pt x="3687" y="1521"/>
                          <a:pt x="3686" y="1521"/>
                          <a:pt x="3685" y="1521"/>
                        </a:cubicBezTo>
                        <a:lnTo>
                          <a:pt x="3691" y="1521"/>
                        </a:lnTo>
                        <a:cubicBezTo>
                          <a:pt x="3690" y="1521"/>
                          <a:pt x="3689" y="1521"/>
                          <a:pt x="3688" y="152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5" name="Google Shape;2905;p87"/>
                  <p:cNvSpPr/>
                  <p:nvPr/>
                </p:nvSpPr>
                <p:spPr>
                  <a:xfrm>
                    <a:off x="6172345" y="3750272"/>
                    <a:ext cx="99425" cy="38300"/>
                  </a:xfrm>
                  <a:custGeom>
                    <a:rect b="b" l="l" r="r" t="t"/>
                    <a:pathLst>
                      <a:path extrusionOk="0" h="1517" w="3938">
                        <a:moveTo>
                          <a:pt x="1572" y="1"/>
                        </a:moveTo>
                        <a:cubicBezTo>
                          <a:pt x="803" y="1"/>
                          <a:pt x="210" y="288"/>
                          <a:pt x="197" y="291"/>
                        </a:cubicBezTo>
                        <a:cubicBezTo>
                          <a:pt x="0" y="398"/>
                          <a:pt x="104" y="665"/>
                          <a:pt x="283" y="665"/>
                        </a:cubicBezTo>
                        <a:cubicBezTo>
                          <a:pt x="311" y="665"/>
                          <a:pt x="342" y="658"/>
                          <a:pt x="373" y="643"/>
                        </a:cubicBezTo>
                        <a:cubicBezTo>
                          <a:pt x="413" y="626"/>
                          <a:pt x="914" y="385"/>
                          <a:pt x="1561" y="385"/>
                        </a:cubicBezTo>
                        <a:cubicBezTo>
                          <a:pt x="2175" y="385"/>
                          <a:pt x="2921" y="603"/>
                          <a:pt x="3527" y="1438"/>
                        </a:cubicBezTo>
                        <a:cubicBezTo>
                          <a:pt x="3566" y="1489"/>
                          <a:pt x="3623" y="1515"/>
                          <a:pt x="3687" y="1516"/>
                        </a:cubicBezTo>
                        <a:lnTo>
                          <a:pt x="3687" y="1516"/>
                        </a:lnTo>
                        <a:cubicBezTo>
                          <a:pt x="3848" y="1514"/>
                          <a:pt x="3937" y="1333"/>
                          <a:pt x="3847" y="1203"/>
                        </a:cubicBezTo>
                        <a:cubicBezTo>
                          <a:pt x="3153" y="249"/>
                          <a:pt x="2286" y="1"/>
                          <a:pt x="1572" y="1"/>
                        </a:cubicBezTo>
                        <a:close/>
                        <a:moveTo>
                          <a:pt x="3687" y="1516"/>
                        </a:moveTo>
                        <a:cubicBezTo>
                          <a:pt x="3686" y="1516"/>
                          <a:pt x="3685" y="1516"/>
                          <a:pt x="3684" y="1516"/>
                        </a:cubicBezTo>
                        <a:lnTo>
                          <a:pt x="3690" y="1516"/>
                        </a:lnTo>
                        <a:cubicBezTo>
                          <a:pt x="3689" y="1516"/>
                          <a:pt x="3688" y="1516"/>
                          <a:pt x="3687" y="1516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6" name="Google Shape;2906;p87"/>
                  <p:cNvSpPr/>
                  <p:nvPr/>
                </p:nvSpPr>
                <p:spPr>
                  <a:xfrm>
                    <a:off x="6175097" y="3786679"/>
                    <a:ext cx="78242" cy="462635"/>
                  </a:xfrm>
                  <a:custGeom>
                    <a:rect b="b" l="l" r="r" t="t"/>
                    <a:pathLst>
                      <a:path extrusionOk="0" h="18324" w="3099">
                        <a:moveTo>
                          <a:pt x="572" y="1"/>
                        </a:moveTo>
                        <a:cubicBezTo>
                          <a:pt x="379" y="1"/>
                          <a:pt x="251" y="20"/>
                          <a:pt x="238" y="22"/>
                        </a:cubicBezTo>
                        <a:cubicBezTo>
                          <a:pt x="1" y="72"/>
                          <a:pt x="38" y="415"/>
                          <a:pt x="266" y="415"/>
                        </a:cubicBezTo>
                        <a:cubicBezTo>
                          <a:pt x="276" y="415"/>
                          <a:pt x="286" y="414"/>
                          <a:pt x="296" y="413"/>
                        </a:cubicBezTo>
                        <a:cubicBezTo>
                          <a:pt x="299" y="413"/>
                          <a:pt x="407" y="397"/>
                          <a:pt x="574" y="397"/>
                        </a:cubicBezTo>
                        <a:cubicBezTo>
                          <a:pt x="887" y="397"/>
                          <a:pt x="1405" y="453"/>
                          <a:pt x="1809" y="772"/>
                        </a:cubicBezTo>
                        <a:cubicBezTo>
                          <a:pt x="2167" y="1058"/>
                          <a:pt x="2376" y="1508"/>
                          <a:pt x="2421" y="2101"/>
                        </a:cubicBezTo>
                        <a:cubicBezTo>
                          <a:pt x="2591" y="4278"/>
                          <a:pt x="2701" y="17984"/>
                          <a:pt x="2701" y="18121"/>
                        </a:cubicBezTo>
                        <a:cubicBezTo>
                          <a:pt x="2708" y="18232"/>
                          <a:pt x="2793" y="18317"/>
                          <a:pt x="2903" y="18317"/>
                        </a:cubicBezTo>
                        <a:lnTo>
                          <a:pt x="2903" y="18323"/>
                        </a:lnTo>
                        <a:cubicBezTo>
                          <a:pt x="3014" y="18317"/>
                          <a:pt x="3099" y="18232"/>
                          <a:pt x="3099" y="18121"/>
                        </a:cubicBezTo>
                        <a:cubicBezTo>
                          <a:pt x="3099" y="17978"/>
                          <a:pt x="2982" y="4265"/>
                          <a:pt x="2812" y="2075"/>
                        </a:cubicBezTo>
                        <a:cubicBezTo>
                          <a:pt x="2760" y="1358"/>
                          <a:pt x="2506" y="824"/>
                          <a:pt x="2050" y="465"/>
                        </a:cubicBezTo>
                        <a:cubicBezTo>
                          <a:pt x="1553" y="71"/>
                          <a:pt x="943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7" name="Google Shape;2907;p87"/>
                  <p:cNvSpPr/>
                  <p:nvPr/>
                </p:nvSpPr>
                <p:spPr>
                  <a:xfrm>
                    <a:off x="6213170" y="3937356"/>
                    <a:ext cx="36533" cy="80110"/>
                  </a:xfrm>
                  <a:custGeom>
                    <a:rect b="b" l="l" r="r" t="t"/>
                    <a:pathLst>
                      <a:path extrusionOk="0" h="3173" w="1447">
                        <a:moveTo>
                          <a:pt x="1165" y="1"/>
                        </a:moveTo>
                        <a:cubicBezTo>
                          <a:pt x="1121" y="1"/>
                          <a:pt x="1074" y="17"/>
                          <a:pt x="1030" y="57"/>
                        </a:cubicBezTo>
                        <a:cubicBezTo>
                          <a:pt x="998" y="89"/>
                          <a:pt x="125" y="930"/>
                          <a:pt x="7" y="2963"/>
                        </a:cubicBezTo>
                        <a:cubicBezTo>
                          <a:pt x="1" y="3074"/>
                          <a:pt x="85" y="3166"/>
                          <a:pt x="190" y="3172"/>
                        </a:cubicBezTo>
                        <a:lnTo>
                          <a:pt x="203" y="3172"/>
                        </a:lnTo>
                        <a:cubicBezTo>
                          <a:pt x="307" y="3172"/>
                          <a:pt x="392" y="3087"/>
                          <a:pt x="398" y="2983"/>
                        </a:cubicBezTo>
                        <a:cubicBezTo>
                          <a:pt x="509" y="1126"/>
                          <a:pt x="1291" y="356"/>
                          <a:pt x="1304" y="343"/>
                        </a:cubicBezTo>
                        <a:cubicBezTo>
                          <a:pt x="1446" y="202"/>
                          <a:pt x="1320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8" name="Google Shape;2908;p87"/>
                  <p:cNvSpPr/>
                  <p:nvPr/>
                </p:nvSpPr>
                <p:spPr>
                  <a:xfrm>
                    <a:off x="6196052" y="3860099"/>
                    <a:ext cx="50672" cy="64709"/>
                  </a:xfrm>
                  <a:custGeom>
                    <a:rect b="b" l="l" r="r" t="t"/>
                    <a:pathLst>
                      <a:path extrusionOk="0" h="2563" w="2007">
                        <a:moveTo>
                          <a:pt x="1733" y="0"/>
                        </a:moveTo>
                        <a:cubicBezTo>
                          <a:pt x="1725" y="0"/>
                          <a:pt x="1717" y="0"/>
                          <a:pt x="1708" y="1"/>
                        </a:cubicBezTo>
                        <a:cubicBezTo>
                          <a:pt x="1689" y="8"/>
                          <a:pt x="1" y="249"/>
                          <a:pt x="60" y="2374"/>
                        </a:cubicBezTo>
                        <a:cubicBezTo>
                          <a:pt x="66" y="2478"/>
                          <a:pt x="151" y="2563"/>
                          <a:pt x="255" y="2563"/>
                        </a:cubicBezTo>
                        <a:lnTo>
                          <a:pt x="262" y="2563"/>
                        </a:lnTo>
                        <a:cubicBezTo>
                          <a:pt x="372" y="2563"/>
                          <a:pt x="457" y="2471"/>
                          <a:pt x="451" y="2361"/>
                        </a:cubicBezTo>
                        <a:cubicBezTo>
                          <a:pt x="405" y="607"/>
                          <a:pt x="1695" y="405"/>
                          <a:pt x="1754" y="392"/>
                        </a:cubicBezTo>
                        <a:cubicBezTo>
                          <a:pt x="2006" y="361"/>
                          <a:pt x="1966" y="0"/>
                          <a:pt x="1733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9" name="Google Shape;2909;p87"/>
                  <p:cNvSpPr/>
                  <p:nvPr/>
                </p:nvSpPr>
                <p:spPr>
                  <a:xfrm>
                    <a:off x="6216149" y="4067254"/>
                    <a:ext cx="37997" cy="81852"/>
                  </a:xfrm>
                  <a:custGeom>
                    <a:rect b="b" l="l" r="r" t="t"/>
                    <a:pathLst>
                      <a:path extrusionOk="0" h="3242" w="1505">
                        <a:moveTo>
                          <a:pt x="1212" y="1"/>
                        </a:moveTo>
                        <a:cubicBezTo>
                          <a:pt x="1170" y="1"/>
                          <a:pt x="1125" y="17"/>
                          <a:pt x="1082" y="54"/>
                        </a:cubicBezTo>
                        <a:cubicBezTo>
                          <a:pt x="1036" y="87"/>
                          <a:pt x="0" y="927"/>
                          <a:pt x="59" y="3046"/>
                        </a:cubicBezTo>
                        <a:cubicBezTo>
                          <a:pt x="59" y="3156"/>
                          <a:pt x="150" y="3241"/>
                          <a:pt x="254" y="3241"/>
                        </a:cubicBezTo>
                        <a:lnTo>
                          <a:pt x="261" y="3241"/>
                        </a:lnTo>
                        <a:cubicBezTo>
                          <a:pt x="372" y="3235"/>
                          <a:pt x="456" y="3143"/>
                          <a:pt x="450" y="3033"/>
                        </a:cubicBezTo>
                        <a:cubicBezTo>
                          <a:pt x="398" y="1142"/>
                          <a:pt x="1310" y="380"/>
                          <a:pt x="1323" y="367"/>
                        </a:cubicBezTo>
                        <a:cubicBezTo>
                          <a:pt x="1504" y="237"/>
                          <a:pt x="1377" y="1"/>
                          <a:pt x="121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0" name="Google Shape;2910;p87"/>
                  <p:cNvSpPr/>
                  <p:nvPr/>
                </p:nvSpPr>
                <p:spPr>
                  <a:xfrm>
                    <a:off x="6240816" y="3893097"/>
                    <a:ext cx="32620" cy="64305"/>
                  </a:xfrm>
                  <a:custGeom>
                    <a:rect b="b" l="l" r="r" t="t"/>
                    <a:pathLst>
                      <a:path extrusionOk="0" h="2547" w="1292">
                        <a:moveTo>
                          <a:pt x="222" y="1"/>
                        </a:moveTo>
                        <a:cubicBezTo>
                          <a:pt x="151" y="1"/>
                          <a:pt x="85" y="40"/>
                          <a:pt x="53" y="109"/>
                        </a:cubicBezTo>
                        <a:cubicBezTo>
                          <a:pt x="1" y="206"/>
                          <a:pt x="40" y="324"/>
                          <a:pt x="138" y="376"/>
                        </a:cubicBezTo>
                        <a:cubicBezTo>
                          <a:pt x="144" y="376"/>
                          <a:pt x="841" y="760"/>
                          <a:pt x="894" y="2357"/>
                        </a:cubicBezTo>
                        <a:cubicBezTo>
                          <a:pt x="900" y="2461"/>
                          <a:pt x="985" y="2546"/>
                          <a:pt x="1089" y="2546"/>
                        </a:cubicBezTo>
                        <a:lnTo>
                          <a:pt x="1096" y="2546"/>
                        </a:lnTo>
                        <a:cubicBezTo>
                          <a:pt x="1206" y="2540"/>
                          <a:pt x="1291" y="2448"/>
                          <a:pt x="1291" y="2344"/>
                        </a:cubicBezTo>
                        <a:cubicBezTo>
                          <a:pt x="1226" y="487"/>
                          <a:pt x="346" y="37"/>
                          <a:pt x="314" y="24"/>
                        </a:cubicBezTo>
                        <a:cubicBezTo>
                          <a:pt x="284" y="8"/>
                          <a:pt x="253" y="1"/>
                          <a:pt x="222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1" name="Google Shape;2911;p87"/>
                  <p:cNvSpPr/>
                  <p:nvPr/>
                </p:nvSpPr>
                <p:spPr>
                  <a:xfrm>
                    <a:off x="6354531" y="3754539"/>
                    <a:ext cx="29413" cy="66931"/>
                  </a:xfrm>
                  <a:custGeom>
                    <a:rect b="b" l="l" r="r" t="t"/>
                    <a:pathLst>
                      <a:path extrusionOk="0" h="2651" w="1165">
                        <a:moveTo>
                          <a:pt x="898" y="0"/>
                        </a:moveTo>
                        <a:cubicBezTo>
                          <a:pt x="839" y="0"/>
                          <a:pt x="779" y="28"/>
                          <a:pt x="737" y="96"/>
                        </a:cubicBezTo>
                        <a:cubicBezTo>
                          <a:pt x="704" y="148"/>
                          <a:pt x="0" y="1308"/>
                          <a:pt x="365" y="2507"/>
                        </a:cubicBezTo>
                        <a:cubicBezTo>
                          <a:pt x="391" y="2592"/>
                          <a:pt x="463" y="2651"/>
                          <a:pt x="554" y="2651"/>
                        </a:cubicBezTo>
                        <a:cubicBezTo>
                          <a:pt x="574" y="2651"/>
                          <a:pt x="593" y="2651"/>
                          <a:pt x="606" y="2644"/>
                        </a:cubicBezTo>
                        <a:cubicBezTo>
                          <a:pt x="711" y="2612"/>
                          <a:pt x="769" y="2501"/>
                          <a:pt x="743" y="2397"/>
                        </a:cubicBezTo>
                        <a:cubicBezTo>
                          <a:pt x="430" y="1360"/>
                          <a:pt x="1063" y="317"/>
                          <a:pt x="1069" y="304"/>
                        </a:cubicBezTo>
                        <a:cubicBezTo>
                          <a:pt x="1164" y="146"/>
                          <a:pt x="1033" y="0"/>
                          <a:pt x="89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2" name="Google Shape;2912;p87"/>
                  <p:cNvSpPr/>
                  <p:nvPr/>
                </p:nvSpPr>
                <p:spPr>
                  <a:xfrm>
                    <a:off x="6349759" y="3672914"/>
                    <a:ext cx="35725" cy="39462"/>
                  </a:xfrm>
                  <a:custGeom>
                    <a:rect b="b" l="l" r="r" t="t"/>
                    <a:pathLst>
                      <a:path extrusionOk="0" h="1563" w="1415">
                        <a:moveTo>
                          <a:pt x="246" y="0"/>
                        </a:moveTo>
                        <a:cubicBezTo>
                          <a:pt x="207" y="0"/>
                          <a:pt x="182" y="4"/>
                          <a:pt x="176" y="5"/>
                        </a:cubicBezTo>
                        <a:cubicBezTo>
                          <a:pt x="72" y="18"/>
                          <a:pt x="0" y="116"/>
                          <a:pt x="13" y="220"/>
                        </a:cubicBezTo>
                        <a:cubicBezTo>
                          <a:pt x="32" y="326"/>
                          <a:pt x="117" y="396"/>
                          <a:pt x="221" y="396"/>
                        </a:cubicBezTo>
                        <a:cubicBezTo>
                          <a:pt x="226" y="396"/>
                          <a:pt x="230" y="396"/>
                          <a:pt x="235" y="396"/>
                        </a:cubicBezTo>
                        <a:cubicBezTo>
                          <a:pt x="237" y="395"/>
                          <a:pt x="245" y="394"/>
                          <a:pt x="258" y="394"/>
                        </a:cubicBezTo>
                        <a:cubicBezTo>
                          <a:pt x="365" y="394"/>
                          <a:pt x="795" y="467"/>
                          <a:pt x="1004" y="1406"/>
                        </a:cubicBezTo>
                        <a:cubicBezTo>
                          <a:pt x="1024" y="1497"/>
                          <a:pt x="1102" y="1556"/>
                          <a:pt x="1193" y="1556"/>
                        </a:cubicBezTo>
                        <a:lnTo>
                          <a:pt x="1193" y="1563"/>
                        </a:lnTo>
                        <a:cubicBezTo>
                          <a:pt x="1323" y="1563"/>
                          <a:pt x="1415" y="1445"/>
                          <a:pt x="1389" y="1321"/>
                        </a:cubicBezTo>
                        <a:cubicBezTo>
                          <a:pt x="1118" y="106"/>
                          <a:pt x="463" y="0"/>
                          <a:pt x="24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3" name="Google Shape;2913;p87"/>
                  <p:cNvSpPr/>
                  <p:nvPr/>
                </p:nvSpPr>
                <p:spPr>
                  <a:xfrm>
                    <a:off x="6311585" y="3609138"/>
                    <a:ext cx="26510" cy="46481"/>
                  </a:xfrm>
                  <a:custGeom>
                    <a:rect b="b" l="l" r="r" t="t"/>
                    <a:pathLst>
                      <a:path extrusionOk="0" h="1841" w="1050">
                        <a:moveTo>
                          <a:pt x="833" y="1"/>
                        </a:moveTo>
                        <a:cubicBezTo>
                          <a:pt x="825" y="1"/>
                          <a:pt x="817" y="1"/>
                          <a:pt x="808" y="2"/>
                        </a:cubicBezTo>
                        <a:cubicBezTo>
                          <a:pt x="548" y="48"/>
                          <a:pt x="320" y="211"/>
                          <a:pt x="183" y="439"/>
                        </a:cubicBezTo>
                        <a:cubicBezTo>
                          <a:pt x="0" y="758"/>
                          <a:pt x="20" y="1188"/>
                          <a:pt x="235" y="1716"/>
                        </a:cubicBezTo>
                        <a:cubicBezTo>
                          <a:pt x="267" y="1788"/>
                          <a:pt x="339" y="1840"/>
                          <a:pt x="417" y="1840"/>
                        </a:cubicBezTo>
                        <a:cubicBezTo>
                          <a:pt x="443" y="1840"/>
                          <a:pt x="469" y="1834"/>
                          <a:pt x="496" y="1820"/>
                        </a:cubicBezTo>
                        <a:cubicBezTo>
                          <a:pt x="593" y="1781"/>
                          <a:pt x="645" y="1664"/>
                          <a:pt x="606" y="1566"/>
                        </a:cubicBezTo>
                        <a:cubicBezTo>
                          <a:pt x="437" y="1162"/>
                          <a:pt x="411" y="836"/>
                          <a:pt x="528" y="634"/>
                        </a:cubicBezTo>
                        <a:cubicBezTo>
                          <a:pt x="600" y="504"/>
                          <a:pt x="724" y="419"/>
                          <a:pt x="867" y="387"/>
                        </a:cubicBezTo>
                        <a:cubicBezTo>
                          <a:pt x="978" y="374"/>
                          <a:pt x="1050" y="269"/>
                          <a:pt x="1030" y="165"/>
                        </a:cubicBezTo>
                        <a:cubicBezTo>
                          <a:pt x="1018" y="69"/>
                          <a:pt x="929" y="1"/>
                          <a:pt x="833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4" name="Google Shape;2914;p87"/>
                  <p:cNvSpPr/>
                  <p:nvPr/>
                </p:nvSpPr>
                <p:spPr>
                  <a:xfrm>
                    <a:off x="6310095" y="3539077"/>
                    <a:ext cx="43956" cy="39361"/>
                  </a:xfrm>
                  <a:custGeom>
                    <a:rect b="b" l="l" r="r" t="t"/>
                    <a:pathLst>
                      <a:path extrusionOk="0" h="1559" w="1741">
                        <a:moveTo>
                          <a:pt x="351" y="1"/>
                        </a:moveTo>
                        <a:cubicBezTo>
                          <a:pt x="247" y="1"/>
                          <a:pt x="180" y="17"/>
                          <a:pt x="170" y="20"/>
                        </a:cubicBezTo>
                        <a:cubicBezTo>
                          <a:pt x="66" y="46"/>
                          <a:pt x="1" y="151"/>
                          <a:pt x="27" y="255"/>
                        </a:cubicBezTo>
                        <a:cubicBezTo>
                          <a:pt x="49" y="344"/>
                          <a:pt x="128" y="404"/>
                          <a:pt x="215" y="404"/>
                        </a:cubicBezTo>
                        <a:cubicBezTo>
                          <a:pt x="230" y="404"/>
                          <a:pt x="246" y="402"/>
                          <a:pt x="261" y="398"/>
                        </a:cubicBezTo>
                        <a:cubicBezTo>
                          <a:pt x="266" y="398"/>
                          <a:pt x="292" y="394"/>
                          <a:pt x="334" y="394"/>
                        </a:cubicBezTo>
                        <a:cubicBezTo>
                          <a:pt x="521" y="394"/>
                          <a:pt x="1017" y="480"/>
                          <a:pt x="1330" y="1421"/>
                        </a:cubicBezTo>
                        <a:cubicBezTo>
                          <a:pt x="1356" y="1500"/>
                          <a:pt x="1434" y="1552"/>
                          <a:pt x="1519" y="1558"/>
                        </a:cubicBezTo>
                        <a:cubicBezTo>
                          <a:pt x="1539" y="1558"/>
                          <a:pt x="1565" y="1552"/>
                          <a:pt x="1584" y="1545"/>
                        </a:cubicBezTo>
                        <a:cubicBezTo>
                          <a:pt x="1682" y="1513"/>
                          <a:pt x="1741" y="1395"/>
                          <a:pt x="1708" y="1298"/>
                        </a:cubicBezTo>
                        <a:cubicBezTo>
                          <a:pt x="1325" y="153"/>
                          <a:pt x="668" y="1"/>
                          <a:pt x="351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5" name="Google Shape;2915;p87"/>
                  <p:cNvSpPr/>
                  <p:nvPr/>
                </p:nvSpPr>
                <p:spPr>
                  <a:xfrm>
                    <a:off x="6246092" y="4163548"/>
                    <a:ext cx="34236" cy="58448"/>
                  </a:xfrm>
                  <a:custGeom>
                    <a:rect b="b" l="l" r="r" t="t"/>
                    <a:pathLst>
                      <a:path extrusionOk="0" h="2315" w="1356">
                        <a:moveTo>
                          <a:pt x="189" y="1"/>
                        </a:moveTo>
                        <a:cubicBezTo>
                          <a:pt x="85" y="1"/>
                          <a:pt x="0" y="92"/>
                          <a:pt x="7" y="203"/>
                        </a:cubicBezTo>
                        <a:cubicBezTo>
                          <a:pt x="13" y="307"/>
                          <a:pt x="98" y="392"/>
                          <a:pt x="202" y="392"/>
                        </a:cubicBezTo>
                        <a:lnTo>
                          <a:pt x="209" y="392"/>
                        </a:lnTo>
                        <a:cubicBezTo>
                          <a:pt x="352" y="398"/>
                          <a:pt x="483" y="463"/>
                          <a:pt x="580" y="568"/>
                        </a:cubicBezTo>
                        <a:cubicBezTo>
                          <a:pt x="763" y="757"/>
                          <a:pt x="965" y="1174"/>
                          <a:pt x="913" y="2106"/>
                        </a:cubicBezTo>
                        <a:cubicBezTo>
                          <a:pt x="906" y="2217"/>
                          <a:pt x="991" y="2308"/>
                          <a:pt x="1095" y="2314"/>
                        </a:cubicBezTo>
                        <a:lnTo>
                          <a:pt x="1108" y="2314"/>
                        </a:lnTo>
                        <a:cubicBezTo>
                          <a:pt x="1213" y="2314"/>
                          <a:pt x="1297" y="2230"/>
                          <a:pt x="1304" y="2125"/>
                        </a:cubicBezTo>
                        <a:cubicBezTo>
                          <a:pt x="1356" y="1259"/>
                          <a:pt x="1199" y="633"/>
                          <a:pt x="848" y="281"/>
                        </a:cubicBezTo>
                        <a:cubicBezTo>
                          <a:pt x="678" y="98"/>
                          <a:pt x="437" y="1"/>
                          <a:pt x="189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6" name="Google Shape;2916;p87"/>
                  <p:cNvSpPr/>
                  <p:nvPr/>
                </p:nvSpPr>
                <p:spPr>
                  <a:xfrm>
                    <a:off x="6239175" y="4015497"/>
                    <a:ext cx="34261" cy="59231"/>
                  </a:xfrm>
                  <a:custGeom>
                    <a:rect b="b" l="l" r="r" t="t"/>
                    <a:pathLst>
                      <a:path extrusionOk="0" h="2346" w="1357">
                        <a:moveTo>
                          <a:pt x="283" y="1"/>
                        </a:moveTo>
                        <a:cubicBezTo>
                          <a:pt x="102" y="1"/>
                          <a:pt x="0" y="271"/>
                          <a:pt x="196" y="377"/>
                        </a:cubicBezTo>
                        <a:cubicBezTo>
                          <a:pt x="229" y="390"/>
                          <a:pt x="906" y="774"/>
                          <a:pt x="959" y="2156"/>
                        </a:cubicBezTo>
                        <a:cubicBezTo>
                          <a:pt x="965" y="2260"/>
                          <a:pt x="1050" y="2345"/>
                          <a:pt x="1154" y="2345"/>
                        </a:cubicBezTo>
                        <a:lnTo>
                          <a:pt x="1161" y="2345"/>
                        </a:lnTo>
                        <a:cubicBezTo>
                          <a:pt x="1271" y="2339"/>
                          <a:pt x="1356" y="2247"/>
                          <a:pt x="1356" y="2137"/>
                        </a:cubicBezTo>
                        <a:cubicBezTo>
                          <a:pt x="1291" y="514"/>
                          <a:pt x="418" y="44"/>
                          <a:pt x="379" y="25"/>
                        </a:cubicBezTo>
                        <a:cubicBezTo>
                          <a:pt x="345" y="8"/>
                          <a:pt x="313" y="1"/>
                          <a:pt x="283" y="1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917" name="Google Shape;2917;p87"/>
                <p:cNvSpPr/>
                <p:nvPr/>
              </p:nvSpPr>
              <p:spPr>
                <a:xfrm>
                  <a:off x="6020481" y="3084268"/>
                  <a:ext cx="321880" cy="160978"/>
                </a:xfrm>
                <a:custGeom>
                  <a:rect b="b" l="l" r="r" t="t"/>
                  <a:pathLst>
                    <a:path extrusionOk="0" h="6376" w="12749">
                      <a:moveTo>
                        <a:pt x="5795" y="0"/>
                      </a:moveTo>
                      <a:cubicBezTo>
                        <a:pt x="5039" y="0"/>
                        <a:pt x="4543" y="404"/>
                        <a:pt x="4309" y="939"/>
                      </a:cubicBezTo>
                      <a:cubicBezTo>
                        <a:pt x="4056" y="756"/>
                        <a:pt x="3755" y="658"/>
                        <a:pt x="3446" y="658"/>
                      </a:cubicBezTo>
                      <a:cubicBezTo>
                        <a:pt x="3436" y="658"/>
                        <a:pt x="3426" y="658"/>
                        <a:pt x="3416" y="658"/>
                      </a:cubicBezTo>
                      <a:cubicBezTo>
                        <a:pt x="2243" y="658"/>
                        <a:pt x="1760" y="1727"/>
                        <a:pt x="1969" y="2607"/>
                      </a:cubicBezTo>
                      <a:cubicBezTo>
                        <a:pt x="1806" y="2627"/>
                        <a:pt x="1650" y="2672"/>
                        <a:pt x="1513" y="2757"/>
                      </a:cubicBezTo>
                      <a:cubicBezTo>
                        <a:pt x="1461" y="2783"/>
                        <a:pt x="1415" y="2816"/>
                        <a:pt x="1376" y="2848"/>
                      </a:cubicBezTo>
                      <a:cubicBezTo>
                        <a:pt x="1" y="3467"/>
                        <a:pt x="235" y="5944"/>
                        <a:pt x="2054" y="5944"/>
                      </a:cubicBezTo>
                      <a:cubicBezTo>
                        <a:pt x="2065" y="5944"/>
                        <a:pt x="2075" y="5944"/>
                        <a:pt x="2086" y="5944"/>
                      </a:cubicBezTo>
                      <a:cubicBezTo>
                        <a:pt x="2401" y="5944"/>
                        <a:pt x="2708" y="5853"/>
                        <a:pt x="2966" y="5677"/>
                      </a:cubicBezTo>
                      <a:cubicBezTo>
                        <a:pt x="3255" y="6078"/>
                        <a:pt x="3718" y="6317"/>
                        <a:pt x="4206" y="6317"/>
                      </a:cubicBezTo>
                      <a:cubicBezTo>
                        <a:pt x="4225" y="6317"/>
                        <a:pt x="4244" y="6316"/>
                        <a:pt x="4263" y="6316"/>
                      </a:cubicBezTo>
                      <a:cubicBezTo>
                        <a:pt x="4824" y="6316"/>
                        <a:pt x="5254" y="6114"/>
                        <a:pt x="5554" y="5801"/>
                      </a:cubicBezTo>
                      <a:cubicBezTo>
                        <a:pt x="5841" y="6069"/>
                        <a:pt x="6221" y="6212"/>
                        <a:pt x="6616" y="6212"/>
                      </a:cubicBezTo>
                      <a:cubicBezTo>
                        <a:pt x="6624" y="6212"/>
                        <a:pt x="6633" y="6212"/>
                        <a:pt x="6642" y="6211"/>
                      </a:cubicBezTo>
                      <a:cubicBezTo>
                        <a:pt x="6654" y="6212"/>
                        <a:pt x="6665" y="6212"/>
                        <a:pt x="6677" y="6212"/>
                      </a:cubicBezTo>
                      <a:cubicBezTo>
                        <a:pt x="7011" y="6212"/>
                        <a:pt x="7343" y="6121"/>
                        <a:pt x="7626" y="5951"/>
                      </a:cubicBezTo>
                      <a:cubicBezTo>
                        <a:pt x="7822" y="6107"/>
                        <a:pt x="8043" y="6231"/>
                        <a:pt x="8291" y="6303"/>
                      </a:cubicBezTo>
                      <a:lnTo>
                        <a:pt x="8324" y="6309"/>
                      </a:lnTo>
                      <a:cubicBezTo>
                        <a:pt x="8480" y="6353"/>
                        <a:pt x="8642" y="6375"/>
                        <a:pt x="8803" y="6375"/>
                      </a:cubicBezTo>
                      <a:cubicBezTo>
                        <a:pt x="9116" y="6375"/>
                        <a:pt x="9427" y="6293"/>
                        <a:pt x="9699" y="6133"/>
                      </a:cubicBezTo>
                      <a:lnTo>
                        <a:pt x="10064" y="5853"/>
                      </a:lnTo>
                      <a:cubicBezTo>
                        <a:pt x="10207" y="5703"/>
                        <a:pt x="10331" y="5534"/>
                        <a:pt x="10416" y="5345"/>
                      </a:cubicBezTo>
                      <a:cubicBezTo>
                        <a:pt x="10596" y="5463"/>
                        <a:pt x="10812" y="5527"/>
                        <a:pt x="11030" y="5527"/>
                      </a:cubicBezTo>
                      <a:cubicBezTo>
                        <a:pt x="11040" y="5527"/>
                        <a:pt x="11051" y="5527"/>
                        <a:pt x="11061" y="5527"/>
                      </a:cubicBezTo>
                      <a:cubicBezTo>
                        <a:pt x="12612" y="5527"/>
                        <a:pt x="12749" y="3552"/>
                        <a:pt x="11478" y="3194"/>
                      </a:cubicBezTo>
                      <a:cubicBezTo>
                        <a:pt x="11543" y="2490"/>
                        <a:pt x="11120" y="1740"/>
                        <a:pt x="10214" y="1740"/>
                      </a:cubicBezTo>
                      <a:cubicBezTo>
                        <a:pt x="10044" y="1740"/>
                        <a:pt x="9875" y="1773"/>
                        <a:pt x="9712" y="1832"/>
                      </a:cubicBezTo>
                      <a:cubicBezTo>
                        <a:pt x="9679" y="971"/>
                        <a:pt x="8969" y="287"/>
                        <a:pt x="8109" y="280"/>
                      </a:cubicBezTo>
                      <a:cubicBezTo>
                        <a:pt x="7744" y="280"/>
                        <a:pt x="7392" y="404"/>
                        <a:pt x="7111" y="639"/>
                      </a:cubicBezTo>
                      <a:cubicBezTo>
                        <a:pt x="6838" y="261"/>
                        <a:pt x="6401" y="0"/>
                        <a:pt x="5795" y="0"/>
                      </a:cubicBezTo>
                      <a:close/>
                    </a:path>
                  </a:pathLst>
                </a:custGeom>
                <a:solidFill>
                  <a:srgbClr val="D4DB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918" name="Google Shape;2918;p87"/>
          <p:cNvGrpSpPr/>
          <p:nvPr/>
        </p:nvGrpSpPr>
        <p:grpSpPr>
          <a:xfrm>
            <a:off x="6794039" y="1544979"/>
            <a:ext cx="556884" cy="1305801"/>
            <a:chOff x="6794039" y="1544979"/>
            <a:chExt cx="556884" cy="1305801"/>
          </a:xfrm>
        </p:grpSpPr>
        <p:sp>
          <p:nvSpPr>
            <p:cNvPr id="2919" name="Google Shape;2919;p87"/>
            <p:cNvSpPr/>
            <p:nvPr/>
          </p:nvSpPr>
          <p:spPr>
            <a:xfrm>
              <a:off x="6843751" y="2801244"/>
              <a:ext cx="457459" cy="49536"/>
            </a:xfrm>
            <a:custGeom>
              <a:rect b="b" l="l" r="r" t="t"/>
              <a:pathLst>
                <a:path extrusionOk="0" h="1962" w="18119">
                  <a:moveTo>
                    <a:pt x="9059" y="0"/>
                  </a:moveTo>
                  <a:cubicBezTo>
                    <a:pt x="4061" y="0"/>
                    <a:pt x="0" y="437"/>
                    <a:pt x="0" y="978"/>
                  </a:cubicBezTo>
                  <a:cubicBezTo>
                    <a:pt x="0" y="1519"/>
                    <a:pt x="4061" y="1962"/>
                    <a:pt x="9059" y="1962"/>
                  </a:cubicBezTo>
                  <a:cubicBezTo>
                    <a:pt x="14065" y="1962"/>
                    <a:pt x="18119" y="1519"/>
                    <a:pt x="18119" y="978"/>
                  </a:cubicBezTo>
                  <a:cubicBezTo>
                    <a:pt x="18119" y="437"/>
                    <a:pt x="14065" y="0"/>
                    <a:pt x="905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0" name="Google Shape;2920;p87"/>
            <p:cNvGrpSpPr/>
            <p:nvPr/>
          </p:nvGrpSpPr>
          <p:grpSpPr>
            <a:xfrm>
              <a:off x="6794039" y="1544979"/>
              <a:ext cx="556884" cy="1272726"/>
              <a:chOff x="6794039" y="1544979"/>
              <a:chExt cx="556884" cy="1272726"/>
            </a:xfrm>
          </p:grpSpPr>
          <p:sp>
            <p:nvSpPr>
              <p:cNvPr id="2921" name="Google Shape;2921;p87"/>
              <p:cNvSpPr/>
              <p:nvPr/>
            </p:nvSpPr>
            <p:spPr>
              <a:xfrm>
                <a:off x="6887026" y="1671923"/>
                <a:ext cx="366796" cy="342129"/>
              </a:xfrm>
              <a:custGeom>
                <a:rect b="b" l="l" r="r" t="t"/>
                <a:pathLst>
                  <a:path extrusionOk="0" h="13551" w="14528">
                    <a:moveTo>
                      <a:pt x="2158" y="0"/>
                    </a:moveTo>
                    <a:cubicBezTo>
                      <a:pt x="965" y="0"/>
                      <a:pt x="0" y="965"/>
                      <a:pt x="0" y="2158"/>
                    </a:cubicBezTo>
                    <a:lnTo>
                      <a:pt x="0" y="11399"/>
                    </a:lnTo>
                    <a:cubicBezTo>
                      <a:pt x="0" y="12592"/>
                      <a:pt x="965" y="13550"/>
                      <a:pt x="2158" y="13550"/>
                    </a:cubicBezTo>
                    <a:lnTo>
                      <a:pt x="12377" y="13550"/>
                    </a:lnTo>
                    <a:cubicBezTo>
                      <a:pt x="13570" y="13550"/>
                      <a:pt x="14528" y="12592"/>
                      <a:pt x="14528" y="11399"/>
                    </a:cubicBezTo>
                    <a:lnTo>
                      <a:pt x="14528" y="2158"/>
                    </a:lnTo>
                    <a:cubicBezTo>
                      <a:pt x="14528" y="965"/>
                      <a:pt x="13570" y="0"/>
                      <a:pt x="12377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22" name="Google Shape;2922;p87"/>
              <p:cNvGrpSpPr/>
              <p:nvPr/>
            </p:nvGrpSpPr>
            <p:grpSpPr>
              <a:xfrm>
                <a:off x="6794039" y="1545206"/>
                <a:ext cx="556884" cy="1272499"/>
                <a:chOff x="6794039" y="1545206"/>
                <a:chExt cx="556884" cy="1272499"/>
              </a:xfrm>
            </p:grpSpPr>
            <p:sp>
              <p:nvSpPr>
                <p:cNvPr id="2923" name="Google Shape;2923;p87"/>
                <p:cNvSpPr/>
                <p:nvPr/>
              </p:nvSpPr>
              <p:spPr>
                <a:xfrm>
                  <a:off x="6794039" y="1545206"/>
                  <a:ext cx="556884" cy="1272499"/>
                </a:xfrm>
                <a:custGeom>
                  <a:rect b="b" l="l" r="r" t="t"/>
                  <a:pathLst>
                    <a:path extrusionOk="0" h="50401" w="22057">
                      <a:moveTo>
                        <a:pt x="11028" y="1"/>
                      </a:moveTo>
                      <a:cubicBezTo>
                        <a:pt x="7053" y="1"/>
                        <a:pt x="3833" y="3220"/>
                        <a:pt x="3833" y="7196"/>
                      </a:cubicBezTo>
                      <a:lnTo>
                        <a:pt x="3833" y="7203"/>
                      </a:lnTo>
                      <a:cubicBezTo>
                        <a:pt x="3807" y="7203"/>
                        <a:pt x="3787" y="7196"/>
                        <a:pt x="3768" y="7196"/>
                      </a:cubicBezTo>
                      <a:cubicBezTo>
                        <a:pt x="3764" y="7196"/>
                        <a:pt x="3761" y="7196"/>
                        <a:pt x="3757" y="7196"/>
                      </a:cubicBezTo>
                      <a:cubicBezTo>
                        <a:pt x="3091" y="7196"/>
                        <a:pt x="2589" y="7806"/>
                        <a:pt x="2712" y="8461"/>
                      </a:cubicBezTo>
                      <a:cubicBezTo>
                        <a:pt x="2814" y="8976"/>
                        <a:pt x="3263" y="9319"/>
                        <a:pt x="3751" y="9319"/>
                      </a:cubicBezTo>
                      <a:cubicBezTo>
                        <a:pt x="3886" y="9319"/>
                        <a:pt x="4024" y="9293"/>
                        <a:pt x="4159" y="9236"/>
                      </a:cubicBezTo>
                      <a:cubicBezTo>
                        <a:pt x="4922" y="11537"/>
                        <a:pt x="6896" y="13362"/>
                        <a:pt x="9073" y="14079"/>
                      </a:cubicBezTo>
                      <a:lnTo>
                        <a:pt x="9073" y="16125"/>
                      </a:lnTo>
                      <a:lnTo>
                        <a:pt x="6864" y="16125"/>
                      </a:lnTo>
                      <a:cubicBezTo>
                        <a:pt x="6864" y="16125"/>
                        <a:pt x="6857" y="16171"/>
                        <a:pt x="6838" y="16177"/>
                      </a:cubicBezTo>
                      <a:cubicBezTo>
                        <a:pt x="6258" y="16177"/>
                        <a:pt x="5743" y="16555"/>
                        <a:pt x="5560" y="17109"/>
                      </a:cubicBezTo>
                      <a:lnTo>
                        <a:pt x="229" y="32862"/>
                      </a:lnTo>
                      <a:cubicBezTo>
                        <a:pt x="1" y="33553"/>
                        <a:pt x="372" y="34309"/>
                        <a:pt x="1070" y="34544"/>
                      </a:cubicBezTo>
                      <a:cubicBezTo>
                        <a:pt x="1209" y="34589"/>
                        <a:pt x="1350" y="34611"/>
                        <a:pt x="1488" y="34611"/>
                      </a:cubicBezTo>
                      <a:cubicBezTo>
                        <a:pt x="2045" y="34611"/>
                        <a:pt x="2563" y="34261"/>
                        <a:pt x="2751" y="33703"/>
                      </a:cubicBezTo>
                      <a:lnTo>
                        <a:pt x="2927" y="33188"/>
                      </a:lnTo>
                      <a:lnTo>
                        <a:pt x="3507" y="33436"/>
                      </a:lnTo>
                      <a:cubicBezTo>
                        <a:pt x="3507" y="33436"/>
                        <a:pt x="4009" y="32419"/>
                        <a:pt x="3468" y="31578"/>
                      </a:cubicBezTo>
                      <a:lnTo>
                        <a:pt x="6733" y="21919"/>
                      </a:lnTo>
                      <a:lnTo>
                        <a:pt x="6733" y="21919"/>
                      </a:lnTo>
                      <a:cubicBezTo>
                        <a:pt x="6733" y="27707"/>
                        <a:pt x="5951" y="29173"/>
                        <a:pt x="5951" y="32367"/>
                      </a:cubicBezTo>
                      <a:cubicBezTo>
                        <a:pt x="5951" y="35560"/>
                        <a:pt x="7861" y="48498"/>
                        <a:pt x="7861" y="48498"/>
                      </a:cubicBezTo>
                      <a:lnTo>
                        <a:pt x="5554" y="50401"/>
                      </a:lnTo>
                      <a:lnTo>
                        <a:pt x="10012" y="50401"/>
                      </a:lnTo>
                      <a:lnTo>
                        <a:pt x="10761" y="31630"/>
                      </a:lnTo>
                      <a:lnTo>
                        <a:pt x="11139" y="31630"/>
                      </a:lnTo>
                      <a:lnTo>
                        <a:pt x="11889" y="50401"/>
                      </a:lnTo>
                      <a:lnTo>
                        <a:pt x="16353" y="50401"/>
                      </a:lnTo>
                      <a:lnTo>
                        <a:pt x="14046" y="48498"/>
                      </a:lnTo>
                      <a:cubicBezTo>
                        <a:pt x="14046" y="48498"/>
                        <a:pt x="15949" y="34172"/>
                        <a:pt x="15949" y="31591"/>
                      </a:cubicBezTo>
                      <a:cubicBezTo>
                        <a:pt x="15949" y="29004"/>
                        <a:pt x="15291" y="27681"/>
                        <a:pt x="15291" y="21821"/>
                      </a:cubicBezTo>
                      <a:lnTo>
                        <a:pt x="15291" y="21821"/>
                      </a:lnTo>
                      <a:lnTo>
                        <a:pt x="18595" y="31578"/>
                      </a:lnTo>
                      <a:cubicBezTo>
                        <a:pt x="18048" y="32412"/>
                        <a:pt x="18556" y="33423"/>
                        <a:pt x="18556" y="33423"/>
                      </a:cubicBezTo>
                      <a:lnTo>
                        <a:pt x="19136" y="33181"/>
                      </a:lnTo>
                      <a:lnTo>
                        <a:pt x="19312" y="33703"/>
                      </a:lnTo>
                      <a:cubicBezTo>
                        <a:pt x="19495" y="34261"/>
                        <a:pt x="20012" y="34611"/>
                        <a:pt x="20569" y="34611"/>
                      </a:cubicBezTo>
                      <a:cubicBezTo>
                        <a:pt x="20707" y="34611"/>
                        <a:pt x="20848" y="34589"/>
                        <a:pt x="20987" y="34544"/>
                      </a:cubicBezTo>
                      <a:cubicBezTo>
                        <a:pt x="21685" y="34316"/>
                        <a:pt x="22056" y="33566"/>
                        <a:pt x="21828" y="32869"/>
                      </a:cubicBezTo>
                      <a:lnTo>
                        <a:pt x="16497" y="17122"/>
                      </a:lnTo>
                      <a:cubicBezTo>
                        <a:pt x="16334" y="16607"/>
                        <a:pt x="15878" y="16236"/>
                        <a:pt x="15337" y="16184"/>
                      </a:cubicBezTo>
                      <a:cubicBezTo>
                        <a:pt x="15317" y="16171"/>
                        <a:pt x="15304" y="16125"/>
                        <a:pt x="15304" y="16125"/>
                      </a:cubicBezTo>
                      <a:lnTo>
                        <a:pt x="12827" y="16125"/>
                      </a:lnTo>
                      <a:lnTo>
                        <a:pt x="12827" y="14124"/>
                      </a:lnTo>
                      <a:cubicBezTo>
                        <a:pt x="15050" y="13453"/>
                        <a:pt x="17096" y="11615"/>
                        <a:pt x="17885" y="9275"/>
                      </a:cubicBezTo>
                      <a:cubicBezTo>
                        <a:pt x="17970" y="9301"/>
                        <a:pt x="18054" y="9308"/>
                        <a:pt x="18139" y="9308"/>
                      </a:cubicBezTo>
                      <a:cubicBezTo>
                        <a:pt x="18143" y="9308"/>
                        <a:pt x="18147" y="9308"/>
                        <a:pt x="18151" y="9308"/>
                      </a:cubicBezTo>
                      <a:cubicBezTo>
                        <a:pt x="18713" y="9308"/>
                        <a:pt x="19169" y="8861"/>
                        <a:pt x="19195" y="8304"/>
                      </a:cubicBezTo>
                      <a:cubicBezTo>
                        <a:pt x="19215" y="7744"/>
                        <a:pt x="18791" y="7255"/>
                        <a:pt x="18230" y="7209"/>
                      </a:cubicBezTo>
                      <a:lnTo>
                        <a:pt x="18230" y="7196"/>
                      </a:lnTo>
                      <a:cubicBezTo>
                        <a:pt x="18230" y="3220"/>
                        <a:pt x="15011" y="1"/>
                        <a:pt x="1102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24" name="Google Shape;2924;p87"/>
                <p:cNvGrpSpPr/>
                <p:nvPr/>
              </p:nvGrpSpPr>
              <p:grpSpPr>
                <a:xfrm>
                  <a:off x="6812697" y="1636703"/>
                  <a:ext cx="515453" cy="1170626"/>
                  <a:chOff x="6812697" y="1636703"/>
                  <a:chExt cx="515453" cy="1170626"/>
                </a:xfrm>
              </p:grpSpPr>
              <p:sp>
                <p:nvSpPr>
                  <p:cNvPr id="2925" name="Google Shape;2925;p87"/>
                  <p:cNvSpPr/>
                  <p:nvPr/>
                </p:nvSpPr>
                <p:spPr>
                  <a:xfrm>
                    <a:off x="6985920" y="2372566"/>
                    <a:ext cx="24692" cy="111266"/>
                  </a:xfrm>
                  <a:custGeom>
                    <a:rect b="b" l="l" r="r" t="t"/>
                    <a:pathLst>
                      <a:path extrusionOk="0" h="4407" w="978">
                        <a:moveTo>
                          <a:pt x="0" y="1"/>
                        </a:moveTo>
                        <a:lnTo>
                          <a:pt x="0" y="4407"/>
                        </a:lnTo>
                        <a:lnTo>
                          <a:pt x="978" y="4407"/>
                        </a:lnTo>
                        <a:lnTo>
                          <a:pt x="97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6" name="Google Shape;2926;p87"/>
                  <p:cNvSpPr/>
                  <p:nvPr/>
                </p:nvSpPr>
                <p:spPr>
                  <a:xfrm>
                    <a:off x="6963525" y="2349212"/>
                    <a:ext cx="41658" cy="35877"/>
                  </a:xfrm>
                  <a:custGeom>
                    <a:rect b="b" l="l" r="r" t="t"/>
                    <a:pathLst>
                      <a:path extrusionOk="0" h="1421" w="1650">
                        <a:moveTo>
                          <a:pt x="946" y="0"/>
                        </a:moveTo>
                        <a:cubicBezTo>
                          <a:pt x="314" y="0"/>
                          <a:pt x="1" y="763"/>
                          <a:pt x="444" y="1213"/>
                        </a:cubicBezTo>
                        <a:cubicBezTo>
                          <a:pt x="587" y="1356"/>
                          <a:pt x="764" y="1420"/>
                          <a:pt x="937" y="1420"/>
                        </a:cubicBezTo>
                        <a:cubicBezTo>
                          <a:pt x="1301" y="1420"/>
                          <a:pt x="1650" y="1139"/>
                          <a:pt x="1650" y="711"/>
                        </a:cubicBezTo>
                        <a:cubicBezTo>
                          <a:pt x="1650" y="320"/>
                          <a:pt x="133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7" name="Google Shape;2927;p87"/>
                  <p:cNvSpPr/>
                  <p:nvPr/>
                </p:nvSpPr>
                <p:spPr>
                  <a:xfrm>
                    <a:off x="6988218" y="2349212"/>
                    <a:ext cx="41658" cy="35877"/>
                  </a:xfrm>
                  <a:custGeom>
                    <a:rect b="b" l="l" r="r" t="t"/>
                    <a:pathLst>
                      <a:path extrusionOk="0" h="1421" w="1650">
                        <a:moveTo>
                          <a:pt x="946" y="0"/>
                        </a:moveTo>
                        <a:cubicBezTo>
                          <a:pt x="313" y="0"/>
                          <a:pt x="0" y="763"/>
                          <a:pt x="444" y="1213"/>
                        </a:cubicBezTo>
                        <a:cubicBezTo>
                          <a:pt x="589" y="1356"/>
                          <a:pt x="766" y="1420"/>
                          <a:pt x="940" y="1420"/>
                        </a:cubicBezTo>
                        <a:cubicBezTo>
                          <a:pt x="1303" y="1420"/>
                          <a:pt x="1649" y="1139"/>
                          <a:pt x="1649" y="711"/>
                        </a:cubicBezTo>
                        <a:cubicBezTo>
                          <a:pt x="1649" y="320"/>
                          <a:pt x="1337" y="0"/>
                          <a:pt x="94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8" name="Google Shape;2928;p87"/>
                  <p:cNvSpPr/>
                  <p:nvPr/>
                </p:nvSpPr>
                <p:spPr>
                  <a:xfrm>
                    <a:off x="6963525" y="2464720"/>
                    <a:ext cx="41658" cy="35700"/>
                  </a:xfrm>
                  <a:custGeom>
                    <a:rect b="b" l="l" r="r" t="t"/>
                    <a:pathLst>
                      <a:path extrusionOk="0" h="1414" w="1650">
                        <a:moveTo>
                          <a:pt x="946" y="1"/>
                        </a:moveTo>
                        <a:cubicBezTo>
                          <a:pt x="314" y="1"/>
                          <a:pt x="1" y="757"/>
                          <a:pt x="444" y="1206"/>
                        </a:cubicBezTo>
                        <a:cubicBezTo>
                          <a:pt x="587" y="1350"/>
                          <a:pt x="764" y="1414"/>
                          <a:pt x="937" y="1414"/>
                        </a:cubicBezTo>
                        <a:cubicBezTo>
                          <a:pt x="1301" y="1414"/>
                          <a:pt x="1650" y="1132"/>
                          <a:pt x="1650" y="705"/>
                        </a:cubicBezTo>
                        <a:cubicBezTo>
                          <a:pt x="1650" y="314"/>
                          <a:pt x="1337" y="1"/>
                          <a:pt x="94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9" name="Google Shape;2929;p87"/>
                  <p:cNvSpPr/>
                  <p:nvPr/>
                </p:nvSpPr>
                <p:spPr>
                  <a:xfrm>
                    <a:off x="6988218" y="2464720"/>
                    <a:ext cx="41658" cy="35700"/>
                  </a:xfrm>
                  <a:custGeom>
                    <a:rect b="b" l="l" r="r" t="t"/>
                    <a:pathLst>
                      <a:path extrusionOk="0" h="1414" w="1650">
                        <a:moveTo>
                          <a:pt x="946" y="1"/>
                        </a:moveTo>
                        <a:cubicBezTo>
                          <a:pt x="313" y="1"/>
                          <a:pt x="0" y="757"/>
                          <a:pt x="444" y="1206"/>
                        </a:cubicBezTo>
                        <a:cubicBezTo>
                          <a:pt x="589" y="1350"/>
                          <a:pt x="766" y="1414"/>
                          <a:pt x="940" y="1414"/>
                        </a:cubicBezTo>
                        <a:cubicBezTo>
                          <a:pt x="1303" y="1414"/>
                          <a:pt x="1649" y="1132"/>
                          <a:pt x="1649" y="705"/>
                        </a:cubicBezTo>
                        <a:cubicBezTo>
                          <a:pt x="1649" y="314"/>
                          <a:pt x="1337" y="1"/>
                          <a:pt x="94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0" name="Google Shape;2930;p87"/>
                  <p:cNvSpPr/>
                  <p:nvPr/>
                </p:nvSpPr>
                <p:spPr>
                  <a:xfrm>
                    <a:off x="7001876" y="2594214"/>
                    <a:ext cx="30625" cy="104525"/>
                  </a:xfrm>
                  <a:custGeom>
                    <a:rect b="b" l="l" r="r" t="t"/>
                    <a:pathLst>
                      <a:path extrusionOk="0" h="4140" w="1213">
                        <a:moveTo>
                          <a:pt x="815" y="1"/>
                        </a:moveTo>
                        <a:lnTo>
                          <a:pt x="0" y="79"/>
                        </a:lnTo>
                        <a:lnTo>
                          <a:pt x="398" y="4140"/>
                        </a:lnTo>
                        <a:lnTo>
                          <a:pt x="1213" y="4061"/>
                        </a:lnTo>
                        <a:lnTo>
                          <a:pt x="81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1" name="Google Shape;2931;p87"/>
                  <p:cNvSpPr/>
                  <p:nvPr/>
                </p:nvSpPr>
                <p:spPr>
                  <a:xfrm>
                    <a:off x="6979987" y="2577349"/>
                    <a:ext cx="38124" cy="31938"/>
                  </a:xfrm>
                  <a:custGeom>
                    <a:rect b="b" l="l" r="r" t="t"/>
                    <a:pathLst>
                      <a:path extrusionOk="0" h="1265" w="1510">
                        <a:moveTo>
                          <a:pt x="848" y="0"/>
                        </a:moveTo>
                        <a:cubicBezTo>
                          <a:pt x="824" y="0"/>
                          <a:pt x="800" y="2"/>
                          <a:pt x="776" y="4"/>
                        </a:cubicBezTo>
                        <a:cubicBezTo>
                          <a:pt x="216" y="56"/>
                          <a:pt x="1" y="760"/>
                          <a:pt x="437" y="1119"/>
                        </a:cubicBezTo>
                        <a:cubicBezTo>
                          <a:pt x="559" y="1220"/>
                          <a:pt x="698" y="1265"/>
                          <a:pt x="835" y="1265"/>
                        </a:cubicBezTo>
                        <a:cubicBezTo>
                          <a:pt x="1182" y="1265"/>
                          <a:pt x="1509" y="973"/>
                          <a:pt x="1467" y="571"/>
                        </a:cubicBezTo>
                        <a:cubicBezTo>
                          <a:pt x="1437" y="243"/>
                          <a:pt x="1169" y="0"/>
                          <a:pt x="84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2" name="Google Shape;2932;p87"/>
                  <p:cNvSpPr/>
                  <p:nvPr/>
                </p:nvSpPr>
                <p:spPr>
                  <a:xfrm>
                    <a:off x="7002028" y="2575077"/>
                    <a:ext cx="38124" cy="32090"/>
                  </a:xfrm>
                  <a:custGeom>
                    <a:rect b="b" l="l" r="r" t="t"/>
                    <a:pathLst>
                      <a:path extrusionOk="0" h="1271" w="1510">
                        <a:moveTo>
                          <a:pt x="837" y="0"/>
                        </a:moveTo>
                        <a:cubicBezTo>
                          <a:pt x="817" y="0"/>
                          <a:pt x="797" y="1"/>
                          <a:pt x="777" y="3"/>
                        </a:cubicBezTo>
                        <a:cubicBezTo>
                          <a:pt x="216" y="62"/>
                          <a:pt x="1" y="766"/>
                          <a:pt x="438" y="1124"/>
                        </a:cubicBezTo>
                        <a:cubicBezTo>
                          <a:pt x="559" y="1225"/>
                          <a:pt x="699" y="1270"/>
                          <a:pt x="835" y="1270"/>
                        </a:cubicBezTo>
                        <a:cubicBezTo>
                          <a:pt x="1182" y="1270"/>
                          <a:pt x="1510" y="979"/>
                          <a:pt x="1467" y="576"/>
                        </a:cubicBezTo>
                        <a:cubicBezTo>
                          <a:pt x="1437" y="245"/>
                          <a:pt x="1163" y="0"/>
                          <a:pt x="83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3" name="Google Shape;2933;p87"/>
                  <p:cNvSpPr/>
                  <p:nvPr/>
                </p:nvSpPr>
                <p:spPr>
                  <a:xfrm>
                    <a:off x="6989859" y="2680182"/>
                    <a:ext cx="38174" cy="31963"/>
                  </a:xfrm>
                  <a:custGeom>
                    <a:rect b="b" l="l" r="r" t="t"/>
                    <a:pathLst>
                      <a:path extrusionOk="0" h="1266" w="1512">
                        <a:moveTo>
                          <a:pt x="852" y="1"/>
                        </a:moveTo>
                        <a:cubicBezTo>
                          <a:pt x="829" y="1"/>
                          <a:pt x="806" y="2"/>
                          <a:pt x="783" y="5"/>
                        </a:cubicBezTo>
                        <a:cubicBezTo>
                          <a:pt x="222" y="57"/>
                          <a:pt x="1" y="761"/>
                          <a:pt x="437" y="1119"/>
                        </a:cubicBezTo>
                        <a:cubicBezTo>
                          <a:pt x="561" y="1220"/>
                          <a:pt x="701" y="1265"/>
                          <a:pt x="838" y="1265"/>
                        </a:cubicBezTo>
                        <a:cubicBezTo>
                          <a:pt x="1186" y="1265"/>
                          <a:pt x="1511" y="974"/>
                          <a:pt x="1474" y="572"/>
                        </a:cubicBezTo>
                        <a:cubicBezTo>
                          <a:pt x="1443" y="249"/>
                          <a:pt x="1169" y="1"/>
                          <a:pt x="85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4" name="Google Shape;2934;p87"/>
                  <p:cNvSpPr/>
                  <p:nvPr/>
                </p:nvSpPr>
                <p:spPr>
                  <a:xfrm>
                    <a:off x="7012076" y="2678086"/>
                    <a:ext cx="37997" cy="32090"/>
                  </a:xfrm>
                  <a:custGeom>
                    <a:rect b="b" l="l" r="r" t="t"/>
                    <a:pathLst>
                      <a:path extrusionOk="0" h="1271" w="1505">
                        <a:moveTo>
                          <a:pt x="836" y="0"/>
                        </a:moveTo>
                        <a:cubicBezTo>
                          <a:pt x="816" y="0"/>
                          <a:pt x="796" y="1"/>
                          <a:pt x="776" y="3"/>
                        </a:cubicBezTo>
                        <a:cubicBezTo>
                          <a:pt x="216" y="55"/>
                          <a:pt x="1" y="765"/>
                          <a:pt x="431" y="1124"/>
                        </a:cubicBezTo>
                        <a:cubicBezTo>
                          <a:pt x="554" y="1225"/>
                          <a:pt x="694" y="1270"/>
                          <a:pt x="831" y="1270"/>
                        </a:cubicBezTo>
                        <a:cubicBezTo>
                          <a:pt x="1179" y="1270"/>
                          <a:pt x="1504" y="979"/>
                          <a:pt x="1467" y="576"/>
                        </a:cubicBezTo>
                        <a:cubicBezTo>
                          <a:pt x="1436" y="245"/>
                          <a:pt x="1157" y="0"/>
                          <a:pt x="83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5" name="Google Shape;2935;p87"/>
                  <p:cNvSpPr/>
                  <p:nvPr/>
                </p:nvSpPr>
                <p:spPr>
                  <a:xfrm>
                    <a:off x="6850316" y="2178085"/>
                    <a:ext cx="55974" cy="109271"/>
                  </a:xfrm>
                  <a:custGeom>
                    <a:rect b="b" l="l" r="r" t="t"/>
                    <a:pathLst>
                      <a:path extrusionOk="0" h="4328" w="2217">
                        <a:moveTo>
                          <a:pt x="1317" y="0"/>
                        </a:moveTo>
                        <a:lnTo>
                          <a:pt x="1" y="4035"/>
                        </a:lnTo>
                        <a:lnTo>
                          <a:pt x="894" y="4328"/>
                        </a:lnTo>
                        <a:lnTo>
                          <a:pt x="2217" y="287"/>
                        </a:lnTo>
                        <a:lnTo>
                          <a:pt x="13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6" name="Google Shape;2936;p87"/>
                  <p:cNvSpPr/>
                  <p:nvPr/>
                </p:nvSpPr>
                <p:spPr>
                  <a:xfrm>
                    <a:off x="6864858" y="2156120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841" y="0"/>
                        </a:moveTo>
                        <a:cubicBezTo>
                          <a:pt x="361" y="0"/>
                          <a:pt x="1" y="516"/>
                          <a:pt x="239" y="987"/>
                        </a:cubicBezTo>
                        <a:cubicBezTo>
                          <a:pt x="367" y="1242"/>
                          <a:pt x="607" y="1364"/>
                          <a:pt x="847" y="1364"/>
                        </a:cubicBezTo>
                        <a:cubicBezTo>
                          <a:pt x="1122" y="1364"/>
                          <a:pt x="1396" y="1203"/>
                          <a:pt x="1497" y="896"/>
                        </a:cubicBezTo>
                        <a:cubicBezTo>
                          <a:pt x="1615" y="538"/>
                          <a:pt x="1419" y="147"/>
                          <a:pt x="1061" y="36"/>
                        </a:cubicBezTo>
                        <a:cubicBezTo>
                          <a:pt x="986" y="12"/>
                          <a:pt x="912" y="0"/>
                          <a:pt x="8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7" name="Google Shape;2937;p87"/>
                  <p:cNvSpPr/>
                  <p:nvPr/>
                </p:nvSpPr>
                <p:spPr>
                  <a:xfrm>
                    <a:off x="6887581" y="2163517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841" y="1"/>
                        </a:moveTo>
                        <a:cubicBezTo>
                          <a:pt x="361" y="1"/>
                          <a:pt x="0" y="516"/>
                          <a:pt x="239" y="988"/>
                        </a:cubicBezTo>
                        <a:cubicBezTo>
                          <a:pt x="366" y="1242"/>
                          <a:pt x="606" y="1365"/>
                          <a:pt x="846" y="1365"/>
                        </a:cubicBezTo>
                        <a:cubicBezTo>
                          <a:pt x="1121" y="1365"/>
                          <a:pt x="1396" y="1203"/>
                          <a:pt x="1497" y="897"/>
                        </a:cubicBezTo>
                        <a:cubicBezTo>
                          <a:pt x="1614" y="538"/>
                          <a:pt x="1419" y="154"/>
                          <a:pt x="1060" y="36"/>
                        </a:cubicBezTo>
                        <a:cubicBezTo>
                          <a:pt x="985" y="12"/>
                          <a:pt x="912" y="1"/>
                          <a:pt x="84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8" name="Google Shape;2938;p87"/>
                  <p:cNvSpPr/>
                  <p:nvPr/>
                </p:nvSpPr>
                <p:spPr>
                  <a:xfrm>
                    <a:off x="6830471" y="2261755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839" y="1"/>
                        </a:moveTo>
                        <a:cubicBezTo>
                          <a:pt x="362" y="1"/>
                          <a:pt x="0" y="522"/>
                          <a:pt x="239" y="994"/>
                        </a:cubicBezTo>
                        <a:cubicBezTo>
                          <a:pt x="367" y="1246"/>
                          <a:pt x="605" y="1368"/>
                          <a:pt x="843" y="1368"/>
                        </a:cubicBezTo>
                        <a:cubicBezTo>
                          <a:pt x="1117" y="1368"/>
                          <a:pt x="1390" y="1207"/>
                          <a:pt x="1491" y="896"/>
                        </a:cubicBezTo>
                        <a:cubicBezTo>
                          <a:pt x="1614" y="538"/>
                          <a:pt x="1412" y="153"/>
                          <a:pt x="1054" y="36"/>
                        </a:cubicBezTo>
                        <a:cubicBezTo>
                          <a:pt x="981" y="12"/>
                          <a:pt x="908" y="1"/>
                          <a:pt x="83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9" name="Google Shape;2939;p87"/>
                  <p:cNvSpPr/>
                  <p:nvPr/>
                </p:nvSpPr>
                <p:spPr>
                  <a:xfrm>
                    <a:off x="6853017" y="2269178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843" y="0"/>
                        </a:moveTo>
                        <a:cubicBezTo>
                          <a:pt x="362" y="0"/>
                          <a:pt x="0" y="522"/>
                          <a:pt x="239" y="994"/>
                        </a:cubicBezTo>
                        <a:cubicBezTo>
                          <a:pt x="367" y="1245"/>
                          <a:pt x="607" y="1367"/>
                          <a:pt x="846" y="1367"/>
                        </a:cubicBezTo>
                        <a:cubicBezTo>
                          <a:pt x="1122" y="1367"/>
                          <a:pt x="1396" y="1206"/>
                          <a:pt x="1497" y="896"/>
                        </a:cubicBezTo>
                        <a:cubicBezTo>
                          <a:pt x="1614" y="537"/>
                          <a:pt x="1419" y="153"/>
                          <a:pt x="1060" y="35"/>
                        </a:cubicBezTo>
                        <a:cubicBezTo>
                          <a:pt x="986" y="11"/>
                          <a:pt x="913" y="0"/>
                          <a:pt x="84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0" name="Google Shape;2940;p87"/>
                  <p:cNvSpPr/>
                  <p:nvPr/>
                </p:nvSpPr>
                <p:spPr>
                  <a:xfrm>
                    <a:off x="6907905" y="2021424"/>
                    <a:ext cx="55974" cy="109448"/>
                  </a:xfrm>
                  <a:custGeom>
                    <a:rect b="b" l="l" r="r" t="t"/>
                    <a:pathLst>
                      <a:path extrusionOk="0" h="4335" w="2217">
                        <a:moveTo>
                          <a:pt x="1324" y="0"/>
                        </a:moveTo>
                        <a:lnTo>
                          <a:pt x="1" y="4041"/>
                        </a:lnTo>
                        <a:lnTo>
                          <a:pt x="900" y="4335"/>
                        </a:lnTo>
                        <a:lnTo>
                          <a:pt x="2217" y="294"/>
                        </a:lnTo>
                        <a:lnTo>
                          <a:pt x="132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1" name="Google Shape;2941;p87"/>
                  <p:cNvSpPr/>
                  <p:nvPr/>
                </p:nvSpPr>
                <p:spPr>
                  <a:xfrm>
                    <a:off x="6922625" y="1999459"/>
                    <a:ext cx="40775" cy="34387"/>
                  </a:xfrm>
                  <a:custGeom>
                    <a:rect b="b" l="l" r="r" t="t"/>
                    <a:pathLst>
                      <a:path extrusionOk="0" h="1362" w="1615">
                        <a:moveTo>
                          <a:pt x="841" y="1"/>
                        </a:moveTo>
                        <a:cubicBezTo>
                          <a:pt x="361" y="1"/>
                          <a:pt x="1" y="516"/>
                          <a:pt x="239" y="988"/>
                        </a:cubicBezTo>
                        <a:cubicBezTo>
                          <a:pt x="367" y="1240"/>
                          <a:pt x="608" y="1362"/>
                          <a:pt x="848" y="1362"/>
                        </a:cubicBezTo>
                        <a:cubicBezTo>
                          <a:pt x="1123" y="1362"/>
                          <a:pt x="1396" y="1203"/>
                          <a:pt x="1497" y="897"/>
                        </a:cubicBezTo>
                        <a:cubicBezTo>
                          <a:pt x="1614" y="538"/>
                          <a:pt x="1419" y="147"/>
                          <a:pt x="1060" y="36"/>
                        </a:cubicBezTo>
                        <a:cubicBezTo>
                          <a:pt x="986" y="12"/>
                          <a:pt x="912" y="1"/>
                          <a:pt x="84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2" name="Google Shape;2942;p87"/>
                  <p:cNvSpPr/>
                  <p:nvPr/>
                </p:nvSpPr>
                <p:spPr>
                  <a:xfrm>
                    <a:off x="6945196" y="2006882"/>
                    <a:ext cx="40749" cy="34463"/>
                  </a:xfrm>
                  <a:custGeom>
                    <a:rect b="b" l="l" r="r" t="t"/>
                    <a:pathLst>
                      <a:path extrusionOk="0" h="1365" w="1614">
                        <a:moveTo>
                          <a:pt x="844" y="0"/>
                        </a:moveTo>
                        <a:cubicBezTo>
                          <a:pt x="366" y="0"/>
                          <a:pt x="0" y="522"/>
                          <a:pt x="245" y="994"/>
                        </a:cubicBezTo>
                        <a:cubicBezTo>
                          <a:pt x="371" y="1244"/>
                          <a:pt x="609" y="1365"/>
                          <a:pt x="846" y="1365"/>
                        </a:cubicBezTo>
                        <a:cubicBezTo>
                          <a:pt x="1121" y="1365"/>
                          <a:pt x="1395" y="1204"/>
                          <a:pt x="1496" y="896"/>
                        </a:cubicBezTo>
                        <a:cubicBezTo>
                          <a:pt x="1613" y="537"/>
                          <a:pt x="1418" y="153"/>
                          <a:pt x="1059" y="36"/>
                        </a:cubicBezTo>
                        <a:cubicBezTo>
                          <a:pt x="986" y="11"/>
                          <a:pt x="914" y="0"/>
                          <a:pt x="84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3" name="Google Shape;2943;p87"/>
                  <p:cNvSpPr/>
                  <p:nvPr/>
                </p:nvSpPr>
                <p:spPr>
                  <a:xfrm>
                    <a:off x="6888061" y="2105271"/>
                    <a:ext cx="40775" cy="34488"/>
                  </a:xfrm>
                  <a:custGeom>
                    <a:rect b="b" l="l" r="r" t="t"/>
                    <a:pathLst>
                      <a:path extrusionOk="0" h="1366" w="1615">
                        <a:moveTo>
                          <a:pt x="842" y="0"/>
                        </a:moveTo>
                        <a:cubicBezTo>
                          <a:pt x="361" y="0"/>
                          <a:pt x="1" y="517"/>
                          <a:pt x="239" y="994"/>
                        </a:cubicBezTo>
                        <a:cubicBezTo>
                          <a:pt x="366" y="1245"/>
                          <a:pt x="605" y="1365"/>
                          <a:pt x="844" y="1365"/>
                        </a:cubicBezTo>
                        <a:cubicBezTo>
                          <a:pt x="1120" y="1365"/>
                          <a:pt x="1396" y="1204"/>
                          <a:pt x="1497" y="896"/>
                        </a:cubicBezTo>
                        <a:cubicBezTo>
                          <a:pt x="1615" y="538"/>
                          <a:pt x="1419" y="153"/>
                          <a:pt x="1061" y="36"/>
                        </a:cubicBezTo>
                        <a:cubicBezTo>
                          <a:pt x="986" y="12"/>
                          <a:pt x="912" y="0"/>
                          <a:pt x="8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4" name="Google Shape;2944;p87"/>
                  <p:cNvSpPr/>
                  <p:nvPr/>
                </p:nvSpPr>
                <p:spPr>
                  <a:xfrm>
                    <a:off x="6910783" y="2112517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843" y="0"/>
                        </a:moveTo>
                        <a:cubicBezTo>
                          <a:pt x="361" y="0"/>
                          <a:pt x="0" y="522"/>
                          <a:pt x="239" y="994"/>
                        </a:cubicBezTo>
                        <a:cubicBezTo>
                          <a:pt x="366" y="1246"/>
                          <a:pt x="606" y="1367"/>
                          <a:pt x="846" y="1367"/>
                        </a:cubicBezTo>
                        <a:cubicBezTo>
                          <a:pt x="1121" y="1367"/>
                          <a:pt x="1396" y="1206"/>
                          <a:pt x="1497" y="896"/>
                        </a:cubicBezTo>
                        <a:cubicBezTo>
                          <a:pt x="1614" y="538"/>
                          <a:pt x="1419" y="153"/>
                          <a:pt x="1060" y="36"/>
                        </a:cubicBezTo>
                        <a:cubicBezTo>
                          <a:pt x="986" y="12"/>
                          <a:pt x="913" y="0"/>
                          <a:pt x="84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5" name="Google Shape;2945;p87"/>
                  <p:cNvSpPr/>
                  <p:nvPr/>
                </p:nvSpPr>
                <p:spPr>
                  <a:xfrm>
                    <a:off x="6957113" y="1968758"/>
                    <a:ext cx="226622" cy="24717"/>
                  </a:xfrm>
                  <a:custGeom>
                    <a:rect b="b" l="l" r="r" t="t"/>
                    <a:pathLst>
                      <a:path extrusionOk="0" h="979" w="8976">
                        <a:moveTo>
                          <a:pt x="450" y="1"/>
                        </a:moveTo>
                        <a:cubicBezTo>
                          <a:pt x="203" y="1"/>
                          <a:pt x="1" y="196"/>
                          <a:pt x="1" y="451"/>
                        </a:cubicBezTo>
                        <a:lnTo>
                          <a:pt x="1" y="529"/>
                        </a:lnTo>
                        <a:cubicBezTo>
                          <a:pt x="1" y="776"/>
                          <a:pt x="203" y="979"/>
                          <a:pt x="450" y="979"/>
                        </a:cubicBezTo>
                        <a:lnTo>
                          <a:pt x="8532" y="979"/>
                        </a:lnTo>
                        <a:cubicBezTo>
                          <a:pt x="8780" y="979"/>
                          <a:pt x="8975" y="776"/>
                          <a:pt x="8975" y="529"/>
                        </a:cubicBezTo>
                        <a:lnTo>
                          <a:pt x="8975" y="451"/>
                        </a:lnTo>
                        <a:cubicBezTo>
                          <a:pt x="8975" y="196"/>
                          <a:pt x="8780" y="1"/>
                          <a:pt x="853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6" name="Google Shape;2946;p87"/>
                  <p:cNvSpPr/>
                  <p:nvPr/>
                </p:nvSpPr>
                <p:spPr>
                  <a:xfrm>
                    <a:off x="7039546" y="1927453"/>
                    <a:ext cx="61907" cy="24717"/>
                  </a:xfrm>
                  <a:custGeom>
                    <a:rect b="b" l="l" r="r" t="t"/>
                    <a:pathLst>
                      <a:path extrusionOk="0" h="979" w="2452">
                        <a:moveTo>
                          <a:pt x="451" y="1"/>
                        </a:moveTo>
                        <a:cubicBezTo>
                          <a:pt x="203" y="1"/>
                          <a:pt x="1" y="203"/>
                          <a:pt x="1" y="451"/>
                        </a:cubicBezTo>
                        <a:lnTo>
                          <a:pt x="1" y="535"/>
                        </a:lnTo>
                        <a:cubicBezTo>
                          <a:pt x="1" y="783"/>
                          <a:pt x="203" y="979"/>
                          <a:pt x="451" y="979"/>
                        </a:cubicBezTo>
                        <a:lnTo>
                          <a:pt x="2002" y="979"/>
                        </a:lnTo>
                        <a:cubicBezTo>
                          <a:pt x="2250" y="979"/>
                          <a:pt x="2452" y="783"/>
                          <a:pt x="2452" y="535"/>
                        </a:cubicBezTo>
                        <a:lnTo>
                          <a:pt x="2452" y="451"/>
                        </a:lnTo>
                        <a:cubicBezTo>
                          <a:pt x="2452" y="203"/>
                          <a:pt x="2250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7" name="Google Shape;2947;p87"/>
                  <p:cNvSpPr/>
                  <p:nvPr/>
                </p:nvSpPr>
                <p:spPr>
                  <a:xfrm>
                    <a:off x="7039546" y="2257236"/>
                    <a:ext cx="61907" cy="24692"/>
                  </a:xfrm>
                  <a:custGeom>
                    <a:rect b="b" l="l" r="r" t="t"/>
                    <a:pathLst>
                      <a:path extrusionOk="0" h="978" w="2452">
                        <a:moveTo>
                          <a:pt x="451" y="0"/>
                        </a:moveTo>
                        <a:cubicBezTo>
                          <a:pt x="203" y="0"/>
                          <a:pt x="1" y="202"/>
                          <a:pt x="1" y="450"/>
                        </a:cubicBezTo>
                        <a:lnTo>
                          <a:pt x="1" y="528"/>
                        </a:lnTo>
                        <a:cubicBezTo>
                          <a:pt x="1" y="782"/>
                          <a:pt x="203" y="978"/>
                          <a:pt x="451" y="978"/>
                        </a:cubicBezTo>
                        <a:lnTo>
                          <a:pt x="2002" y="978"/>
                        </a:lnTo>
                        <a:cubicBezTo>
                          <a:pt x="2250" y="978"/>
                          <a:pt x="2452" y="782"/>
                          <a:pt x="2452" y="528"/>
                        </a:cubicBezTo>
                        <a:lnTo>
                          <a:pt x="2452" y="450"/>
                        </a:lnTo>
                        <a:cubicBezTo>
                          <a:pt x="2452" y="202"/>
                          <a:pt x="2250" y="0"/>
                          <a:pt x="200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8" name="Google Shape;2948;p87"/>
                  <p:cNvSpPr/>
                  <p:nvPr/>
                </p:nvSpPr>
                <p:spPr>
                  <a:xfrm>
                    <a:off x="7039546" y="2216082"/>
                    <a:ext cx="61907" cy="24717"/>
                  </a:xfrm>
                  <a:custGeom>
                    <a:rect b="b" l="l" r="r" t="t"/>
                    <a:pathLst>
                      <a:path extrusionOk="0" h="979" w="2452">
                        <a:moveTo>
                          <a:pt x="451" y="1"/>
                        </a:moveTo>
                        <a:cubicBezTo>
                          <a:pt x="203" y="1"/>
                          <a:pt x="1" y="196"/>
                          <a:pt x="1" y="444"/>
                        </a:cubicBezTo>
                        <a:lnTo>
                          <a:pt x="1" y="529"/>
                        </a:lnTo>
                        <a:cubicBezTo>
                          <a:pt x="1" y="776"/>
                          <a:pt x="203" y="978"/>
                          <a:pt x="451" y="978"/>
                        </a:cubicBezTo>
                        <a:lnTo>
                          <a:pt x="2002" y="978"/>
                        </a:lnTo>
                        <a:cubicBezTo>
                          <a:pt x="2250" y="978"/>
                          <a:pt x="2452" y="776"/>
                          <a:pt x="2452" y="529"/>
                        </a:cubicBezTo>
                        <a:lnTo>
                          <a:pt x="2452" y="444"/>
                        </a:lnTo>
                        <a:cubicBezTo>
                          <a:pt x="2452" y="196"/>
                          <a:pt x="2250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9" name="Google Shape;2949;p87"/>
                  <p:cNvSpPr/>
                  <p:nvPr/>
                </p:nvSpPr>
                <p:spPr>
                  <a:xfrm>
                    <a:off x="7039546" y="2178893"/>
                    <a:ext cx="61907" cy="24717"/>
                  </a:xfrm>
                  <a:custGeom>
                    <a:rect b="b" l="l" r="r" t="t"/>
                    <a:pathLst>
                      <a:path extrusionOk="0" h="979" w="2452">
                        <a:moveTo>
                          <a:pt x="451" y="1"/>
                        </a:moveTo>
                        <a:cubicBezTo>
                          <a:pt x="203" y="1"/>
                          <a:pt x="1" y="203"/>
                          <a:pt x="1" y="450"/>
                        </a:cubicBezTo>
                        <a:lnTo>
                          <a:pt x="1" y="535"/>
                        </a:lnTo>
                        <a:cubicBezTo>
                          <a:pt x="1" y="783"/>
                          <a:pt x="203" y="978"/>
                          <a:pt x="451" y="978"/>
                        </a:cubicBezTo>
                        <a:lnTo>
                          <a:pt x="2002" y="978"/>
                        </a:lnTo>
                        <a:cubicBezTo>
                          <a:pt x="2250" y="978"/>
                          <a:pt x="2452" y="783"/>
                          <a:pt x="2452" y="535"/>
                        </a:cubicBezTo>
                        <a:lnTo>
                          <a:pt x="2452" y="450"/>
                        </a:lnTo>
                        <a:cubicBezTo>
                          <a:pt x="2452" y="203"/>
                          <a:pt x="2250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0" name="Google Shape;2950;p87"/>
                  <p:cNvSpPr/>
                  <p:nvPr/>
                </p:nvSpPr>
                <p:spPr>
                  <a:xfrm>
                    <a:off x="7051892" y="1972873"/>
                    <a:ext cx="32948" cy="185493"/>
                  </a:xfrm>
                  <a:custGeom>
                    <a:rect b="b" l="l" r="r" t="t"/>
                    <a:pathLst>
                      <a:path extrusionOk="0" h="7347" w="1305">
                        <a:moveTo>
                          <a:pt x="653" y="1"/>
                        </a:moveTo>
                        <a:cubicBezTo>
                          <a:pt x="294" y="1"/>
                          <a:pt x="1" y="294"/>
                          <a:pt x="1" y="653"/>
                        </a:cubicBezTo>
                        <a:lnTo>
                          <a:pt x="1" y="6694"/>
                        </a:lnTo>
                        <a:cubicBezTo>
                          <a:pt x="1" y="7053"/>
                          <a:pt x="294" y="7346"/>
                          <a:pt x="653" y="7346"/>
                        </a:cubicBezTo>
                        <a:cubicBezTo>
                          <a:pt x="1011" y="7346"/>
                          <a:pt x="1304" y="7053"/>
                          <a:pt x="1304" y="6694"/>
                        </a:cubicBezTo>
                        <a:lnTo>
                          <a:pt x="1304" y="653"/>
                        </a:lnTo>
                        <a:cubicBezTo>
                          <a:pt x="1304" y="294"/>
                          <a:pt x="1011" y="1"/>
                          <a:pt x="65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1" name="Google Shape;2951;p87"/>
                  <p:cNvSpPr/>
                  <p:nvPr/>
                </p:nvSpPr>
                <p:spPr>
                  <a:xfrm>
                    <a:off x="7058810" y="2022661"/>
                    <a:ext cx="95461" cy="38124"/>
                  </a:xfrm>
                  <a:custGeom>
                    <a:rect b="b" l="l" r="r" t="t"/>
                    <a:pathLst>
                      <a:path extrusionOk="0" h="1510" w="3781">
                        <a:moveTo>
                          <a:pt x="636" y="1"/>
                        </a:moveTo>
                        <a:cubicBezTo>
                          <a:pt x="417" y="1"/>
                          <a:pt x="213" y="131"/>
                          <a:pt x="124" y="343"/>
                        </a:cubicBezTo>
                        <a:cubicBezTo>
                          <a:pt x="1" y="623"/>
                          <a:pt x="124" y="949"/>
                          <a:pt x="398" y="1072"/>
                        </a:cubicBezTo>
                        <a:cubicBezTo>
                          <a:pt x="913" y="1294"/>
                          <a:pt x="1591" y="1509"/>
                          <a:pt x="2308" y="1509"/>
                        </a:cubicBezTo>
                        <a:cubicBezTo>
                          <a:pt x="2660" y="1509"/>
                          <a:pt x="3012" y="1451"/>
                          <a:pt x="3351" y="1340"/>
                        </a:cubicBezTo>
                        <a:cubicBezTo>
                          <a:pt x="3637" y="1229"/>
                          <a:pt x="3781" y="910"/>
                          <a:pt x="3683" y="623"/>
                        </a:cubicBezTo>
                        <a:cubicBezTo>
                          <a:pt x="3599" y="391"/>
                          <a:pt x="3379" y="245"/>
                          <a:pt x="3143" y="245"/>
                        </a:cubicBezTo>
                        <a:cubicBezTo>
                          <a:pt x="3087" y="245"/>
                          <a:pt x="3029" y="253"/>
                          <a:pt x="2973" y="271"/>
                        </a:cubicBezTo>
                        <a:cubicBezTo>
                          <a:pt x="2755" y="350"/>
                          <a:pt x="2527" y="382"/>
                          <a:pt x="2298" y="382"/>
                        </a:cubicBezTo>
                        <a:cubicBezTo>
                          <a:pt x="1771" y="382"/>
                          <a:pt x="1243" y="211"/>
                          <a:pt x="848" y="43"/>
                        </a:cubicBezTo>
                        <a:cubicBezTo>
                          <a:pt x="778" y="14"/>
                          <a:pt x="706" y="1"/>
                          <a:pt x="63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2" name="Google Shape;2952;p87"/>
                  <p:cNvSpPr/>
                  <p:nvPr/>
                </p:nvSpPr>
                <p:spPr>
                  <a:xfrm>
                    <a:off x="7050427" y="2076135"/>
                    <a:ext cx="108135" cy="37947"/>
                  </a:xfrm>
                  <a:custGeom>
                    <a:rect b="b" l="l" r="r" t="t"/>
                    <a:pathLst>
                      <a:path extrusionOk="0" h="1503" w="4283">
                        <a:moveTo>
                          <a:pt x="642" y="1"/>
                        </a:moveTo>
                        <a:cubicBezTo>
                          <a:pt x="423" y="1"/>
                          <a:pt x="218" y="131"/>
                          <a:pt x="124" y="343"/>
                        </a:cubicBezTo>
                        <a:cubicBezTo>
                          <a:pt x="0" y="623"/>
                          <a:pt x="130" y="955"/>
                          <a:pt x="411" y="1079"/>
                        </a:cubicBezTo>
                        <a:cubicBezTo>
                          <a:pt x="997" y="1346"/>
                          <a:pt x="1636" y="1490"/>
                          <a:pt x="2281" y="1503"/>
                        </a:cubicBezTo>
                        <a:cubicBezTo>
                          <a:pt x="2848" y="1503"/>
                          <a:pt x="3409" y="1366"/>
                          <a:pt x="3904" y="1099"/>
                        </a:cubicBezTo>
                        <a:cubicBezTo>
                          <a:pt x="4178" y="949"/>
                          <a:pt x="4282" y="603"/>
                          <a:pt x="4132" y="330"/>
                        </a:cubicBezTo>
                        <a:cubicBezTo>
                          <a:pt x="4030" y="143"/>
                          <a:pt x="3839" y="38"/>
                          <a:pt x="3642" y="38"/>
                        </a:cubicBezTo>
                        <a:cubicBezTo>
                          <a:pt x="3550" y="38"/>
                          <a:pt x="3457" y="61"/>
                          <a:pt x="3370" y="108"/>
                        </a:cubicBezTo>
                        <a:cubicBezTo>
                          <a:pt x="3019" y="298"/>
                          <a:pt x="2650" y="370"/>
                          <a:pt x="2291" y="370"/>
                        </a:cubicBezTo>
                        <a:cubicBezTo>
                          <a:pt x="1762" y="370"/>
                          <a:pt x="1254" y="214"/>
                          <a:pt x="854" y="43"/>
                        </a:cubicBezTo>
                        <a:cubicBezTo>
                          <a:pt x="784" y="14"/>
                          <a:pt x="712" y="1"/>
                          <a:pt x="6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3" name="Google Shape;2953;p87"/>
                  <p:cNvSpPr/>
                  <p:nvPr/>
                </p:nvSpPr>
                <p:spPr>
                  <a:xfrm>
                    <a:off x="6988722" y="2022358"/>
                    <a:ext cx="90361" cy="37922"/>
                  </a:xfrm>
                  <a:custGeom>
                    <a:rect b="b" l="l" r="r" t="t"/>
                    <a:pathLst>
                      <a:path extrusionOk="0" h="1502" w="3579">
                        <a:moveTo>
                          <a:pt x="2935" y="0"/>
                        </a:moveTo>
                        <a:cubicBezTo>
                          <a:pt x="2854" y="0"/>
                          <a:pt x="2771" y="18"/>
                          <a:pt x="2692" y="55"/>
                        </a:cubicBezTo>
                        <a:cubicBezTo>
                          <a:pt x="2323" y="212"/>
                          <a:pt x="1818" y="373"/>
                          <a:pt x="1276" y="373"/>
                        </a:cubicBezTo>
                        <a:cubicBezTo>
                          <a:pt x="1099" y="373"/>
                          <a:pt x="918" y="356"/>
                          <a:pt x="737" y="315"/>
                        </a:cubicBezTo>
                        <a:cubicBezTo>
                          <a:pt x="697" y="307"/>
                          <a:pt x="657" y="303"/>
                          <a:pt x="617" y="303"/>
                        </a:cubicBezTo>
                        <a:cubicBezTo>
                          <a:pt x="361" y="303"/>
                          <a:pt x="127" y="480"/>
                          <a:pt x="65" y="746"/>
                        </a:cubicBezTo>
                        <a:cubicBezTo>
                          <a:pt x="0" y="1052"/>
                          <a:pt x="189" y="1352"/>
                          <a:pt x="495" y="1417"/>
                        </a:cubicBezTo>
                        <a:cubicBezTo>
                          <a:pt x="750" y="1476"/>
                          <a:pt x="1004" y="1502"/>
                          <a:pt x="1264" y="1502"/>
                        </a:cubicBezTo>
                        <a:cubicBezTo>
                          <a:pt x="1910" y="1489"/>
                          <a:pt x="2548" y="1352"/>
                          <a:pt x="3142" y="1084"/>
                        </a:cubicBezTo>
                        <a:cubicBezTo>
                          <a:pt x="3435" y="974"/>
                          <a:pt x="3578" y="628"/>
                          <a:pt x="3454" y="341"/>
                        </a:cubicBezTo>
                        <a:cubicBezTo>
                          <a:pt x="3359" y="128"/>
                          <a:pt x="3153" y="0"/>
                          <a:pt x="29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4" name="Google Shape;2954;p87"/>
                  <p:cNvSpPr/>
                  <p:nvPr/>
                </p:nvSpPr>
                <p:spPr>
                  <a:xfrm>
                    <a:off x="7058305" y="2132892"/>
                    <a:ext cx="95966" cy="38149"/>
                  </a:xfrm>
                  <a:custGeom>
                    <a:rect b="b" l="l" r="r" t="t"/>
                    <a:pathLst>
                      <a:path extrusionOk="0" h="1511" w="3801">
                        <a:moveTo>
                          <a:pt x="650" y="0"/>
                        </a:moveTo>
                        <a:cubicBezTo>
                          <a:pt x="429" y="0"/>
                          <a:pt x="218" y="128"/>
                          <a:pt x="125" y="343"/>
                        </a:cubicBezTo>
                        <a:cubicBezTo>
                          <a:pt x="1" y="624"/>
                          <a:pt x="138" y="956"/>
                          <a:pt x="418" y="1080"/>
                        </a:cubicBezTo>
                        <a:cubicBezTo>
                          <a:pt x="933" y="1301"/>
                          <a:pt x="1611" y="1510"/>
                          <a:pt x="2321" y="1510"/>
                        </a:cubicBezTo>
                        <a:cubicBezTo>
                          <a:pt x="2339" y="1510"/>
                          <a:pt x="2357" y="1510"/>
                          <a:pt x="2375" y="1510"/>
                        </a:cubicBezTo>
                        <a:cubicBezTo>
                          <a:pt x="2715" y="1510"/>
                          <a:pt x="3049" y="1452"/>
                          <a:pt x="3371" y="1340"/>
                        </a:cubicBezTo>
                        <a:cubicBezTo>
                          <a:pt x="3657" y="1236"/>
                          <a:pt x="3801" y="917"/>
                          <a:pt x="3703" y="630"/>
                        </a:cubicBezTo>
                        <a:cubicBezTo>
                          <a:pt x="3620" y="396"/>
                          <a:pt x="3404" y="249"/>
                          <a:pt x="3171" y="249"/>
                        </a:cubicBezTo>
                        <a:cubicBezTo>
                          <a:pt x="3112" y="249"/>
                          <a:pt x="3052" y="258"/>
                          <a:pt x="2993" y="278"/>
                        </a:cubicBezTo>
                        <a:cubicBezTo>
                          <a:pt x="2776" y="355"/>
                          <a:pt x="2549" y="386"/>
                          <a:pt x="2321" y="386"/>
                        </a:cubicBezTo>
                        <a:cubicBezTo>
                          <a:pt x="1794" y="386"/>
                          <a:pt x="1264" y="216"/>
                          <a:pt x="868" y="43"/>
                        </a:cubicBezTo>
                        <a:cubicBezTo>
                          <a:pt x="797" y="14"/>
                          <a:pt x="723" y="0"/>
                          <a:pt x="65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5" name="Google Shape;2955;p87"/>
                  <p:cNvSpPr/>
                  <p:nvPr/>
                </p:nvSpPr>
                <p:spPr>
                  <a:xfrm>
                    <a:off x="6988722" y="2132589"/>
                    <a:ext cx="90361" cy="38098"/>
                  </a:xfrm>
                  <a:custGeom>
                    <a:rect b="b" l="l" r="r" t="t"/>
                    <a:pathLst>
                      <a:path extrusionOk="0" h="1509" w="3579">
                        <a:moveTo>
                          <a:pt x="2935" y="1"/>
                        </a:moveTo>
                        <a:cubicBezTo>
                          <a:pt x="2854" y="1"/>
                          <a:pt x="2771" y="18"/>
                          <a:pt x="2692" y="55"/>
                        </a:cubicBezTo>
                        <a:cubicBezTo>
                          <a:pt x="2321" y="214"/>
                          <a:pt x="1812" y="379"/>
                          <a:pt x="1267" y="379"/>
                        </a:cubicBezTo>
                        <a:cubicBezTo>
                          <a:pt x="1093" y="379"/>
                          <a:pt x="915" y="362"/>
                          <a:pt x="737" y="323"/>
                        </a:cubicBezTo>
                        <a:cubicBezTo>
                          <a:pt x="697" y="314"/>
                          <a:pt x="657" y="310"/>
                          <a:pt x="617" y="310"/>
                        </a:cubicBezTo>
                        <a:cubicBezTo>
                          <a:pt x="360" y="310"/>
                          <a:pt x="122" y="487"/>
                          <a:pt x="65" y="753"/>
                        </a:cubicBezTo>
                        <a:cubicBezTo>
                          <a:pt x="0" y="1053"/>
                          <a:pt x="189" y="1359"/>
                          <a:pt x="495" y="1424"/>
                        </a:cubicBezTo>
                        <a:cubicBezTo>
                          <a:pt x="750" y="1476"/>
                          <a:pt x="1004" y="1509"/>
                          <a:pt x="1264" y="1509"/>
                        </a:cubicBezTo>
                        <a:cubicBezTo>
                          <a:pt x="1910" y="1496"/>
                          <a:pt x="2548" y="1359"/>
                          <a:pt x="3142" y="1092"/>
                        </a:cubicBezTo>
                        <a:cubicBezTo>
                          <a:pt x="3435" y="974"/>
                          <a:pt x="3578" y="636"/>
                          <a:pt x="3454" y="342"/>
                        </a:cubicBezTo>
                        <a:cubicBezTo>
                          <a:pt x="3359" y="128"/>
                          <a:pt x="3153" y="1"/>
                          <a:pt x="293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6" name="Google Shape;2956;p87"/>
                  <p:cNvSpPr/>
                  <p:nvPr/>
                </p:nvSpPr>
                <p:spPr>
                  <a:xfrm>
                    <a:off x="6976351" y="2075959"/>
                    <a:ext cx="110786" cy="37493"/>
                  </a:xfrm>
                  <a:custGeom>
                    <a:rect b="b" l="l" r="r" t="t"/>
                    <a:pathLst>
                      <a:path extrusionOk="0" h="1485" w="4388">
                        <a:moveTo>
                          <a:pt x="3746" y="1"/>
                        </a:moveTo>
                        <a:cubicBezTo>
                          <a:pt x="3664" y="1"/>
                          <a:pt x="3580" y="19"/>
                          <a:pt x="3501" y="56"/>
                        </a:cubicBezTo>
                        <a:cubicBezTo>
                          <a:pt x="3025" y="259"/>
                          <a:pt x="2545" y="361"/>
                          <a:pt x="2098" y="361"/>
                        </a:cubicBezTo>
                        <a:cubicBezTo>
                          <a:pt x="1713" y="361"/>
                          <a:pt x="1351" y="286"/>
                          <a:pt x="1038" y="135"/>
                        </a:cubicBezTo>
                        <a:cubicBezTo>
                          <a:pt x="956" y="101"/>
                          <a:pt x="878" y="86"/>
                          <a:pt x="804" y="86"/>
                        </a:cubicBezTo>
                        <a:cubicBezTo>
                          <a:pt x="283" y="86"/>
                          <a:pt x="0" y="849"/>
                          <a:pt x="549" y="1151"/>
                        </a:cubicBezTo>
                        <a:cubicBezTo>
                          <a:pt x="1018" y="1373"/>
                          <a:pt x="1530" y="1484"/>
                          <a:pt x="2055" y="1484"/>
                        </a:cubicBezTo>
                        <a:cubicBezTo>
                          <a:pt x="2070" y="1484"/>
                          <a:pt x="2085" y="1484"/>
                          <a:pt x="2100" y="1484"/>
                        </a:cubicBezTo>
                        <a:cubicBezTo>
                          <a:pt x="2732" y="1477"/>
                          <a:pt x="3364" y="1347"/>
                          <a:pt x="3944" y="1086"/>
                        </a:cubicBezTo>
                        <a:cubicBezTo>
                          <a:pt x="4244" y="969"/>
                          <a:pt x="4388" y="630"/>
                          <a:pt x="4257" y="337"/>
                        </a:cubicBezTo>
                        <a:cubicBezTo>
                          <a:pt x="4168" y="124"/>
                          <a:pt x="3962" y="1"/>
                          <a:pt x="374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7" name="Google Shape;2957;p87"/>
                  <p:cNvSpPr/>
                  <p:nvPr/>
                </p:nvSpPr>
                <p:spPr>
                  <a:xfrm>
                    <a:off x="6825321" y="2309220"/>
                    <a:ext cx="45269" cy="36053"/>
                  </a:xfrm>
                  <a:custGeom>
                    <a:rect b="b" l="l" r="r" t="t"/>
                    <a:pathLst>
                      <a:path extrusionOk="0" h="1428" w="1793">
                        <a:moveTo>
                          <a:pt x="815" y="1"/>
                        </a:moveTo>
                        <a:cubicBezTo>
                          <a:pt x="0" y="1"/>
                          <a:pt x="0" y="1428"/>
                          <a:pt x="815" y="1428"/>
                        </a:cubicBezTo>
                        <a:cubicBezTo>
                          <a:pt x="1792" y="1428"/>
                          <a:pt x="1792" y="1"/>
                          <a:pt x="81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8" name="Google Shape;2958;p87"/>
                  <p:cNvSpPr/>
                  <p:nvPr/>
                </p:nvSpPr>
                <p:spPr>
                  <a:xfrm>
                    <a:off x="6812697" y="2361054"/>
                    <a:ext cx="18405" cy="28883"/>
                  </a:xfrm>
                  <a:custGeom>
                    <a:rect b="b" l="l" r="r" t="t"/>
                    <a:pathLst>
                      <a:path extrusionOk="0" h="1144" w="729">
                        <a:moveTo>
                          <a:pt x="506" y="1"/>
                        </a:moveTo>
                        <a:cubicBezTo>
                          <a:pt x="409" y="1"/>
                          <a:pt x="308" y="54"/>
                          <a:pt x="285" y="157"/>
                        </a:cubicBezTo>
                        <a:cubicBezTo>
                          <a:pt x="239" y="372"/>
                          <a:pt x="57" y="581"/>
                          <a:pt x="24" y="828"/>
                        </a:cubicBezTo>
                        <a:cubicBezTo>
                          <a:pt x="0" y="1027"/>
                          <a:pt x="175" y="1143"/>
                          <a:pt x="348" y="1143"/>
                        </a:cubicBezTo>
                        <a:cubicBezTo>
                          <a:pt x="458" y="1143"/>
                          <a:pt x="568" y="1096"/>
                          <a:pt x="624" y="991"/>
                        </a:cubicBezTo>
                        <a:cubicBezTo>
                          <a:pt x="696" y="867"/>
                          <a:pt x="702" y="692"/>
                          <a:pt x="715" y="548"/>
                        </a:cubicBezTo>
                        <a:cubicBezTo>
                          <a:pt x="728" y="418"/>
                          <a:pt x="728" y="287"/>
                          <a:pt x="709" y="157"/>
                        </a:cubicBezTo>
                        <a:cubicBezTo>
                          <a:pt x="693" y="51"/>
                          <a:pt x="601" y="1"/>
                          <a:pt x="50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9" name="Google Shape;2959;p87"/>
                  <p:cNvSpPr/>
                  <p:nvPr/>
                </p:nvSpPr>
                <p:spPr>
                  <a:xfrm>
                    <a:off x="6832339" y="2374662"/>
                    <a:ext cx="22773" cy="27318"/>
                  </a:xfrm>
                  <a:custGeom>
                    <a:rect b="b" l="l" r="r" t="t"/>
                    <a:pathLst>
                      <a:path extrusionOk="0" h="1082" w="902">
                        <a:moveTo>
                          <a:pt x="700" y="0"/>
                        </a:moveTo>
                        <a:cubicBezTo>
                          <a:pt x="672" y="0"/>
                          <a:pt x="643" y="7"/>
                          <a:pt x="615" y="22"/>
                        </a:cubicBezTo>
                        <a:cubicBezTo>
                          <a:pt x="556" y="35"/>
                          <a:pt x="504" y="68"/>
                          <a:pt x="459" y="107"/>
                        </a:cubicBezTo>
                        <a:cubicBezTo>
                          <a:pt x="413" y="153"/>
                          <a:pt x="367" y="205"/>
                          <a:pt x="328" y="257"/>
                        </a:cubicBezTo>
                        <a:cubicBezTo>
                          <a:pt x="289" y="302"/>
                          <a:pt x="250" y="342"/>
                          <a:pt x="217" y="387"/>
                        </a:cubicBezTo>
                        <a:cubicBezTo>
                          <a:pt x="207" y="398"/>
                          <a:pt x="200" y="405"/>
                          <a:pt x="197" y="408"/>
                        </a:cubicBezTo>
                        <a:lnTo>
                          <a:pt x="197" y="408"/>
                        </a:lnTo>
                        <a:cubicBezTo>
                          <a:pt x="24" y="543"/>
                          <a:pt x="0" y="804"/>
                          <a:pt x="152" y="974"/>
                        </a:cubicBezTo>
                        <a:cubicBezTo>
                          <a:pt x="220" y="1042"/>
                          <a:pt x="326" y="1081"/>
                          <a:pt x="429" y="1081"/>
                        </a:cubicBezTo>
                        <a:cubicBezTo>
                          <a:pt x="523" y="1081"/>
                          <a:pt x="615" y="1048"/>
                          <a:pt x="674" y="974"/>
                        </a:cubicBezTo>
                        <a:cubicBezTo>
                          <a:pt x="700" y="941"/>
                          <a:pt x="719" y="915"/>
                          <a:pt x="745" y="882"/>
                        </a:cubicBezTo>
                        <a:cubicBezTo>
                          <a:pt x="765" y="856"/>
                          <a:pt x="771" y="824"/>
                          <a:pt x="784" y="798"/>
                        </a:cubicBezTo>
                        <a:cubicBezTo>
                          <a:pt x="792" y="731"/>
                          <a:pt x="795" y="698"/>
                          <a:pt x="795" y="698"/>
                        </a:cubicBezTo>
                        <a:lnTo>
                          <a:pt x="795" y="698"/>
                        </a:lnTo>
                        <a:cubicBezTo>
                          <a:pt x="795" y="698"/>
                          <a:pt x="794" y="716"/>
                          <a:pt x="791" y="752"/>
                        </a:cubicBezTo>
                        <a:cubicBezTo>
                          <a:pt x="811" y="700"/>
                          <a:pt x="824" y="648"/>
                          <a:pt x="837" y="596"/>
                        </a:cubicBezTo>
                        <a:cubicBezTo>
                          <a:pt x="850" y="531"/>
                          <a:pt x="869" y="465"/>
                          <a:pt x="882" y="400"/>
                        </a:cubicBezTo>
                        <a:cubicBezTo>
                          <a:pt x="902" y="302"/>
                          <a:pt x="895" y="211"/>
                          <a:pt x="863" y="120"/>
                        </a:cubicBezTo>
                        <a:cubicBezTo>
                          <a:pt x="839" y="45"/>
                          <a:pt x="772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0" name="Google Shape;2960;p87"/>
                  <p:cNvSpPr/>
                  <p:nvPr/>
                </p:nvSpPr>
                <p:spPr>
                  <a:xfrm>
                    <a:off x="6973725" y="2516225"/>
                    <a:ext cx="61755" cy="50722"/>
                  </a:xfrm>
                  <a:custGeom>
                    <a:rect b="b" l="l" r="r" t="t"/>
                    <a:pathLst>
                      <a:path extrusionOk="0" h="2009" w="2446">
                        <a:moveTo>
                          <a:pt x="1142" y="1"/>
                        </a:moveTo>
                        <a:cubicBezTo>
                          <a:pt x="1" y="1"/>
                          <a:pt x="1" y="2008"/>
                          <a:pt x="1142" y="2008"/>
                        </a:cubicBezTo>
                        <a:cubicBezTo>
                          <a:pt x="2445" y="2008"/>
                          <a:pt x="2445" y="1"/>
                          <a:pt x="11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1" name="Google Shape;2961;p87"/>
                  <p:cNvSpPr/>
                  <p:nvPr/>
                </p:nvSpPr>
                <p:spPr>
                  <a:xfrm>
                    <a:off x="6998418" y="2738706"/>
                    <a:ext cx="45269" cy="34589"/>
                  </a:xfrm>
                  <a:custGeom>
                    <a:rect b="b" l="l" r="r" t="t"/>
                    <a:pathLst>
                      <a:path extrusionOk="0" h="1370" w="1793">
                        <a:moveTo>
                          <a:pt x="815" y="0"/>
                        </a:moveTo>
                        <a:cubicBezTo>
                          <a:pt x="1" y="0"/>
                          <a:pt x="1" y="1369"/>
                          <a:pt x="815" y="1369"/>
                        </a:cubicBezTo>
                        <a:cubicBezTo>
                          <a:pt x="1793" y="1369"/>
                          <a:pt x="1793" y="0"/>
                          <a:pt x="8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2" name="Google Shape;2962;p87"/>
                  <p:cNvSpPr/>
                  <p:nvPr/>
                </p:nvSpPr>
                <p:spPr>
                  <a:xfrm>
                    <a:off x="6982007" y="2784202"/>
                    <a:ext cx="50672" cy="23127"/>
                  </a:xfrm>
                  <a:custGeom>
                    <a:rect b="b" l="l" r="r" t="t"/>
                    <a:pathLst>
                      <a:path extrusionOk="0" h="916" w="2007">
                        <a:moveTo>
                          <a:pt x="1437" y="1"/>
                        </a:moveTo>
                        <a:cubicBezTo>
                          <a:pt x="1235" y="1"/>
                          <a:pt x="1047" y="97"/>
                          <a:pt x="833" y="193"/>
                        </a:cubicBezTo>
                        <a:cubicBezTo>
                          <a:pt x="716" y="251"/>
                          <a:pt x="598" y="304"/>
                          <a:pt x="481" y="369"/>
                        </a:cubicBezTo>
                        <a:cubicBezTo>
                          <a:pt x="331" y="440"/>
                          <a:pt x="233" y="571"/>
                          <a:pt x="103" y="662"/>
                        </a:cubicBezTo>
                        <a:cubicBezTo>
                          <a:pt x="0" y="722"/>
                          <a:pt x="55" y="867"/>
                          <a:pt x="162" y="867"/>
                        </a:cubicBezTo>
                        <a:cubicBezTo>
                          <a:pt x="170" y="867"/>
                          <a:pt x="179" y="866"/>
                          <a:pt x="188" y="864"/>
                        </a:cubicBezTo>
                        <a:cubicBezTo>
                          <a:pt x="213" y="861"/>
                          <a:pt x="238" y="859"/>
                          <a:pt x="264" y="859"/>
                        </a:cubicBezTo>
                        <a:cubicBezTo>
                          <a:pt x="382" y="859"/>
                          <a:pt x="501" y="890"/>
                          <a:pt x="625" y="890"/>
                        </a:cubicBezTo>
                        <a:cubicBezTo>
                          <a:pt x="768" y="890"/>
                          <a:pt x="892" y="890"/>
                          <a:pt x="1022" y="903"/>
                        </a:cubicBezTo>
                        <a:cubicBezTo>
                          <a:pt x="1125" y="907"/>
                          <a:pt x="1223" y="915"/>
                          <a:pt x="1316" y="915"/>
                        </a:cubicBezTo>
                        <a:cubicBezTo>
                          <a:pt x="1506" y="915"/>
                          <a:pt x="1677" y="883"/>
                          <a:pt x="1830" y="721"/>
                        </a:cubicBezTo>
                        <a:cubicBezTo>
                          <a:pt x="2006" y="532"/>
                          <a:pt x="1987" y="206"/>
                          <a:pt x="1752" y="82"/>
                        </a:cubicBezTo>
                        <a:cubicBezTo>
                          <a:pt x="1640" y="24"/>
                          <a:pt x="1537" y="1"/>
                          <a:pt x="143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3" name="Google Shape;2963;p87"/>
                  <p:cNvSpPr/>
                  <p:nvPr/>
                </p:nvSpPr>
                <p:spPr>
                  <a:xfrm>
                    <a:off x="7130235" y="2372566"/>
                    <a:ext cx="24692" cy="111266"/>
                  </a:xfrm>
                  <a:custGeom>
                    <a:rect b="b" l="l" r="r" t="t"/>
                    <a:pathLst>
                      <a:path extrusionOk="0" h="4407" w="978">
                        <a:moveTo>
                          <a:pt x="0" y="1"/>
                        </a:moveTo>
                        <a:lnTo>
                          <a:pt x="0" y="4407"/>
                        </a:lnTo>
                        <a:lnTo>
                          <a:pt x="978" y="4407"/>
                        </a:lnTo>
                        <a:lnTo>
                          <a:pt x="97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4" name="Google Shape;2964;p87"/>
                  <p:cNvSpPr/>
                  <p:nvPr/>
                </p:nvSpPr>
                <p:spPr>
                  <a:xfrm>
                    <a:off x="7135663" y="2349212"/>
                    <a:ext cx="41810" cy="35877"/>
                  </a:xfrm>
                  <a:custGeom>
                    <a:rect b="b" l="l" r="r" t="t"/>
                    <a:pathLst>
                      <a:path extrusionOk="0" h="1421" w="1656">
                        <a:moveTo>
                          <a:pt x="711" y="0"/>
                        </a:moveTo>
                        <a:cubicBezTo>
                          <a:pt x="320" y="0"/>
                          <a:pt x="0" y="320"/>
                          <a:pt x="0" y="711"/>
                        </a:cubicBezTo>
                        <a:cubicBezTo>
                          <a:pt x="0" y="1139"/>
                          <a:pt x="349" y="1420"/>
                          <a:pt x="715" y="1420"/>
                        </a:cubicBezTo>
                        <a:cubicBezTo>
                          <a:pt x="889" y="1420"/>
                          <a:pt x="1067" y="1356"/>
                          <a:pt x="1213" y="1213"/>
                        </a:cubicBezTo>
                        <a:cubicBezTo>
                          <a:pt x="1656" y="763"/>
                          <a:pt x="1343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5" name="Google Shape;2965;p87"/>
                  <p:cNvSpPr/>
                  <p:nvPr/>
                </p:nvSpPr>
                <p:spPr>
                  <a:xfrm>
                    <a:off x="7110971" y="2349212"/>
                    <a:ext cx="41835" cy="35877"/>
                  </a:xfrm>
                  <a:custGeom>
                    <a:rect b="b" l="l" r="r" t="t"/>
                    <a:pathLst>
                      <a:path extrusionOk="0" h="1421" w="1657">
                        <a:moveTo>
                          <a:pt x="705" y="0"/>
                        </a:moveTo>
                        <a:cubicBezTo>
                          <a:pt x="320" y="0"/>
                          <a:pt x="1" y="320"/>
                          <a:pt x="1" y="711"/>
                        </a:cubicBezTo>
                        <a:cubicBezTo>
                          <a:pt x="1" y="1139"/>
                          <a:pt x="350" y="1420"/>
                          <a:pt x="713" y="1420"/>
                        </a:cubicBezTo>
                        <a:cubicBezTo>
                          <a:pt x="886" y="1420"/>
                          <a:pt x="1063" y="1356"/>
                          <a:pt x="1206" y="1213"/>
                        </a:cubicBezTo>
                        <a:cubicBezTo>
                          <a:pt x="1656" y="763"/>
                          <a:pt x="1337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6" name="Google Shape;2966;p87"/>
                  <p:cNvSpPr/>
                  <p:nvPr/>
                </p:nvSpPr>
                <p:spPr>
                  <a:xfrm>
                    <a:off x="7135663" y="2464720"/>
                    <a:ext cx="41810" cy="35776"/>
                  </a:xfrm>
                  <a:custGeom>
                    <a:rect b="b" l="l" r="r" t="t"/>
                    <a:pathLst>
                      <a:path extrusionOk="0" h="1417" w="1656">
                        <a:moveTo>
                          <a:pt x="711" y="1"/>
                        </a:moveTo>
                        <a:cubicBezTo>
                          <a:pt x="320" y="1"/>
                          <a:pt x="0" y="314"/>
                          <a:pt x="0" y="705"/>
                        </a:cubicBezTo>
                        <a:cubicBezTo>
                          <a:pt x="0" y="1132"/>
                          <a:pt x="349" y="1417"/>
                          <a:pt x="714" y="1417"/>
                        </a:cubicBezTo>
                        <a:cubicBezTo>
                          <a:pt x="889" y="1417"/>
                          <a:pt x="1067" y="1352"/>
                          <a:pt x="1213" y="1206"/>
                        </a:cubicBezTo>
                        <a:cubicBezTo>
                          <a:pt x="1656" y="763"/>
                          <a:pt x="1343" y="1"/>
                          <a:pt x="71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7" name="Google Shape;2967;p87"/>
                  <p:cNvSpPr/>
                  <p:nvPr/>
                </p:nvSpPr>
                <p:spPr>
                  <a:xfrm>
                    <a:off x="7110971" y="2464720"/>
                    <a:ext cx="41835" cy="35776"/>
                  </a:xfrm>
                  <a:custGeom>
                    <a:rect b="b" l="l" r="r" t="t"/>
                    <a:pathLst>
                      <a:path extrusionOk="0" h="1417" w="1657">
                        <a:moveTo>
                          <a:pt x="705" y="1"/>
                        </a:moveTo>
                        <a:cubicBezTo>
                          <a:pt x="320" y="1"/>
                          <a:pt x="1" y="314"/>
                          <a:pt x="1" y="705"/>
                        </a:cubicBezTo>
                        <a:cubicBezTo>
                          <a:pt x="1" y="1132"/>
                          <a:pt x="350" y="1417"/>
                          <a:pt x="713" y="1417"/>
                        </a:cubicBezTo>
                        <a:cubicBezTo>
                          <a:pt x="886" y="1417"/>
                          <a:pt x="1063" y="1352"/>
                          <a:pt x="1206" y="1206"/>
                        </a:cubicBezTo>
                        <a:cubicBezTo>
                          <a:pt x="1656" y="763"/>
                          <a:pt x="1337" y="1"/>
                          <a:pt x="70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8" name="Google Shape;2968;p87"/>
                  <p:cNvSpPr/>
                  <p:nvPr/>
                </p:nvSpPr>
                <p:spPr>
                  <a:xfrm>
                    <a:off x="7108673" y="2594568"/>
                    <a:ext cx="30474" cy="104499"/>
                  </a:xfrm>
                  <a:custGeom>
                    <a:rect b="b" l="l" r="r" t="t"/>
                    <a:pathLst>
                      <a:path extrusionOk="0" h="4139" w="1207">
                        <a:moveTo>
                          <a:pt x="398" y="0"/>
                        </a:moveTo>
                        <a:lnTo>
                          <a:pt x="0" y="4060"/>
                        </a:lnTo>
                        <a:lnTo>
                          <a:pt x="815" y="4139"/>
                        </a:lnTo>
                        <a:lnTo>
                          <a:pt x="1206" y="78"/>
                        </a:lnTo>
                        <a:lnTo>
                          <a:pt x="39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9" name="Google Shape;2969;p87"/>
                  <p:cNvSpPr/>
                  <p:nvPr/>
                </p:nvSpPr>
                <p:spPr>
                  <a:xfrm>
                    <a:off x="7122913" y="2577349"/>
                    <a:ext cx="38098" cy="31938"/>
                  </a:xfrm>
                  <a:custGeom>
                    <a:rect b="b" l="l" r="r" t="t"/>
                    <a:pathLst>
                      <a:path extrusionOk="0" h="1265" w="1509">
                        <a:moveTo>
                          <a:pt x="662" y="0"/>
                        </a:moveTo>
                        <a:cubicBezTo>
                          <a:pt x="341" y="0"/>
                          <a:pt x="73" y="243"/>
                          <a:pt x="42" y="571"/>
                        </a:cubicBezTo>
                        <a:cubicBezTo>
                          <a:pt x="0" y="973"/>
                          <a:pt x="324" y="1265"/>
                          <a:pt x="672" y="1265"/>
                        </a:cubicBezTo>
                        <a:cubicBezTo>
                          <a:pt x="809" y="1265"/>
                          <a:pt x="949" y="1220"/>
                          <a:pt x="1072" y="1119"/>
                        </a:cubicBezTo>
                        <a:cubicBezTo>
                          <a:pt x="1509" y="760"/>
                          <a:pt x="1294" y="56"/>
                          <a:pt x="733" y="4"/>
                        </a:cubicBezTo>
                        <a:cubicBezTo>
                          <a:pt x="709" y="2"/>
                          <a:pt x="686" y="0"/>
                          <a:pt x="6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0" name="Google Shape;2970;p87"/>
                  <p:cNvSpPr/>
                  <p:nvPr/>
                </p:nvSpPr>
                <p:spPr>
                  <a:xfrm>
                    <a:off x="7100821" y="2575077"/>
                    <a:ext cx="38149" cy="32090"/>
                  </a:xfrm>
                  <a:custGeom>
                    <a:rect b="b" l="l" r="r" t="t"/>
                    <a:pathLst>
                      <a:path extrusionOk="0" h="1271" w="1511">
                        <a:moveTo>
                          <a:pt x="669" y="0"/>
                        </a:moveTo>
                        <a:cubicBezTo>
                          <a:pt x="348" y="0"/>
                          <a:pt x="68" y="245"/>
                          <a:pt x="38" y="576"/>
                        </a:cubicBezTo>
                        <a:cubicBezTo>
                          <a:pt x="0" y="979"/>
                          <a:pt x="325" y="1270"/>
                          <a:pt x="673" y="1270"/>
                        </a:cubicBezTo>
                        <a:cubicBezTo>
                          <a:pt x="810" y="1270"/>
                          <a:pt x="951" y="1225"/>
                          <a:pt x="1074" y="1124"/>
                        </a:cubicBezTo>
                        <a:cubicBezTo>
                          <a:pt x="1511" y="766"/>
                          <a:pt x="1296" y="62"/>
                          <a:pt x="728" y="3"/>
                        </a:cubicBezTo>
                        <a:cubicBezTo>
                          <a:pt x="708" y="1"/>
                          <a:pt x="689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1" name="Google Shape;2971;p87"/>
                  <p:cNvSpPr/>
                  <p:nvPr/>
                </p:nvSpPr>
                <p:spPr>
                  <a:xfrm>
                    <a:off x="7112864" y="2680182"/>
                    <a:ext cx="38124" cy="31963"/>
                  </a:xfrm>
                  <a:custGeom>
                    <a:rect b="b" l="l" r="r" t="t"/>
                    <a:pathLst>
                      <a:path extrusionOk="0" h="1266" w="1510">
                        <a:moveTo>
                          <a:pt x="662" y="1"/>
                        </a:moveTo>
                        <a:cubicBezTo>
                          <a:pt x="341" y="1"/>
                          <a:pt x="73" y="244"/>
                          <a:pt x="43" y="572"/>
                        </a:cubicBezTo>
                        <a:cubicBezTo>
                          <a:pt x="1" y="974"/>
                          <a:pt x="325" y="1265"/>
                          <a:pt x="672" y="1265"/>
                        </a:cubicBezTo>
                        <a:cubicBezTo>
                          <a:pt x="809" y="1265"/>
                          <a:pt x="949" y="1220"/>
                          <a:pt x="1073" y="1119"/>
                        </a:cubicBezTo>
                        <a:cubicBezTo>
                          <a:pt x="1509" y="761"/>
                          <a:pt x="1294" y="57"/>
                          <a:pt x="734" y="5"/>
                        </a:cubicBezTo>
                        <a:cubicBezTo>
                          <a:pt x="710" y="2"/>
                          <a:pt x="686" y="1"/>
                          <a:pt x="66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2" name="Google Shape;2972;p87"/>
                  <p:cNvSpPr/>
                  <p:nvPr/>
                </p:nvSpPr>
                <p:spPr>
                  <a:xfrm>
                    <a:off x="7090823" y="2678086"/>
                    <a:ext cx="38124" cy="32090"/>
                  </a:xfrm>
                  <a:custGeom>
                    <a:rect b="b" l="l" r="r" t="t"/>
                    <a:pathLst>
                      <a:path extrusionOk="0" h="1271" w="1510">
                        <a:moveTo>
                          <a:pt x="673" y="0"/>
                        </a:moveTo>
                        <a:cubicBezTo>
                          <a:pt x="347" y="0"/>
                          <a:pt x="73" y="245"/>
                          <a:pt x="43" y="576"/>
                        </a:cubicBezTo>
                        <a:cubicBezTo>
                          <a:pt x="0" y="979"/>
                          <a:pt x="324" y="1270"/>
                          <a:pt x="672" y="1270"/>
                        </a:cubicBezTo>
                        <a:cubicBezTo>
                          <a:pt x="809" y="1270"/>
                          <a:pt x="949" y="1225"/>
                          <a:pt x="1072" y="1124"/>
                        </a:cubicBezTo>
                        <a:cubicBezTo>
                          <a:pt x="1509" y="765"/>
                          <a:pt x="1294" y="55"/>
                          <a:pt x="733" y="3"/>
                        </a:cubicBezTo>
                        <a:cubicBezTo>
                          <a:pt x="713" y="1"/>
                          <a:pt x="693" y="0"/>
                          <a:pt x="67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3" name="Google Shape;2973;p87"/>
                  <p:cNvSpPr/>
                  <p:nvPr/>
                </p:nvSpPr>
                <p:spPr>
                  <a:xfrm>
                    <a:off x="7234886" y="2178085"/>
                    <a:ext cx="55974" cy="109448"/>
                  </a:xfrm>
                  <a:custGeom>
                    <a:rect b="b" l="l" r="r" t="t"/>
                    <a:pathLst>
                      <a:path extrusionOk="0" h="4335" w="2217">
                        <a:moveTo>
                          <a:pt x="900" y="0"/>
                        </a:moveTo>
                        <a:lnTo>
                          <a:pt x="0" y="293"/>
                        </a:lnTo>
                        <a:lnTo>
                          <a:pt x="1317" y="4334"/>
                        </a:lnTo>
                        <a:lnTo>
                          <a:pt x="2216" y="4041"/>
                        </a:lnTo>
                        <a:lnTo>
                          <a:pt x="9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4" name="Google Shape;2974;p87"/>
                  <p:cNvSpPr/>
                  <p:nvPr/>
                </p:nvSpPr>
                <p:spPr>
                  <a:xfrm>
                    <a:off x="7235214" y="2156120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774" y="0"/>
                        </a:moveTo>
                        <a:cubicBezTo>
                          <a:pt x="703" y="0"/>
                          <a:pt x="629" y="12"/>
                          <a:pt x="554" y="36"/>
                        </a:cubicBezTo>
                        <a:cubicBezTo>
                          <a:pt x="196" y="153"/>
                          <a:pt x="0" y="538"/>
                          <a:pt x="118" y="896"/>
                        </a:cubicBezTo>
                        <a:cubicBezTo>
                          <a:pt x="219" y="1203"/>
                          <a:pt x="493" y="1364"/>
                          <a:pt x="769" y="1364"/>
                        </a:cubicBezTo>
                        <a:cubicBezTo>
                          <a:pt x="1008" y="1364"/>
                          <a:pt x="1248" y="1242"/>
                          <a:pt x="1376" y="987"/>
                        </a:cubicBezTo>
                        <a:cubicBezTo>
                          <a:pt x="1614" y="516"/>
                          <a:pt x="1254" y="0"/>
                          <a:pt x="77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5" name="Google Shape;2975;p87"/>
                  <p:cNvSpPr/>
                  <p:nvPr/>
                </p:nvSpPr>
                <p:spPr>
                  <a:xfrm>
                    <a:off x="7212668" y="2163517"/>
                    <a:ext cx="40749" cy="34488"/>
                  </a:xfrm>
                  <a:custGeom>
                    <a:rect b="b" l="l" r="r" t="t"/>
                    <a:pathLst>
                      <a:path extrusionOk="0" h="1366" w="1614">
                        <a:moveTo>
                          <a:pt x="770" y="1"/>
                        </a:moveTo>
                        <a:cubicBezTo>
                          <a:pt x="700" y="1"/>
                          <a:pt x="628" y="12"/>
                          <a:pt x="554" y="36"/>
                        </a:cubicBezTo>
                        <a:cubicBezTo>
                          <a:pt x="196" y="154"/>
                          <a:pt x="0" y="538"/>
                          <a:pt x="118" y="897"/>
                        </a:cubicBezTo>
                        <a:cubicBezTo>
                          <a:pt x="216" y="1204"/>
                          <a:pt x="490" y="1366"/>
                          <a:pt x="765" y="1366"/>
                        </a:cubicBezTo>
                        <a:cubicBezTo>
                          <a:pt x="1003" y="1366"/>
                          <a:pt x="1242" y="1245"/>
                          <a:pt x="1369" y="994"/>
                        </a:cubicBezTo>
                        <a:cubicBezTo>
                          <a:pt x="1614" y="522"/>
                          <a:pt x="1248" y="1"/>
                          <a:pt x="77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6" name="Google Shape;2976;p87"/>
                  <p:cNvSpPr/>
                  <p:nvPr/>
                </p:nvSpPr>
                <p:spPr>
                  <a:xfrm>
                    <a:off x="7269778" y="2261932"/>
                    <a:ext cx="40749" cy="34362"/>
                  </a:xfrm>
                  <a:custGeom>
                    <a:rect b="b" l="l" r="r" t="t"/>
                    <a:pathLst>
                      <a:path extrusionOk="0" h="1361" w="1614">
                        <a:moveTo>
                          <a:pt x="773" y="0"/>
                        </a:moveTo>
                        <a:cubicBezTo>
                          <a:pt x="702" y="0"/>
                          <a:pt x="629" y="11"/>
                          <a:pt x="554" y="36"/>
                        </a:cubicBezTo>
                        <a:cubicBezTo>
                          <a:pt x="196" y="146"/>
                          <a:pt x="0" y="531"/>
                          <a:pt x="117" y="889"/>
                        </a:cubicBezTo>
                        <a:cubicBezTo>
                          <a:pt x="218" y="1200"/>
                          <a:pt x="493" y="1361"/>
                          <a:pt x="768" y="1361"/>
                        </a:cubicBezTo>
                        <a:cubicBezTo>
                          <a:pt x="1008" y="1361"/>
                          <a:pt x="1248" y="1239"/>
                          <a:pt x="1375" y="987"/>
                        </a:cubicBezTo>
                        <a:cubicBezTo>
                          <a:pt x="1614" y="516"/>
                          <a:pt x="1254" y="0"/>
                          <a:pt x="77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7" name="Google Shape;2977;p87"/>
                  <p:cNvSpPr/>
                  <p:nvPr/>
                </p:nvSpPr>
                <p:spPr>
                  <a:xfrm>
                    <a:off x="7247055" y="2269178"/>
                    <a:ext cx="40775" cy="34539"/>
                  </a:xfrm>
                  <a:custGeom>
                    <a:rect b="b" l="l" r="r" t="t"/>
                    <a:pathLst>
                      <a:path extrusionOk="0" h="1368" w="1615">
                        <a:moveTo>
                          <a:pt x="772" y="0"/>
                        </a:moveTo>
                        <a:cubicBezTo>
                          <a:pt x="702" y="0"/>
                          <a:pt x="629" y="11"/>
                          <a:pt x="555" y="35"/>
                        </a:cubicBezTo>
                        <a:cubicBezTo>
                          <a:pt x="196" y="153"/>
                          <a:pt x="1" y="537"/>
                          <a:pt x="118" y="896"/>
                        </a:cubicBezTo>
                        <a:cubicBezTo>
                          <a:pt x="219" y="1206"/>
                          <a:pt x="493" y="1367"/>
                          <a:pt x="769" y="1367"/>
                        </a:cubicBezTo>
                        <a:cubicBezTo>
                          <a:pt x="1008" y="1367"/>
                          <a:pt x="1249" y="1245"/>
                          <a:pt x="1376" y="994"/>
                        </a:cubicBezTo>
                        <a:cubicBezTo>
                          <a:pt x="1615" y="522"/>
                          <a:pt x="1253" y="0"/>
                          <a:pt x="77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8" name="Google Shape;2978;p87"/>
                  <p:cNvSpPr/>
                  <p:nvPr/>
                </p:nvSpPr>
                <p:spPr>
                  <a:xfrm>
                    <a:off x="7177119" y="2021601"/>
                    <a:ext cx="55974" cy="109271"/>
                  </a:xfrm>
                  <a:custGeom>
                    <a:rect b="b" l="l" r="r" t="t"/>
                    <a:pathLst>
                      <a:path extrusionOk="0" h="4328" w="2217">
                        <a:moveTo>
                          <a:pt x="900" y="0"/>
                        </a:moveTo>
                        <a:lnTo>
                          <a:pt x="1" y="287"/>
                        </a:lnTo>
                        <a:lnTo>
                          <a:pt x="1324" y="4328"/>
                        </a:lnTo>
                        <a:lnTo>
                          <a:pt x="2217" y="4034"/>
                        </a:lnTo>
                        <a:lnTo>
                          <a:pt x="9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9" name="Google Shape;2979;p87"/>
                  <p:cNvSpPr/>
                  <p:nvPr/>
                </p:nvSpPr>
                <p:spPr>
                  <a:xfrm>
                    <a:off x="7177624" y="1999459"/>
                    <a:ext cx="40749" cy="34387"/>
                  </a:xfrm>
                  <a:custGeom>
                    <a:rect b="b" l="l" r="r" t="t"/>
                    <a:pathLst>
                      <a:path extrusionOk="0" h="1362" w="1614">
                        <a:moveTo>
                          <a:pt x="772" y="1"/>
                        </a:moveTo>
                        <a:cubicBezTo>
                          <a:pt x="701" y="1"/>
                          <a:pt x="628" y="12"/>
                          <a:pt x="554" y="36"/>
                        </a:cubicBezTo>
                        <a:cubicBezTo>
                          <a:pt x="196" y="147"/>
                          <a:pt x="0" y="538"/>
                          <a:pt x="118" y="897"/>
                        </a:cubicBezTo>
                        <a:cubicBezTo>
                          <a:pt x="218" y="1203"/>
                          <a:pt x="490" y="1362"/>
                          <a:pt x="763" y="1362"/>
                        </a:cubicBezTo>
                        <a:cubicBezTo>
                          <a:pt x="1002" y="1362"/>
                          <a:pt x="1241" y="1240"/>
                          <a:pt x="1369" y="988"/>
                        </a:cubicBezTo>
                        <a:cubicBezTo>
                          <a:pt x="1613" y="516"/>
                          <a:pt x="1249" y="1"/>
                          <a:pt x="77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0" name="Google Shape;2980;p87"/>
                  <p:cNvSpPr/>
                  <p:nvPr/>
                </p:nvSpPr>
                <p:spPr>
                  <a:xfrm>
                    <a:off x="7154902" y="2006882"/>
                    <a:ext cx="40775" cy="34463"/>
                  </a:xfrm>
                  <a:custGeom>
                    <a:rect b="b" l="l" r="r" t="t"/>
                    <a:pathLst>
                      <a:path extrusionOk="0" h="1365" w="1615">
                        <a:moveTo>
                          <a:pt x="772" y="0"/>
                        </a:moveTo>
                        <a:cubicBezTo>
                          <a:pt x="702" y="0"/>
                          <a:pt x="629" y="11"/>
                          <a:pt x="555" y="36"/>
                        </a:cubicBezTo>
                        <a:cubicBezTo>
                          <a:pt x="196" y="153"/>
                          <a:pt x="1" y="537"/>
                          <a:pt x="118" y="896"/>
                        </a:cubicBezTo>
                        <a:cubicBezTo>
                          <a:pt x="220" y="1204"/>
                          <a:pt x="495" y="1365"/>
                          <a:pt x="771" y="1365"/>
                        </a:cubicBezTo>
                        <a:cubicBezTo>
                          <a:pt x="1010" y="1365"/>
                          <a:pt x="1249" y="1244"/>
                          <a:pt x="1376" y="994"/>
                        </a:cubicBezTo>
                        <a:cubicBezTo>
                          <a:pt x="1615" y="522"/>
                          <a:pt x="1253" y="0"/>
                          <a:pt x="77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1" name="Google Shape;2981;p87"/>
                  <p:cNvSpPr/>
                  <p:nvPr/>
                </p:nvSpPr>
                <p:spPr>
                  <a:xfrm>
                    <a:off x="7212163" y="2105271"/>
                    <a:ext cx="40623" cy="34488"/>
                  </a:xfrm>
                  <a:custGeom>
                    <a:rect b="b" l="l" r="r" t="t"/>
                    <a:pathLst>
                      <a:path extrusionOk="0" h="1366" w="1609">
                        <a:moveTo>
                          <a:pt x="772" y="0"/>
                        </a:moveTo>
                        <a:cubicBezTo>
                          <a:pt x="702" y="0"/>
                          <a:pt x="629" y="12"/>
                          <a:pt x="555" y="36"/>
                        </a:cubicBezTo>
                        <a:cubicBezTo>
                          <a:pt x="196" y="153"/>
                          <a:pt x="1" y="538"/>
                          <a:pt x="118" y="896"/>
                        </a:cubicBezTo>
                        <a:cubicBezTo>
                          <a:pt x="216" y="1204"/>
                          <a:pt x="490" y="1365"/>
                          <a:pt x="766" y="1365"/>
                        </a:cubicBezTo>
                        <a:cubicBezTo>
                          <a:pt x="1004" y="1365"/>
                          <a:pt x="1243" y="1245"/>
                          <a:pt x="1370" y="994"/>
                        </a:cubicBezTo>
                        <a:cubicBezTo>
                          <a:pt x="1608" y="517"/>
                          <a:pt x="1248" y="0"/>
                          <a:pt x="77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2" name="Google Shape;2982;p87"/>
                  <p:cNvSpPr/>
                  <p:nvPr/>
                </p:nvSpPr>
                <p:spPr>
                  <a:xfrm>
                    <a:off x="7189465" y="2112517"/>
                    <a:ext cx="40749" cy="34539"/>
                  </a:xfrm>
                  <a:custGeom>
                    <a:rect b="b" l="l" r="r" t="t"/>
                    <a:pathLst>
                      <a:path extrusionOk="0" h="1368" w="1614">
                        <a:moveTo>
                          <a:pt x="770" y="0"/>
                        </a:moveTo>
                        <a:cubicBezTo>
                          <a:pt x="700" y="0"/>
                          <a:pt x="628" y="12"/>
                          <a:pt x="554" y="36"/>
                        </a:cubicBezTo>
                        <a:cubicBezTo>
                          <a:pt x="196" y="153"/>
                          <a:pt x="0" y="538"/>
                          <a:pt x="118" y="896"/>
                        </a:cubicBezTo>
                        <a:cubicBezTo>
                          <a:pt x="219" y="1206"/>
                          <a:pt x="491" y="1367"/>
                          <a:pt x="765" y="1367"/>
                        </a:cubicBezTo>
                        <a:cubicBezTo>
                          <a:pt x="1003" y="1367"/>
                          <a:pt x="1242" y="1246"/>
                          <a:pt x="1369" y="994"/>
                        </a:cubicBezTo>
                        <a:cubicBezTo>
                          <a:pt x="1614" y="522"/>
                          <a:pt x="1248" y="0"/>
                          <a:pt x="77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3" name="Google Shape;2983;p87"/>
                  <p:cNvSpPr/>
                  <p:nvPr/>
                </p:nvSpPr>
                <p:spPr>
                  <a:xfrm>
                    <a:off x="7270434" y="2309220"/>
                    <a:ext cx="45269" cy="36053"/>
                  </a:xfrm>
                  <a:custGeom>
                    <a:rect b="b" l="l" r="r" t="t"/>
                    <a:pathLst>
                      <a:path extrusionOk="0" h="1428" w="1793">
                        <a:moveTo>
                          <a:pt x="978" y="1"/>
                        </a:moveTo>
                        <a:cubicBezTo>
                          <a:pt x="0" y="1"/>
                          <a:pt x="0" y="1428"/>
                          <a:pt x="978" y="1428"/>
                        </a:cubicBezTo>
                        <a:cubicBezTo>
                          <a:pt x="1792" y="1428"/>
                          <a:pt x="1792" y="1"/>
                          <a:pt x="978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4" name="Google Shape;2984;p87"/>
                  <p:cNvSpPr/>
                  <p:nvPr/>
                </p:nvSpPr>
                <p:spPr>
                  <a:xfrm>
                    <a:off x="7309921" y="2361054"/>
                    <a:ext cx="18229" cy="28883"/>
                  </a:xfrm>
                  <a:custGeom>
                    <a:rect b="b" l="l" r="r" t="t"/>
                    <a:pathLst>
                      <a:path extrusionOk="0" h="1144" w="722">
                        <a:moveTo>
                          <a:pt x="222" y="1"/>
                        </a:moveTo>
                        <a:cubicBezTo>
                          <a:pt x="128" y="1"/>
                          <a:pt x="36" y="51"/>
                          <a:pt x="20" y="157"/>
                        </a:cubicBezTo>
                        <a:cubicBezTo>
                          <a:pt x="0" y="287"/>
                          <a:pt x="0" y="418"/>
                          <a:pt x="13" y="548"/>
                        </a:cubicBezTo>
                        <a:cubicBezTo>
                          <a:pt x="26" y="692"/>
                          <a:pt x="33" y="867"/>
                          <a:pt x="105" y="991"/>
                        </a:cubicBezTo>
                        <a:cubicBezTo>
                          <a:pt x="161" y="1096"/>
                          <a:pt x="269" y="1143"/>
                          <a:pt x="379" y="1143"/>
                        </a:cubicBezTo>
                        <a:cubicBezTo>
                          <a:pt x="549" y="1143"/>
                          <a:pt x="722" y="1027"/>
                          <a:pt x="698" y="828"/>
                        </a:cubicBezTo>
                        <a:cubicBezTo>
                          <a:pt x="672" y="581"/>
                          <a:pt x="489" y="372"/>
                          <a:pt x="437" y="157"/>
                        </a:cubicBezTo>
                        <a:cubicBezTo>
                          <a:pt x="417" y="54"/>
                          <a:pt x="318" y="1"/>
                          <a:pt x="22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5" name="Google Shape;2985;p87"/>
                  <p:cNvSpPr/>
                  <p:nvPr/>
                </p:nvSpPr>
                <p:spPr>
                  <a:xfrm>
                    <a:off x="7285886" y="2374662"/>
                    <a:ext cx="22420" cy="27318"/>
                  </a:xfrm>
                  <a:custGeom>
                    <a:rect b="b" l="l" r="r" t="t"/>
                    <a:pathLst>
                      <a:path extrusionOk="0" h="1082" w="888">
                        <a:moveTo>
                          <a:pt x="200" y="0"/>
                        </a:moveTo>
                        <a:cubicBezTo>
                          <a:pt x="130" y="0"/>
                          <a:pt x="63" y="45"/>
                          <a:pt x="40" y="120"/>
                        </a:cubicBezTo>
                        <a:cubicBezTo>
                          <a:pt x="7" y="211"/>
                          <a:pt x="1" y="302"/>
                          <a:pt x="14" y="400"/>
                        </a:cubicBezTo>
                        <a:cubicBezTo>
                          <a:pt x="33" y="465"/>
                          <a:pt x="46" y="531"/>
                          <a:pt x="66" y="596"/>
                        </a:cubicBezTo>
                        <a:cubicBezTo>
                          <a:pt x="79" y="648"/>
                          <a:pt x="92" y="700"/>
                          <a:pt x="112" y="752"/>
                        </a:cubicBezTo>
                        <a:cubicBezTo>
                          <a:pt x="109" y="716"/>
                          <a:pt x="107" y="698"/>
                          <a:pt x="107" y="698"/>
                        </a:cubicBezTo>
                        <a:lnTo>
                          <a:pt x="107" y="698"/>
                        </a:lnTo>
                        <a:cubicBezTo>
                          <a:pt x="107" y="698"/>
                          <a:pt x="111" y="731"/>
                          <a:pt x="118" y="798"/>
                        </a:cubicBezTo>
                        <a:lnTo>
                          <a:pt x="157" y="882"/>
                        </a:lnTo>
                        <a:cubicBezTo>
                          <a:pt x="177" y="915"/>
                          <a:pt x="203" y="941"/>
                          <a:pt x="229" y="974"/>
                        </a:cubicBezTo>
                        <a:cubicBezTo>
                          <a:pt x="288" y="1048"/>
                          <a:pt x="380" y="1081"/>
                          <a:pt x="473" y="1081"/>
                        </a:cubicBezTo>
                        <a:cubicBezTo>
                          <a:pt x="575" y="1081"/>
                          <a:pt x="679" y="1042"/>
                          <a:pt x="744" y="974"/>
                        </a:cubicBezTo>
                        <a:cubicBezTo>
                          <a:pt x="861" y="856"/>
                          <a:pt x="887" y="674"/>
                          <a:pt x="802" y="531"/>
                        </a:cubicBezTo>
                        <a:cubicBezTo>
                          <a:pt x="777" y="480"/>
                          <a:pt x="744" y="437"/>
                          <a:pt x="700" y="406"/>
                        </a:cubicBezTo>
                        <a:lnTo>
                          <a:pt x="700" y="406"/>
                        </a:lnTo>
                        <a:cubicBezTo>
                          <a:pt x="701" y="404"/>
                          <a:pt x="696" y="398"/>
                          <a:pt x="685" y="387"/>
                        </a:cubicBezTo>
                        <a:cubicBezTo>
                          <a:pt x="646" y="342"/>
                          <a:pt x="607" y="302"/>
                          <a:pt x="574" y="257"/>
                        </a:cubicBezTo>
                        <a:cubicBezTo>
                          <a:pt x="535" y="205"/>
                          <a:pt x="490" y="153"/>
                          <a:pt x="437" y="107"/>
                        </a:cubicBezTo>
                        <a:cubicBezTo>
                          <a:pt x="392" y="68"/>
                          <a:pt x="340" y="35"/>
                          <a:pt x="281" y="22"/>
                        </a:cubicBezTo>
                        <a:cubicBezTo>
                          <a:pt x="255" y="7"/>
                          <a:pt x="227" y="0"/>
                          <a:pt x="2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6" name="Google Shape;2986;p87"/>
                  <p:cNvSpPr/>
                  <p:nvPr/>
                </p:nvSpPr>
                <p:spPr>
                  <a:xfrm>
                    <a:off x="7105543" y="2516225"/>
                    <a:ext cx="61730" cy="50722"/>
                  </a:xfrm>
                  <a:custGeom>
                    <a:rect b="b" l="l" r="r" t="t"/>
                    <a:pathLst>
                      <a:path extrusionOk="0" h="2009" w="2445">
                        <a:moveTo>
                          <a:pt x="1304" y="1"/>
                        </a:moveTo>
                        <a:cubicBezTo>
                          <a:pt x="1" y="1"/>
                          <a:pt x="1" y="2008"/>
                          <a:pt x="1304" y="2008"/>
                        </a:cubicBezTo>
                        <a:cubicBezTo>
                          <a:pt x="2445" y="2008"/>
                          <a:pt x="2445" y="1"/>
                          <a:pt x="130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7" name="Google Shape;2987;p87"/>
                  <p:cNvSpPr/>
                  <p:nvPr/>
                </p:nvSpPr>
                <p:spPr>
                  <a:xfrm>
                    <a:off x="7097160" y="2738706"/>
                    <a:ext cx="45420" cy="34589"/>
                  </a:xfrm>
                  <a:custGeom>
                    <a:rect b="b" l="l" r="r" t="t"/>
                    <a:pathLst>
                      <a:path extrusionOk="0" h="1370" w="1799">
                        <a:moveTo>
                          <a:pt x="984" y="0"/>
                        </a:moveTo>
                        <a:cubicBezTo>
                          <a:pt x="0" y="0"/>
                          <a:pt x="0" y="1369"/>
                          <a:pt x="984" y="1369"/>
                        </a:cubicBezTo>
                        <a:cubicBezTo>
                          <a:pt x="1799" y="1369"/>
                          <a:pt x="1799" y="0"/>
                          <a:pt x="9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8" name="Google Shape;2988;p87"/>
                  <p:cNvSpPr/>
                  <p:nvPr/>
                </p:nvSpPr>
                <p:spPr>
                  <a:xfrm>
                    <a:off x="7108345" y="2784202"/>
                    <a:ext cx="50520" cy="23127"/>
                  </a:xfrm>
                  <a:custGeom>
                    <a:rect b="b" l="l" r="r" t="t"/>
                    <a:pathLst>
                      <a:path extrusionOk="0" h="916" w="2001">
                        <a:moveTo>
                          <a:pt x="566" y="1"/>
                        </a:moveTo>
                        <a:cubicBezTo>
                          <a:pt x="467" y="1"/>
                          <a:pt x="364" y="24"/>
                          <a:pt x="255" y="82"/>
                        </a:cubicBezTo>
                        <a:cubicBezTo>
                          <a:pt x="13" y="206"/>
                          <a:pt x="0" y="532"/>
                          <a:pt x="170" y="721"/>
                        </a:cubicBezTo>
                        <a:cubicBezTo>
                          <a:pt x="327" y="883"/>
                          <a:pt x="500" y="915"/>
                          <a:pt x="689" y="915"/>
                        </a:cubicBezTo>
                        <a:cubicBezTo>
                          <a:pt x="781" y="915"/>
                          <a:pt x="877" y="907"/>
                          <a:pt x="978" y="903"/>
                        </a:cubicBezTo>
                        <a:cubicBezTo>
                          <a:pt x="1115" y="890"/>
                          <a:pt x="1239" y="890"/>
                          <a:pt x="1382" y="890"/>
                        </a:cubicBezTo>
                        <a:cubicBezTo>
                          <a:pt x="1500" y="890"/>
                          <a:pt x="1623" y="859"/>
                          <a:pt x="1742" y="859"/>
                        </a:cubicBezTo>
                        <a:cubicBezTo>
                          <a:pt x="1768" y="859"/>
                          <a:pt x="1793" y="861"/>
                          <a:pt x="1819" y="864"/>
                        </a:cubicBezTo>
                        <a:cubicBezTo>
                          <a:pt x="1827" y="866"/>
                          <a:pt x="1836" y="867"/>
                          <a:pt x="1844" y="867"/>
                        </a:cubicBezTo>
                        <a:cubicBezTo>
                          <a:pt x="1946" y="867"/>
                          <a:pt x="2000" y="722"/>
                          <a:pt x="1903" y="662"/>
                        </a:cubicBezTo>
                        <a:cubicBezTo>
                          <a:pt x="1767" y="571"/>
                          <a:pt x="1669" y="440"/>
                          <a:pt x="1525" y="369"/>
                        </a:cubicBezTo>
                        <a:cubicBezTo>
                          <a:pt x="1408" y="304"/>
                          <a:pt x="1291" y="251"/>
                          <a:pt x="1173" y="193"/>
                        </a:cubicBezTo>
                        <a:cubicBezTo>
                          <a:pt x="959" y="97"/>
                          <a:pt x="769" y="1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9" name="Google Shape;2989;p87"/>
                  <p:cNvSpPr/>
                  <p:nvPr/>
                </p:nvSpPr>
                <p:spPr>
                  <a:xfrm>
                    <a:off x="6949715" y="2273849"/>
                    <a:ext cx="125581" cy="69961"/>
                  </a:xfrm>
                  <a:custGeom>
                    <a:rect b="b" l="l" r="r" t="t"/>
                    <a:pathLst>
                      <a:path extrusionOk="0" h="2771" w="4974">
                        <a:moveTo>
                          <a:pt x="2008" y="0"/>
                        </a:moveTo>
                        <a:cubicBezTo>
                          <a:pt x="1024" y="0"/>
                          <a:pt x="0" y="1141"/>
                          <a:pt x="880" y="1708"/>
                        </a:cubicBezTo>
                        <a:cubicBezTo>
                          <a:pt x="1760" y="2281"/>
                          <a:pt x="4973" y="2770"/>
                          <a:pt x="4973" y="2770"/>
                        </a:cubicBezTo>
                        <a:lnTo>
                          <a:pt x="4784" y="1056"/>
                        </a:lnTo>
                        <a:cubicBezTo>
                          <a:pt x="4133" y="1056"/>
                          <a:pt x="2992" y="0"/>
                          <a:pt x="200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0" name="Google Shape;2990;p87"/>
                  <p:cNvSpPr/>
                  <p:nvPr/>
                </p:nvSpPr>
                <p:spPr>
                  <a:xfrm>
                    <a:off x="7065551" y="2273849"/>
                    <a:ext cx="125758" cy="69961"/>
                  </a:xfrm>
                  <a:custGeom>
                    <a:rect b="b" l="l" r="r" t="t"/>
                    <a:pathLst>
                      <a:path extrusionOk="0" h="2771" w="4981">
                        <a:moveTo>
                          <a:pt x="2966" y="0"/>
                        </a:moveTo>
                        <a:cubicBezTo>
                          <a:pt x="1989" y="0"/>
                          <a:pt x="848" y="1056"/>
                          <a:pt x="196" y="1056"/>
                        </a:cubicBezTo>
                        <a:lnTo>
                          <a:pt x="1" y="2770"/>
                        </a:lnTo>
                        <a:cubicBezTo>
                          <a:pt x="1" y="2770"/>
                          <a:pt x="3214" y="2281"/>
                          <a:pt x="4094" y="1708"/>
                        </a:cubicBezTo>
                        <a:cubicBezTo>
                          <a:pt x="4980" y="1141"/>
                          <a:pt x="3950" y="0"/>
                          <a:pt x="296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991" name="Google Shape;2991;p87"/>
                  <p:cNvGrpSpPr/>
                  <p:nvPr/>
                </p:nvGrpSpPr>
                <p:grpSpPr>
                  <a:xfrm>
                    <a:off x="6934567" y="1636703"/>
                    <a:ext cx="275980" cy="252450"/>
                    <a:chOff x="6934567" y="1636703"/>
                    <a:chExt cx="275980" cy="252450"/>
                  </a:xfrm>
                </p:grpSpPr>
                <p:sp>
                  <p:nvSpPr>
                    <p:cNvPr id="2992" name="Google Shape;2992;p87"/>
                    <p:cNvSpPr/>
                    <p:nvPr/>
                  </p:nvSpPr>
                  <p:spPr>
                    <a:xfrm>
                      <a:off x="6934567" y="1636703"/>
                      <a:ext cx="275980" cy="197334"/>
                    </a:xfrm>
                    <a:custGeom>
                      <a:rect b="b" l="l" r="r" t="t"/>
                      <a:pathLst>
                        <a:path extrusionOk="0" h="7816" w="10931">
                          <a:moveTo>
                            <a:pt x="3014" y="3747"/>
                          </a:moveTo>
                          <a:cubicBezTo>
                            <a:pt x="3652" y="3747"/>
                            <a:pt x="4263" y="4241"/>
                            <a:pt x="4263" y="4986"/>
                          </a:cubicBezTo>
                          <a:cubicBezTo>
                            <a:pt x="4263" y="5671"/>
                            <a:pt x="3709" y="6225"/>
                            <a:pt x="3025" y="6225"/>
                          </a:cubicBezTo>
                          <a:cubicBezTo>
                            <a:pt x="1917" y="6225"/>
                            <a:pt x="1369" y="4889"/>
                            <a:pt x="2145" y="4113"/>
                          </a:cubicBezTo>
                          <a:cubicBezTo>
                            <a:pt x="2398" y="3860"/>
                            <a:pt x="2709" y="3747"/>
                            <a:pt x="3014" y="3747"/>
                          </a:cubicBezTo>
                          <a:close/>
                          <a:moveTo>
                            <a:pt x="7855" y="3747"/>
                          </a:moveTo>
                          <a:cubicBezTo>
                            <a:pt x="8491" y="3747"/>
                            <a:pt x="9099" y="4241"/>
                            <a:pt x="9099" y="4986"/>
                          </a:cubicBezTo>
                          <a:cubicBezTo>
                            <a:pt x="9099" y="5671"/>
                            <a:pt x="8545" y="6225"/>
                            <a:pt x="7867" y="6225"/>
                          </a:cubicBezTo>
                          <a:cubicBezTo>
                            <a:pt x="6759" y="6225"/>
                            <a:pt x="6205" y="4895"/>
                            <a:pt x="6988" y="4113"/>
                          </a:cubicBezTo>
                          <a:cubicBezTo>
                            <a:pt x="7241" y="3860"/>
                            <a:pt x="7551" y="3747"/>
                            <a:pt x="7855" y="3747"/>
                          </a:cubicBezTo>
                          <a:close/>
                          <a:moveTo>
                            <a:pt x="3866" y="1"/>
                          </a:moveTo>
                          <a:cubicBezTo>
                            <a:pt x="1728" y="1"/>
                            <a:pt x="1" y="1734"/>
                            <a:pt x="1" y="3865"/>
                          </a:cubicBezTo>
                          <a:lnTo>
                            <a:pt x="1" y="3950"/>
                          </a:lnTo>
                          <a:cubicBezTo>
                            <a:pt x="1" y="6081"/>
                            <a:pt x="1728" y="7815"/>
                            <a:pt x="3866" y="7815"/>
                          </a:cubicBezTo>
                          <a:lnTo>
                            <a:pt x="7066" y="7815"/>
                          </a:lnTo>
                          <a:cubicBezTo>
                            <a:pt x="9197" y="7815"/>
                            <a:pt x="10931" y="6081"/>
                            <a:pt x="10931" y="3950"/>
                          </a:cubicBezTo>
                          <a:lnTo>
                            <a:pt x="10931" y="3865"/>
                          </a:lnTo>
                          <a:cubicBezTo>
                            <a:pt x="10931" y="1734"/>
                            <a:pt x="9197" y="1"/>
                            <a:pt x="7066" y="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93" name="Google Shape;2993;p87"/>
                    <p:cNvSpPr/>
                    <p:nvPr/>
                  </p:nvSpPr>
                  <p:spPr>
                    <a:xfrm>
                      <a:off x="7001700" y="1770817"/>
                      <a:ext cx="137927" cy="118335"/>
                    </a:xfrm>
                    <a:custGeom>
                      <a:rect b="b" l="l" r="r" t="t"/>
                      <a:pathLst>
                        <a:path extrusionOk="0" h="4687" w="5463">
                          <a:moveTo>
                            <a:pt x="2810" y="391"/>
                          </a:moveTo>
                          <a:cubicBezTo>
                            <a:pt x="3149" y="391"/>
                            <a:pt x="3423" y="1128"/>
                            <a:pt x="3423" y="1467"/>
                          </a:cubicBezTo>
                          <a:cubicBezTo>
                            <a:pt x="3423" y="1806"/>
                            <a:pt x="3149" y="2079"/>
                            <a:pt x="2810" y="2079"/>
                          </a:cubicBezTo>
                          <a:cubicBezTo>
                            <a:pt x="2471" y="2079"/>
                            <a:pt x="2197" y="1806"/>
                            <a:pt x="2197" y="1467"/>
                          </a:cubicBezTo>
                          <a:cubicBezTo>
                            <a:pt x="2197" y="1128"/>
                            <a:pt x="2471" y="391"/>
                            <a:pt x="2810" y="391"/>
                          </a:cubicBezTo>
                          <a:close/>
                          <a:moveTo>
                            <a:pt x="1109" y="2607"/>
                          </a:moveTo>
                          <a:cubicBezTo>
                            <a:pt x="1331" y="2607"/>
                            <a:pt x="1506" y="2861"/>
                            <a:pt x="1526" y="3174"/>
                          </a:cubicBezTo>
                          <a:lnTo>
                            <a:pt x="685" y="3174"/>
                          </a:lnTo>
                          <a:cubicBezTo>
                            <a:pt x="705" y="2855"/>
                            <a:pt x="881" y="2607"/>
                            <a:pt x="1109" y="2607"/>
                          </a:cubicBezTo>
                          <a:close/>
                          <a:moveTo>
                            <a:pt x="4479" y="2607"/>
                          </a:moveTo>
                          <a:cubicBezTo>
                            <a:pt x="4700" y="2607"/>
                            <a:pt x="4883" y="2861"/>
                            <a:pt x="4902" y="3174"/>
                          </a:cubicBezTo>
                          <a:lnTo>
                            <a:pt x="4061" y="3174"/>
                          </a:lnTo>
                          <a:cubicBezTo>
                            <a:pt x="4074" y="2855"/>
                            <a:pt x="4257" y="2607"/>
                            <a:pt x="4479" y="2607"/>
                          </a:cubicBezTo>
                          <a:close/>
                          <a:moveTo>
                            <a:pt x="2230" y="2764"/>
                          </a:moveTo>
                          <a:cubicBezTo>
                            <a:pt x="2452" y="2764"/>
                            <a:pt x="2634" y="3018"/>
                            <a:pt x="2654" y="3331"/>
                          </a:cubicBezTo>
                          <a:lnTo>
                            <a:pt x="1813" y="3331"/>
                          </a:lnTo>
                          <a:cubicBezTo>
                            <a:pt x="1832" y="3011"/>
                            <a:pt x="2008" y="2764"/>
                            <a:pt x="2230" y="2764"/>
                          </a:cubicBezTo>
                          <a:close/>
                          <a:moveTo>
                            <a:pt x="3423" y="2764"/>
                          </a:moveTo>
                          <a:cubicBezTo>
                            <a:pt x="3644" y="2764"/>
                            <a:pt x="3820" y="3018"/>
                            <a:pt x="3840" y="3331"/>
                          </a:cubicBezTo>
                          <a:lnTo>
                            <a:pt x="2999" y="3331"/>
                          </a:lnTo>
                          <a:cubicBezTo>
                            <a:pt x="3019" y="3011"/>
                            <a:pt x="3201" y="2764"/>
                            <a:pt x="3423" y="2764"/>
                          </a:cubicBezTo>
                          <a:close/>
                          <a:moveTo>
                            <a:pt x="2334" y="0"/>
                          </a:moveTo>
                          <a:cubicBezTo>
                            <a:pt x="1044" y="0"/>
                            <a:pt x="1" y="1043"/>
                            <a:pt x="1" y="2334"/>
                          </a:cubicBezTo>
                          <a:lnTo>
                            <a:pt x="1" y="2353"/>
                          </a:lnTo>
                          <a:cubicBezTo>
                            <a:pt x="1" y="3637"/>
                            <a:pt x="1044" y="4686"/>
                            <a:pt x="2334" y="4686"/>
                          </a:cubicBezTo>
                          <a:lnTo>
                            <a:pt x="3129" y="4686"/>
                          </a:lnTo>
                          <a:cubicBezTo>
                            <a:pt x="4420" y="4686"/>
                            <a:pt x="5463" y="3637"/>
                            <a:pt x="5463" y="2353"/>
                          </a:cubicBezTo>
                          <a:lnTo>
                            <a:pt x="5463" y="2334"/>
                          </a:lnTo>
                          <a:cubicBezTo>
                            <a:pt x="5463" y="1043"/>
                            <a:pt x="4420" y="0"/>
                            <a:pt x="312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94" name="Google Shape;2994;p87"/>
                    <p:cNvSpPr/>
                    <p:nvPr/>
                  </p:nvSpPr>
                  <p:spPr>
                    <a:xfrm>
                      <a:off x="7057168" y="1780689"/>
                      <a:ext cx="30802" cy="42643"/>
                    </a:xfrm>
                    <a:custGeom>
                      <a:rect b="b" l="l" r="r" t="t"/>
                      <a:pathLst>
                        <a:path extrusionOk="0" h="1689" w="1220">
                          <a:moveTo>
                            <a:pt x="606" y="0"/>
                          </a:moveTo>
                          <a:cubicBezTo>
                            <a:pt x="274" y="0"/>
                            <a:pt x="0" y="737"/>
                            <a:pt x="0" y="1076"/>
                          </a:cubicBezTo>
                          <a:cubicBezTo>
                            <a:pt x="0" y="1415"/>
                            <a:pt x="268" y="1688"/>
                            <a:pt x="606" y="1688"/>
                          </a:cubicBezTo>
                          <a:cubicBezTo>
                            <a:pt x="945" y="1688"/>
                            <a:pt x="1219" y="1415"/>
                            <a:pt x="1219" y="1076"/>
                          </a:cubicBezTo>
                          <a:cubicBezTo>
                            <a:pt x="1219" y="737"/>
                            <a:pt x="945" y="0"/>
                            <a:pt x="606" y="0"/>
                          </a:cubicBezTo>
                          <a:close/>
                        </a:path>
                      </a:pathLst>
                    </a:custGeom>
                    <a:solidFill>
                      <a:srgbClr val="869FB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2995" name="Google Shape;2995;p87"/>
              <p:cNvSpPr/>
              <p:nvPr/>
            </p:nvSpPr>
            <p:spPr>
              <a:xfrm>
                <a:off x="6865944" y="1544979"/>
                <a:ext cx="406813" cy="325238"/>
              </a:xfrm>
              <a:custGeom>
                <a:rect b="b" l="l" r="r" t="t"/>
                <a:pathLst>
                  <a:path extrusionOk="0" h="12882" w="16113">
                    <a:moveTo>
                      <a:pt x="1005" y="8743"/>
                    </a:moveTo>
                    <a:cubicBezTo>
                      <a:pt x="1007" y="8847"/>
                      <a:pt x="1033" y="9013"/>
                      <a:pt x="1076" y="9219"/>
                    </a:cubicBezTo>
                    <a:lnTo>
                      <a:pt x="1076" y="9219"/>
                    </a:lnTo>
                    <a:cubicBezTo>
                      <a:pt x="1041" y="9039"/>
                      <a:pt x="1016" y="8878"/>
                      <a:pt x="1005" y="8743"/>
                    </a:cubicBezTo>
                    <a:close/>
                    <a:moveTo>
                      <a:pt x="8533" y="1"/>
                    </a:moveTo>
                    <a:cubicBezTo>
                      <a:pt x="7380" y="1"/>
                      <a:pt x="6099" y="275"/>
                      <a:pt x="4700" y="909"/>
                    </a:cubicBezTo>
                    <a:cubicBezTo>
                      <a:pt x="1" y="3034"/>
                      <a:pt x="1005" y="8743"/>
                      <a:pt x="1005" y="8743"/>
                    </a:cubicBezTo>
                    <a:cubicBezTo>
                      <a:pt x="946" y="6110"/>
                      <a:pt x="4042" y="3445"/>
                      <a:pt x="4042" y="3445"/>
                    </a:cubicBezTo>
                    <a:cubicBezTo>
                      <a:pt x="6225" y="4787"/>
                      <a:pt x="13538" y="6501"/>
                      <a:pt x="14209" y="6729"/>
                    </a:cubicBezTo>
                    <a:cubicBezTo>
                      <a:pt x="14551" y="6843"/>
                      <a:pt x="14772" y="11929"/>
                      <a:pt x="14749" y="12629"/>
                    </a:cubicBezTo>
                    <a:lnTo>
                      <a:pt x="14749" y="12629"/>
                    </a:lnTo>
                    <a:lnTo>
                      <a:pt x="15206" y="9551"/>
                    </a:lnTo>
                    <a:cubicBezTo>
                      <a:pt x="15206" y="9551"/>
                      <a:pt x="16112" y="6169"/>
                      <a:pt x="14437" y="3438"/>
                    </a:cubicBezTo>
                    <a:cubicBezTo>
                      <a:pt x="13261" y="1525"/>
                      <a:pt x="11252" y="1"/>
                      <a:pt x="8533" y="1"/>
                    </a:cubicBezTo>
                    <a:close/>
                    <a:moveTo>
                      <a:pt x="14749" y="12629"/>
                    </a:moveTo>
                    <a:lnTo>
                      <a:pt x="14737" y="12706"/>
                    </a:lnTo>
                    <a:cubicBezTo>
                      <a:pt x="14738" y="12707"/>
                      <a:pt x="14739" y="12708"/>
                      <a:pt x="14739" y="12708"/>
                    </a:cubicBezTo>
                    <a:cubicBezTo>
                      <a:pt x="14744" y="12708"/>
                      <a:pt x="14747" y="12680"/>
                      <a:pt x="14749" y="12629"/>
                    </a:cubicBezTo>
                    <a:close/>
                    <a:moveTo>
                      <a:pt x="1076" y="9219"/>
                    </a:moveTo>
                    <a:lnTo>
                      <a:pt x="1076" y="9219"/>
                    </a:lnTo>
                    <a:cubicBezTo>
                      <a:pt x="1330" y="10544"/>
                      <a:pt x="2113" y="12882"/>
                      <a:pt x="2113" y="12882"/>
                    </a:cubicBezTo>
                    <a:cubicBezTo>
                      <a:pt x="2113" y="12882"/>
                      <a:pt x="1321" y="10392"/>
                      <a:pt x="1076" y="9219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6" name="Google Shape;2996;p87"/>
          <p:cNvSpPr/>
          <p:nvPr/>
        </p:nvSpPr>
        <p:spPr>
          <a:xfrm>
            <a:off x="4964226" y="4326883"/>
            <a:ext cx="452864" cy="49056"/>
          </a:xfrm>
          <a:custGeom>
            <a:rect b="b" l="l" r="r" t="t"/>
            <a:pathLst>
              <a:path extrusionOk="0" h="1943" w="17937">
                <a:moveTo>
                  <a:pt x="8969" y="1"/>
                </a:moveTo>
                <a:cubicBezTo>
                  <a:pt x="4015" y="1"/>
                  <a:pt x="0" y="437"/>
                  <a:pt x="0" y="972"/>
                </a:cubicBezTo>
                <a:cubicBezTo>
                  <a:pt x="0" y="1506"/>
                  <a:pt x="4009" y="1943"/>
                  <a:pt x="8962" y="1943"/>
                </a:cubicBezTo>
                <a:cubicBezTo>
                  <a:pt x="13915" y="1943"/>
                  <a:pt x="17937" y="1506"/>
                  <a:pt x="17937" y="972"/>
                </a:cubicBezTo>
                <a:cubicBezTo>
                  <a:pt x="17937" y="437"/>
                  <a:pt x="13922" y="1"/>
                  <a:pt x="8969" y="1"/>
                </a:cubicBezTo>
                <a:close/>
              </a:path>
            </a:pathLst>
          </a:custGeom>
          <a:solidFill>
            <a:srgbClr val="778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87"/>
          <p:cNvSpPr/>
          <p:nvPr/>
        </p:nvSpPr>
        <p:spPr>
          <a:xfrm>
            <a:off x="4915019" y="3065442"/>
            <a:ext cx="550774" cy="1277927"/>
          </a:xfrm>
          <a:custGeom>
            <a:rect b="b" l="l" r="r" t="t"/>
            <a:pathLst>
              <a:path extrusionOk="0" h="50616" w="21815">
                <a:moveTo>
                  <a:pt x="3781" y="7802"/>
                </a:moveTo>
                <a:lnTo>
                  <a:pt x="3781" y="7834"/>
                </a:lnTo>
                <a:lnTo>
                  <a:pt x="3761" y="7834"/>
                </a:lnTo>
                <a:cubicBezTo>
                  <a:pt x="3768" y="7821"/>
                  <a:pt x="3774" y="7808"/>
                  <a:pt x="3781" y="7802"/>
                </a:cubicBezTo>
                <a:close/>
                <a:moveTo>
                  <a:pt x="10696" y="0"/>
                </a:moveTo>
                <a:cubicBezTo>
                  <a:pt x="6759" y="0"/>
                  <a:pt x="3566" y="3194"/>
                  <a:pt x="3566" y="7131"/>
                </a:cubicBezTo>
                <a:cubicBezTo>
                  <a:pt x="3566" y="7365"/>
                  <a:pt x="3579" y="7600"/>
                  <a:pt x="3611" y="7834"/>
                </a:cubicBezTo>
                <a:cubicBezTo>
                  <a:pt x="2979" y="7906"/>
                  <a:pt x="2555" y="8512"/>
                  <a:pt x="2712" y="9131"/>
                </a:cubicBezTo>
                <a:cubicBezTo>
                  <a:pt x="2829" y="9609"/>
                  <a:pt x="3258" y="9920"/>
                  <a:pt x="3720" y="9920"/>
                </a:cubicBezTo>
                <a:cubicBezTo>
                  <a:pt x="3850" y="9920"/>
                  <a:pt x="3984" y="9895"/>
                  <a:pt x="4113" y="9842"/>
                </a:cubicBezTo>
                <a:cubicBezTo>
                  <a:pt x="4843" y="12045"/>
                  <a:pt x="6688" y="13805"/>
                  <a:pt x="8754" y="14561"/>
                </a:cubicBezTo>
                <a:cubicBezTo>
                  <a:pt x="8799" y="14574"/>
                  <a:pt x="8891" y="14593"/>
                  <a:pt x="8891" y="14606"/>
                </a:cubicBezTo>
                <a:lnTo>
                  <a:pt x="8891" y="16627"/>
                </a:lnTo>
                <a:lnTo>
                  <a:pt x="5651" y="16627"/>
                </a:lnTo>
                <a:cubicBezTo>
                  <a:pt x="5651" y="16627"/>
                  <a:pt x="5645" y="16692"/>
                  <a:pt x="5632" y="16698"/>
                </a:cubicBezTo>
                <a:cubicBezTo>
                  <a:pt x="5052" y="16705"/>
                  <a:pt x="4543" y="17083"/>
                  <a:pt x="4367" y="17630"/>
                </a:cubicBezTo>
                <a:lnTo>
                  <a:pt x="216" y="33233"/>
                </a:lnTo>
                <a:cubicBezTo>
                  <a:pt x="1" y="33865"/>
                  <a:pt x="294" y="34563"/>
                  <a:pt x="900" y="34850"/>
                </a:cubicBezTo>
                <a:cubicBezTo>
                  <a:pt x="1081" y="34935"/>
                  <a:pt x="1273" y="34976"/>
                  <a:pt x="1462" y="34976"/>
                </a:cubicBezTo>
                <a:cubicBezTo>
                  <a:pt x="1906" y="34976"/>
                  <a:pt x="2335" y="34752"/>
                  <a:pt x="2582" y="34354"/>
                </a:cubicBezTo>
                <a:cubicBezTo>
                  <a:pt x="2652" y="34403"/>
                  <a:pt x="2730" y="34426"/>
                  <a:pt x="2808" y="34426"/>
                </a:cubicBezTo>
                <a:cubicBezTo>
                  <a:pt x="2988" y="34426"/>
                  <a:pt x="3162" y="34303"/>
                  <a:pt x="3207" y="34107"/>
                </a:cubicBezTo>
                <a:lnTo>
                  <a:pt x="3566" y="32529"/>
                </a:lnTo>
                <a:cubicBezTo>
                  <a:pt x="3611" y="32334"/>
                  <a:pt x="3481" y="32034"/>
                  <a:pt x="3305" y="31936"/>
                </a:cubicBezTo>
                <a:lnTo>
                  <a:pt x="6336" y="20948"/>
                </a:lnTo>
                <a:cubicBezTo>
                  <a:pt x="6336" y="22838"/>
                  <a:pt x="6388" y="26501"/>
                  <a:pt x="6453" y="30561"/>
                </a:cubicBezTo>
                <a:lnTo>
                  <a:pt x="6407" y="30561"/>
                </a:lnTo>
                <a:lnTo>
                  <a:pt x="6466" y="32353"/>
                </a:lnTo>
                <a:lnTo>
                  <a:pt x="6486" y="32353"/>
                </a:lnTo>
                <a:cubicBezTo>
                  <a:pt x="6622" y="40181"/>
                  <a:pt x="6805" y="48719"/>
                  <a:pt x="6805" y="48719"/>
                </a:cubicBezTo>
                <a:cubicBezTo>
                  <a:pt x="6805" y="48719"/>
                  <a:pt x="4517" y="49084"/>
                  <a:pt x="4517" y="50609"/>
                </a:cubicBezTo>
                <a:lnTo>
                  <a:pt x="8936" y="50609"/>
                </a:lnTo>
                <a:lnTo>
                  <a:pt x="10631" y="33422"/>
                </a:lnTo>
                <a:lnTo>
                  <a:pt x="10670" y="33448"/>
                </a:lnTo>
                <a:lnTo>
                  <a:pt x="11035" y="33448"/>
                </a:lnTo>
                <a:lnTo>
                  <a:pt x="11041" y="33442"/>
                </a:lnTo>
                <a:lnTo>
                  <a:pt x="12892" y="50616"/>
                </a:lnTo>
                <a:lnTo>
                  <a:pt x="17311" y="50616"/>
                </a:lnTo>
                <a:cubicBezTo>
                  <a:pt x="17311" y="49084"/>
                  <a:pt x="15024" y="48725"/>
                  <a:pt x="15024" y="48725"/>
                </a:cubicBezTo>
                <a:cubicBezTo>
                  <a:pt x="15024" y="48725"/>
                  <a:pt x="15193" y="40090"/>
                  <a:pt x="15317" y="32210"/>
                </a:cubicBezTo>
                <a:cubicBezTo>
                  <a:pt x="15323" y="31891"/>
                  <a:pt x="15356" y="30561"/>
                  <a:pt x="15356" y="30561"/>
                </a:cubicBezTo>
                <a:lnTo>
                  <a:pt x="15343" y="30561"/>
                </a:lnTo>
                <a:cubicBezTo>
                  <a:pt x="15408" y="26468"/>
                  <a:pt x="15454" y="22773"/>
                  <a:pt x="15454" y="20856"/>
                </a:cubicBezTo>
                <a:lnTo>
                  <a:pt x="18510" y="31917"/>
                </a:lnTo>
                <a:cubicBezTo>
                  <a:pt x="18308" y="31982"/>
                  <a:pt x="18159" y="32321"/>
                  <a:pt x="18204" y="32536"/>
                </a:cubicBezTo>
                <a:lnTo>
                  <a:pt x="18563" y="34107"/>
                </a:lnTo>
                <a:cubicBezTo>
                  <a:pt x="18608" y="34299"/>
                  <a:pt x="18775" y="34422"/>
                  <a:pt x="18959" y="34422"/>
                </a:cubicBezTo>
                <a:cubicBezTo>
                  <a:pt x="18987" y="34422"/>
                  <a:pt x="19016" y="34419"/>
                  <a:pt x="19045" y="34413"/>
                </a:cubicBezTo>
                <a:cubicBezTo>
                  <a:pt x="19110" y="34400"/>
                  <a:pt x="19169" y="34367"/>
                  <a:pt x="19221" y="34322"/>
                </a:cubicBezTo>
                <a:cubicBezTo>
                  <a:pt x="19463" y="34736"/>
                  <a:pt x="19901" y="34974"/>
                  <a:pt x="20355" y="34974"/>
                </a:cubicBezTo>
                <a:cubicBezTo>
                  <a:pt x="20537" y="34974"/>
                  <a:pt x="20721" y="34936"/>
                  <a:pt x="20896" y="34856"/>
                </a:cubicBezTo>
                <a:cubicBezTo>
                  <a:pt x="21515" y="34582"/>
                  <a:pt x="21815" y="33885"/>
                  <a:pt x="21606" y="33246"/>
                </a:cubicBezTo>
                <a:lnTo>
                  <a:pt x="17298" y="17663"/>
                </a:lnTo>
                <a:cubicBezTo>
                  <a:pt x="17122" y="17141"/>
                  <a:pt x="16659" y="16744"/>
                  <a:pt x="16145" y="16705"/>
                </a:cubicBezTo>
                <a:cubicBezTo>
                  <a:pt x="16132" y="16698"/>
                  <a:pt x="16119" y="16627"/>
                  <a:pt x="16119" y="16627"/>
                </a:cubicBezTo>
                <a:lnTo>
                  <a:pt x="12632" y="16627"/>
                </a:lnTo>
                <a:lnTo>
                  <a:pt x="12632" y="14704"/>
                </a:lnTo>
                <a:cubicBezTo>
                  <a:pt x="12632" y="14704"/>
                  <a:pt x="12651" y="14697"/>
                  <a:pt x="12664" y="14691"/>
                </a:cubicBezTo>
                <a:lnTo>
                  <a:pt x="12710" y="14684"/>
                </a:lnTo>
                <a:cubicBezTo>
                  <a:pt x="14900" y="14013"/>
                  <a:pt x="16920" y="12201"/>
                  <a:pt x="17702" y="9887"/>
                </a:cubicBezTo>
                <a:cubicBezTo>
                  <a:pt x="17781" y="9907"/>
                  <a:pt x="17865" y="9920"/>
                  <a:pt x="17950" y="9920"/>
                </a:cubicBezTo>
                <a:cubicBezTo>
                  <a:pt x="17954" y="9920"/>
                  <a:pt x="17958" y="9920"/>
                  <a:pt x="17962" y="9920"/>
                </a:cubicBezTo>
                <a:cubicBezTo>
                  <a:pt x="18517" y="9920"/>
                  <a:pt x="18973" y="9486"/>
                  <a:pt x="19006" y="8936"/>
                </a:cubicBezTo>
                <a:cubicBezTo>
                  <a:pt x="19038" y="8375"/>
                  <a:pt x="18621" y="7893"/>
                  <a:pt x="18067" y="7834"/>
                </a:cubicBezTo>
                <a:lnTo>
                  <a:pt x="18067" y="7828"/>
                </a:lnTo>
                <a:cubicBezTo>
                  <a:pt x="18067" y="7815"/>
                  <a:pt x="18054" y="7802"/>
                  <a:pt x="18054" y="7789"/>
                </a:cubicBezTo>
                <a:cubicBezTo>
                  <a:pt x="18048" y="6068"/>
                  <a:pt x="17644" y="4295"/>
                  <a:pt x="16692" y="2998"/>
                </a:cubicBezTo>
                <a:cubicBezTo>
                  <a:pt x="17663" y="2464"/>
                  <a:pt x="17781" y="1786"/>
                  <a:pt x="18159" y="1147"/>
                </a:cubicBezTo>
                <a:lnTo>
                  <a:pt x="18159" y="1147"/>
                </a:lnTo>
                <a:cubicBezTo>
                  <a:pt x="17946" y="1172"/>
                  <a:pt x="17731" y="1183"/>
                  <a:pt x="17515" y="1183"/>
                </a:cubicBezTo>
                <a:cubicBezTo>
                  <a:pt x="15275" y="1183"/>
                  <a:pt x="12901" y="0"/>
                  <a:pt x="10696" y="0"/>
                </a:cubicBezTo>
                <a:close/>
              </a:path>
            </a:pathLst>
          </a:custGeom>
          <a:solidFill>
            <a:srgbClr val="F2F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87"/>
          <p:cNvSpPr/>
          <p:nvPr/>
        </p:nvSpPr>
        <p:spPr>
          <a:xfrm>
            <a:off x="5177644" y="3411484"/>
            <a:ext cx="24869" cy="164260"/>
          </a:xfrm>
          <a:custGeom>
            <a:rect b="b" l="l" r="r" t="t"/>
            <a:pathLst>
              <a:path extrusionOk="0" h="6506" w="985">
                <a:moveTo>
                  <a:pt x="489" y="1"/>
                </a:moveTo>
                <a:cubicBezTo>
                  <a:pt x="222" y="1"/>
                  <a:pt x="1" y="222"/>
                  <a:pt x="1" y="490"/>
                </a:cubicBezTo>
                <a:cubicBezTo>
                  <a:pt x="1" y="646"/>
                  <a:pt x="72" y="789"/>
                  <a:pt x="196" y="887"/>
                </a:cubicBezTo>
                <a:cubicBezTo>
                  <a:pt x="72" y="978"/>
                  <a:pt x="1" y="1122"/>
                  <a:pt x="1" y="1278"/>
                </a:cubicBezTo>
                <a:cubicBezTo>
                  <a:pt x="1" y="1435"/>
                  <a:pt x="72" y="1578"/>
                  <a:pt x="196" y="1676"/>
                </a:cubicBezTo>
                <a:cubicBezTo>
                  <a:pt x="72" y="1767"/>
                  <a:pt x="1" y="1910"/>
                  <a:pt x="1" y="2067"/>
                </a:cubicBezTo>
                <a:cubicBezTo>
                  <a:pt x="1" y="2223"/>
                  <a:pt x="72" y="2367"/>
                  <a:pt x="196" y="2464"/>
                </a:cubicBezTo>
                <a:cubicBezTo>
                  <a:pt x="72" y="2556"/>
                  <a:pt x="1" y="2699"/>
                  <a:pt x="1" y="2855"/>
                </a:cubicBezTo>
                <a:cubicBezTo>
                  <a:pt x="1" y="3012"/>
                  <a:pt x="72" y="3155"/>
                  <a:pt x="196" y="3253"/>
                </a:cubicBezTo>
                <a:cubicBezTo>
                  <a:pt x="72" y="3344"/>
                  <a:pt x="1" y="3488"/>
                  <a:pt x="1" y="3644"/>
                </a:cubicBezTo>
                <a:cubicBezTo>
                  <a:pt x="1" y="3800"/>
                  <a:pt x="72" y="3944"/>
                  <a:pt x="196" y="4042"/>
                </a:cubicBezTo>
                <a:cubicBezTo>
                  <a:pt x="72" y="4133"/>
                  <a:pt x="1" y="4276"/>
                  <a:pt x="1" y="4433"/>
                </a:cubicBezTo>
                <a:cubicBezTo>
                  <a:pt x="1" y="4589"/>
                  <a:pt x="72" y="4732"/>
                  <a:pt x="196" y="4830"/>
                </a:cubicBezTo>
                <a:cubicBezTo>
                  <a:pt x="72" y="4921"/>
                  <a:pt x="1" y="5065"/>
                  <a:pt x="1" y="5221"/>
                </a:cubicBezTo>
                <a:cubicBezTo>
                  <a:pt x="1" y="5378"/>
                  <a:pt x="72" y="5521"/>
                  <a:pt x="196" y="5619"/>
                </a:cubicBezTo>
                <a:cubicBezTo>
                  <a:pt x="72" y="5710"/>
                  <a:pt x="1" y="5853"/>
                  <a:pt x="1" y="6010"/>
                </a:cubicBezTo>
                <a:cubicBezTo>
                  <a:pt x="1" y="6284"/>
                  <a:pt x="222" y="6499"/>
                  <a:pt x="489" y="6505"/>
                </a:cubicBezTo>
                <a:cubicBezTo>
                  <a:pt x="763" y="6505"/>
                  <a:pt x="985" y="6284"/>
                  <a:pt x="985" y="6010"/>
                </a:cubicBezTo>
                <a:cubicBezTo>
                  <a:pt x="985" y="5853"/>
                  <a:pt x="913" y="5710"/>
                  <a:pt x="783" y="5619"/>
                </a:cubicBezTo>
                <a:cubicBezTo>
                  <a:pt x="913" y="5521"/>
                  <a:pt x="985" y="5378"/>
                  <a:pt x="985" y="5221"/>
                </a:cubicBezTo>
                <a:cubicBezTo>
                  <a:pt x="985" y="5065"/>
                  <a:pt x="913" y="4921"/>
                  <a:pt x="783" y="4830"/>
                </a:cubicBezTo>
                <a:cubicBezTo>
                  <a:pt x="913" y="4732"/>
                  <a:pt x="985" y="4589"/>
                  <a:pt x="985" y="4433"/>
                </a:cubicBezTo>
                <a:cubicBezTo>
                  <a:pt x="985" y="4276"/>
                  <a:pt x="913" y="4133"/>
                  <a:pt x="783" y="4042"/>
                </a:cubicBezTo>
                <a:cubicBezTo>
                  <a:pt x="913" y="3944"/>
                  <a:pt x="985" y="3800"/>
                  <a:pt x="985" y="3644"/>
                </a:cubicBezTo>
                <a:cubicBezTo>
                  <a:pt x="985" y="3488"/>
                  <a:pt x="913" y="3344"/>
                  <a:pt x="783" y="3253"/>
                </a:cubicBezTo>
                <a:cubicBezTo>
                  <a:pt x="913" y="3155"/>
                  <a:pt x="985" y="3012"/>
                  <a:pt x="985" y="2855"/>
                </a:cubicBezTo>
                <a:cubicBezTo>
                  <a:pt x="985" y="2699"/>
                  <a:pt x="913" y="2556"/>
                  <a:pt x="783" y="2464"/>
                </a:cubicBezTo>
                <a:cubicBezTo>
                  <a:pt x="913" y="2367"/>
                  <a:pt x="985" y="2223"/>
                  <a:pt x="985" y="2067"/>
                </a:cubicBezTo>
                <a:cubicBezTo>
                  <a:pt x="985" y="1910"/>
                  <a:pt x="913" y="1767"/>
                  <a:pt x="783" y="1676"/>
                </a:cubicBezTo>
                <a:cubicBezTo>
                  <a:pt x="913" y="1578"/>
                  <a:pt x="985" y="1435"/>
                  <a:pt x="985" y="1278"/>
                </a:cubicBezTo>
                <a:cubicBezTo>
                  <a:pt x="985" y="1122"/>
                  <a:pt x="913" y="978"/>
                  <a:pt x="783" y="887"/>
                </a:cubicBezTo>
                <a:cubicBezTo>
                  <a:pt x="913" y="789"/>
                  <a:pt x="985" y="646"/>
                  <a:pt x="985" y="490"/>
                </a:cubicBezTo>
                <a:cubicBezTo>
                  <a:pt x="978" y="222"/>
                  <a:pt x="763" y="1"/>
                  <a:pt x="489" y="1"/>
                </a:cubicBezTo>
                <a:close/>
              </a:path>
            </a:pathLst>
          </a:custGeom>
          <a:solidFill>
            <a:srgbClr val="D4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87"/>
          <p:cNvSpPr/>
          <p:nvPr/>
        </p:nvSpPr>
        <p:spPr>
          <a:xfrm>
            <a:off x="5148685" y="3555774"/>
            <a:ext cx="80338" cy="55014"/>
          </a:xfrm>
          <a:custGeom>
            <a:rect b="b" l="l" r="r" t="t"/>
            <a:pathLst>
              <a:path extrusionOk="0" h="2179" w="3182">
                <a:moveTo>
                  <a:pt x="1586" y="1"/>
                </a:moveTo>
                <a:cubicBezTo>
                  <a:pt x="1449" y="1"/>
                  <a:pt x="1312" y="58"/>
                  <a:pt x="1213" y="171"/>
                </a:cubicBezTo>
                <a:cubicBezTo>
                  <a:pt x="1115" y="288"/>
                  <a:pt x="1069" y="445"/>
                  <a:pt x="1109" y="601"/>
                </a:cubicBezTo>
                <a:cubicBezTo>
                  <a:pt x="1094" y="600"/>
                  <a:pt x="1080" y="599"/>
                  <a:pt x="1066" y="599"/>
                </a:cubicBezTo>
                <a:cubicBezTo>
                  <a:pt x="925" y="599"/>
                  <a:pt x="793" y="658"/>
                  <a:pt x="698" y="764"/>
                </a:cubicBezTo>
                <a:cubicBezTo>
                  <a:pt x="594" y="881"/>
                  <a:pt x="555" y="1044"/>
                  <a:pt x="587" y="1194"/>
                </a:cubicBezTo>
                <a:cubicBezTo>
                  <a:pt x="574" y="1193"/>
                  <a:pt x="561" y="1193"/>
                  <a:pt x="548" y="1193"/>
                </a:cubicBezTo>
                <a:cubicBezTo>
                  <a:pt x="406" y="1193"/>
                  <a:pt x="273" y="1256"/>
                  <a:pt x="183" y="1364"/>
                </a:cubicBezTo>
                <a:cubicBezTo>
                  <a:pt x="1" y="1566"/>
                  <a:pt x="27" y="1879"/>
                  <a:pt x="229" y="2061"/>
                </a:cubicBezTo>
                <a:cubicBezTo>
                  <a:pt x="320" y="2133"/>
                  <a:pt x="437" y="2178"/>
                  <a:pt x="555" y="2178"/>
                </a:cubicBezTo>
                <a:cubicBezTo>
                  <a:pt x="698" y="2178"/>
                  <a:pt x="828" y="2113"/>
                  <a:pt x="926" y="2009"/>
                </a:cubicBezTo>
                <a:cubicBezTo>
                  <a:pt x="1024" y="1892"/>
                  <a:pt x="1069" y="1735"/>
                  <a:pt x="1037" y="1585"/>
                </a:cubicBezTo>
                <a:lnTo>
                  <a:pt x="1037" y="1585"/>
                </a:lnTo>
                <a:cubicBezTo>
                  <a:pt x="1044" y="1586"/>
                  <a:pt x="1052" y="1586"/>
                  <a:pt x="1059" y="1586"/>
                </a:cubicBezTo>
                <a:cubicBezTo>
                  <a:pt x="1202" y="1586"/>
                  <a:pt x="1348" y="1527"/>
                  <a:pt x="1441" y="1416"/>
                </a:cubicBezTo>
                <a:cubicBezTo>
                  <a:pt x="1545" y="1299"/>
                  <a:pt x="1584" y="1142"/>
                  <a:pt x="1552" y="986"/>
                </a:cubicBezTo>
                <a:lnTo>
                  <a:pt x="1617" y="986"/>
                </a:lnTo>
                <a:cubicBezTo>
                  <a:pt x="1623" y="1097"/>
                  <a:pt x="1663" y="1207"/>
                  <a:pt x="1741" y="1292"/>
                </a:cubicBezTo>
                <a:cubicBezTo>
                  <a:pt x="1830" y="1393"/>
                  <a:pt x="1963" y="1457"/>
                  <a:pt x="2105" y="1457"/>
                </a:cubicBezTo>
                <a:cubicBezTo>
                  <a:pt x="2118" y="1457"/>
                  <a:pt x="2132" y="1456"/>
                  <a:pt x="2145" y="1455"/>
                </a:cubicBezTo>
                <a:lnTo>
                  <a:pt x="2145" y="1455"/>
                </a:lnTo>
                <a:cubicBezTo>
                  <a:pt x="2112" y="1605"/>
                  <a:pt x="2158" y="1761"/>
                  <a:pt x="2256" y="1879"/>
                </a:cubicBezTo>
                <a:cubicBezTo>
                  <a:pt x="2354" y="1992"/>
                  <a:pt x="2492" y="2049"/>
                  <a:pt x="2629" y="2049"/>
                </a:cubicBezTo>
                <a:cubicBezTo>
                  <a:pt x="2744" y="2049"/>
                  <a:pt x="2860" y="2008"/>
                  <a:pt x="2953" y="1924"/>
                </a:cubicBezTo>
                <a:cubicBezTo>
                  <a:pt x="3162" y="1748"/>
                  <a:pt x="3181" y="1435"/>
                  <a:pt x="2999" y="1227"/>
                </a:cubicBezTo>
                <a:cubicBezTo>
                  <a:pt x="2903" y="1126"/>
                  <a:pt x="2770" y="1062"/>
                  <a:pt x="2633" y="1062"/>
                </a:cubicBezTo>
                <a:cubicBezTo>
                  <a:pt x="2620" y="1062"/>
                  <a:pt x="2607" y="1063"/>
                  <a:pt x="2595" y="1064"/>
                </a:cubicBezTo>
                <a:cubicBezTo>
                  <a:pt x="2621" y="914"/>
                  <a:pt x="2581" y="758"/>
                  <a:pt x="2477" y="640"/>
                </a:cubicBezTo>
                <a:cubicBezTo>
                  <a:pt x="2384" y="535"/>
                  <a:pt x="2243" y="470"/>
                  <a:pt x="2100" y="470"/>
                </a:cubicBezTo>
                <a:cubicBezTo>
                  <a:pt x="2093" y="470"/>
                  <a:pt x="2087" y="471"/>
                  <a:pt x="2080" y="471"/>
                </a:cubicBezTo>
                <a:cubicBezTo>
                  <a:pt x="2073" y="341"/>
                  <a:pt x="2014" y="210"/>
                  <a:pt x="1910" y="125"/>
                </a:cubicBezTo>
                <a:cubicBezTo>
                  <a:pt x="1818" y="42"/>
                  <a:pt x="1702" y="1"/>
                  <a:pt x="1586" y="1"/>
                </a:cubicBezTo>
                <a:close/>
              </a:path>
            </a:pathLst>
          </a:custGeom>
          <a:solidFill>
            <a:srgbClr val="D4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87"/>
          <p:cNvSpPr/>
          <p:nvPr/>
        </p:nvSpPr>
        <p:spPr>
          <a:xfrm>
            <a:off x="5088217" y="3540499"/>
            <a:ext cx="91093" cy="197536"/>
          </a:xfrm>
          <a:custGeom>
            <a:rect b="b" l="l" r="r" t="t"/>
            <a:pathLst>
              <a:path extrusionOk="0" h="7824" w="3608">
                <a:moveTo>
                  <a:pt x="2682" y="1"/>
                </a:moveTo>
                <a:lnTo>
                  <a:pt x="2682" y="7"/>
                </a:lnTo>
                <a:cubicBezTo>
                  <a:pt x="2128" y="7"/>
                  <a:pt x="890" y="2040"/>
                  <a:pt x="473" y="2790"/>
                </a:cubicBezTo>
                <a:cubicBezTo>
                  <a:pt x="62" y="3546"/>
                  <a:pt x="225" y="5078"/>
                  <a:pt x="173" y="5886"/>
                </a:cubicBezTo>
                <a:cubicBezTo>
                  <a:pt x="124" y="6645"/>
                  <a:pt x="0" y="7824"/>
                  <a:pt x="488" y="7824"/>
                </a:cubicBezTo>
                <a:cubicBezTo>
                  <a:pt x="519" y="7824"/>
                  <a:pt x="553" y="7819"/>
                  <a:pt x="590" y="7808"/>
                </a:cubicBezTo>
                <a:cubicBezTo>
                  <a:pt x="1196" y="7646"/>
                  <a:pt x="2200" y="6753"/>
                  <a:pt x="2780" y="6498"/>
                </a:cubicBezTo>
                <a:cubicBezTo>
                  <a:pt x="3354" y="6251"/>
                  <a:pt x="3380" y="5052"/>
                  <a:pt x="3328" y="4100"/>
                </a:cubicBezTo>
                <a:cubicBezTo>
                  <a:pt x="3269" y="3155"/>
                  <a:pt x="3608" y="229"/>
                  <a:pt x="2682" y="1"/>
                </a:cubicBezTo>
                <a:close/>
              </a:path>
            </a:pathLst>
          </a:custGeom>
          <a:solidFill>
            <a:srgbClr val="445D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87"/>
          <p:cNvSpPr/>
          <p:nvPr/>
        </p:nvSpPr>
        <p:spPr>
          <a:xfrm>
            <a:off x="5201831" y="3540499"/>
            <a:ext cx="91118" cy="197536"/>
          </a:xfrm>
          <a:custGeom>
            <a:rect b="b" l="l" r="r" t="t"/>
            <a:pathLst>
              <a:path extrusionOk="0" h="7824" w="3609">
                <a:moveTo>
                  <a:pt x="920" y="1"/>
                </a:moveTo>
                <a:cubicBezTo>
                  <a:pt x="1" y="229"/>
                  <a:pt x="340" y="3155"/>
                  <a:pt x="281" y="4100"/>
                </a:cubicBezTo>
                <a:cubicBezTo>
                  <a:pt x="222" y="5052"/>
                  <a:pt x="255" y="6251"/>
                  <a:pt x="828" y="6498"/>
                </a:cubicBezTo>
                <a:cubicBezTo>
                  <a:pt x="1409" y="6753"/>
                  <a:pt x="2412" y="7646"/>
                  <a:pt x="3018" y="7808"/>
                </a:cubicBezTo>
                <a:cubicBezTo>
                  <a:pt x="3055" y="7819"/>
                  <a:pt x="3089" y="7824"/>
                  <a:pt x="3121" y="7824"/>
                </a:cubicBezTo>
                <a:cubicBezTo>
                  <a:pt x="3608" y="7824"/>
                  <a:pt x="3484" y="6645"/>
                  <a:pt x="3435" y="5886"/>
                </a:cubicBezTo>
                <a:cubicBezTo>
                  <a:pt x="3377" y="5078"/>
                  <a:pt x="3546" y="3546"/>
                  <a:pt x="3129" y="2790"/>
                </a:cubicBezTo>
                <a:cubicBezTo>
                  <a:pt x="2719" y="2040"/>
                  <a:pt x="1480" y="7"/>
                  <a:pt x="920" y="7"/>
                </a:cubicBezTo>
                <a:lnTo>
                  <a:pt x="920" y="1"/>
                </a:lnTo>
                <a:close/>
              </a:path>
            </a:pathLst>
          </a:custGeom>
          <a:solidFill>
            <a:srgbClr val="445D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2" name="Google Shape;3002;p87"/>
          <p:cNvGrpSpPr/>
          <p:nvPr/>
        </p:nvGrpSpPr>
        <p:grpSpPr>
          <a:xfrm>
            <a:off x="996380" y="1542757"/>
            <a:ext cx="556859" cy="1310345"/>
            <a:chOff x="996380" y="1542757"/>
            <a:chExt cx="556859" cy="1310345"/>
          </a:xfrm>
        </p:grpSpPr>
        <p:sp>
          <p:nvSpPr>
            <p:cNvPr id="3003" name="Google Shape;3003;p87"/>
            <p:cNvSpPr/>
            <p:nvPr/>
          </p:nvSpPr>
          <p:spPr>
            <a:xfrm>
              <a:off x="1091487" y="1674397"/>
              <a:ext cx="366796" cy="342104"/>
            </a:xfrm>
            <a:custGeom>
              <a:rect b="b" l="l" r="r" t="t"/>
              <a:pathLst>
                <a:path extrusionOk="0" h="13550" w="14528">
                  <a:moveTo>
                    <a:pt x="2151" y="0"/>
                  </a:moveTo>
                  <a:cubicBezTo>
                    <a:pt x="958" y="0"/>
                    <a:pt x="0" y="958"/>
                    <a:pt x="0" y="2157"/>
                  </a:cubicBezTo>
                  <a:lnTo>
                    <a:pt x="0" y="11393"/>
                  </a:lnTo>
                  <a:cubicBezTo>
                    <a:pt x="0" y="12585"/>
                    <a:pt x="958" y="13550"/>
                    <a:pt x="2151" y="13550"/>
                  </a:cubicBezTo>
                  <a:lnTo>
                    <a:pt x="12371" y="13550"/>
                  </a:lnTo>
                  <a:cubicBezTo>
                    <a:pt x="13563" y="13550"/>
                    <a:pt x="14528" y="12585"/>
                    <a:pt x="14528" y="11393"/>
                  </a:cubicBezTo>
                  <a:lnTo>
                    <a:pt x="14528" y="2157"/>
                  </a:lnTo>
                  <a:cubicBezTo>
                    <a:pt x="14528" y="958"/>
                    <a:pt x="13563" y="0"/>
                    <a:pt x="1237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87"/>
            <p:cNvSpPr/>
            <p:nvPr/>
          </p:nvSpPr>
          <p:spPr>
            <a:xfrm>
              <a:off x="996380" y="1547529"/>
              <a:ext cx="556859" cy="1272651"/>
            </a:xfrm>
            <a:custGeom>
              <a:rect b="b" l="l" r="r" t="t"/>
              <a:pathLst>
                <a:path extrusionOk="0" h="50407" w="22056">
                  <a:moveTo>
                    <a:pt x="11028" y="0"/>
                  </a:moveTo>
                  <a:cubicBezTo>
                    <a:pt x="7052" y="0"/>
                    <a:pt x="3832" y="3226"/>
                    <a:pt x="3832" y="7202"/>
                  </a:cubicBezTo>
                  <a:lnTo>
                    <a:pt x="3832" y="7208"/>
                  </a:lnTo>
                  <a:cubicBezTo>
                    <a:pt x="3806" y="7208"/>
                    <a:pt x="3787" y="7202"/>
                    <a:pt x="3767" y="7202"/>
                  </a:cubicBezTo>
                  <a:cubicBezTo>
                    <a:pt x="3764" y="7202"/>
                    <a:pt x="3760" y="7202"/>
                    <a:pt x="3757" y="7202"/>
                  </a:cubicBezTo>
                  <a:cubicBezTo>
                    <a:pt x="3091" y="7202"/>
                    <a:pt x="2588" y="7811"/>
                    <a:pt x="2718" y="8466"/>
                  </a:cubicBezTo>
                  <a:cubicBezTo>
                    <a:pt x="2815" y="8983"/>
                    <a:pt x="3269" y="9322"/>
                    <a:pt x="3759" y="9322"/>
                  </a:cubicBezTo>
                  <a:cubicBezTo>
                    <a:pt x="3894" y="9322"/>
                    <a:pt x="4031" y="9297"/>
                    <a:pt x="4165" y="9242"/>
                  </a:cubicBezTo>
                  <a:cubicBezTo>
                    <a:pt x="4934" y="11569"/>
                    <a:pt x="6948" y="13413"/>
                    <a:pt x="9151" y="14104"/>
                  </a:cubicBezTo>
                  <a:lnTo>
                    <a:pt x="9151" y="16124"/>
                  </a:lnTo>
                  <a:lnTo>
                    <a:pt x="6863" y="16124"/>
                  </a:lnTo>
                  <a:cubicBezTo>
                    <a:pt x="6863" y="16124"/>
                    <a:pt x="6857" y="16170"/>
                    <a:pt x="6837" y="16183"/>
                  </a:cubicBezTo>
                  <a:cubicBezTo>
                    <a:pt x="6257" y="16183"/>
                    <a:pt x="5742" y="16561"/>
                    <a:pt x="5560" y="17109"/>
                  </a:cubicBezTo>
                  <a:lnTo>
                    <a:pt x="228" y="32861"/>
                  </a:lnTo>
                  <a:cubicBezTo>
                    <a:pt x="0" y="33559"/>
                    <a:pt x="372" y="34308"/>
                    <a:pt x="1069" y="34543"/>
                  </a:cubicBezTo>
                  <a:cubicBezTo>
                    <a:pt x="1208" y="34588"/>
                    <a:pt x="1349" y="34610"/>
                    <a:pt x="1488" y="34610"/>
                  </a:cubicBezTo>
                  <a:cubicBezTo>
                    <a:pt x="2045" y="34610"/>
                    <a:pt x="2563" y="34261"/>
                    <a:pt x="2750" y="33702"/>
                  </a:cubicBezTo>
                  <a:lnTo>
                    <a:pt x="2926" y="33187"/>
                  </a:lnTo>
                  <a:lnTo>
                    <a:pt x="3507" y="33428"/>
                  </a:lnTo>
                  <a:cubicBezTo>
                    <a:pt x="3507" y="33428"/>
                    <a:pt x="4008" y="32412"/>
                    <a:pt x="3467" y="31577"/>
                  </a:cubicBezTo>
                  <a:lnTo>
                    <a:pt x="6733" y="21925"/>
                  </a:lnTo>
                  <a:lnTo>
                    <a:pt x="6733" y="21925"/>
                  </a:lnTo>
                  <a:cubicBezTo>
                    <a:pt x="6733" y="27706"/>
                    <a:pt x="5951" y="29172"/>
                    <a:pt x="5951" y="32366"/>
                  </a:cubicBezTo>
                  <a:cubicBezTo>
                    <a:pt x="5951" y="35560"/>
                    <a:pt x="7860" y="48497"/>
                    <a:pt x="7860" y="48497"/>
                  </a:cubicBezTo>
                  <a:lnTo>
                    <a:pt x="5553" y="50407"/>
                  </a:lnTo>
                  <a:lnTo>
                    <a:pt x="10018" y="50407"/>
                  </a:lnTo>
                  <a:lnTo>
                    <a:pt x="10761" y="31630"/>
                  </a:lnTo>
                  <a:lnTo>
                    <a:pt x="11145" y="31630"/>
                  </a:lnTo>
                  <a:lnTo>
                    <a:pt x="11888" y="50407"/>
                  </a:lnTo>
                  <a:lnTo>
                    <a:pt x="16353" y="50407"/>
                  </a:lnTo>
                  <a:lnTo>
                    <a:pt x="14039" y="48497"/>
                  </a:lnTo>
                  <a:cubicBezTo>
                    <a:pt x="14039" y="48497"/>
                    <a:pt x="15949" y="34171"/>
                    <a:pt x="15949" y="31590"/>
                  </a:cubicBezTo>
                  <a:cubicBezTo>
                    <a:pt x="15949" y="29003"/>
                    <a:pt x="15290" y="27680"/>
                    <a:pt x="15290" y="21821"/>
                  </a:cubicBezTo>
                  <a:lnTo>
                    <a:pt x="15290" y="21821"/>
                  </a:lnTo>
                  <a:lnTo>
                    <a:pt x="18595" y="31584"/>
                  </a:lnTo>
                  <a:cubicBezTo>
                    <a:pt x="18047" y="32418"/>
                    <a:pt x="18556" y="33435"/>
                    <a:pt x="18556" y="33435"/>
                  </a:cubicBezTo>
                  <a:lnTo>
                    <a:pt x="19129" y="33187"/>
                  </a:lnTo>
                  <a:lnTo>
                    <a:pt x="19312" y="33702"/>
                  </a:lnTo>
                  <a:cubicBezTo>
                    <a:pt x="19494" y="34259"/>
                    <a:pt x="20009" y="34613"/>
                    <a:pt x="20564" y="34613"/>
                  </a:cubicBezTo>
                  <a:cubicBezTo>
                    <a:pt x="20704" y="34613"/>
                    <a:pt x="20846" y="34590"/>
                    <a:pt x="20987" y="34543"/>
                  </a:cubicBezTo>
                  <a:cubicBezTo>
                    <a:pt x="21684" y="34315"/>
                    <a:pt x="22056" y="33565"/>
                    <a:pt x="21827" y="32868"/>
                  </a:cubicBezTo>
                  <a:lnTo>
                    <a:pt x="16496" y="17128"/>
                  </a:lnTo>
                  <a:cubicBezTo>
                    <a:pt x="16333" y="16613"/>
                    <a:pt x="15877" y="16242"/>
                    <a:pt x="15336" y="16190"/>
                  </a:cubicBezTo>
                  <a:cubicBezTo>
                    <a:pt x="15323" y="16170"/>
                    <a:pt x="15310" y="16150"/>
                    <a:pt x="15303" y="16131"/>
                  </a:cubicBezTo>
                  <a:lnTo>
                    <a:pt x="12905" y="16131"/>
                  </a:lnTo>
                  <a:lnTo>
                    <a:pt x="12905" y="14104"/>
                  </a:lnTo>
                  <a:cubicBezTo>
                    <a:pt x="15101" y="13413"/>
                    <a:pt x="17102" y="11595"/>
                    <a:pt x="17884" y="9281"/>
                  </a:cubicBezTo>
                  <a:cubicBezTo>
                    <a:pt x="17972" y="9303"/>
                    <a:pt x="18060" y="9313"/>
                    <a:pt x="18146" y="9313"/>
                  </a:cubicBezTo>
                  <a:cubicBezTo>
                    <a:pt x="18649" y="9313"/>
                    <a:pt x="19099" y="8957"/>
                    <a:pt x="19188" y="8434"/>
                  </a:cubicBezTo>
                  <a:cubicBezTo>
                    <a:pt x="19286" y="7828"/>
                    <a:pt x="18849" y="7261"/>
                    <a:pt x="18230" y="7215"/>
                  </a:cubicBezTo>
                  <a:lnTo>
                    <a:pt x="18230" y="7202"/>
                  </a:lnTo>
                  <a:cubicBezTo>
                    <a:pt x="18230" y="3226"/>
                    <a:pt x="15010" y="0"/>
                    <a:pt x="11028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87"/>
            <p:cNvSpPr/>
            <p:nvPr/>
          </p:nvSpPr>
          <p:spPr>
            <a:xfrm>
              <a:off x="1046067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87"/>
            <p:cNvSpPr/>
            <p:nvPr/>
          </p:nvSpPr>
          <p:spPr>
            <a:xfrm>
              <a:off x="1067780" y="1542757"/>
              <a:ext cx="406813" cy="325163"/>
            </a:xfrm>
            <a:custGeom>
              <a:rect b="b" l="l" r="r" t="t"/>
              <a:pathLst>
                <a:path extrusionOk="0" h="12879" w="16113">
                  <a:moveTo>
                    <a:pt x="1004" y="8740"/>
                  </a:moveTo>
                  <a:cubicBezTo>
                    <a:pt x="1007" y="8824"/>
                    <a:pt x="1025" y="8949"/>
                    <a:pt x="1055" y="9103"/>
                  </a:cubicBezTo>
                  <a:lnTo>
                    <a:pt x="1055" y="9103"/>
                  </a:lnTo>
                  <a:cubicBezTo>
                    <a:pt x="1031" y="8968"/>
                    <a:pt x="1014" y="8846"/>
                    <a:pt x="1004" y="8740"/>
                  </a:cubicBezTo>
                  <a:close/>
                  <a:moveTo>
                    <a:pt x="8531" y="0"/>
                  </a:moveTo>
                  <a:cubicBezTo>
                    <a:pt x="7378" y="0"/>
                    <a:pt x="6098" y="274"/>
                    <a:pt x="4700" y="906"/>
                  </a:cubicBezTo>
                  <a:cubicBezTo>
                    <a:pt x="1" y="3031"/>
                    <a:pt x="1004" y="8740"/>
                    <a:pt x="1004" y="8740"/>
                  </a:cubicBezTo>
                  <a:cubicBezTo>
                    <a:pt x="952" y="6113"/>
                    <a:pt x="4048" y="3448"/>
                    <a:pt x="4048" y="3448"/>
                  </a:cubicBezTo>
                  <a:cubicBezTo>
                    <a:pt x="6225" y="4790"/>
                    <a:pt x="13544" y="6504"/>
                    <a:pt x="14216" y="6726"/>
                  </a:cubicBezTo>
                  <a:cubicBezTo>
                    <a:pt x="14557" y="6840"/>
                    <a:pt x="14772" y="11921"/>
                    <a:pt x="14749" y="12624"/>
                  </a:cubicBezTo>
                  <a:lnTo>
                    <a:pt x="14749" y="12624"/>
                  </a:lnTo>
                  <a:lnTo>
                    <a:pt x="15206" y="9548"/>
                  </a:lnTo>
                  <a:cubicBezTo>
                    <a:pt x="15206" y="9548"/>
                    <a:pt x="16112" y="6166"/>
                    <a:pt x="14437" y="3441"/>
                  </a:cubicBezTo>
                  <a:cubicBezTo>
                    <a:pt x="13261" y="1523"/>
                    <a:pt x="11251" y="0"/>
                    <a:pt x="8531" y="0"/>
                  </a:cubicBezTo>
                  <a:close/>
                  <a:moveTo>
                    <a:pt x="14749" y="12624"/>
                  </a:moveTo>
                  <a:lnTo>
                    <a:pt x="14737" y="12703"/>
                  </a:lnTo>
                  <a:cubicBezTo>
                    <a:pt x="14738" y="12704"/>
                    <a:pt x="14739" y="12705"/>
                    <a:pt x="14739" y="12705"/>
                  </a:cubicBezTo>
                  <a:cubicBezTo>
                    <a:pt x="14744" y="12705"/>
                    <a:pt x="14747" y="12677"/>
                    <a:pt x="14749" y="12624"/>
                  </a:cubicBezTo>
                  <a:close/>
                  <a:moveTo>
                    <a:pt x="1055" y="9103"/>
                  </a:moveTo>
                  <a:cubicBezTo>
                    <a:pt x="1283" y="10402"/>
                    <a:pt x="2112" y="12879"/>
                    <a:pt x="2112" y="12879"/>
                  </a:cubicBezTo>
                  <a:cubicBezTo>
                    <a:pt x="2112" y="12879"/>
                    <a:pt x="1272" y="10220"/>
                    <a:pt x="1055" y="9103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7" name="Google Shape;3007;p87"/>
          <p:cNvGrpSpPr/>
          <p:nvPr/>
        </p:nvGrpSpPr>
        <p:grpSpPr>
          <a:xfrm>
            <a:off x="998349" y="3064858"/>
            <a:ext cx="550774" cy="1310345"/>
            <a:chOff x="998349" y="3050689"/>
            <a:chExt cx="550774" cy="1310345"/>
          </a:xfrm>
        </p:grpSpPr>
        <p:sp>
          <p:nvSpPr>
            <p:cNvPr id="3008" name="Google Shape;3008;p87"/>
            <p:cNvSpPr/>
            <p:nvPr/>
          </p:nvSpPr>
          <p:spPr>
            <a:xfrm>
              <a:off x="998349" y="3072250"/>
              <a:ext cx="550774" cy="1256366"/>
            </a:xfrm>
            <a:custGeom>
              <a:rect b="b" l="l" r="r" t="t"/>
              <a:pathLst>
                <a:path extrusionOk="0" h="49762" w="21815">
                  <a:moveTo>
                    <a:pt x="10917" y="0"/>
                  </a:moveTo>
                  <a:cubicBezTo>
                    <a:pt x="7039" y="0"/>
                    <a:pt x="3872" y="3096"/>
                    <a:pt x="3787" y="6974"/>
                  </a:cubicBezTo>
                  <a:lnTo>
                    <a:pt x="3787" y="6981"/>
                  </a:lnTo>
                  <a:cubicBezTo>
                    <a:pt x="3767" y="6981"/>
                    <a:pt x="3748" y="6974"/>
                    <a:pt x="3728" y="6974"/>
                  </a:cubicBezTo>
                  <a:cubicBezTo>
                    <a:pt x="3064" y="6974"/>
                    <a:pt x="2568" y="7574"/>
                    <a:pt x="2692" y="8219"/>
                  </a:cubicBezTo>
                  <a:cubicBezTo>
                    <a:pt x="2789" y="8730"/>
                    <a:pt x="3235" y="9069"/>
                    <a:pt x="3718" y="9069"/>
                  </a:cubicBezTo>
                  <a:cubicBezTo>
                    <a:pt x="3851" y="9069"/>
                    <a:pt x="3987" y="9043"/>
                    <a:pt x="4119" y="8988"/>
                  </a:cubicBezTo>
                  <a:cubicBezTo>
                    <a:pt x="4882" y="11302"/>
                    <a:pt x="6876" y="13120"/>
                    <a:pt x="9060" y="13811"/>
                  </a:cubicBezTo>
                  <a:lnTo>
                    <a:pt x="9060" y="15773"/>
                  </a:lnTo>
                  <a:lnTo>
                    <a:pt x="5651" y="15773"/>
                  </a:lnTo>
                  <a:cubicBezTo>
                    <a:pt x="5651" y="15773"/>
                    <a:pt x="5644" y="15838"/>
                    <a:pt x="5625" y="15845"/>
                  </a:cubicBezTo>
                  <a:cubicBezTo>
                    <a:pt x="5051" y="15851"/>
                    <a:pt x="4543" y="16223"/>
                    <a:pt x="4361" y="16770"/>
                  </a:cubicBezTo>
                  <a:lnTo>
                    <a:pt x="215" y="32379"/>
                  </a:lnTo>
                  <a:cubicBezTo>
                    <a:pt x="0" y="33012"/>
                    <a:pt x="294" y="33703"/>
                    <a:pt x="900" y="33989"/>
                  </a:cubicBezTo>
                  <a:cubicBezTo>
                    <a:pt x="1081" y="34076"/>
                    <a:pt x="1273" y="34117"/>
                    <a:pt x="1464" y="34117"/>
                  </a:cubicBezTo>
                  <a:cubicBezTo>
                    <a:pt x="1903" y="34117"/>
                    <a:pt x="2331" y="33896"/>
                    <a:pt x="2581" y="33500"/>
                  </a:cubicBezTo>
                  <a:cubicBezTo>
                    <a:pt x="2620" y="33527"/>
                    <a:pt x="2672" y="33553"/>
                    <a:pt x="2725" y="33559"/>
                  </a:cubicBezTo>
                  <a:cubicBezTo>
                    <a:pt x="2756" y="33567"/>
                    <a:pt x="2787" y="33570"/>
                    <a:pt x="2817" y="33570"/>
                  </a:cubicBezTo>
                  <a:cubicBezTo>
                    <a:pt x="2998" y="33570"/>
                    <a:pt x="3162" y="33443"/>
                    <a:pt x="3207" y="33259"/>
                  </a:cubicBezTo>
                  <a:lnTo>
                    <a:pt x="3565" y="31682"/>
                  </a:lnTo>
                  <a:cubicBezTo>
                    <a:pt x="3604" y="31487"/>
                    <a:pt x="3481" y="31180"/>
                    <a:pt x="3298" y="31089"/>
                  </a:cubicBezTo>
                  <a:lnTo>
                    <a:pt x="6329" y="20094"/>
                  </a:lnTo>
                  <a:cubicBezTo>
                    <a:pt x="6329" y="25823"/>
                    <a:pt x="6798" y="47872"/>
                    <a:pt x="6798" y="47872"/>
                  </a:cubicBezTo>
                  <a:cubicBezTo>
                    <a:pt x="6798" y="47872"/>
                    <a:pt x="4517" y="48230"/>
                    <a:pt x="4517" y="49762"/>
                  </a:cubicBezTo>
                  <a:lnTo>
                    <a:pt x="8936" y="49762"/>
                  </a:lnTo>
                  <a:lnTo>
                    <a:pt x="10643" y="32425"/>
                  </a:lnTo>
                  <a:lnTo>
                    <a:pt x="11021" y="32425"/>
                  </a:lnTo>
                  <a:lnTo>
                    <a:pt x="12892" y="49762"/>
                  </a:lnTo>
                  <a:lnTo>
                    <a:pt x="17311" y="49762"/>
                  </a:lnTo>
                  <a:cubicBezTo>
                    <a:pt x="17311" y="48230"/>
                    <a:pt x="15023" y="47872"/>
                    <a:pt x="15023" y="47872"/>
                  </a:cubicBezTo>
                  <a:cubicBezTo>
                    <a:pt x="15023" y="47872"/>
                    <a:pt x="15453" y="25797"/>
                    <a:pt x="15453" y="19996"/>
                  </a:cubicBezTo>
                  <a:lnTo>
                    <a:pt x="18510" y="31063"/>
                  </a:lnTo>
                  <a:cubicBezTo>
                    <a:pt x="18302" y="31128"/>
                    <a:pt x="18152" y="31467"/>
                    <a:pt x="18204" y="31676"/>
                  </a:cubicBezTo>
                  <a:lnTo>
                    <a:pt x="18556" y="33253"/>
                  </a:lnTo>
                  <a:cubicBezTo>
                    <a:pt x="18599" y="33450"/>
                    <a:pt x="18775" y="33569"/>
                    <a:pt x="18955" y="33569"/>
                  </a:cubicBezTo>
                  <a:cubicBezTo>
                    <a:pt x="19048" y="33569"/>
                    <a:pt x="19143" y="33537"/>
                    <a:pt x="19221" y="33468"/>
                  </a:cubicBezTo>
                  <a:cubicBezTo>
                    <a:pt x="19463" y="33883"/>
                    <a:pt x="19902" y="34118"/>
                    <a:pt x="20357" y="34118"/>
                  </a:cubicBezTo>
                  <a:cubicBezTo>
                    <a:pt x="20538" y="34118"/>
                    <a:pt x="20721" y="34080"/>
                    <a:pt x="20896" y="34002"/>
                  </a:cubicBezTo>
                  <a:cubicBezTo>
                    <a:pt x="21508" y="33722"/>
                    <a:pt x="21815" y="33025"/>
                    <a:pt x="21600" y="32386"/>
                  </a:cubicBezTo>
                  <a:lnTo>
                    <a:pt x="17291" y="16803"/>
                  </a:lnTo>
                  <a:cubicBezTo>
                    <a:pt x="17122" y="16281"/>
                    <a:pt x="16653" y="15884"/>
                    <a:pt x="16138" y="15845"/>
                  </a:cubicBezTo>
                  <a:cubicBezTo>
                    <a:pt x="16125" y="15831"/>
                    <a:pt x="16112" y="15766"/>
                    <a:pt x="16112" y="15766"/>
                  </a:cubicBezTo>
                  <a:lnTo>
                    <a:pt x="12794" y="15766"/>
                  </a:lnTo>
                  <a:lnTo>
                    <a:pt x="12794" y="13805"/>
                  </a:lnTo>
                  <a:cubicBezTo>
                    <a:pt x="14958" y="13114"/>
                    <a:pt x="16933" y="11315"/>
                    <a:pt x="17702" y="9034"/>
                  </a:cubicBezTo>
                  <a:cubicBezTo>
                    <a:pt x="17780" y="9053"/>
                    <a:pt x="17865" y="9066"/>
                    <a:pt x="17950" y="9066"/>
                  </a:cubicBezTo>
                  <a:cubicBezTo>
                    <a:pt x="18510" y="9066"/>
                    <a:pt x="18966" y="8630"/>
                    <a:pt x="18992" y="8069"/>
                  </a:cubicBezTo>
                  <a:cubicBezTo>
                    <a:pt x="19019" y="7515"/>
                    <a:pt x="18601" y="7033"/>
                    <a:pt x="18047" y="6987"/>
                  </a:cubicBezTo>
                  <a:lnTo>
                    <a:pt x="18047" y="6974"/>
                  </a:lnTo>
                  <a:cubicBezTo>
                    <a:pt x="17963" y="3096"/>
                    <a:pt x="14795" y="0"/>
                    <a:pt x="10917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87"/>
            <p:cNvSpPr/>
            <p:nvPr/>
          </p:nvSpPr>
          <p:spPr>
            <a:xfrm>
              <a:off x="1047380" y="4311978"/>
              <a:ext cx="453041" cy="49056"/>
            </a:xfrm>
            <a:custGeom>
              <a:rect b="b" l="l" r="r" t="t"/>
              <a:pathLst>
                <a:path extrusionOk="0" h="1943" w="17944">
                  <a:moveTo>
                    <a:pt x="8969" y="0"/>
                  </a:moveTo>
                  <a:cubicBezTo>
                    <a:pt x="4015" y="0"/>
                    <a:pt x="1" y="437"/>
                    <a:pt x="1" y="972"/>
                  </a:cubicBezTo>
                  <a:cubicBezTo>
                    <a:pt x="1" y="1506"/>
                    <a:pt x="4015" y="1943"/>
                    <a:pt x="8969" y="1943"/>
                  </a:cubicBezTo>
                  <a:cubicBezTo>
                    <a:pt x="13922" y="1943"/>
                    <a:pt x="17943" y="1506"/>
                    <a:pt x="17943" y="972"/>
                  </a:cubicBezTo>
                  <a:cubicBezTo>
                    <a:pt x="17943" y="437"/>
                    <a:pt x="13922" y="0"/>
                    <a:pt x="8969" y="0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87"/>
            <p:cNvSpPr/>
            <p:nvPr/>
          </p:nvSpPr>
          <p:spPr>
            <a:xfrm>
              <a:off x="1329091" y="3076164"/>
              <a:ext cx="124748" cy="171203"/>
            </a:xfrm>
            <a:custGeom>
              <a:rect b="b" l="l" r="r" t="t"/>
              <a:pathLst>
                <a:path extrusionOk="0" h="6781" w="4941">
                  <a:moveTo>
                    <a:pt x="414" y="1"/>
                  </a:moveTo>
                  <a:cubicBezTo>
                    <a:pt x="336" y="1"/>
                    <a:pt x="205" y="9"/>
                    <a:pt x="1" y="28"/>
                  </a:cubicBezTo>
                  <a:cubicBezTo>
                    <a:pt x="138" y="38"/>
                    <a:pt x="273" y="53"/>
                    <a:pt x="404" y="72"/>
                  </a:cubicBezTo>
                  <a:lnTo>
                    <a:pt x="404" y="72"/>
                  </a:lnTo>
                  <a:cubicBezTo>
                    <a:pt x="513" y="32"/>
                    <a:pt x="568" y="1"/>
                    <a:pt x="414" y="1"/>
                  </a:cubicBezTo>
                  <a:close/>
                  <a:moveTo>
                    <a:pt x="404" y="72"/>
                  </a:moveTo>
                  <a:cubicBezTo>
                    <a:pt x="264" y="122"/>
                    <a:pt x="34" y="187"/>
                    <a:pt x="40" y="217"/>
                  </a:cubicBezTo>
                  <a:cubicBezTo>
                    <a:pt x="124" y="289"/>
                    <a:pt x="196" y="380"/>
                    <a:pt x="248" y="484"/>
                  </a:cubicBezTo>
                  <a:cubicBezTo>
                    <a:pt x="1174" y="2179"/>
                    <a:pt x="2516" y="3606"/>
                    <a:pt x="3690" y="5138"/>
                  </a:cubicBezTo>
                  <a:cubicBezTo>
                    <a:pt x="4107" y="5679"/>
                    <a:pt x="4524" y="6226"/>
                    <a:pt x="4941" y="6780"/>
                  </a:cubicBezTo>
                  <a:cubicBezTo>
                    <a:pt x="4928" y="3740"/>
                    <a:pt x="3704" y="549"/>
                    <a:pt x="404" y="72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87"/>
            <p:cNvSpPr/>
            <p:nvPr/>
          </p:nvSpPr>
          <p:spPr>
            <a:xfrm>
              <a:off x="1088508" y="3050689"/>
              <a:ext cx="368311" cy="203899"/>
            </a:xfrm>
            <a:custGeom>
              <a:rect b="b" l="l" r="r" t="t"/>
              <a:pathLst>
                <a:path extrusionOk="0" h="8076" w="14588">
                  <a:moveTo>
                    <a:pt x="7125" y="1"/>
                  </a:moveTo>
                  <a:cubicBezTo>
                    <a:pt x="3188" y="1"/>
                    <a:pt x="1" y="3194"/>
                    <a:pt x="1" y="7131"/>
                  </a:cubicBezTo>
                  <a:cubicBezTo>
                    <a:pt x="1" y="7444"/>
                    <a:pt x="20" y="7763"/>
                    <a:pt x="73" y="8076"/>
                  </a:cubicBezTo>
                  <a:cubicBezTo>
                    <a:pt x="340" y="7509"/>
                    <a:pt x="731" y="6987"/>
                    <a:pt x="1109" y="6512"/>
                  </a:cubicBezTo>
                  <a:cubicBezTo>
                    <a:pt x="1989" y="5397"/>
                    <a:pt x="3032" y="4524"/>
                    <a:pt x="4459" y="4217"/>
                  </a:cubicBezTo>
                  <a:cubicBezTo>
                    <a:pt x="6134" y="3859"/>
                    <a:pt x="7874" y="3976"/>
                    <a:pt x="9569" y="3826"/>
                  </a:cubicBezTo>
                  <a:cubicBezTo>
                    <a:pt x="14053" y="3409"/>
                    <a:pt x="13942" y="2230"/>
                    <a:pt x="14587" y="1148"/>
                  </a:cubicBezTo>
                  <a:lnTo>
                    <a:pt x="14587" y="1148"/>
                  </a:lnTo>
                  <a:cubicBezTo>
                    <a:pt x="14378" y="1171"/>
                    <a:pt x="14167" y="1181"/>
                    <a:pt x="13955" y="1181"/>
                  </a:cubicBezTo>
                  <a:cubicBezTo>
                    <a:pt x="11713" y="1181"/>
                    <a:pt x="9340" y="1"/>
                    <a:pt x="712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2" name="Google Shape;3012;p87"/>
          <p:cNvGrpSpPr/>
          <p:nvPr/>
        </p:nvGrpSpPr>
        <p:grpSpPr>
          <a:xfrm>
            <a:off x="7660912" y="1542757"/>
            <a:ext cx="557515" cy="1310345"/>
            <a:chOff x="7660912" y="1542757"/>
            <a:chExt cx="557515" cy="1310345"/>
          </a:xfrm>
        </p:grpSpPr>
        <p:sp>
          <p:nvSpPr>
            <p:cNvPr id="3013" name="Google Shape;3013;p87"/>
            <p:cNvSpPr/>
            <p:nvPr/>
          </p:nvSpPr>
          <p:spPr>
            <a:xfrm>
              <a:off x="7711255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55" y="1"/>
                    <a:pt x="1" y="437"/>
                    <a:pt x="1" y="978"/>
                  </a:cubicBezTo>
                  <a:cubicBezTo>
                    <a:pt x="1" y="1519"/>
                    <a:pt x="4055" y="1956"/>
                    <a:pt x="9060" y="1956"/>
                  </a:cubicBezTo>
                  <a:cubicBezTo>
                    <a:pt x="14059" y="1956"/>
                    <a:pt x="18120" y="1519"/>
                    <a:pt x="18120" y="978"/>
                  </a:cubicBezTo>
                  <a:cubicBezTo>
                    <a:pt x="18120" y="437"/>
                    <a:pt x="14059" y="1"/>
                    <a:pt x="9060" y="1"/>
                  </a:cubicBezTo>
                  <a:close/>
                </a:path>
              </a:pathLst>
            </a:custGeom>
            <a:solidFill>
              <a:srgbClr val="778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4" name="Google Shape;3014;p87"/>
            <p:cNvGrpSpPr/>
            <p:nvPr/>
          </p:nvGrpSpPr>
          <p:grpSpPr>
            <a:xfrm>
              <a:off x="7660912" y="1542757"/>
              <a:ext cx="557515" cy="1277423"/>
              <a:chOff x="7660912" y="1542757"/>
              <a:chExt cx="557515" cy="1277423"/>
            </a:xfrm>
          </p:grpSpPr>
          <p:sp>
            <p:nvSpPr>
              <p:cNvPr id="3015" name="Google Shape;3015;p87"/>
              <p:cNvSpPr/>
              <p:nvPr/>
            </p:nvSpPr>
            <p:spPr>
              <a:xfrm>
                <a:off x="7756524" y="1674397"/>
                <a:ext cx="366796" cy="342104"/>
              </a:xfrm>
              <a:custGeom>
                <a:rect b="b" l="l" r="r" t="t"/>
                <a:pathLst>
                  <a:path extrusionOk="0" h="13550" w="14528">
                    <a:moveTo>
                      <a:pt x="2157" y="0"/>
                    </a:moveTo>
                    <a:cubicBezTo>
                      <a:pt x="965" y="0"/>
                      <a:pt x="0" y="958"/>
                      <a:pt x="0" y="2157"/>
                    </a:cubicBezTo>
                    <a:lnTo>
                      <a:pt x="0" y="11393"/>
                    </a:lnTo>
                    <a:cubicBezTo>
                      <a:pt x="0" y="12585"/>
                      <a:pt x="965" y="13550"/>
                      <a:pt x="2157" y="13550"/>
                    </a:cubicBezTo>
                    <a:lnTo>
                      <a:pt x="12377" y="13550"/>
                    </a:lnTo>
                    <a:cubicBezTo>
                      <a:pt x="13570" y="13550"/>
                      <a:pt x="14528" y="12585"/>
                      <a:pt x="14528" y="11393"/>
                    </a:cubicBezTo>
                    <a:lnTo>
                      <a:pt x="14528" y="2157"/>
                    </a:lnTo>
                    <a:cubicBezTo>
                      <a:pt x="14528" y="958"/>
                      <a:pt x="13570" y="0"/>
                      <a:pt x="12377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6" name="Google Shape;3016;p87"/>
              <p:cNvGrpSpPr/>
              <p:nvPr/>
            </p:nvGrpSpPr>
            <p:grpSpPr>
              <a:xfrm>
                <a:off x="7660912" y="1547529"/>
                <a:ext cx="557515" cy="1272651"/>
                <a:chOff x="7660912" y="1547529"/>
                <a:chExt cx="557515" cy="1272651"/>
              </a:xfrm>
            </p:grpSpPr>
            <p:sp>
              <p:nvSpPr>
                <p:cNvPr id="3017" name="Google Shape;3017;p87"/>
                <p:cNvSpPr/>
                <p:nvPr/>
              </p:nvSpPr>
              <p:spPr>
                <a:xfrm>
                  <a:off x="7660912" y="1547529"/>
                  <a:ext cx="557515" cy="1272651"/>
                </a:xfrm>
                <a:custGeom>
                  <a:rect b="b" l="l" r="r" t="t"/>
                  <a:pathLst>
                    <a:path extrusionOk="0" h="50407" w="22082">
                      <a:moveTo>
                        <a:pt x="11054" y="0"/>
                      </a:moveTo>
                      <a:cubicBezTo>
                        <a:pt x="7078" y="0"/>
                        <a:pt x="3852" y="3226"/>
                        <a:pt x="3852" y="7202"/>
                      </a:cubicBezTo>
                      <a:lnTo>
                        <a:pt x="3852" y="7208"/>
                      </a:lnTo>
                      <a:cubicBezTo>
                        <a:pt x="3833" y="7208"/>
                        <a:pt x="3813" y="7202"/>
                        <a:pt x="3787" y="7202"/>
                      </a:cubicBezTo>
                      <a:cubicBezTo>
                        <a:pt x="3784" y="7202"/>
                        <a:pt x="3780" y="7202"/>
                        <a:pt x="3777" y="7202"/>
                      </a:cubicBezTo>
                      <a:cubicBezTo>
                        <a:pt x="3117" y="7202"/>
                        <a:pt x="2615" y="7811"/>
                        <a:pt x="2738" y="8466"/>
                      </a:cubicBezTo>
                      <a:cubicBezTo>
                        <a:pt x="2840" y="8983"/>
                        <a:pt x="3291" y="9322"/>
                        <a:pt x="3779" y="9322"/>
                      </a:cubicBezTo>
                      <a:cubicBezTo>
                        <a:pt x="3914" y="9322"/>
                        <a:pt x="4051" y="9297"/>
                        <a:pt x="4185" y="9242"/>
                      </a:cubicBezTo>
                      <a:cubicBezTo>
                        <a:pt x="4954" y="11569"/>
                        <a:pt x="6968" y="13413"/>
                        <a:pt x="9177" y="14104"/>
                      </a:cubicBezTo>
                      <a:lnTo>
                        <a:pt x="9177" y="16124"/>
                      </a:lnTo>
                      <a:lnTo>
                        <a:pt x="6889" y="16124"/>
                      </a:lnTo>
                      <a:cubicBezTo>
                        <a:pt x="6889" y="16124"/>
                        <a:pt x="6876" y="16170"/>
                        <a:pt x="6863" y="16183"/>
                      </a:cubicBezTo>
                      <a:cubicBezTo>
                        <a:pt x="6277" y="16183"/>
                        <a:pt x="5762" y="16561"/>
                        <a:pt x="5586" y="17109"/>
                      </a:cubicBezTo>
                      <a:lnTo>
                        <a:pt x="255" y="32861"/>
                      </a:lnTo>
                      <a:cubicBezTo>
                        <a:pt x="0" y="33565"/>
                        <a:pt x="378" y="34334"/>
                        <a:pt x="1082" y="34569"/>
                      </a:cubicBezTo>
                      <a:cubicBezTo>
                        <a:pt x="1222" y="34615"/>
                        <a:pt x="1364" y="34637"/>
                        <a:pt x="1504" y="34637"/>
                      </a:cubicBezTo>
                      <a:cubicBezTo>
                        <a:pt x="2072" y="34637"/>
                        <a:pt x="2599" y="34273"/>
                        <a:pt x="2777" y="33702"/>
                      </a:cubicBezTo>
                      <a:lnTo>
                        <a:pt x="2953" y="33187"/>
                      </a:lnTo>
                      <a:lnTo>
                        <a:pt x="3526" y="33428"/>
                      </a:lnTo>
                      <a:cubicBezTo>
                        <a:pt x="3526" y="33428"/>
                        <a:pt x="4035" y="32412"/>
                        <a:pt x="3494" y="31577"/>
                      </a:cubicBezTo>
                      <a:lnTo>
                        <a:pt x="6759" y="21925"/>
                      </a:lnTo>
                      <a:lnTo>
                        <a:pt x="6759" y="21925"/>
                      </a:lnTo>
                      <a:cubicBezTo>
                        <a:pt x="6759" y="27706"/>
                        <a:pt x="5977" y="29172"/>
                        <a:pt x="5977" y="32366"/>
                      </a:cubicBezTo>
                      <a:cubicBezTo>
                        <a:pt x="5977" y="35560"/>
                        <a:pt x="7887" y="48497"/>
                        <a:pt x="7887" y="48497"/>
                      </a:cubicBezTo>
                      <a:lnTo>
                        <a:pt x="5573" y="50407"/>
                      </a:lnTo>
                      <a:lnTo>
                        <a:pt x="10037" y="50407"/>
                      </a:lnTo>
                      <a:lnTo>
                        <a:pt x="10787" y="31630"/>
                      </a:lnTo>
                      <a:lnTo>
                        <a:pt x="11165" y="31630"/>
                      </a:lnTo>
                      <a:lnTo>
                        <a:pt x="11914" y="50407"/>
                      </a:lnTo>
                      <a:lnTo>
                        <a:pt x="16372" y="50407"/>
                      </a:lnTo>
                      <a:lnTo>
                        <a:pt x="14065" y="48497"/>
                      </a:lnTo>
                      <a:cubicBezTo>
                        <a:pt x="14065" y="48497"/>
                        <a:pt x="15975" y="34171"/>
                        <a:pt x="15975" y="31590"/>
                      </a:cubicBezTo>
                      <a:cubicBezTo>
                        <a:pt x="15975" y="29003"/>
                        <a:pt x="15317" y="27680"/>
                        <a:pt x="15317" y="21821"/>
                      </a:cubicBezTo>
                      <a:lnTo>
                        <a:pt x="15317" y="21821"/>
                      </a:lnTo>
                      <a:lnTo>
                        <a:pt x="18615" y="31584"/>
                      </a:lnTo>
                      <a:cubicBezTo>
                        <a:pt x="18074" y="32418"/>
                        <a:pt x="18575" y="33435"/>
                        <a:pt x="18575" y="33435"/>
                      </a:cubicBezTo>
                      <a:lnTo>
                        <a:pt x="19155" y="33187"/>
                      </a:lnTo>
                      <a:lnTo>
                        <a:pt x="19331" y="33709"/>
                      </a:lnTo>
                      <a:cubicBezTo>
                        <a:pt x="19514" y="34266"/>
                        <a:pt x="20029" y="34619"/>
                        <a:pt x="20584" y="34619"/>
                      </a:cubicBezTo>
                      <a:cubicBezTo>
                        <a:pt x="20724" y="34619"/>
                        <a:pt x="20866" y="34597"/>
                        <a:pt x="21006" y="34549"/>
                      </a:cubicBezTo>
                      <a:cubicBezTo>
                        <a:pt x="21704" y="34321"/>
                        <a:pt x="22082" y="33572"/>
                        <a:pt x="21854" y="32874"/>
                      </a:cubicBezTo>
                      <a:lnTo>
                        <a:pt x="21854" y="32868"/>
                      </a:lnTo>
                      <a:lnTo>
                        <a:pt x="16522" y="17128"/>
                      </a:lnTo>
                      <a:cubicBezTo>
                        <a:pt x="16353" y="16613"/>
                        <a:pt x="15897" y="16242"/>
                        <a:pt x="15356" y="16190"/>
                      </a:cubicBezTo>
                      <a:cubicBezTo>
                        <a:pt x="15343" y="16170"/>
                        <a:pt x="15336" y="16150"/>
                        <a:pt x="15330" y="16131"/>
                      </a:cubicBezTo>
                      <a:lnTo>
                        <a:pt x="12931" y="16131"/>
                      </a:lnTo>
                      <a:lnTo>
                        <a:pt x="12931" y="14104"/>
                      </a:lnTo>
                      <a:cubicBezTo>
                        <a:pt x="15121" y="13413"/>
                        <a:pt x="17129" y="11595"/>
                        <a:pt x="17904" y="9281"/>
                      </a:cubicBezTo>
                      <a:cubicBezTo>
                        <a:pt x="17989" y="9301"/>
                        <a:pt x="18074" y="9314"/>
                        <a:pt x="18158" y="9314"/>
                      </a:cubicBezTo>
                      <a:cubicBezTo>
                        <a:pt x="18725" y="9314"/>
                        <a:pt x="19188" y="8870"/>
                        <a:pt x="19214" y="8310"/>
                      </a:cubicBezTo>
                      <a:cubicBezTo>
                        <a:pt x="19240" y="7743"/>
                        <a:pt x="18817" y="7261"/>
                        <a:pt x="18256" y="7215"/>
                      </a:cubicBezTo>
                      <a:lnTo>
                        <a:pt x="18256" y="7202"/>
                      </a:lnTo>
                      <a:cubicBezTo>
                        <a:pt x="18256" y="3226"/>
                        <a:pt x="15030" y="0"/>
                        <a:pt x="11054" y="0"/>
                      </a:cubicBezTo>
                      <a:close/>
                    </a:path>
                  </a:pathLst>
                </a:custGeom>
                <a:solidFill>
                  <a:srgbClr val="F2F4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18" name="Google Shape;3018;p87"/>
                <p:cNvGrpSpPr/>
                <p:nvPr/>
              </p:nvGrpSpPr>
              <p:grpSpPr>
                <a:xfrm>
                  <a:off x="7873243" y="2256453"/>
                  <a:ext cx="129570" cy="89679"/>
                  <a:chOff x="7873243" y="2256453"/>
                  <a:chExt cx="129570" cy="89679"/>
                </a:xfrm>
              </p:grpSpPr>
              <p:sp>
                <p:nvSpPr>
                  <p:cNvPr id="3019" name="Google Shape;3019;p87"/>
                  <p:cNvSpPr/>
                  <p:nvPr/>
                </p:nvSpPr>
                <p:spPr>
                  <a:xfrm>
                    <a:off x="7960877" y="2272687"/>
                    <a:ext cx="36079" cy="22243"/>
                  </a:xfrm>
                  <a:custGeom>
                    <a:rect b="b" l="l" r="r" t="t"/>
                    <a:pathLst>
                      <a:path extrusionOk="0" h="881" w="1429">
                        <a:moveTo>
                          <a:pt x="7" y="1"/>
                        </a:moveTo>
                        <a:cubicBezTo>
                          <a:pt x="7" y="7"/>
                          <a:pt x="7" y="14"/>
                          <a:pt x="7" y="20"/>
                        </a:cubicBezTo>
                        <a:cubicBezTo>
                          <a:pt x="7" y="33"/>
                          <a:pt x="1" y="53"/>
                          <a:pt x="1" y="66"/>
                        </a:cubicBezTo>
                        <a:cubicBezTo>
                          <a:pt x="14" y="72"/>
                          <a:pt x="33" y="79"/>
                          <a:pt x="47" y="85"/>
                        </a:cubicBezTo>
                        <a:cubicBezTo>
                          <a:pt x="209" y="164"/>
                          <a:pt x="340" y="307"/>
                          <a:pt x="477" y="418"/>
                        </a:cubicBezTo>
                        <a:cubicBezTo>
                          <a:pt x="535" y="470"/>
                          <a:pt x="600" y="516"/>
                          <a:pt x="666" y="555"/>
                        </a:cubicBezTo>
                        <a:lnTo>
                          <a:pt x="666" y="568"/>
                        </a:lnTo>
                        <a:cubicBezTo>
                          <a:pt x="666" y="737"/>
                          <a:pt x="842" y="881"/>
                          <a:pt x="1050" y="881"/>
                        </a:cubicBezTo>
                        <a:cubicBezTo>
                          <a:pt x="1259" y="881"/>
                          <a:pt x="1428" y="744"/>
                          <a:pt x="1428" y="568"/>
                        </a:cubicBezTo>
                        <a:cubicBezTo>
                          <a:pt x="1428" y="398"/>
                          <a:pt x="1259" y="255"/>
                          <a:pt x="1050" y="255"/>
                        </a:cubicBezTo>
                        <a:cubicBezTo>
                          <a:pt x="1044" y="255"/>
                          <a:pt x="1039" y="255"/>
                          <a:pt x="1033" y="255"/>
                        </a:cubicBezTo>
                        <a:cubicBezTo>
                          <a:pt x="890" y="255"/>
                          <a:pt x="761" y="332"/>
                          <a:pt x="692" y="457"/>
                        </a:cubicBezTo>
                        <a:cubicBezTo>
                          <a:pt x="620" y="418"/>
                          <a:pt x="555" y="372"/>
                          <a:pt x="496" y="320"/>
                        </a:cubicBezTo>
                        <a:cubicBezTo>
                          <a:pt x="425" y="261"/>
                          <a:pt x="353" y="203"/>
                          <a:pt x="281" y="144"/>
                        </a:cubicBezTo>
                        <a:cubicBezTo>
                          <a:pt x="203" y="79"/>
                          <a:pt x="105" y="33"/>
                          <a:pt x="7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0" name="Google Shape;3020;p87"/>
                  <p:cNvSpPr/>
                  <p:nvPr/>
                </p:nvSpPr>
                <p:spPr>
                  <a:xfrm>
                    <a:off x="7879278" y="2272687"/>
                    <a:ext cx="36053" cy="22243"/>
                  </a:xfrm>
                  <a:custGeom>
                    <a:rect b="b" l="l" r="r" t="t"/>
                    <a:pathLst>
                      <a:path extrusionOk="0" h="881" w="1428">
                        <a:moveTo>
                          <a:pt x="1421" y="1"/>
                        </a:moveTo>
                        <a:lnTo>
                          <a:pt x="1421" y="1"/>
                        </a:lnTo>
                        <a:cubicBezTo>
                          <a:pt x="1317" y="33"/>
                          <a:pt x="1225" y="79"/>
                          <a:pt x="1141" y="144"/>
                        </a:cubicBezTo>
                        <a:cubicBezTo>
                          <a:pt x="1069" y="203"/>
                          <a:pt x="1004" y="261"/>
                          <a:pt x="932" y="320"/>
                        </a:cubicBezTo>
                        <a:cubicBezTo>
                          <a:pt x="867" y="372"/>
                          <a:pt x="802" y="418"/>
                          <a:pt x="730" y="457"/>
                        </a:cubicBezTo>
                        <a:cubicBezTo>
                          <a:pt x="667" y="332"/>
                          <a:pt x="539" y="255"/>
                          <a:pt x="396" y="255"/>
                        </a:cubicBezTo>
                        <a:cubicBezTo>
                          <a:pt x="390" y="255"/>
                          <a:pt x="384" y="255"/>
                          <a:pt x="378" y="255"/>
                        </a:cubicBezTo>
                        <a:cubicBezTo>
                          <a:pt x="170" y="255"/>
                          <a:pt x="0" y="398"/>
                          <a:pt x="0" y="568"/>
                        </a:cubicBezTo>
                        <a:cubicBezTo>
                          <a:pt x="0" y="744"/>
                          <a:pt x="170" y="881"/>
                          <a:pt x="378" y="881"/>
                        </a:cubicBezTo>
                        <a:cubicBezTo>
                          <a:pt x="587" y="881"/>
                          <a:pt x="756" y="737"/>
                          <a:pt x="756" y="568"/>
                        </a:cubicBezTo>
                        <a:cubicBezTo>
                          <a:pt x="756" y="561"/>
                          <a:pt x="756" y="555"/>
                          <a:pt x="756" y="555"/>
                        </a:cubicBezTo>
                        <a:cubicBezTo>
                          <a:pt x="828" y="516"/>
                          <a:pt x="893" y="470"/>
                          <a:pt x="952" y="418"/>
                        </a:cubicBezTo>
                        <a:cubicBezTo>
                          <a:pt x="1089" y="307"/>
                          <a:pt x="1219" y="164"/>
                          <a:pt x="1375" y="85"/>
                        </a:cubicBezTo>
                        <a:lnTo>
                          <a:pt x="1428" y="66"/>
                        </a:lnTo>
                        <a:cubicBezTo>
                          <a:pt x="1421" y="53"/>
                          <a:pt x="1421" y="33"/>
                          <a:pt x="1421" y="20"/>
                        </a:cubicBezTo>
                        <a:cubicBezTo>
                          <a:pt x="1414" y="14"/>
                          <a:pt x="1414" y="7"/>
                          <a:pt x="1421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1" name="Google Shape;3021;p87"/>
                  <p:cNvSpPr/>
                  <p:nvPr/>
                </p:nvSpPr>
                <p:spPr>
                  <a:xfrm>
                    <a:off x="7873243" y="2256453"/>
                    <a:ext cx="129570" cy="89679"/>
                  </a:xfrm>
                  <a:custGeom>
                    <a:rect b="b" l="l" r="r" t="t"/>
                    <a:pathLst>
                      <a:path extrusionOk="0" h="3552" w="5132">
                        <a:moveTo>
                          <a:pt x="2566" y="0"/>
                        </a:moveTo>
                        <a:cubicBezTo>
                          <a:pt x="2118" y="0"/>
                          <a:pt x="1670" y="152"/>
                          <a:pt x="1380" y="455"/>
                        </a:cubicBezTo>
                        <a:cubicBezTo>
                          <a:pt x="1310" y="528"/>
                          <a:pt x="1265" y="592"/>
                          <a:pt x="1161" y="592"/>
                        </a:cubicBezTo>
                        <a:cubicBezTo>
                          <a:pt x="1052" y="592"/>
                          <a:pt x="879" y="521"/>
                          <a:pt x="545" y="318"/>
                        </a:cubicBezTo>
                        <a:cubicBezTo>
                          <a:pt x="492" y="283"/>
                          <a:pt x="375" y="229"/>
                          <a:pt x="271" y="229"/>
                        </a:cubicBezTo>
                        <a:cubicBezTo>
                          <a:pt x="123" y="229"/>
                          <a:pt x="1" y="337"/>
                          <a:pt x="115" y="761"/>
                        </a:cubicBezTo>
                        <a:cubicBezTo>
                          <a:pt x="115" y="761"/>
                          <a:pt x="226" y="1224"/>
                          <a:pt x="252" y="1295"/>
                        </a:cubicBezTo>
                        <a:cubicBezTo>
                          <a:pt x="252" y="1295"/>
                          <a:pt x="285" y="1106"/>
                          <a:pt x="526" y="937"/>
                        </a:cubicBezTo>
                        <a:cubicBezTo>
                          <a:pt x="526" y="937"/>
                          <a:pt x="154" y="755"/>
                          <a:pt x="317" y="526"/>
                        </a:cubicBezTo>
                        <a:cubicBezTo>
                          <a:pt x="372" y="454"/>
                          <a:pt x="420" y="427"/>
                          <a:pt x="465" y="427"/>
                        </a:cubicBezTo>
                        <a:cubicBezTo>
                          <a:pt x="562" y="427"/>
                          <a:pt x="648" y="549"/>
                          <a:pt x="754" y="611"/>
                        </a:cubicBezTo>
                        <a:cubicBezTo>
                          <a:pt x="851" y="662"/>
                          <a:pt x="960" y="757"/>
                          <a:pt x="1121" y="757"/>
                        </a:cubicBezTo>
                        <a:cubicBezTo>
                          <a:pt x="1230" y="757"/>
                          <a:pt x="1362" y="714"/>
                          <a:pt x="1530" y="585"/>
                        </a:cubicBezTo>
                        <a:cubicBezTo>
                          <a:pt x="1554" y="567"/>
                          <a:pt x="1582" y="546"/>
                          <a:pt x="1605" y="546"/>
                        </a:cubicBezTo>
                        <a:cubicBezTo>
                          <a:pt x="1648" y="546"/>
                          <a:pt x="1677" y="622"/>
                          <a:pt x="1647" y="937"/>
                        </a:cubicBezTo>
                        <a:cubicBezTo>
                          <a:pt x="1595" y="1458"/>
                          <a:pt x="2045" y="1700"/>
                          <a:pt x="2071" y="1797"/>
                        </a:cubicBezTo>
                        <a:cubicBezTo>
                          <a:pt x="2103" y="1889"/>
                          <a:pt x="1810" y="2182"/>
                          <a:pt x="1895" y="2560"/>
                        </a:cubicBezTo>
                        <a:cubicBezTo>
                          <a:pt x="1973" y="2938"/>
                          <a:pt x="2273" y="3179"/>
                          <a:pt x="2318" y="3375"/>
                        </a:cubicBezTo>
                        <a:cubicBezTo>
                          <a:pt x="2362" y="3538"/>
                          <a:pt x="2369" y="3551"/>
                          <a:pt x="2370" y="3551"/>
                        </a:cubicBezTo>
                        <a:cubicBezTo>
                          <a:pt x="2370" y="3551"/>
                          <a:pt x="2370" y="3551"/>
                          <a:pt x="2370" y="3551"/>
                        </a:cubicBezTo>
                        <a:lnTo>
                          <a:pt x="2761" y="3551"/>
                        </a:lnTo>
                        <a:cubicBezTo>
                          <a:pt x="2761" y="3551"/>
                          <a:pt x="2761" y="3551"/>
                          <a:pt x="2762" y="3551"/>
                        </a:cubicBezTo>
                        <a:cubicBezTo>
                          <a:pt x="2763" y="3551"/>
                          <a:pt x="2770" y="3538"/>
                          <a:pt x="2814" y="3375"/>
                        </a:cubicBezTo>
                        <a:cubicBezTo>
                          <a:pt x="2866" y="3179"/>
                          <a:pt x="3166" y="2925"/>
                          <a:pt x="3244" y="2547"/>
                        </a:cubicBezTo>
                        <a:cubicBezTo>
                          <a:pt x="3322" y="2169"/>
                          <a:pt x="3035" y="1882"/>
                          <a:pt x="3061" y="1791"/>
                        </a:cubicBezTo>
                        <a:cubicBezTo>
                          <a:pt x="3094" y="1693"/>
                          <a:pt x="3544" y="1452"/>
                          <a:pt x="3491" y="931"/>
                        </a:cubicBezTo>
                        <a:cubicBezTo>
                          <a:pt x="3462" y="620"/>
                          <a:pt x="3490" y="543"/>
                          <a:pt x="3533" y="543"/>
                        </a:cubicBezTo>
                        <a:cubicBezTo>
                          <a:pt x="3557" y="543"/>
                          <a:pt x="3584" y="565"/>
                          <a:pt x="3609" y="585"/>
                        </a:cubicBezTo>
                        <a:cubicBezTo>
                          <a:pt x="3774" y="711"/>
                          <a:pt x="3905" y="753"/>
                          <a:pt x="4013" y="753"/>
                        </a:cubicBezTo>
                        <a:cubicBezTo>
                          <a:pt x="4174" y="753"/>
                          <a:pt x="4284" y="659"/>
                          <a:pt x="4378" y="605"/>
                        </a:cubicBezTo>
                        <a:cubicBezTo>
                          <a:pt x="4489" y="547"/>
                          <a:pt x="4572" y="429"/>
                          <a:pt x="4668" y="429"/>
                        </a:cubicBezTo>
                        <a:cubicBezTo>
                          <a:pt x="4713" y="429"/>
                          <a:pt x="4760" y="455"/>
                          <a:pt x="4815" y="526"/>
                        </a:cubicBezTo>
                        <a:cubicBezTo>
                          <a:pt x="4984" y="748"/>
                          <a:pt x="4612" y="931"/>
                          <a:pt x="4612" y="931"/>
                        </a:cubicBezTo>
                        <a:cubicBezTo>
                          <a:pt x="4749" y="1022"/>
                          <a:pt x="4841" y="1165"/>
                          <a:pt x="4873" y="1328"/>
                        </a:cubicBezTo>
                        <a:cubicBezTo>
                          <a:pt x="4932" y="1146"/>
                          <a:pt x="4977" y="950"/>
                          <a:pt x="5017" y="761"/>
                        </a:cubicBezTo>
                        <a:cubicBezTo>
                          <a:pt x="5131" y="337"/>
                          <a:pt x="5011" y="229"/>
                          <a:pt x="4864" y="229"/>
                        </a:cubicBezTo>
                        <a:cubicBezTo>
                          <a:pt x="4760" y="229"/>
                          <a:pt x="4643" y="283"/>
                          <a:pt x="4586" y="318"/>
                        </a:cubicBezTo>
                        <a:cubicBezTo>
                          <a:pt x="4253" y="521"/>
                          <a:pt x="4081" y="592"/>
                          <a:pt x="3973" y="592"/>
                        </a:cubicBezTo>
                        <a:cubicBezTo>
                          <a:pt x="3870" y="592"/>
                          <a:pt x="3825" y="528"/>
                          <a:pt x="3752" y="455"/>
                        </a:cubicBezTo>
                        <a:cubicBezTo>
                          <a:pt x="3462" y="152"/>
                          <a:pt x="3014" y="0"/>
                          <a:pt x="2566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2" name="Google Shape;3022;p87"/>
                  <p:cNvSpPr/>
                  <p:nvPr/>
                </p:nvSpPr>
                <p:spPr>
                  <a:xfrm>
                    <a:off x="7916947" y="2261351"/>
                    <a:ext cx="42163" cy="81145"/>
                  </a:xfrm>
                  <a:custGeom>
                    <a:rect b="b" l="l" r="r" t="t"/>
                    <a:pathLst>
                      <a:path extrusionOk="0" h="3214" w="1670">
                        <a:moveTo>
                          <a:pt x="841" y="0"/>
                        </a:moveTo>
                        <a:cubicBezTo>
                          <a:pt x="692" y="7"/>
                          <a:pt x="548" y="26"/>
                          <a:pt x="405" y="59"/>
                        </a:cubicBezTo>
                        <a:cubicBezTo>
                          <a:pt x="268" y="104"/>
                          <a:pt x="131" y="163"/>
                          <a:pt x="1" y="241"/>
                        </a:cubicBezTo>
                        <a:cubicBezTo>
                          <a:pt x="14" y="248"/>
                          <a:pt x="20" y="261"/>
                          <a:pt x="33" y="267"/>
                        </a:cubicBezTo>
                        <a:cubicBezTo>
                          <a:pt x="111" y="365"/>
                          <a:pt x="125" y="508"/>
                          <a:pt x="92" y="769"/>
                        </a:cubicBezTo>
                        <a:cubicBezTo>
                          <a:pt x="72" y="893"/>
                          <a:pt x="98" y="1017"/>
                          <a:pt x="164" y="1128"/>
                        </a:cubicBezTo>
                        <a:cubicBezTo>
                          <a:pt x="222" y="1212"/>
                          <a:pt x="294" y="1297"/>
                          <a:pt x="372" y="1369"/>
                        </a:cubicBezTo>
                        <a:cubicBezTo>
                          <a:pt x="437" y="1414"/>
                          <a:pt x="483" y="1480"/>
                          <a:pt x="516" y="1551"/>
                        </a:cubicBezTo>
                        <a:cubicBezTo>
                          <a:pt x="548" y="1649"/>
                          <a:pt x="503" y="1740"/>
                          <a:pt x="444" y="1851"/>
                        </a:cubicBezTo>
                        <a:cubicBezTo>
                          <a:pt x="379" y="1981"/>
                          <a:pt x="300" y="2144"/>
                          <a:pt x="340" y="2327"/>
                        </a:cubicBezTo>
                        <a:cubicBezTo>
                          <a:pt x="385" y="2509"/>
                          <a:pt x="470" y="2679"/>
                          <a:pt x="587" y="2822"/>
                        </a:cubicBezTo>
                        <a:cubicBezTo>
                          <a:pt x="659" y="2920"/>
                          <a:pt x="724" y="3031"/>
                          <a:pt x="763" y="3148"/>
                        </a:cubicBezTo>
                        <a:cubicBezTo>
                          <a:pt x="770" y="3174"/>
                          <a:pt x="776" y="3207"/>
                          <a:pt x="783" y="3207"/>
                        </a:cubicBezTo>
                        <a:lnTo>
                          <a:pt x="894" y="3213"/>
                        </a:lnTo>
                        <a:cubicBezTo>
                          <a:pt x="900" y="3213"/>
                          <a:pt x="907" y="3174"/>
                          <a:pt x="907" y="3155"/>
                        </a:cubicBezTo>
                        <a:cubicBezTo>
                          <a:pt x="952" y="3037"/>
                          <a:pt x="1011" y="2926"/>
                          <a:pt x="1089" y="2829"/>
                        </a:cubicBezTo>
                        <a:cubicBezTo>
                          <a:pt x="1200" y="2679"/>
                          <a:pt x="1285" y="2509"/>
                          <a:pt x="1337" y="2327"/>
                        </a:cubicBezTo>
                        <a:cubicBezTo>
                          <a:pt x="1376" y="2144"/>
                          <a:pt x="1291" y="1981"/>
                          <a:pt x="1226" y="1851"/>
                        </a:cubicBezTo>
                        <a:cubicBezTo>
                          <a:pt x="1174" y="1740"/>
                          <a:pt x="1128" y="1649"/>
                          <a:pt x="1161" y="1551"/>
                        </a:cubicBezTo>
                        <a:cubicBezTo>
                          <a:pt x="1187" y="1480"/>
                          <a:pt x="1239" y="1414"/>
                          <a:pt x="1298" y="1369"/>
                        </a:cubicBezTo>
                        <a:cubicBezTo>
                          <a:pt x="1382" y="1297"/>
                          <a:pt x="1454" y="1212"/>
                          <a:pt x="1513" y="1128"/>
                        </a:cubicBezTo>
                        <a:cubicBezTo>
                          <a:pt x="1578" y="1017"/>
                          <a:pt x="1597" y="893"/>
                          <a:pt x="1584" y="769"/>
                        </a:cubicBezTo>
                        <a:cubicBezTo>
                          <a:pt x="1545" y="508"/>
                          <a:pt x="1558" y="358"/>
                          <a:pt x="1643" y="267"/>
                        </a:cubicBezTo>
                        <a:cubicBezTo>
                          <a:pt x="1650" y="261"/>
                          <a:pt x="1663" y="248"/>
                          <a:pt x="1669" y="241"/>
                        </a:cubicBezTo>
                        <a:cubicBezTo>
                          <a:pt x="1545" y="163"/>
                          <a:pt x="1408" y="104"/>
                          <a:pt x="1265" y="59"/>
                        </a:cubicBezTo>
                        <a:cubicBezTo>
                          <a:pt x="1128" y="26"/>
                          <a:pt x="985" y="7"/>
                          <a:pt x="841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23" name="Google Shape;3023;p87"/>
              <p:cNvSpPr/>
              <p:nvPr/>
            </p:nvSpPr>
            <p:spPr>
              <a:xfrm>
                <a:off x="7732994" y="1542757"/>
                <a:ext cx="406788" cy="325163"/>
              </a:xfrm>
              <a:custGeom>
                <a:rect b="b" l="l" r="r" t="t"/>
                <a:pathLst>
                  <a:path extrusionOk="0" h="12879" w="16112">
                    <a:moveTo>
                      <a:pt x="1004" y="8740"/>
                    </a:moveTo>
                    <a:cubicBezTo>
                      <a:pt x="1006" y="8846"/>
                      <a:pt x="1032" y="9014"/>
                      <a:pt x="1076" y="9224"/>
                    </a:cubicBezTo>
                    <a:lnTo>
                      <a:pt x="1076" y="9224"/>
                    </a:lnTo>
                    <a:cubicBezTo>
                      <a:pt x="1041" y="9041"/>
                      <a:pt x="1016" y="8876"/>
                      <a:pt x="1004" y="8740"/>
                    </a:cubicBezTo>
                    <a:close/>
                    <a:moveTo>
                      <a:pt x="8529" y="0"/>
                    </a:moveTo>
                    <a:cubicBezTo>
                      <a:pt x="7377" y="0"/>
                      <a:pt x="6098" y="274"/>
                      <a:pt x="4699" y="906"/>
                    </a:cubicBezTo>
                    <a:cubicBezTo>
                      <a:pt x="0" y="3031"/>
                      <a:pt x="1004" y="8740"/>
                      <a:pt x="1004" y="8740"/>
                    </a:cubicBezTo>
                    <a:cubicBezTo>
                      <a:pt x="945" y="6113"/>
                      <a:pt x="4041" y="3448"/>
                      <a:pt x="4041" y="3448"/>
                    </a:cubicBezTo>
                    <a:cubicBezTo>
                      <a:pt x="6224" y="4790"/>
                      <a:pt x="13537" y="6504"/>
                      <a:pt x="14208" y="6726"/>
                    </a:cubicBezTo>
                    <a:cubicBezTo>
                      <a:pt x="14550" y="6840"/>
                      <a:pt x="14771" y="11926"/>
                      <a:pt x="14748" y="12625"/>
                    </a:cubicBezTo>
                    <a:lnTo>
                      <a:pt x="14748" y="12625"/>
                    </a:lnTo>
                    <a:lnTo>
                      <a:pt x="15206" y="9548"/>
                    </a:lnTo>
                    <a:cubicBezTo>
                      <a:pt x="15206" y="9548"/>
                      <a:pt x="16111" y="6166"/>
                      <a:pt x="14436" y="3441"/>
                    </a:cubicBezTo>
                    <a:cubicBezTo>
                      <a:pt x="13255" y="1523"/>
                      <a:pt x="11248" y="0"/>
                      <a:pt x="8529" y="0"/>
                    </a:cubicBezTo>
                    <a:close/>
                    <a:moveTo>
                      <a:pt x="14748" y="12625"/>
                    </a:moveTo>
                    <a:lnTo>
                      <a:pt x="14736" y="12703"/>
                    </a:lnTo>
                    <a:cubicBezTo>
                      <a:pt x="14737" y="12704"/>
                      <a:pt x="14738" y="12705"/>
                      <a:pt x="14739" y="12705"/>
                    </a:cubicBezTo>
                    <a:cubicBezTo>
                      <a:pt x="14743" y="12705"/>
                      <a:pt x="14746" y="12677"/>
                      <a:pt x="14748" y="12625"/>
                    </a:cubicBezTo>
                    <a:close/>
                    <a:moveTo>
                      <a:pt x="1076" y="9224"/>
                    </a:moveTo>
                    <a:lnTo>
                      <a:pt x="1076" y="9224"/>
                    </a:lnTo>
                    <a:cubicBezTo>
                      <a:pt x="1331" y="10550"/>
                      <a:pt x="2105" y="12879"/>
                      <a:pt x="2105" y="12879"/>
                    </a:cubicBezTo>
                    <a:cubicBezTo>
                      <a:pt x="2105" y="12879"/>
                      <a:pt x="1321" y="10401"/>
                      <a:pt x="1076" y="9224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24" name="Google Shape;3024;p87"/>
          <p:cNvSpPr/>
          <p:nvPr/>
        </p:nvSpPr>
        <p:spPr>
          <a:xfrm>
            <a:off x="7712417" y="4326148"/>
            <a:ext cx="452864" cy="49056"/>
          </a:xfrm>
          <a:custGeom>
            <a:rect b="b" l="l" r="r" t="t"/>
            <a:pathLst>
              <a:path extrusionOk="0" h="1943" w="17937">
                <a:moveTo>
                  <a:pt x="8969" y="0"/>
                </a:moveTo>
                <a:cubicBezTo>
                  <a:pt x="4015" y="0"/>
                  <a:pt x="0" y="437"/>
                  <a:pt x="0" y="972"/>
                </a:cubicBezTo>
                <a:cubicBezTo>
                  <a:pt x="0" y="1506"/>
                  <a:pt x="4015" y="1943"/>
                  <a:pt x="8969" y="1943"/>
                </a:cubicBezTo>
                <a:cubicBezTo>
                  <a:pt x="13922" y="1943"/>
                  <a:pt x="17937" y="1506"/>
                  <a:pt x="17937" y="972"/>
                </a:cubicBezTo>
                <a:cubicBezTo>
                  <a:pt x="17937" y="437"/>
                  <a:pt x="13922" y="0"/>
                  <a:pt x="8969" y="0"/>
                </a:cubicBezTo>
                <a:close/>
              </a:path>
            </a:pathLst>
          </a:custGeom>
          <a:solidFill>
            <a:srgbClr val="778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5" name="Google Shape;3025;p87"/>
          <p:cNvGrpSpPr/>
          <p:nvPr/>
        </p:nvGrpSpPr>
        <p:grpSpPr>
          <a:xfrm>
            <a:off x="7665988" y="3067429"/>
            <a:ext cx="550774" cy="1277927"/>
            <a:chOff x="7665988" y="3067429"/>
            <a:chExt cx="550774" cy="1277927"/>
          </a:xfrm>
        </p:grpSpPr>
        <p:sp>
          <p:nvSpPr>
            <p:cNvPr id="3026" name="Google Shape;3026;p87"/>
            <p:cNvSpPr/>
            <p:nvPr/>
          </p:nvSpPr>
          <p:spPr>
            <a:xfrm>
              <a:off x="7665988" y="3067429"/>
              <a:ext cx="550774" cy="1277927"/>
            </a:xfrm>
            <a:custGeom>
              <a:rect b="b" l="l" r="r" t="t"/>
              <a:pathLst>
                <a:path extrusionOk="0" h="50616" w="21815">
                  <a:moveTo>
                    <a:pt x="3781" y="7802"/>
                  </a:moveTo>
                  <a:lnTo>
                    <a:pt x="3781" y="7834"/>
                  </a:lnTo>
                  <a:lnTo>
                    <a:pt x="3761" y="7834"/>
                  </a:lnTo>
                  <a:cubicBezTo>
                    <a:pt x="3768" y="7821"/>
                    <a:pt x="3774" y="7808"/>
                    <a:pt x="3781" y="7802"/>
                  </a:cubicBezTo>
                  <a:close/>
                  <a:moveTo>
                    <a:pt x="10696" y="0"/>
                  </a:moveTo>
                  <a:cubicBezTo>
                    <a:pt x="6759" y="0"/>
                    <a:pt x="3566" y="3194"/>
                    <a:pt x="3566" y="7131"/>
                  </a:cubicBezTo>
                  <a:cubicBezTo>
                    <a:pt x="3566" y="7365"/>
                    <a:pt x="3579" y="7600"/>
                    <a:pt x="3611" y="7834"/>
                  </a:cubicBezTo>
                  <a:cubicBezTo>
                    <a:pt x="2979" y="7906"/>
                    <a:pt x="2555" y="8512"/>
                    <a:pt x="2712" y="9131"/>
                  </a:cubicBezTo>
                  <a:cubicBezTo>
                    <a:pt x="2829" y="9609"/>
                    <a:pt x="3258" y="9920"/>
                    <a:pt x="3720" y="9920"/>
                  </a:cubicBezTo>
                  <a:cubicBezTo>
                    <a:pt x="3850" y="9920"/>
                    <a:pt x="3984" y="9895"/>
                    <a:pt x="4113" y="9842"/>
                  </a:cubicBezTo>
                  <a:cubicBezTo>
                    <a:pt x="4843" y="12045"/>
                    <a:pt x="6688" y="13805"/>
                    <a:pt x="8754" y="14561"/>
                  </a:cubicBezTo>
                  <a:cubicBezTo>
                    <a:pt x="8799" y="14574"/>
                    <a:pt x="8891" y="14593"/>
                    <a:pt x="8891" y="14606"/>
                  </a:cubicBezTo>
                  <a:lnTo>
                    <a:pt x="8891" y="16627"/>
                  </a:lnTo>
                  <a:lnTo>
                    <a:pt x="5651" y="16627"/>
                  </a:lnTo>
                  <a:cubicBezTo>
                    <a:pt x="5651" y="16627"/>
                    <a:pt x="5645" y="16692"/>
                    <a:pt x="5632" y="16698"/>
                  </a:cubicBezTo>
                  <a:cubicBezTo>
                    <a:pt x="5052" y="16705"/>
                    <a:pt x="4543" y="17083"/>
                    <a:pt x="4367" y="17630"/>
                  </a:cubicBezTo>
                  <a:lnTo>
                    <a:pt x="216" y="33233"/>
                  </a:lnTo>
                  <a:cubicBezTo>
                    <a:pt x="1" y="33865"/>
                    <a:pt x="294" y="34563"/>
                    <a:pt x="900" y="34850"/>
                  </a:cubicBezTo>
                  <a:cubicBezTo>
                    <a:pt x="1081" y="34935"/>
                    <a:pt x="1273" y="34976"/>
                    <a:pt x="1462" y="34976"/>
                  </a:cubicBezTo>
                  <a:cubicBezTo>
                    <a:pt x="1906" y="34976"/>
                    <a:pt x="2335" y="34752"/>
                    <a:pt x="2582" y="34354"/>
                  </a:cubicBezTo>
                  <a:cubicBezTo>
                    <a:pt x="2652" y="34403"/>
                    <a:pt x="2730" y="34426"/>
                    <a:pt x="2808" y="34426"/>
                  </a:cubicBezTo>
                  <a:cubicBezTo>
                    <a:pt x="2988" y="34426"/>
                    <a:pt x="3162" y="34303"/>
                    <a:pt x="3207" y="34107"/>
                  </a:cubicBezTo>
                  <a:lnTo>
                    <a:pt x="3566" y="32529"/>
                  </a:lnTo>
                  <a:cubicBezTo>
                    <a:pt x="3611" y="32334"/>
                    <a:pt x="3481" y="32034"/>
                    <a:pt x="3305" y="31936"/>
                  </a:cubicBezTo>
                  <a:lnTo>
                    <a:pt x="6336" y="20948"/>
                  </a:lnTo>
                  <a:cubicBezTo>
                    <a:pt x="6336" y="22838"/>
                    <a:pt x="6388" y="26501"/>
                    <a:pt x="6453" y="30561"/>
                  </a:cubicBezTo>
                  <a:lnTo>
                    <a:pt x="6407" y="30561"/>
                  </a:lnTo>
                  <a:lnTo>
                    <a:pt x="6466" y="32353"/>
                  </a:lnTo>
                  <a:lnTo>
                    <a:pt x="6486" y="32353"/>
                  </a:lnTo>
                  <a:cubicBezTo>
                    <a:pt x="6622" y="40181"/>
                    <a:pt x="6805" y="48719"/>
                    <a:pt x="6805" y="48719"/>
                  </a:cubicBezTo>
                  <a:cubicBezTo>
                    <a:pt x="6805" y="48719"/>
                    <a:pt x="4517" y="49084"/>
                    <a:pt x="4517" y="50609"/>
                  </a:cubicBezTo>
                  <a:lnTo>
                    <a:pt x="8936" y="50609"/>
                  </a:lnTo>
                  <a:lnTo>
                    <a:pt x="10631" y="33422"/>
                  </a:lnTo>
                  <a:lnTo>
                    <a:pt x="10670" y="33448"/>
                  </a:lnTo>
                  <a:lnTo>
                    <a:pt x="11035" y="33448"/>
                  </a:lnTo>
                  <a:lnTo>
                    <a:pt x="11041" y="33442"/>
                  </a:lnTo>
                  <a:lnTo>
                    <a:pt x="12892" y="50616"/>
                  </a:lnTo>
                  <a:lnTo>
                    <a:pt x="17311" y="50616"/>
                  </a:lnTo>
                  <a:cubicBezTo>
                    <a:pt x="17311" y="49084"/>
                    <a:pt x="15024" y="48725"/>
                    <a:pt x="15024" y="48725"/>
                  </a:cubicBezTo>
                  <a:cubicBezTo>
                    <a:pt x="15024" y="48725"/>
                    <a:pt x="15193" y="40090"/>
                    <a:pt x="15317" y="32210"/>
                  </a:cubicBezTo>
                  <a:cubicBezTo>
                    <a:pt x="15323" y="31891"/>
                    <a:pt x="15356" y="30561"/>
                    <a:pt x="15356" y="30561"/>
                  </a:cubicBezTo>
                  <a:lnTo>
                    <a:pt x="15343" y="30561"/>
                  </a:lnTo>
                  <a:cubicBezTo>
                    <a:pt x="15408" y="26468"/>
                    <a:pt x="15454" y="22773"/>
                    <a:pt x="15454" y="20856"/>
                  </a:cubicBezTo>
                  <a:lnTo>
                    <a:pt x="18510" y="31917"/>
                  </a:lnTo>
                  <a:cubicBezTo>
                    <a:pt x="18308" y="31982"/>
                    <a:pt x="18159" y="32321"/>
                    <a:pt x="18204" y="32536"/>
                  </a:cubicBezTo>
                  <a:lnTo>
                    <a:pt x="18563" y="34107"/>
                  </a:lnTo>
                  <a:cubicBezTo>
                    <a:pt x="18608" y="34299"/>
                    <a:pt x="18775" y="34422"/>
                    <a:pt x="18959" y="34422"/>
                  </a:cubicBezTo>
                  <a:cubicBezTo>
                    <a:pt x="18987" y="34422"/>
                    <a:pt x="19016" y="34419"/>
                    <a:pt x="19045" y="34413"/>
                  </a:cubicBezTo>
                  <a:cubicBezTo>
                    <a:pt x="19110" y="34400"/>
                    <a:pt x="19169" y="34367"/>
                    <a:pt x="19221" y="34322"/>
                  </a:cubicBezTo>
                  <a:cubicBezTo>
                    <a:pt x="19463" y="34736"/>
                    <a:pt x="19901" y="34974"/>
                    <a:pt x="20355" y="34974"/>
                  </a:cubicBezTo>
                  <a:cubicBezTo>
                    <a:pt x="20537" y="34974"/>
                    <a:pt x="20721" y="34936"/>
                    <a:pt x="20896" y="34856"/>
                  </a:cubicBezTo>
                  <a:cubicBezTo>
                    <a:pt x="21515" y="34582"/>
                    <a:pt x="21815" y="33885"/>
                    <a:pt x="21606" y="33246"/>
                  </a:cubicBezTo>
                  <a:lnTo>
                    <a:pt x="17298" y="17663"/>
                  </a:lnTo>
                  <a:cubicBezTo>
                    <a:pt x="17122" y="17141"/>
                    <a:pt x="16659" y="16744"/>
                    <a:pt x="16145" y="16705"/>
                  </a:cubicBezTo>
                  <a:cubicBezTo>
                    <a:pt x="16132" y="16698"/>
                    <a:pt x="16119" y="16627"/>
                    <a:pt x="16119" y="16627"/>
                  </a:cubicBezTo>
                  <a:lnTo>
                    <a:pt x="12632" y="16627"/>
                  </a:lnTo>
                  <a:lnTo>
                    <a:pt x="12632" y="14704"/>
                  </a:lnTo>
                  <a:cubicBezTo>
                    <a:pt x="12632" y="14704"/>
                    <a:pt x="12651" y="14697"/>
                    <a:pt x="12664" y="14691"/>
                  </a:cubicBezTo>
                  <a:lnTo>
                    <a:pt x="12710" y="14684"/>
                  </a:lnTo>
                  <a:cubicBezTo>
                    <a:pt x="14900" y="14013"/>
                    <a:pt x="16920" y="12201"/>
                    <a:pt x="17702" y="9887"/>
                  </a:cubicBezTo>
                  <a:cubicBezTo>
                    <a:pt x="17781" y="9907"/>
                    <a:pt x="17865" y="9920"/>
                    <a:pt x="17950" y="9920"/>
                  </a:cubicBezTo>
                  <a:cubicBezTo>
                    <a:pt x="17954" y="9920"/>
                    <a:pt x="17958" y="9920"/>
                    <a:pt x="17962" y="9920"/>
                  </a:cubicBezTo>
                  <a:cubicBezTo>
                    <a:pt x="18517" y="9920"/>
                    <a:pt x="18973" y="9486"/>
                    <a:pt x="19006" y="8936"/>
                  </a:cubicBezTo>
                  <a:cubicBezTo>
                    <a:pt x="19038" y="8375"/>
                    <a:pt x="18621" y="7893"/>
                    <a:pt x="18067" y="7834"/>
                  </a:cubicBezTo>
                  <a:lnTo>
                    <a:pt x="18067" y="7828"/>
                  </a:lnTo>
                  <a:cubicBezTo>
                    <a:pt x="18067" y="7815"/>
                    <a:pt x="18054" y="7802"/>
                    <a:pt x="18054" y="7789"/>
                  </a:cubicBezTo>
                  <a:cubicBezTo>
                    <a:pt x="18048" y="6068"/>
                    <a:pt x="17644" y="4295"/>
                    <a:pt x="16692" y="2998"/>
                  </a:cubicBezTo>
                  <a:cubicBezTo>
                    <a:pt x="17663" y="2464"/>
                    <a:pt x="17781" y="1786"/>
                    <a:pt x="18159" y="1147"/>
                  </a:cubicBezTo>
                  <a:lnTo>
                    <a:pt x="18159" y="1147"/>
                  </a:lnTo>
                  <a:cubicBezTo>
                    <a:pt x="17946" y="1172"/>
                    <a:pt x="17731" y="1183"/>
                    <a:pt x="17515" y="1183"/>
                  </a:cubicBezTo>
                  <a:cubicBezTo>
                    <a:pt x="15275" y="1183"/>
                    <a:pt x="12901" y="0"/>
                    <a:pt x="10696" y="0"/>
                  </a:cubicBez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7" name="Google Shape;3027;p87"/>
            <p:cNvGrpSpPr/>
            <p:nvPr/>
          </p:nvGrpSpPr>
          <p:grpSpPr>
            <a:xfrm>
              <a:off x="7893590" y="3786407"/>
              <a:ext cx="93163" cy="118840"/>
              <a:chOff x="7890614" y="3772237"/>
              <a:chExt cx="93163" cy="118840"/>
            </a:xfrm>
          </p:grpSpPr>
          <p:sp>
            <p:nvSpPr>
              <p:cNvPr id="3028" name="Google Shape;3028;p87"/>
              <p:cNvSpPr/>
              <p:nvPr/>
            </p:nvSpPr>
            <p:spPr>
              <a:xfrm>
                <a:off x="7954717" y="3788017"/>
                <a:ext cx="8988" cy="49637"/>
              </a:xfrm>
              <a:custGeom>
                <a:rect b="b" l="l" r="r" t="t"/>
                <a:pathLst>
                  <a:path extrusionOk="0" h="1966" w="356">
                    <a:moveTo>
                      <a:pt x="278" y="0"/>
                    </a:moveTo>
                    <a:cubicBezTo>
                      <a:pt x="249" y="0"/>
                      <a:pt x="218" y="20"/>
                      <a:pt x="212" y="54"/>
                    </a:cubicBezTo>
                    <a:lnTo>
                      <a:pt x="69" y="692"/>
                    </a:lnTo>
                    <a:cubicBezTo>
                      <a:pt x="30" y="888"/>
                      <a:pt x="4" y="1090"/>
                      <a:pt x="4" y="1292"/>
                    </a:cubicBezTo>
                    <a:lnTo>
                      <a:pt x="4" y="1892"/>
                    </a:lnTo>
                    <a:cubicBezTo>
                      <a:pt x="0" y="1941"/>
                      <a:pt x="38" y="1965"/>
                      <a:pt x="75" y="1965"/>
                    </a:cubicBezTo>
                    <a:cubicBezTo>
                      <a:pt x="113" y="1965"/>
                      <a:pt x="150" y="1941"/>
                      <a:pt x="147" y="1892"/>
                    </a:cubicBezTo>
                    <a:lnTo>
                      <a:pt x="147" y="1292"/>
                    </a:lnTo>
                    <a:cubicBezTo>
                      <a:pt x="147" y="1097"/>
                      <a:pt x="167" y="908"/>
                      <a:pt x="206" y="719"/>
                    </a:cubicBezTo>
                    <a:lnTo>
                      <a:pt x="349" y="86"/>
                    </a:lnTo>
                    <a:cubicBezTo>
                      <a:pt x="356" y="47"/>
                      <a:pt x="330" y="8"/>
                      <a:pt x="291" y="2"/>
                    </a:cubicBezTo>
                    <a:cubicBezTo>
                      <a:pt x="286" y="1"/>
                      <a:pt x="282" y="0"/>
                      <a:pt x="27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87"/>
              <p:cNvSpPr/>
              <p:nvPr/>
            </p:nvSpPr>
            <p:spPr>
              <a:xfrm>
                <a:off x="7910862" y="3788017"/>
                <a:ext cx="8736" cy="49409"/>
              </a:xfrm>
              <a:custGeom>
                <a:rect b="b" l="l" r="r" t="t"/>
                <a:pathLst>
                  <a:path extrusionOk="0" h="1957" w="346">
                    <a:moveTo>
                      <a:pt x="74" y="0"/>
                    </a:moveTo>
                    <a:cubicBezTo>
                      <a:pt x="69" y="0"/>
                      <a:pt x="64" y="1"/>
                      <a:pt x="59" y="2"/>
                    </a:cubicBezTo>
                    <a:cubicBezTo>
                      <a:pt x="20" y="8"/>
                      <a:pt x="1" y="47"/>
                      <a:pt x="7" y="86"/>
                    </a:cubicBezTo>
                    <a:lnTo>
                      <a:pt x="144" y="719"/>
                    </a:lnTo>
                    <a:cubicBezTo>
                      <a:pt x="190" y="908"/>
                      <a:pt x="209" y="1097"/>
                      <a:pt x="209" y="1292"/>
                    </a:cubicBezTo>
                    <a:lnTo>
                      <a:pt x="209" y="1892"/>
                    </a:lnTo>
                    <a:cubicBezTo>
                      <a:pt x="209" y="1924"/>
                      <a:pt x="235" y="1957"/>
                      <a:pt x="274" y="1957"/>
                    </a:cubicBezTo>
                    <a:cubicBezTo>
                      <a:pt x="313" y="1957"/>
                      <a:pt x="346" y="1924"/>
                      <a:pt x="346" y="1892"/>
                    </a:cubicBezTo>
                    <a:lnTo>
                      <a:pt x="346" y="1292"/>
                    </a:lnTo>
                    <a:cubicBezTo>
                      <a:pt x="346" y="1090"/>
                      <a:pt x="326" y="888"/>
                      <a:pt x="281" y="692"/>
                    </a:cubicBezTo>
                    <a:lnTo>
                      <a:pt x="137" y="54"/>
                    </a:lnTo>
                    <a:cubicBezTo>
                      <a:pt x="132" y="20"/>
                      <a:pt x="106" y="0"/>
                      <a:pt x="74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87"/>
              <p:cNvSpPr/>
              <p:nvPr/>
            </p:nvSpPr>
            <p:spPr>
              <a:xfrm>
                <a:off x="7901647" y="3841693"/>
                <a:ext cx="29161" cy="38023"/>
              </a:xfrm>
              <a:custGeom>
                <a:rect b="b" l="l" r="r" t="t"/>
                <a:pathLst>
                  <a:path extrusionOk="0" h="1506" w="1155">
                    <a:moveTo>
                      <a:pt x="574" y="0"/>
                    </a:moveTo>
                    <a:cubicBezTo>
                      <a:pt x="261" y="0"/>
                      <a:pt x="1" y="339"/>
                      <a:pt x="1" y="756"/>
                    </a:cubicBezTo>
                    <a:cubicBezTo>
                      <a:pt x="1" y="1167"/>
                      <a:pt x="261" y="1506"/>
                      <a:pt x="574" y="1506"/>
                    </a:cubicBezTo>
                    <a:cubicBezTo>
                      <a:pt x="893" y="1506"/>
                      <a:pt x="1154" y="1167"/>
                      <a:pt x="1154" y="756"/>
                    </a:cubicBezTo>
                    <a:cubicBezTo>
                      <a:pt x="1154" y="339"/>
                      <a:pt x="893" y="0"/>
                      <a:pt x="574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87"/>
              <p:cNvSpPr/>
              <p:nvPr/>
            </p:nvSpPr>
            <p:spPr>
              <a:xfrm>
                <a:off x="7943785" y="3841693"/>
                <a:ext cx="29136" cy="38023"/>
              </a:xfrm>
              <a:custGeom>
                <a:rect b="b" l="l" r="r" t="t"/>
                <a:pathLst>
                  <a:path extrusionOk="0" h="1506" w="1154">
                    <a:moveTo>
                      <a:pt x="580" y="0"/>
                    </a:moveTo>
                    <a:cubicBezTo>
                      <a:pt x="261" y="0"/>
                      <a:pt x="0" y="339"/>
                      <a:pt x="0" y="756"/>
                    </a:cubicBezTo>
                    <a:cubicBezTo>
                      <a:pt x="0" y="1167"/>
                      <a:pt x="261" y="1506"/>
                      <a:pt x="580" y="1506"/>
                    </a:cubicBezTo>
                    <a:cubicBezTo>
                      <a:pt x="899" y="1506"/>
                      <a:pt x="1154" y="1167"/>
                      <a:pt x="1154" y="756"/>
                    </a:cubicBezTo>
                    <a:cubicBezTo>
                      <a:pt x="1154" y="339"/>
                      <a:pt x="899" y="0"/>
                      <a:pt x="58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87"/>
              <p:cNvSpPr/>
              <p:nvPr/>
            </p:nvSpPr>
            <p:spPr>
              <a:xfrm>
                <a:off x="7916139" y="3833462"/>
                <a:ext cx="42315" cy="57615"/>
              </a:xfrm>
              <a:custGeom>
                <a:rect b="b" l="l" r="r" t="t"/>
                <a:pathLst>
                  <a:path extrusionOk="0" h="2282" w="1676">
                    <a:moveTo>
                      <a:pt x="33" y="0"/>
                    </a:moveTo>
                    <a:cubicBezTo>
                      <a:pt x="13" y="0"/>
                      <a:pt x="0" y="20"/>
                      <a:pt x="0" y="40"/>
                    </a:cubicBezTo>
                    <a:lnTo>
                      <a:pt x="0" y="274"/>
                    </a:lnTo>
                    <a:cubicBezTo>
                      <a:pt x="0" y="496"/>
                      <a:pt x="72" y="711"/>
                      <a:pt x="202" y="887"/>
                    </a:cubicBezTo>
                    <a:cubicBezTo>
                      <a:pt x="372" y="1102"/>
                      <a:pt x="463" y="1369"/>
                      <a:pt x="463" y="1643"/>
                    </a:cubicBezTo>
                    <a:lnTo>
                      <a:pt x="463" y="2242"/>
                    </a:lnTo>
                    <a:cubicBezTo>
                      <a:pt x="463" y="2262"/>
                      <a:pt x="476" y="2282"/>
                      <a:pt x="495" y="2282"/>
                    </a:cubicBezTo>
                    <a:lnTo>
                      <a:pt x="1173" y="2282"/>
                    </a:lnTo>
                    <a:cubicBezTo>
                      <a:pt x="1193" y="2282"/>
                      <a:pt x="1212" y="2262"/>
                      <a:pt x="1206" y="2242"/>
                    </a:cubicBezTo>
                    <a:lnTo>
                      <a:pt x="1206" y="1643"/>
                    </a:lnTo>
                    <a:cubicBezTo>
                      <a:pt x="1206" y="1369"/>
                      <a:pt x="1297" y="1102"/>
                      <a:pt x="1467" y="887"/>
                    </a:cubicBezTo>
                    <a:cubicBezTo>
                      <a:pt x="1603" y="711"/>
                      <a:pt x="1675" y="496"/>
                      <a:pt x="1675" y="274"/>
                    </a:cubicBezTo>
                    <a:lnTo>
                      <a:pt x="1675" y="40"/>
                    </a:lnTo>
                    <a:cubicBezTo>
                      <a:pt x="1675" y="20"/>
                      <a:pt x="1656" y="0"/>
                      <a:pt x="163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87"/>
              <p:cNvSpPr/>
              <p:nvPr/>
            </p:nvSpPr>
            <p:spPr>
              <a:xfrm>
                <a:off x="7890614" y="3772237"/>
                <a:ext cx="23884" cy="34917"/>
              </a:xfrm>
              <a:custGeom>
                <a:rect b="b" l="l" r="r" t="t"/>
                <a:pathLst>
                  <a:path extrusionOk="0" h="1383" w="946">
                    <a:moveTo>
                      <a:pt x="477" y="1"/>
                    </a:moveTo>
                    <a:cubicBezTo>
                      <a:pt x="216" y="1"/>
                      <a:pt x="1" y="314"/>
                      <a:pt x="1" y="692"/>
                    </a:cubicBezTo>
                    <a:cubicBezTo>
                      <a:pt x="1" y="1076"/>
                      <a:pt x="216" y="1383"/>
                      <a:pt x="477" y="1383"/>
                    </a:cubicBezTo>
                    <a:cubicBezTo>
                      <a:pt x="737" y="1383"/>
                      <a:pt x="946" y="1076"/>
                      <a:pt x="946" y="692"/>
                    </a:cubicBezTo>
                    <a:cubicBezTo>
                      <a:pt x="946" y="314"/>
                      <a:pt x="737" y="1"/>
                      <a:pt x="47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87"/>
              <p:cNvSpPr/>
              <p:nvPr/>
            </p:nvSpPr>
            <p:spPr>
              <a:xfrm>
                <a:off x="7959893" y="3772237"/>
                <a:ext cx="23884" cy="34917"/>
              </a:xfrm>
              <a:custGeom>
                <a:rect b="b" l="l" r="r" t="t"/>
                <a:pathLst>
                  <a:path extrusionOk="0" h="1383" w="946">
                    <a:moveTo>
                      <a:pt x="477" y="1"/>
                    </a:moveTo>
                    <a:cubicBezTo>
                      <a:pt x="216" y="1"/>
                      <a:pt x="1" y="314"/>
                      <a:pt x="1" y="692"/>
                    </a:cubicBezTo>
                    <a:cubicBezTo>
                      <a:pt x="1" y="1076"/>
                      <a:pt x="216" y="1383"/>
                      <a:pt x="477" y="1383"/>
                    </a:cubicBezTo>
                    <a:cubicBezTo>
                      <a:pt x="737" y="1383"/>
                      <a:pt x="946" y="1076"/>
                      <a:pt x="946" y="692"/>
                    </a:cubicBezTo>
                    <a:cubicBezTo>
                      <a:pt x="946" y="314"/>
                      <a:pt x="737" y="1"/>
                      <a:pt x="47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61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838" name="Google Shape;838;p61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1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1"/>
            <p:cNvSpPr/>
            <p:nvPr/>
          </p:nvSpPr>
          <p:spPr>
            <a:xfrm>
              <a:off x="4205829" y="10841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1"/>
            <p:cNvSpPr/>
            <p:nvPr/>
          </p:nvSpPr>
          <p:spPr>
            <a:xfrm>
              <a:off x="4078426" y="10841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1"/>
            <p:cNvSpPr/>
            <p:nvPr/>
          </p:nvSpPr>
          <p:spPr>
            <a:xfrm>
              <a:off x="3931180" y="10830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61"/>
          <p:cNvSpPr txBox="1"/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4" name="Google Shape;844;p61"/>
          <p:cNvSpPr txBox="1"/>
          <p:nvPr>
            <p:ph idx="1" type="subTitle"/>
          </p:nvPr>
        </p:nvSpPr>
        <p:spPr>
          <a:xfrm>
            <a:off x="2515350" y="2629875"/>
            <a:ext cx="41133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presentation, we will discuss the use of an Interactive Mixed Reality (IMR) platform to streamline simulated medical training, with the goal of accelerating clinical exposure for novice students.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62"/>
          <p:cNvGrpSpPr/>
          <p:nvPr/>
        </p:nvGrpSpPr>
        <p:grpSpPr>
          <a:xfrm>
            <a:off x="930001" y="604143"/>
            <a:ext cx="7290769" cy="3941568"/>
            <a:chOff x="1465050" y="946225"/>
            <a:chExt cx="6213900" cy="3359100"/>
          </a:xfrm>
        </p:grpSpPr>
        <p:sp>
          <p:nvSpPr>
            <p:cNvPr id="850" name="Google Shape;850;p6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62"/>
          <p:cNvSpPr txBox="1"/>
          <p:nvPr>
            <p:ph type="title"/>
          </p:nvPr>
        </p:nvSpPr>
        <p:spPr>
          <a:xfrm>
            <a:off x="4382600" y="1140199"/>
            <a:ext cx="3422400" cy="6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Studies</a:t>
            </a:r>
            <a:endParaRPr/>
          </a:p>
        </p:txBody>
      </p:sp>
      <p:sp>
        <p:nvSpPr>
          <p:cNvPr id="856" name="Google Shape;856;p62"/>
          <p:cNvSpPr txBox="1"/>
          <p:nvPr>
            <p:ph idx="1" type="subTitle"/>
          </p:nvPr>
        </p:nvSpPr>
        <p:spPr>
          <a:xfrm>
            <a:off x="4202750" y="2181850"/>
            <a:ext cx="37821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the studies been broken down into 3 major chapters?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/>
              <a:t>Methods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/>
              <a:t>Serious IMR curriculum components for beginner training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/>
              <a:t>Design of a study to evaluate the effectiveness of the software</a:t>
            </a:r>
            <a:endParaRPr/>
          </a:p>
        </p:txBody>
      </p:sp>
      <p:grpSp>
        <p:nvGrpSpPr>
          <p:cNvPr id="857" name="Google Shape;857;p62"/>
          <p:cNvGrpSpPr/>
          <p:nvPr/>
        </p:nvGrpSpPr>
        <p:grpSpPr>
          <a:xfrm>
            <a:off x="1403008" y="1357694"/>
            <a:ext cx="2954152" cy="2761650"/>
            <a:chOff x="1403008" y="1357694"/>
            <a:chExt cx="2954152" cy="2761650"/>
          </a:xfrm>
        </p:grpSpPr>
        <p:grpSp>
          <p:nvGrpSpPr>
            <p:cNvPr id="858" name="Google Shape;858;p62"/>
            <p:cNvGrpSpPr/>
            <p:nvPr/>
          </p:nvGrpSpPr>
          <p:grpSpPr>
            <a:xfrm>
              <a:off x="2147596" y="1357694"/>
              <a:ext cx="901475" cy="2761650"/>
              <a:chOff x="2435675" y="1475675"/>
              <a:chExt cx="901475" cy="2761650"/>
            </a:xfrm>
          </p:grpSpPr>
          <p:sp>
            <p:nvSpPr>
              <p:cNvPr id="859" name="Google Shape;859;p62"/>
              <p:cNvSpPr/>
              <p:nvPr/>
            </p:nvSpPr>
            <p:spPr>
              <a:xfrm>
                <a:off x="2435675" y="3846700"/>
                <a:ext cx="232600" cy="390625"/>
              </a:xfrm>
              <a:custGeom>
                <a:rect b="b" l="l" r="r" t="t"/>
                <a:pathLst>
                  <a:path extrusionOk="0" h="15625" w="9304">
                    <a:moveTo>
                      <a:pt x="1919" y="1"/>
                    </a:moveTo>
                    <a:lnTo>
                      <a:pt x="325" y="8440"/>
                    </a:lnTo>
                    <a:lnTo>
                      <a:pt x="178" y="9296"/>
                    </a:lnTo>
                    <a:cubicBezTo>
                      <a:pt x="1" y="10269"/>
                      <a:pt x="443" y="11243"/>
                      <a:pt x="1269" y="11715"/>
                    </a:cubicBezTo>
                    <a:lnTo>
                      <a:pt x="7820" y="15492"/>
                    </a:lnTo>
                    <a:cubicBezTo>
                      <a:pt x="7974" y="15583"/>
                      <a:pt x="8140" y="15624"/>
                      <a:pt x="8302" y="15624"/>
                    </a:cubicBezTo>
                    <a:cubicBezTo>
                      <a:pt x="8822" y="15624"/>
                      <a:pt x="9304" y="15199"/>
                      <a:pt x="9236" y="14636"/>
                    </a:cubicBezTo>
                    <a:cubicBezTo>
                      <a:pt x="9207" y="14636"/>
                      <a:pt x="9207" y="14636"/>
                      <a:pt x="9207" y="14607"/>
                    </a:cubicBezTo>
                    <a:cubicBezTo>
                      <a:pt x="9148" y="14164"/>
                      <a:pt x="7348" y="12128"/>
                      <a:pt x="6463" y="10978"/>
                    </a:cubicBezTo>
                    <a:cubicBezTo>
                      <a:pt x="6168" y="10564"/>
                      <a:pt x="5961" y="10299"/>
                      <a:pt x="5961" y="10210"/>
                    </a:cubicBezTo>
                    <a:cubicBezTo>
                      <a:pt x="5991" y="10151"/>
                      <a:pt x="6050" y="9945"/>
                      <a:pt x="6109" y="9650"/>
                    </a:cubicBezTo>
                    <a:cubicBezTo>
                      <a:pt x="6522" y="8263"/>
                      <a:pt x="7525" y="4870"/>
                      <a:pt x="7525" y="4870"/>
                    </a:cubicBez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62"/>
              <p:cNvSpPr/>
              <p:nvPr/>
            </p:nvSpPr>
            <p:spPr>
              <a:xfrm>
                <a:off x="2435675" y="4057675"/>
                <a:ext cx="232600" cy="179650"/>
              </a:xfrm>
              <a:custGeom>
                <a:rect b="b" l="l" r="r" t="t"/>
                <a:pathLst>
                  <a:path extrusionOk="0" h="7186" w="9304">
                    <a:moveTo>
                      <a:pt x="325" y="1"/>
                    </a:moveTo>
                    <a:lnTo>
                      <a:pt x="178" y="857"/>
                    </a:lnTo>
                    <a:cubicBezTo>
                      <a:pt x="1" y="1830"/>
                      <a:pt x="443" y="2804"/>
                      <a:pt x="1269" y="3276"/>
                    </a:cubicBezTo>
                    <a:lnTo>
                      <a:pt x="7820" y="7053"/>
                    </a:lnTo>
                    <a:cubicBezTo>
                      <a:pt x="7974" y="7144"/>
                      <a:pt x="8140" y="7185"/>
                      <a:pt x="8302" y="7185"/>
                    </a:cubicBezTo>
                    <a:cubicBezTo>
                      <a:pt x="8822" y="7185"/>
                      <a:pt x="9304" y="6760"/>
                      <a:pt x="9236" y="6197"/>
                    </a:cubicBezTo>
                    <a:cubicBezTo>
                      <a:pt x="9207" y="6197"/>
                      <a:pt x="9207" y="6197"/>
                      <a:pt x="9207" y="6168"/>
                    </a:cubicBezTo>
                    <a:cubicBezTo>
                      <a:pt x="9148" y="5725"/>
                      <a:pt x="7348" y="3689"/>
                      <a:pt x="6463" y="2539"/>
                    </a:cubicBezTo>
                    <a:cubicBezTo>
                      <a:pt x="6463" y="2539"/>
                      <a:pt x="6433" y="2125"/>
                      <a:pt x="6463" y="1860"/>
                    </a:cubicBezTo>
                    <a:cubicBezTo>
                      <a:pt x="6463" y="1653"/>
                      <a:pt x="6433" y="1329"/>
                      <a:pt x="6109" y="1211"/>
                    </a:cubicBezTo>
                    <a:cubicBezTo>
                      <a:pt x="6020" y="1152"/>
                      <a:pt x="5902" y="1122"/>
                      <a:pt x="5755" y="1122"/>
                    </a:cubicBezTo>
                    <a:cubicBezTo>
                      <a:pt x="5135" y="1122"/>
                      <a:pt x="4102" y="2184"/>
                      <a:pt x="4102" y="2184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62"/>
              <p:cNvSpPr/>
              <p:nvPr/>
            </p:nvSpPr>
            <p:spPr>
              <a:xfrm>
                <a:off x="2886400" y="3909400"/>
                <a:ext cx="334750" cy="283325"/>
              </a:xfrm>
              <a:custGeom>
                <a:rect b="b" l="l" r="r" t="t"/>
                <a:pathLst>
                  <a:path extrusionOk="0" h="11333" w="13390">
                    <a:moveTo>
                      <a:pt x="1" y="1"/>
                    </a:moveTo>
                    <a:lnTo>
                      <a:pt x="2273" y="8263"/>
                    </a:lnTo>
                    <a:lnTo>
                      <a:pt x="2509" y="9119"/>
                    </a:lnTo>
                    <a:cubicBezTo>
                      <a:pt x="2774" y="10033"/>
                      <a:pt x="3601" y="10712"/>
                      <a:pt x="4545" y="10801"/>
                    </a:cubicBezTo>
                    <a:lnTo>
                      <a:pt x="12099" y="11332"/>
                    </a:lnTo>
                    <a:cubicBezTo>
                      <a:pt x="12112" y="11332"/>
                      <a:pt x="12124" y="11333"/>
                      <a:pt x="12137" y="11333"/>
                    </a:cubicBezTo>
                    <a:cubicBezTo>
                      <a:pt x="12856" y="11333"/>
                      <a:pt x="13390" y="10524"/>
                      <a:pt x="12984" y="9915"/>
                    </a:cubicBezTo>
                    <a:lnTo>
                      <a:pt x="12954" y="9915"/>
                    </a:lnTo>
                    <a:cubicBezTo>
                      <a:pt x="12689" y="9532"/>
                      <a:pt x="10181" y="8470"/>
                      <a:pt x="8882" y="7850"/>
                    </a:cubicBezTo>
                    <a:cubicBezTo>
                      <a:pt x="8440" y="7614"/>
                      <a:pt x="8145" y="7437"/>
                      <a:pt x="8115" y="7378"/>
                    </a:cubicBezTo>
                    <a:cubicBezTo>
                      <a:pt x="8086" y="7319"/>
                      <a:pt x="8056" y="7112"/>
                      <a:pt x="7997" y="6788"/>
                    </a:cubicBezTo>
                    <a:cubicBezTo>
                      <a:pt x="7761" y="5401"/>
                      <a:pt x="7171" y="1889"/>
                      <a:pt x="7171" y="18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62"/>
              <p:cNvSpPr/>
              <p:nvPr/>
            </p:nvSpPr>
            <p:spPr>
              <a:xfrm>
                <a:off x="2943200" y="4079075"/>
                <a:ext cx="277950" cy="113650"/>
              </a:xfrm>
              <a:custGeom>
                <a:rect b="b" l="l" r="r" t="t"/>
                <a:pathLst>
                  <a:path extrusionOk="0" h="4546" w="11118">
                    <a:moveTo>
                      <a:pt x="5725" y="1"/>
                    </a:moveTo>
                    <a:cubicBezTo>
                      <a:pt x="5637" y="1"/>
                      <a:pt x="5519" y="30"/>
                      <a:pt x="5371" y="119"/>
                    </a:cubicBezTo>
                    <a:cubicBezTo>
                      <a:pt x="4810" y="384"/>
                      <a:pt x="4338" y="1771"/>
                      <a:pt x="4338" y="1771"/>
                    </a:cubicBezTo>
                    <a:lnTo>
                      <a:pt x="1" y="1476"/>
                    </a:lnTo>
                    <a:lnTo>
                      <a:pt x="237" y="2332"/>
                    </a:lnTo>
                    <a:cubicBezTo>
                      <a:pt x="502" y="3246"/>
                      <a:pt x="1329" y="3925"/>
                      <a:pt x="2273" y="4014"/>
                    </a:cubicBezTo>
                    <a:lnTo>
                      <a:pt x="9827" y="4545"/>
                    </a:lnTo>
                    <a:cubicBezTo>
                      <a:pt x="9840" y="4545"/>
                      <a:pt x="9852" y="4546"/>
                      <a:pt x="9865" y="4546"/>
                    </a:cubicBezTo>
                    <a:cubicBezTo>
                      <a:pt x="10584" y="4546"/>
                      <a:pt x="11118" y="3737"/>
                      <a:pt x="10712" y="3128"/>
                    </a:cubicBezTo>
                    <a:lnTo>
                      <a:pt x="10682" y="3128"/>
                    </a:lnTo>
                    <a:cubicBezTo>
                      <a:pt x="10417" y="2745"/>
                      <a:pt x="7909" y="1683"/>
                      <a:pt x="6610" y="1063"/>
                    </a:cubicBezTo>
                    <a:cubicBezTo>
                      <a:pt x="6610" y="1063"/>
                      <a:pt x="6433" y="709"/>
                      <a:pt x="6315" y="443"/>
                    </a:cubicBezTo>
                    <a:cubicBezTo>
                      <a:pt x="6227" y="266"/>
                      <a:pt x="6050" y="1"/>
                      <a:pt x="5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62"/>
              <p:cNvSpPr/>
              <p:nvPr/>
            </p:nvSpPr>
            <p:spPr>
              <a:xfrm>
                <a:off x="2719700" y="1637350"/>
                <a:ext cx="157150" cy="157150"/>
              </a:xfrm>
              <a:custGeom>
                <a:rect b="b" l="l" r="r" t="t"/>
                <a:pathLst>
                  <a:path extrusionOk="0" h="6286" w="6286">
                    <a:moveTo>
                      <a:pt x="3157" y="0"/>
                    </a:moveTo>
                    <a:cubicBezTo>
                      <a:pt x="1416" y="0"/>
                      <a:pt x="0" y="1417"/>
                      <a:pt x="0" y="3158"/>
                    </a:cubicBezTo>
                    <a:cubicBezTo>
                      <a:pt x="0" y="4899"/>
                      <a:pt x="1416" y="6285"/>
                      <a:pt x="3157" y="6285"/>
                    </a:cubicBezTo>
                    <a:cubicBezTo>
                      <a:pt x="4898" y="6285"/>
                      <a:pt x="6285" y="4899"/>
                      <a:pt x="6285" y="3158"/>
                    </a:cubicBezTo>
                    <a:cubicBezTo>
                      <a:pt x="6285" y="1417"/>
                      <a:pt x="4898" y="0"/>
                      <a:pt x="3157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62"/>
              <p:cNvSpPr/>
              <p:nvPr/>
            </p:nvSpPr>
            <p:spPr>
              <a:xfrm>
                <a:off x="2794200" y="1503825"/>
                <a:ext cx="241250" cy="411600"/>
              </a:xfrm>
              <a:custGeom>
                <a:rect b="b" l="l" r="r" t="t"/>
                <a:pathLst>
                  <a:path extrusionOk="0" h="16464" w="9650">
                    <a:moveTo>
                      <a:pt x="5105" y="1"/>
                    </a:moveTo>
                    <a:cubicBezTo>
                      <a:pt x="5105" y="1"/>
                      <a:pt x="354" y="1712"/>
                      <a:pt x="148" y="4427"/>
                    </a:cubicBezTo>
                    <a:cubicBezTo>
                      <a:pt x="0" y="6610"/>
                      <a:pt x="443" y="7554"/>
                      <a:pt x="443" y="7554"/>
                    </a:cubicBezTo>
                    <a:cubicBezTo>
                      <a:pt x="443" y="7554"/>
                      <a:pt x="856" y="9089"/>
                      <a:pt x="1269" y="10977"/>
                    </a:cubicBezTo>
                    <a:cubicBezTo>
                      <a:pt x="1594" y="12541"/>
                      <a:pt x="1092" y="14577"/>
                      <a:pt x="1092" y="14577"/>
                    </a:cubicBezTo>
                    <a:cubicBezTo>
                      <a:pt x="1092" y="14577"/>
                      <a:pt x="1842" y="16464"/>
                      <a:pt x="4284" y="16464"/>
                    </a:cubicBezTo>
                    <a:cubicBezTo>
                      <a:pt x="4451" y="16464"/>
                      <a:pt x="4627" y="16455"/>
                      <a:pt x="4810" y="16436"/>
                    </a:cubicBezTo>
                    <a:cubicBezTo>
                      <a:pt x="6905" y="16230"/>
                      <a:pt x="5872" y="14577"/>
                      <a:pt x="5872" y="14577"/>
                    </a:cubicBezTo>
                    <a:lnTo>
                      <a:pt x="5695" y="12807"/>
                    </a:lnTo>
                    <a:lnTo>
                      <a:pt x="5695" y="12807"/>
                    </a:lnTo>
                    <a:cubicBezTo>
                      <a:pt x="5695" y="12807"/>
                      <a:pt x="5829" y="12824"/>
                      <a:pt x="6036" y="12824"/>
                    </a:cubicBezTo>
                    <a:cubicBezTo>
                      <a:pt x="6430" y="12824"/>
                      <a:pt x="7091" y="12761"/>
                      <a:pt x="7613" y="12394"/>
                    </a:cubicBezTo>
                    <a:cubicBezTo>
                      <a:pt x="9649" y="10948"/>
                      <a:pt x="8764" y="6345"/>
                      <a:pt x="8823" y="4191"/>
                    </a:cubicBezTo>
                    <a:cubicBezTo>
                      <a:pt x="8852" y="2804"/>
                      <a:pt x="8321" y="1269"/>
                      <a:pt x="8321" y="1269"/>
                    </a:cubicBez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62"/>
              <p:cNvSpPr/>
              <p:nvPr/>
            </p:nvSpPr>
            <p:spPr>
              <a:xfrm>
                <a:off x="2703450" y="1475675"/>
                <a:ext cx="342325" cy="243000"/>
              </a:xfrm>
              <a:custGeom>
                <a:rect b="b" l="l" r="r" t="t"/>
                <a:pathLst>
                  <a:path extrusionOk="0" h="9720" w="13693">
                    <a:moveTo>
                      <a:pt x="6768" y="0"/>
                    </a:moveTo>
                    <a:cubicBezTo>
                      <a:pt x="5073" y="0"/>
                      <a:pt x="3618" y="582"/>
                      <a:pt x="3394" y="2189"/>
                    </a:cubicBezTo>
                    <a:cubicBezTo>
                      <a:pt x="1" y="4343"/>
                      <a:pt x="3601" y="8651"/>
                      <a:pt x="3837" y="9330"/>
                    </a:cubicBezTo>
                    <a:cubicBezTo>
                      <a:pt x="3919" y="9598"/>
                      <a:pt x="4121" y="9719"/>
                      <a:pt x="4337" y="9719"/>
                    </a:cubicBezTo>
                    <a:cubicBezTo>
                      <a:pt x="4667" y="9719"/>
                      <a:pt x="5029" y="9439"/>
                      <a:pt x="5047" y="8976"/>
                    </a:cubicBezTo>
                    <a:cubicBezTo>
                      <a:pt x="5047" y="8474"/>
                      <a:pt x="5607" y="8828"/>
                      <a:pt x="5873" y="7205"/>
                    </a:cubicBezTo>
                    <a:cubicBezTo>
                      <a:pt x="6168" y="5612"/>
                      <a:pt x="9768" y="6143"/>
                      <a:pt x="10565" y="2927"/>
                    </a:cubicBezTo>
                    <a:cubicBezTo>
                      <a:pt x="12158" y="3015"/>
                      <a:pt x="12453" y="5612"/>
                      <a:pt x="12453" y="5612"/>
                    </a:cubicBezTo>
                    <a:cubicBezTo>
                      <a:pt x="12453" y="5612"/>
                      <a:pt x="13692" y="3871"/>
                      <a:pt x="12542" y="2130"/>
                    </a:cubicBezTo>
                    <a:cubicBezTo>
                      <a:pt x="11859" y="1090"/>
                      <a:pt x="9089" y="0"/>
                      <a:pt x="6768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62"/>
              <p:cNvSpPr/>
              <p:nvPr/>
            </p:nvSpPr>
            <p:spPr>
              <a:xfrm>
                <a:off x="2779450" y="1677700"/>
                <a:ext cx="65600" cy="47650"/>
              </a:xfrm>
              <a:custGeom>
                <a:rect b="b" l="l" r="r" t="t"/>
                <a:pathLst>
                  <a:path extrusionOk="0" h="1906" w="2624">
                    <a:moveTo>
                      <a:pt x="930" y="0"/>
                    </a:moveTo>
                    <a:cubicBezTo>
                      <a:pt x="897" y="0"/>
                      <a:pt x="863" y="3"/>
                      <a:pt x="826" y="9"/>
                    </a:cubicBezTo>
                    <a:cubicBezTo>
                      <a:pt x="443" y="68"/>
                      <a:pt x="0" y="481"/>
                      <a:pt x="177" y="1101"/>
                    </a:cubicBezTo>
                    <a:cubicBezTo>
                      <a:pt x="312" y="1614"/>
                      <a:pt x="769" y="1905"/>
                      <a:pt x="1140" y="1905"/>
                    </a:cubicBezTo>
                    <a:cubicBezTo>
                      <a:pt x="1174" y="1905"/>
                      <a:pt x="1207" y="1903"/>
                      <a:pt x="1239" y="1898"/>
                    </a:cubicBezTo>
                    <a:cubicBezTo>
                      <a:pt x="1764" y="1815"/>
                      <a:pt x="2624" y="880"/>
                      <a:pt x="2129" y="880"/>
                    </a:cubicBezTo>
                    <a:cubicBezTo>
                      <a:pt x="2095" y="880"/>
                      <a:pt x="2054" y="885"/>
                      <a:pt x="2007" y="895"/>
                    </a:cubicBezTo>
                    <a:cubicBezTo>
                      <a:pt x="1987" y="898"/>
                      <a:pt x="1968" y="900"/>
                      <a:pt x="1950" y="900"/>
                    </a:cubicBezTo>
                    <a:cubicBezTo>
                      <a:pt x="1530" y="900"/>
                      <a:pt x="1508" y="0"/>
                      <a:pt x="930" y="0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62"/>
              <p:cNvSpPr/>
              <p:nvPr/>
            </p:nvSpPr>
            <p:spPr>
              <a:xfrm>
                <a:off x="2871650" y="1795950"/>
                <a:ext cx="56100" cy="22150"/>
              </a:xfrm>
              <a:custGeom>
                <a:rect b="b" l="l" r="r" t="t"/>
                <a:pathLst>
                  <a:path extrusionOk="0" fill="none" h="886" w="2244">
                    <a:moveTo>
                      <a:pt x="1" y="0"/>
                    </a:moveTo>
                    <a:cubicBezTo>
                      <a:pt x="768" y="738"/>
                      <a:pt x="2243" y="886"/>
                      <a:pt x="2243" y="886"/>
                    </a:cubicBezTo>
                  </a:path>
                </a:pathLst>
              </a:custGeom>
              <a:noFill/>
              <a:ln cap="rnd" cmpd="sng" w="5175">
                <a:solidFill>
                  <a:srgbClr val="7C2E20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62"/>
              <p:cNvSpPr/>
              <p:nvPr/>
            </p:nvSpPr>
            <p:spPr>
              <a:xfrm>
                <a:off x="2914425" y="1733025"/>
                <a:ext cx="67900" cy="24750"/>
              </a:xfrm>
              <a:custGeom>
                <a:rect b="b" l="l" r="r" t="t"/>
                <a:pathLst>
                  <a:path extrusionOk="0" h="990" w="2716">
                    <a:moveTo>
                      <a:pt x="2541" y="0"/>
                    </a:moveTo>
                    <a:cubicBezTo>
                      <a:pt x="2477" y="0"/>
                      <a:pt x="2400" y="39"/>
                      <a:pt x="2332" y="39"/>
                    </a:cubicBezTo>
                    <a:cubicBezTo>
                      <a:pt x="1565" y="68"/>
                      <a:pt x="798" y="9"/>
                      <a:pt x="1" y="157"/>
                    </a:cubicBezTo>
                    <a:cubicBezTo>
                      <a:pt x="365" y="703"/>
                      <a:pt x="953" y="990"/>
                      <a:pt x="1492" y="990"/>
                    </a:cubicBezTo>
                    <a:cubicBezTo>
                      <a:pt x="1913" y="990"/>
                      <a:pt x="2306" y="815"/>
                      <a:pt x="2539" y="452"/>
                    </a:cubicBezTo>
                    <a:cubicBezTo>
                      <a:pt x="2627" y="363"/>
                      <a:pt x="2716" y="245"/>
                      <a:pt x="2657" y="98"/>
                    </a:cubicBezTo>
                    <a:cubicBezTo>
                      <a:pt x="2631" y="22"/>
                      <a:pt x="2590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62"/>
              <p:cNvSpPr/>
              <p:nvPr/>
            </p:nvSpPr>
            <p:spPr>
              <a:xfrm>
                <a:off x="2881975" y="1629225"/>
                <a:ext cx="52400" cy="17025"/>
              </a:xfrm>
              <a:custGeom>
                <a:rect b="b" l="l" r="r" t="t"/>
                <a:pathLst>
                  <a:path extrusionOk="0" h="681" w="2096">
                    <a:moveTo>
                      <a:pt x="1692" y="0"/>
                    </a:moveTo>
                    <a:cubicBezTo>
                      <a:pt x="1659" y="0"/>
                      <a:pt x="1626" y="1"/>
                      <a:pt x="1594" y="1"/>
                    </a:cubicBezTo>
                    <a:cubicBezTo>
                      <a:pt x="1210" y="1"/>
                      <a:pt x="827" y="30"/>
                      <a:pt x="473" y="60"/>
                    </a:cubicBezTo>
                    <a:cubicBezTo>
                      <a:pt x="207" y="60"/>
                      <a:pt x="1" y="89"/>
                      <a:pt x="1" y="384"/>
                    </a:cubicBezTo>
                    <a:cubicBezTo>
                      <a:pt x="26" y="659"/>
                      <a:pt x="220" y="680"/>
                      <a:pt x="422" y="680"/>
                    </a:cubicBezTo>
                    <a:cubicBezTo>
                      <a:pt x="458" y="680"/>
                      <a:pt x="495" y="679"/>
                      <a:pt x="532" y="679"/>
                    </a:cubicBezTo>
                    <a:cubicBezTo>
                      <a:pt x="886" y="679"/>
                      <a:pt x="1240" y="679"/>
                      <a:pt x="1624" y="650"/>
                    </a:cubicBezTo>
                    <a:cubicBezTo>
                      <a:pt x="1860" y="620"/>
                      <a:pt x="2096" y="620"/>
                      <a:pt x="2096" y="296"/>
                    </a:cubicBezTo>
                    <a:cubicBezTo>
                      <a:pt x="2071" y="21"/>
                      <a:pt x="1877" y="0"/>
                      <a:pt x="1692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62"/>
              <p:cNvSpPr/>
              <p:nvPr/>
            </p:nvSpPr>
            <p:spPr>
              <a:xfrm>
                <a:off x="2973450" y="1627750"/>
                <a:ext cx="39125" cy="17000"/>
              </a:xfrm>
              <a:custGeom>
                <a:rect b="b" l="l" r="r" t="t"/>
                <a:pathLst>
                  <a:path extrusionOk="0" h="680" w="1565">
                    <a:moveTo>
                      <a:pt x="1210" y="1"/>
                    </a:moveTo>
                    <a:cubicBezTo>
                      <a:pt x="915" y="1"/>
                      <a:pt x="650" y="30"/>
                      <a:pt x="355" y="30"/>
                    </a:cubicBezTo>
                    <a:cubicBezTo>
                      <a:pt x="148" y="60"/>
                      <a:pt x="1" y="148"/>
                      <a:pt x="30" y="384"/>
                    </a:cubicBezTo>
                    <a:cubicBezTo>
                      <a:pt x="30" y="620"/>
                      <a:pt x="207" y="650"/>
                      <a:pt x="384" y="679"/>
                    </a:cubicBezTo>
                    <a:cubicBezTo>
                      <a:pt x="650" y="679"/>
                      <a:pt x="945" y="679"/>
                      <a:pt x="1210" y="650"/>
                    </a:cubicBezTo>
                    <a:cubicBezTo>
                      <a:pt x="1417" y="620"/>
                      <a:pt x="1564" y="532"/>
                      <a:pt x="1564" y="296"/>
                    </a:cubicBezTo>
                    <a:cubicBezTo>
                      <a:pt x="1535" y="89"/>
                      <a:pt x="1387" y="1"/>
                      <a:pt x="1210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62"/>
              <p:cNvSpPr/>
              <p:nvPr/>
            </p:nvSpPr>
            <p:spPr>
              <a:xfrm>
                <a:off x="2945425" y="1688250"/>
                <a:ext cx="24900" cy="35125"/>
              </a:xfrm>
              <a:custGeom>
                <a:rect b="b" l="l" r="r" t="t"/>
                <a:pathLst>
                  <a:path extrusionOk="0" h="1405" w="996">
                    <a:moveTo>
                      <a:pt x="797" y="0"/>
                    </a:moveTo>
                    <a:cubicBezTo>
                      <a:pt x="590" y="177"/>
                      <a:pt x="620" y="354"/>
                      <a:pt x="649" y="502"/>
                    </a:cubicBezTo>
                    <a:cubicBezTo>
                      <a:pt x="730" y="850"/>
                      <a:pt x="713" y="1100"/>
                      <a:pt x="336" y="1100"/>
                    </a:cubicBezTo>
                    <a:cubicBezTo>
                      <a:pt x="297" y="1100"/>
                      <a:pt x="254" y="1098"/>
                      <a:pt x="207" y="1092"/>
                    </a:cubicBezTo>
                    <a:cubicBezTo>
                      <a:pt x="192" y="1087"/>
                      <a:pt x="176" y="1085"/>
                      <a:pt x="159" y="1085"/>
                    </a:cubicBezTo>
                    <a:cubicBezTo>
                      <a:pt x="81" y="1085"/>
                      <a:pt x="0" y="1142"/>
                      <a:pt x="0" y="1240"/>
                    </a:cubicBezTo>
                    <a:cubicBezTo>
                      <a:pt x="0" y="1387"/>
                      <a:pt x="118" y="1387"/>
                      <a:pt x="236" y="1387"/>
                    </a:cubicBezTo>
                    <a:cubicBezTo>
                      <a:pt x="293" y="1399"/>
                      <a:pt x="348" y="1404"/>
                      <a:pt x="400" y="1404"/>
                    </a:cubicBezTo>
                    <a:cubicBezTo>
                      <a:pt x="756" y="1404"/>
                      <a:pt x="996" y="1150"/>
                      <a:pt x="945" y="738"/>
                    </a:cubicBezTo>
                    <a:cubicBezTo>
                      <a:pt x="915" y="502"/>
                      <a:pt x="915" y="266"/>
                      <a:pt x="797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62"/>
              <p:cNvSpPr/>
              <p:nvPr/>
            </p:nvSpPr>
            <p:spPr>
              <a:xfrm>
                <a:off x="2901150" y="1668975"/>
                <a:ext cx="17000" cy="17075"/>
              </a:xfrm>
              <a:custGeom>
                <a:rect b="b" l="l" r="r" t="t"/>
                <a:pathLst>
                  <a:path extrusionOk="0" h="683" w="680">
                    <a:moveTo>
                      <a:pt x="333" y="0"/>
                    </a:moveTo>
                    <a:cubicBezTo>
                      <a:pt x="158" y="0"/>
                      <a:pt x="55" y="140"/>
                      <a:pt x="1" y="329"/>
                    </a:cubicBezTo>
                    <a:cubicBezTo>
                      <a:pt x="30" y="535"/>
                      <a:pt x="148" y="683"/>
                      <a:pt x="355" y="683"/>
                    </a:cubicBezTo>
                    <a:cubicBezTo>
                      <a:pt x="561" y="683"/>
                      <a:pt x="680" y="565"/>
                      <a:pt x="680" y="329"/>
                    </a:cubicBezTo>
                    <a:cubicBezTo>
                      <a:pt x="680" y="122"/>
                      <a:pt x="561" y="34"/>
                      <a:pt x="384" y="4"/>
                    </a:cubicBezTo>
                    <a:cubicBezTo>
                      <a:pt x="367" y="2"/>
                      <a:pt x="350" y="0"/>
                      <a:pt x="333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62"/>
              <p:cNvSpPr/>
              <p:nvPr/>
            </p:nvSpPr>
            <p:spPr>
              <a:xfrm>
                <a:off x="2979350" y="1668325"/>
                <a:ext cx="17725" cy="17000"/>
              </a:xfrm>
              <a:custGeom>
                <a:rect b="b" l="l" r="r" t="t"/>
                <a:pathLst>
                  <a:path extrusionOk="0" h="680" w="709">
                    <a:moveTo>
                      <a:pt x="384" y="1"/>
                    </a:moveTo>
                    <a:cubicBezTo>
                      <a:pt x="178" y="1"/>
                      <a:pt x="30" y="119"/>
                      <a:pt x="30" y="325"/>
                    </a:cubicBezTo>
                    <a:cubicBezTo>
                      <a:pt x="1" y="561"/>
                      <a:pt x="119" y="679"/>
                      <a:pt x="355" y="679"/>
                    </a:cubicBezTo>
                    <a:cubicBezTo>
                      <a:pt x="532" y="679"/>
                      <a:pt x="650" y="561"/>
                      <a:pt x="679" y="384"/>
                    </a:cubicBezTo>
                    <a:cubicBezTo>
                      <a:pt x="709" y="178"/>
                      <a:pt x="591" y="30"/>
                      <a:pt x="384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62"/>
              <p:cNvSpPr/>
              <p:nvPr/>
            </p:nvSpPr>
            <p:spPr>
              <a:xfrm>
                <a:off x="2459275" y="2491575"/>
                <a:ext cx="736250" cy="1544525"/>
              </a:xfrm>
              <a:custGeom>
                <a:rect b="b" l="l" r="r" t="t"/>
                <a:pathLst>
                  <a:path extrusionOk="0" h="61781" w="29450">
                    <a:moveTo>
                      <a:pt x="27030" y="1"/>
                    </a:moveTo>
                    <a:lnTo>
                      <a:pt x="15315" y="296"/>
                    </a:lnTo>
                    <a:cubicBezTo>
                      <a:pt x="14519" y="3188"/>
                      <a:pt x="13456" y="6020"/>
                      <a:pt x="12158" y="8676"/>
                    </a:cubicBezTo>
                    <a:cubicBezTo>
                      <a:pt x="10830" y="11450"/>
                      <a:pt x="9030" y="14637"/>
                      <a:pt x="6256" y="16200"/>
                    </a:cubicBezTo>
                    <a:lnTo>
                      <a:pt x="9207" y="31544"/>
                    </a:lnTo>
                    <a:cubicBezTo>
                      <a:pt x="9207" y="31544"/>
                      <a:pt x="6729" y="33964"/>
                      <a:pt x="4191" y="41783"/>
                    </a:cubicBezTo>
                    <a:cubicBezTo>
                      <a:pt x="3837" y="42934"/>
                      <a:pt x="3512" y="44085"/>
                      <a:pt x="3247" y="45265"/>
                    </a:cubicBezTo>
                    <a:lnTo>
                      <a:pt x="1" y="59399"/>
                    </a:lnTo>
                    <a:cubicBezTo>
                      <a:pt x="1" y="59399"/>
                      <a:pt x="1250" y="61780"/>
                      <a:pt x="3844" y="61780"/>
                    </a:cubicBezTo>
                    <a:cubicBezTo>
                      <a:pt x="4439" y="61780"/>
                      <a:pt x="5105" y="61655"/>
                      <a:pt x="5843" y="61347"/>
                    </a:cubicBezTo>
                    <a:lnTo>
                      <a:pt x="16555" y="42580"/>
                    </a:lnTo>
                    <a:lnTo>
                      <a:pt x="16525" y="42698"/>
                    </a:lnTo>
                    <a:lnTo>
                      <a:pt x="16997" y="60373"/>
                    </a:lnTo>
                    <a:cubicBezTo>
                      <a:pt x="18515" y="61185"/>
                      <a:pt x="20137" y="61429"/>
                      <a:pt x="21538" y="61429"/>
                    </a:cubicBezTo>
                    <a:cubicBezTo>
                      <a:pt x="23649" y="61429"/>
                      <a:pt x="25259" y="60874"/>
                      <a:pt x="25259" y="60874"/>
                    </a:cubicBezTo>
                    <a:lnTo>
                      <a:pt x="27826" y="32164"/>
                    </a:lnTo>
                    <a:cubicBezTo>
                      <a:pt x="28918" y="26794"/>
                      <a:pt x="29361" y="22043"/>
                      <a:pt x="29449" y="17941"/>
                    </a:cubicBezTo>
                    <a:cubicBezTo>
                      <a:pt x="29066" y="17705"/>
                      <a:pt x="28741" y="17292"/>
                      <a:pt x="28653" y="16673"/>
                    </a:cubicBezTo>
                    <a:cubicBezTo>
                      <a:pt x="28121" y="12925"/>
                      <a:pt x="27354" y="9207"/>
                      <a:pt x="26410" y="5548"/>
                    </a:cubicBezTo>
                    <a:cubicBezTo>
                      <a:pt x="26092" y="4305"/>
                      <a:pt x="27049" y="3600"/>
                      <a:pt x="28059" y="3600"/>
                    </a:cubicBezTo>
                    <a:cubicBezTo>
                      <a:pt x="28080" y="3600"/>
                      <a:pt x="28101" y="3600"/>
                      <a:pt x="28121" y="3601"/>
                    </a:cubicBezTo>
                    <a:cubicBezTo>
                      <a:pt x="27561" y="1240"/>
                      <a:pt x="27030" y="1"/>
                      <a:pt x="27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62"/>
              <p:cNvSpPr/>
              <p:nvPr/>
            </p:nvSpPr>
            <p:spPr>
              <a:xfrm>
                <a:off x="2764675" y="2400550"/>
                <a:ext cx="298050" cy="33525"/>
              </a:xfrm>
              <a:custGeom>
                <a:rect b="b" l="l" r="r" t="t"/>
                <a:pathLst>
                  <a:path extrusionOk="0" h="1341" w="11922">
                    <a:moveTo>
                      <a:pt x="11746" y="1"/>
                    </a:moveTo>
                    <a:cubicBezTo>
                      <a:pt x="11701" y="1"/>
                      <a:pt x="11659" y="23"/>
                      <a:pt x="11627" y="71"/>
                    </a:cubicBezTo>
                    <a:cubicBezTo>
                      <a:pt x="11007" y="809"/>
                      <a:pt x="8263" y="898"/>
                      <a:pt x="6788" y="927"/>
                    </a:cubicBezTo>
                    <a:cubicBezTo>
                      <a:pt x="6581" y="957"/>
                      <a:pt x="6375" y="957"/>
                      <a:pt x="6227" y="957"/>
                    </a:cubicBezTo>
                    <a:lnTo>
                      <a:pt x="6168" y="957"/>
                    </a:lnTo>
                    <a:cubicBezTo>
                      <a:pt x="5558" y="986"/>
                      <a:pt x="4876" y="1016"/>
                      <a:pt x="4178" y="1016"/>
                    </a:cubicBezTo>
                    <a:cubicBezTo>
                      <a:pt x="2781" y="1016"/>
                      <a:pt x="1319" y="898"/>
                      <a:pt x="237" y="426"/>
                    </a:cubicBezTo>
                    <a:cubicBezTo>
                      <a:pt x="222" y="418"/>
                      <a:pt x="206" y="415"/>
                      <a:pt x="188" y="415"/>
                    </a:cubicBezTo>
                    <a:cubicBezTo>
                      <a:pt x="136" y="415"/>
                      <a:pt x="75" y="448"/>
                      <a:pt x="30" y="514"/>
                    </a:cubicBezTo>
                    <a:cubicBezTo>
                      <a:pt x="1" y="603"/>
                      <a:pt x="30" y="691"/>
                      <a:pt x="119" y="721"/>
                    </a:cubicBezTo>
                    <a:cubicBezTo>
                      <a:pt x="1240" y="1222"/>
                      <a:pt x="2745" y="1340"/>
                      <a:pt x="4191" y="1340"/>
                    </a:cubicBezTo>
                    <a:cubicBezTo>
                      <a:pt x="4870" y="1340"/>
                      <a:pt x="5578" y="1311"/>
                      <a:pt x="6168" y="1281"/>
                    </a:cubicBezTo>
                    <a:lnTo>
                      <a:pt x="6257" y="1281"/>
                    </a:lnTo>
                    <a:cubicBezTo>
                      <a:pt x="6404" y="1252"/>
                      <a:pt x="6581" y="1252"/>
                      <a:pt x="6788" y="1252"/>
                    </a:cubicBezTo>
                    <a:cubicBezTo>
                      <a:pt x="8440" y="1222"/>
                      <a:pt x="11155" y="1134"/>
                      <a:pt x="11892" y="249"/>
                    </a:cubicBezTo>
                    <a:cubicBezTo>
                      <a:pt x="11922" y="190"/>
                      <a:pt x="11922" y="101"/>
                      <a:pt x="11863" y="42"/>
                    </a:cubicBezTo>
                    <a:cubicBezTo>
                      <a:pt x="11823" y="15"/>
                      <a:pt x="11783" y="1"/>
                      <a:pt x="1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62"/>
              <p:cNvSpPr/>
              <p:nvPr/>
            </p:nvSpPr>
            <p:spPr>
              <a:xfrm>
                <a:off x="2706400" y="2464300"/>
                <a:ext cx="140925" cy="140175"/>
              </a:xfrm>
              <a:custGeom>
                <a:rect b="b" l="l" r="r" t="t"/>
                <a:pathLst>
                  <a:path extrusionOk="0" h="5607" w="5637">
                    <a:moveTo>
                      <a:pt x="5489" y="0"/>
                    </a:moveTo>
                    <a:cubicBezTo>
                      <a:pt x="5401" y="0"/>
                      <a:pt x="5342" y="59"/>
                      <a:pt x="5342" y="148"/>
                    </a:cubicBezTo>
                    <a:cubicBezTo>
                      <a:pt x="5312" y="1800"/>
                      <a:pt x="4486" y="4013"/>
                      <a:pt x="3011" y="4898"/>
                    </a:cubicBezTo>
                    <a:cubicBezTo>
                      <a:pt x="2583" y="5149"/>
                      <a:pt x="2140" y="5275"/>
                      <a:pt x="1683" y="5275"/>
                    </a:cubicBezTo>
                    <a:cubicBezTo>
                      <a:pt x="1225" y="5275"/>
                      <a:pt x="753" y="5149"/>
                      <a:pt x="266" y="4898"/>
                    </a:cubicBezTo>
                    <a:cubicBezTo>
                      <a:pt x="243" y="4890"/>
                      <a:pt x="219" y="4887"/>
                      <a:pt x="196" y="4887"/>
                    </a:cubicBezTo>
                    <a:cubicBezTo>
                      <a:pt x="133" y="4887"/>
                      <a:pt x="74" y="4914"/>
                      <a:pt x="30" y="4957"/>
                    </a:cubicBezTo>
                    <a:cubicBezTo>
                      <a:pt x="1" y="5046"/>
                      <a:pt x="30" y="5134"/>
                      <a:pt x="119" y="5193"/>
                    </a:cubicBezTo>
                    <a:cubicBezTo>
                      <a:pt x="650" y="5459"/>
                      <a:pt x="1181" y="5606"/>
                      <a:pt x="1683" y="5606"/>
                    </a:cubicBezTo>
                    <a:cubicBezTo>
                      <a:pt x="2214" y="5606"/>
                      <a:pt x="2716" y="5459"/>
                      <a:pt x="3158" y="5164"/>
                    </a:cubicBezTo>
                    <a:cubicBezTo>
                      <a:pt x="4752" y="4220"/>
                      <a:pt x="5607" y="1889"/>
                      <a:pt x="5637" y="148"/>
                    </a:cubicBezTo>
                    <a:cubicBezTo>
                      <a:pt x="5637" y="59"/>
                      <a:pt x="5578" y="0"/>
                      <a:pt x="5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62"/>
              <p:cNvSpPr/>
              <p:nvPr/>
            </p:nvSpPr>
            <p:spPr>
              <a:xfrm>
                <a:off x="3048700" y="2440500"/>
                <a:ext cx="85600" cy="123400"/>
              </a:xfrm>
              <a:custGeom>
                <a:rect b="b" l="l" r="r" t="t"/>
                <a:pathLst>
                  <a:path extrusionOk="0" h="4936" w="3424">
                    <a:moveTo>
                      <a:pt x="194" y="0"/>
                    </a:moveTo>
                    <a:cubicBezTo>
                      <a:pt x="179" y="0"/>
                      <a:pt x="164" y="3"/>
                      <a:pt x="148" y="8"/>
                    </a:cubicBezTo>
                    <a:cubicBezTo>
                      <a:pt x="59" y="8"/>
                      <a:pt x="0" y="96"/>
                      <a:pt x="30" y="185"/>
                    </a:cubicBezTo>
                    <a:lnTo>
                      <a:pt x="118" y="539"/>
                    </a:lnTo>
                    <a:cubicBezTo>
                      <a:pt x="384" y="1896"/>
                      <a:pt x="827" y="3962"/>
                      <a:pt x="1948" y="4670"/>
                    </a:cubicBezTo>
                    <a:cubicBezTo>
                      <a:pt x="2243" y="4847"/>
                      <a:pt x="2538" y="4936"/>
                      <a:pt x="2833" y="4936"/>
                    </a:cubicBezTo>
                    <a:cubicBezTo>
                      <a:pt x="2981" y="4936"/>
                      <a:pt x="3128" y="4906"/>
                      <a:pt x="3305" y="4877"/>
                    </a:cubicBezTo>
                    <a:cubicBezTo>
                      <a:pt x="3394" y="4847"/>
                      <a:pt x="3423" y="4759"/>
                      <a:pt x="3423" y="4670"/>
                    </a:cubicBezTo>
                    <a:cubicBezTo>
                      <a:pt x="3394" y="4582"/>
                      <a:pt x="3305" y="4552"/>
                      <a:pt x="3217" y="4552"/>
                    </a:cubicBezTo>
                    <a:cubicBezTo>
                      <a:pt x="3075" y="4592"/>
                      <a:pt x="2940" y="4612"/>
                      <a:pt x="2811" y="4612"/>
                    </a:cubicBezTo>
                    <a:cubicBezTo>
                      <a:pt x="2564" y="4612"/>
                      <a:pt x="2338" y="4540"/>
                      <a:pt x="2125" y="4404"/>
                    </a:cubicBezTo>
                    <a:cubicBezTo>
                      <a:pt x="1092" y="3755"/>
                      <a:pt x="679" y="1719"/>
                      <a:pt x="413" y="480"/>
                    </a:cubicBezTo>
                    <a:cubicBezTo>
                      <a:pt x="384" y="362"/>
                      <a:pt x="354" y="244"/>
                      <a:pt x="325" y="126"/>
                    </a:cubicBezTo>
                    <a:cubicBezTo>
                      <a:pt x="325" y="53"/>
                      <a:pt x="265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62"/>
              <p:cNvSpPr/>
              <p:nvPr/>
            </p:nvSpPr>
            <p:spPr>
              <a:xfrm>
                <a:off x="2645925" y="1854225"/>
                <a:ext cx="515650" cy="550600"/>
              </a:xfrm>
              <a:custGeom>
                <a:rect b="b" l="l" r="r" t="t"/>
                <a:pathLst>
                  <a:path extrusionOk="0" h="22024" w="20626">
                    <a:moveTo>
                      <a:pt x="15049" y="1"/>
                    </a:moveTo>
                    <a:cubicBezTo>
                      <a:pt x="14046" y="207"/>
                      <a:pt x="12954" y="414"/>
                      <a:pt x="11803" y="561"/>
                    </a:cubicBezTo>
                    <a:cubicBezTo>
                      <a:pt x="10193" y="758"/>
                      <a:pt x="8683" y="837"/>
                      <a:pt x="7283" y="837"/>
                    </a:cubicBezTo>
                    <a:cubicBezTo>
                      <a:pt x="6171" y="837"/>
                      <a:pt x="5128" y="787"/>
                      <a:pt x="4161" y="709"/>
                    </a:cubicBezTo>
                    <a:lnTo>
                      <a:pt x="3040" y="1151"/>
                    </a:lnTo>
                    <a:cubicBezTo>
                      <a:pt x="5282" y="3158"/>
                      <a:pt x="4367" y="6020"/>
                      <a:pt x="3984" y="7643"/>
                    </a:cubicBezTo>
                    <a:cubicBezTo>
                      <a:pt x="3394" y="10299"/>
                      <a:pt x="0" y="11508"/>
                      <a:pt x="443" y="12836"/>
                    </a:cubicBezTo>
                    <a:cubicBezTo>
                      <a:pt x="649" y="13456"/>
                      <a:pt x="4397" y="20685"/>
                      <a:pt x="4987" y="21128"/>
                    </a:cubicBezTo>
                    <a:cubicBezTo>
                      <a:pt x="5774" y="21683"/>
                      <a:pt x="8029" y="22023"/>
                      <a:pt x="10409" y="22023"/>
                    </a:cubicBezTo>
                    <a:cubicBezTo>
                      <a:pt x="13470" y="22023"/>
                      <a:pt x="16736" y="21460"/>
                      <a:pt x="17351" y="20066"/>
                    </a:cubicBezTo>
                    <a:cubicBezTo>
                      <a:pt x="19062" y="16230"/>
                      <a:pt x="20626" y="12010"/>
                      <a:pt x="19800" y="8941"/>
                    </a:cubicBezTo>
                    <a:cubicBezTo>
                      <a:pt x="18295" y="4604"/>
                      <a:pt x="15875" y="325"/>
                      <a:pt x="15875" y="325"/>
                    </a:cubicBezTo>
                    <a:lnTo>
                      <a:pt x="150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62"/>
              <p:cNvSpPr/>
              <p:nvPr/>
            </p:nvSpPr>
            <p:spPr>
              <a:xfrm>
                <a:off x="2569950" y="1850550"/>
                <a:ext cx="330500" cy="1277150"/>
              </a:xfrm>
              <a:custGeom>
                <a:rect b="b" l="l" r="r" t="t"/>
                <a:pathLst>
                  <a:path extrusionOk="0" h="51086" w="13220">
                    <a:moveTo>
                      <a:pt x="9442" y="0"/>
                    </a:moveTo>
                    <a:cubicBezTo>
                      <a:pt x="620" y="2302"/>
                      <a:pt x="1918" y="7052"/>
                      <a:pt x="1918" y="7052"/>
                    </a:cubicBezTo>
                    <a:lnTo>
                      <a:pt x="3895" y="22396"/>
                    </a:lnTo>
                    <a:lnTo>
                      <a:pt x="0" y="49366"/>
                    </a:lnTo>
                    <a:cubicBezTo>
                      <a:pt x="0" y="49366"/>
                      <a:pt x="3440" y="51086"/>
                      <a:pt x="8770" y="51086"/>
                    </a:cubicBezTo>
                    <a:cubicBezTo>
                      <a:pt x="8981" y="51086"/>
                      <a:pt x="9196" y="51083"/>
                      <a:pt x="9413" y="51077"/>
                    </a:cubicBezTo>
                    <a:lnTo>
                      <a:pt x="10918" y="21747"/>
                    </a:lnTo>
                    <a:lnTo>
                      <a:pt x="13219" y="8321"/>
                    </a:lnTo>
                    <a:cubicBezTo>
                      <a:pt x="11154" y="2007"/>
                      <a:pt x="9442" y="0"/>
                      <a:pt x="9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62"/>
              <p:cNvSpPr/>
              <p:nvPr/>
            </p:nvSpPr>
            <p:spPr>
              <a:xfrm>
                <a:off x="2969025" y="1838000"/>
                <a:ext cx="241250" cy="1272525"/>
              </a:xfrm>
              <a:custGeom>
                <a:rect b="b" l="l" r="r" t="t"/>
                <a:pathLst>
                  <a:path extrusionOk="0" h="50901" w="9650">
                    <a:moveTo>
                      <a:pt x="1" y="0"/>
                    </a:moveTo>
                    <a:lnTo>
                      <a:pt x="1830" y="8380"/>
                    </a:lnTo>
                    <a:lnTo>
                      <a:pt x="886" y="22426"/>
                    </a:lnTo>
                    <a:lnTo>
                      <a:pt x="2450" y="50901"/>
                    </a:lnTo>
                    <a:cubicBezTo>
                      <a:pt x="2450" y="50901"/>
                      <a:pt x="7348" y="50723"/>
                      <a:pt x="9649" y="49779"/>
                    </a:cubicBezTo>
                    <a:cubicBezTo>
                      <a:pt x="9207" y="36088"/>
                      <a:pt x="6463" y="21157"/>
                      <a:pt x="6463" y="21157"/>
                    </a:cubicBezTo>
                    <a:lnTo>
                      <a:pt x="7318" y="11449"/>
                    </a:lnTo>
                    <a:cubicBezTo>
                      <a:pt x="7466" y="7200"/>
                      <a:pt x="2951" y="974"/>
                      <a:pt x="2951" y="974"/>
                    </a:cubicBezTo>
                    <a:cubicBezTo>
                      <a:pt x="1624" y="29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62"/>
              <p:cNvSpPr/>
              <p:nvPr/>
            </p:nvSpPr>
            <p:spPr>
              <a:xfrm>
                <a:off x="2639275" y="2800375"/>
                <a:ext cx="170425" cy="40900"/>
              </a:xfrm>
              <a:custGeom>
                <a:rect b="b" l="l" r="r" t="t"/>
                <a:pathLst>
                  <a:path extrusionOk="0" h="1636" w="6817">
                    <a:moveTo>
                      <a:pt x="196" y="1"/>
                    </a:moveTo>
                    <a:cubicBezTo>
                      <a:pt x="135" y="1"/>
                      <a:pt x="81" y="28"/>
                      <a:pt x="60" y="71"/>
                    </a:cubicBezTo>
                    <a:cubicBezTo>
                      <a:pt x="1" y="160"/>
                      <a:pt x="30" y="248"/>
                      <a:pt x="119" y="308"/>
                    </a:cubicBezTo>
                    <a:cubicBezTo>
                      <a:pt x="1004" y="780"/>
                      <a:pt x="2096" y="957"/>
                      <a:pt x="3128" y="1134"/>
                    </a:cubicBezTo>
                    <a:cubicBezTo>
                      <a:pt x="3306" y="1134"/>
                      <a:pt x="3453" y="1163"/>
                      <a:pt x="3630" y="1193"/>
                    </a:cubicBezTo>
                    <a:cubicBezTo>
                      <a:pt x="3925" y="1252"/>
                      <a:pt x="4220" y="1281"/>
                      <a:pt x="4486" y="1311"/>
                    </a:cubicBezTo>
                    <a:cubicBezTo>
                      <a:pt x="4751" y="1340"/>
                      <a:pt x="5017" y="1370"/>
                      <a:pt x="5312" y="1429"/>
                    </a:cubicBezTo>
                    <a:cubicBezTo>
                      <a:pt x="5401" y="1429"/>
                      <a:pt x="5548" y="1458"/>
                      <a:pt x="5696" y="1488"/>
                    </a:cubicBezTo>
                    <a:cubicBezTo>
                      <a:pt x="6227" y="1576"/>
                      <a:pt x="6492" y="1635"/>
                      <a:pt x="6640" y="1635"/>
                    </a:cubicBezTo>
                    <a:cubicBezTo>
                      <a:pt x="6758" y="1635"/>
                      <a:pt x="6758" y="1576"/>
                      <a:pt x="6787" y="1517"/>
                    </a:cubicBezTo>
                    <a:cubicBezTo>
                      <a:pt x="6787" y="1488"/>
                      <a:pt x="6817" y="1370"/>
                      <a:pt x="6640" y="1311"/>
                    </a:cubicBezTo>
                    <a:lnTo>
                      <a:pt x="6551" y="1311"/>
                    </a:lnTo>
                    <a:cubicBezTo>
                      <a:pt x="6374" y="1281"/>
                      <a:pt x="5991" y="1222"/>
                      <a:pt x="5755" y="1193"/>
                    </a:cubicBezTo>
                    <a:cubicBezTo>
                      <a:pt x="5578" y="1163"/>
                      <a:pt x="5430" y="1134"/>
                      <a:pt x="5342" y="1104"/>
                    </a:cubicBezTo>
                    <a:cubicBezTo>
                      <a:pt x="5076" y="1075"/>
                      <a:pt x="4810" y="1045"/>
                      <a:pt x="4545" y="1016"/>
                    </a:cubicBezTo>
                    <a:cubicBezTo>
                      <a:pt x="4250" y="957"/>
                      <a:pt x="3955" y="927"/>
                      <a:pt x="3660" y="898"/>
                    </a:cubicBezTo>
                    <a:cubicBezTo>
                      <a:pt x="3512" y="868"/>
                      <a:pt x="3335" y="839"/>
                      <a:pt x="3188" y="809"/>
                    </a:cubicBezTo>
                    <a:cubicBezTo>
                      <a:pt x="2155" y="632"/>
                      <a:pt x="1122" y="485"/>
                      <a:pt x="266" y="12"/>
                    </a:cubicBezTo>
                    <a:cubicBezTo>
                      <a:pt x="243" y="5"/>
                      <a:pt x="219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62"/>
              <p:cNvSpPr/>
              <p:nvPr/>
            </p:nvSpPr>
            <p:spPr>
              <a:xfrm>
                <a:off x="2610500" y="2836675"/>
                <a:ext cx="186675" cy="158775"/>
              </a:xfrm>
              <a:custGeom>
                <a:rect b="b" l="l" r="r" t="t"/>
                <a:pathLst>
                  <a:path extrusionOk="0" h="6351" w="7467">
                    <a:moveTo>
                      <a:pt x="684" y="1"/>
                    </a:moveTo>
                    <a:cubicBezTo>
                      <a:pt x="628" y="1"/>
                      <a:pt x="562" y="77"/>
                      <a:pt x="562" y="154"/>
                    </a:cubicBezTo>
                    <a:cubicBezTo>
                      <a:pt x="532" y="596"/>
                      <a:pt x="444" y="1098"/>
                      <a:pt x="325" y="1629"/>
                    </a:cubicBezTo>
                    <a:cubicBezTo>
                      <a:pt x="178" y="2485"/>
                      <a:pt x="1" y="3400"/>
                      <a:pt x="148" y="4196"/>
                    </a:cubicBezTo>
                    <a:cubicBezTo>
                      <a:pt x="414" y="5465"/>
                      <a:pt x="2125" y="5760"/>
                      <a:pt x="3040" y="5908"/>
                    </a:cubicBezTo>
                    <a:cubicBezTo>
                      <a:pt x="3188" y="5937"/>
                      <a:pt x="3394" y="5967"/>
                      <a:pt x="3630" y="6026"/>
                    </a:cubicBezTo>
                    <a:cubicBezTo>
                      <a:pt x="4486" y="6203"/>
                      <a:pt x="5283" y="6350"/>
                      <a:pt x="5902" y="6350"/>
                    </a:cubicBezTo>
                    <a:cubicBezTo>
                      <a:pt x="6286" y="6350"/>
                      <a:pt x="6611" y="6291"/>
                      <a:pt x="6788" y="6114"/>
                    </a:cubicBezTo>
                    <a:cubicBezTo>
                      <a:pt x="7378" y="5613"/>
                      <a:pt x="7466" y="2780"/>
                      <a:pt x="7437" y="2219"/>
                    </a:cubicBezTo>
                    <a:cubicBezTo>
                      <a:pt x="7407" y="2131"/>
                      <a:pt x="7348" y="2042"/>
                      <a:pt x="7260" y="2042"/>
                    </a:cubicBezTo>
                    <a:cubicBezTo>
                      <a:pt x="7171" y="2072"/>
                      <a:pt x="7112" y="2131"/>
                      <a:pt x="7112" y="2219"/>
                    </a:cubicBezTo>
                    <a:cubicBezTo>
                      <a:pt x="7142" y="3105"/>
                      <a:pt x="6994" y="5524"/>
                      <a:pt x="6581" y="5878"/>
                    </a:cubicBezTo>
                    <a:cubicBezTo>
                      <a:pt x="6462" y="5988"/>
                      <a:pt x="6224" y="6030"/>
                      <a:pt x="5926" y="6030"/>
                    </a:cubicBezTo>
                    <a:cubicBezTo>
                      <a:pt x="5262" y="6030"/>
                      <a:pt x="4300" y="5823"/>
                      <a:pt x="3689" y="5701"/>
                    </a:cubicBezTo>
                    <a:cubicBezTo>
                      <a:pt x="3453" y="5672"/>
                      <a:pt x="3247" y="5613"/>
                      <a:pt x="3099" y="5583"/>
                    </a:cubicBezTo>
                    <a:cubicBezTo>
                      <a:pt x="1830" y="5377"/>
                      <a:pt x="650" y="5052"/>
                      <a:pt x="473" y="4137"/>
                    </a:cubicBezTo>
                    <a:cubicBezTo>
                      <a:pt x="325" y="3400"/>
                      <a:pt x="503" y="2514"/>
                      <a:pt x="650" y="1688"/>
                    </a:cubicBezTo>
                    <a:cubicBezTo>
                      <a:pt x="768" y="1157"/>
                      <a:pt x="857" y="626"/>
                      <a:pt x="857" y="154"/>
                    </a:cubicBezTo>
                    <a:cubicBezTo>
                      <a:pt x="886" y="65"/>
                      <a:pt x="798" y="6"/>
                      <a:pt x="709" y="6"/>
                    </a:cubicBezTo>
                    <a:cubicBezTo>
                      <a:pt x="701" y="2"/>
                      <a:pt x="693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62"/>
              <p:cNvSpPr/>
              <p:nvPr/>
            </p:nvSpPr>
            <p:spPr>
              <a:xfrm>
                <a:off x="3062700" y="2761200"/>
                <a:ext cx="122500" cy="45400"/>
              </a:xfrm>
              <a:custGeom>
                <a:rect b="b" l="l" r="r" t="t"/>
                <a:pathLst>
                  <a:path extrusionOk="0" h="1816" w="4900">
                    <a:moveTo>
                      <a:pt x="4722" y="1"/>
                    </a:moveTo>
                    <a:cubicBezTo>
                      <a:pt x="4678" y="1"/>
                      <a:pt x="4634" y="16"/>
                      <a:pt x="4604" y="45"/>
                    </a:cubicBezTo>
                    <a:cubicBezTo>
                      <a:pt x="3626" y="995"/>
                      <a:pt x="1562" y="1496"/>
                      <a:pt x="369" y="1496"/>
                    </a:cubicBezTo>
                    <a:cubicBezTo>
                      <a:pt x="303" y="1496"/>
                      <a:pt x="239" y="1494"/>
                      <a:pt x="178" y="1491"/>
                    </a:cubicBezTo>
                    <a:cubicBezTo>
                      <a:pt x="89" y="1491"/>
                      <a:pt x="1" y="1550"/>
                      <a:pt x="1" y="1638"/>
                    </a:cubicBezTo>
                    <a:cubicBezTo>
                      <a:pt x="1" y="1727"/>
                      <a:pt x="60" y="1815"/>
                      <a:pt x="149" y="1815"/>
                    </a:cubicBezTo>
                    <a:lnTo>
                      <a:pt x="385" y="1815"/>
                    </a:lnTo>
                    <a:cubicBezTo>
                      <a:pt x="1624" y="1815"/>
                      <a:pt x="3778" y="1314"/>
                      <a:pt x="4840" y="281"/>
                    </a:cubicBezTo>
                    <a:cubicBezTo>
                      <a:pt x="4899" y="222"/>
                      <a:pt x="4899" y="134"/>
                      <a:pt x="4840" y="45"/>
                    </a:cubicBezTo>
                    <a:cubicBezTo>
                      <a:pt x="4811" y="16"/>
                      <a:pt x="4766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62"/>
              <p:cNvSpPr/>
              <p:nvPr/>
            </p:nvSpPr>
            <p:spPr>
              <a:xfrm>
                <a:off x="3067150" y="2843575"/>
                <a:ext cx="142375" cy="119425"/>
              </a:xfrm>
              <a:custGeom>
                <a:rect b="b" l="l" r="r" t="t"/>
                <a:pathLst>
                  <a:path extrusionOk="0" h="4777" w="5695">
                    <a:moveTo>
                      <a:pt x="194" y="1"/>
                    </a:moveTo>
                    <a:cubicBezTo>
                      <a:pt x="170" y="1"/>
                      <a:pt x="144" y="8"/>
                      <a:pt x="118" y="25"/>
                    </a:cubicBezTo>
                    <a:cubicBezTo>
                      <a:pt x="30" y="55"/>
                      <a:pt x="0" y="143"/>
                      <a:pt x="30" y="232"/>
                    </a:cubicBezTo>
                    <a:cubicBezTo>
                      <a:pt x="207" y="616"/>
                      <a:pt x="325" y="1206"/>
                      <a:pt x="413" y="1825"/>
                    </a:cubicBezTo>
                    <a:cubicBezTo>
                      <a:pt x="590" y="3006"/>
                      <a:pt x="826" y="4363"/>
                      <a:pt x="1741" y="4658"/>
                    </a:cubicBezTo>
                    <a:cubicBezTo>
                      <a:pt x="1977" y="4747"/>
                      <a:pt x="2302" y="4776"/>
                      <a:pt x="2626" y="4776"/>
                    </a:cubicBezTo>
                    <a:cubicBezTo>
                      <a:pt x="3718" y="4776"/>
                      <a:pt x="5046" y="4422"/>
                      <a:pt x="5636" y="4009"/>
                    </a:cubicBezTo>
                    <a:cubicBezTo>
                      <a:pt x="5695" y="3950"/>
                      <a:pt x="5695" y="3861"/>
                      <a:pt x="5665" y="3773"/>
                    </a:cubicBezTo>
                    <a:cubicBezTo>
                      <a:pt x="5629" y="3736"/>
                      <a:pt x="5581" y="3711"/>
                      <a:pt x="5529" y="3711"/>
                    </a:cubicBezTo>
                    <a:cubicBezTo>
                      <a:pt x="5497" y="3711"/>
                      <a:pt x="5463" y="3721"/>
                      <a:pt x="5429" y="3743"/>
                    </a:cubicBezTo>
                    <a:cubicBezTo>
                      <a:pt x="4914" y="4147"/>
                      <a:pt x="3648" y="4465"/>
                      <a:pt x="2655" y="4465"/>
                    </a:cubicBezTo>
                    <a:cubicBezTo>
                      <a:pt x="2342" y="4465"/>
                      <a:pt x="2056" y="4434"/>
                      <a:pt x="1829" y="4363"/>
                    </a:cubicBezTo>
                    <a:cubicBezTo>
                      <a:pt x="1092" y="4127"/>
                      <a:pt x="915" y="2888"/>
                      <a:pt x="738" y="1766"/>
                    </a:cubicBezTo>
                    <a:cubicBezTo>
                      <a:pt x="620" y="1117"/>
                      <a:pt x="531" y="497"/>
                      <a:pt x="325" y="84"/>
                    </a:cubicBezTo>
                    <a:cubicBezTo>
                      <a:pt x="304" y="43"/>
                      <a:pt x="253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62"/>
              <p:cNvSpPr/>
              <p:nvPr/>
            </p:nvSpPr>
            <p:spPr>
              <a:xfrm>
                <a:off x="2990425" y="1884475"/>
                <a:ext cx="73050" cy="540750"/>
              </a:xfrm>
              <a:custGeom>
                <a:rect b="b" l="l" r="r" t="t"/>
                <a:pathLst>
                  <a:path extrusionOk="0" h="21630" w="2922">
                    <a:moveTo>
                      <a:pt x="148" y="0"/>
                    </a:moveTo>
                    <a:cubicBezTo>
                      <a:pt x="59" y="0"/>
                      <a:pt x="0" y="89"/>
                      <a:pt x="0" y="177"/>
                    </a:cubicBezTo>
                    <a:cubicBezTo>
                      <a:pt x="30" y="413"/>
                      <a:pt x="384" y="1299"/>
                      <a:pt x="1033" y="2863"/>
                    </a:cubicBezTo>
                    <a:cubicBezTo>
                      <a:pt x="1653" y="4338"/>
                      <a:pt x="2567" y="6580"/>
                      <a:pt x="2538" y="6876"/>
                    </a:cubicBezTo>
                    <a:cubicBezTo>
                      <a:pt x="2390" y="7318"/>
                      <a:pt x="1564" y="7407"/>
                      <a:pt x="974" y="7466"/>
                    </a:cubicBezTo>
                    <a:lnTo>
                      <a:pt x="915" y="7466"/>
                    </a:lnTo>
                    <a:cubicBezTo>
                      <a:pt x="856" y="7466"/>
                      <a:pt x="797" y="7525"/>
                      <a:pt x="767" y="7554"/>
                    </a:cubicBezTo>
                    <a:cubicBezTo>
                      <a:pt x="738" y="7613"/>
                      <a:pt x="767" y="7672"/>
                      <a:pt x="797" y="7731"/>
                    </a:cubicBezTo>
                    <a:cubicBezTo>
                      <a:pt x="1033" y="8056"/>
                      <a:pt x="1358" y="8262"/>
                      <a:pt x="1653" y="8498"/>
                    </a:cubicBezTo>
                    <a:cubicBezTo>
                      <a:pt x="2125" y="8823"/>
                      <a:pt x="2508" y="9089"/>
                      <a:pt x="2538" y="9649"/>
                    </a:cubicBezTo>
                    <a:cubicBezTo>
                      <a:pt x="2567" y="12836"/>
                      <a:pt x="826" y="19298"/>
                      <a:pt x="295" y="20980"/>
                    </a:cubicBezTo>
                    <a:cubicBezTo>
                      <a:pt x="236" y="20980"/>
                      <a:pt x="207" y="21039"/>
                      <a:pt x="177" y="21098"/>
                    </a:cubicBezTo>
                    <a:cubicBezTo>
                      <a:pt x="118" y="21423"/>
                      <a:pt x="89" y="21511"/>
                      <a:pt x="177" y="21600"/>
                    </a:cubicBezTo>
                    <a:cubicBezTo>
                      <a:pt x="207" y="21600"/>
                      <a:pt x="266" y="21629"/>
                      <a:pt x="295" y="21629"/>
                    </a:cubicBezTo>
                    <a:lnTo>
                      <a:pt x="354" y="21600"/>
                    </a:lnTo>
                    <a:cubicBezTo>
                      <a:pt x="708" y="21452"/>
                      <a:pt x="2892" y="13072"/>
                      <a:pt x="2862" y="9649"/>
                    </a:cubicBezTo>
                    <a:cubicBezTo>
                      <a:pt x="2833" y="8941"/>
                      <a:pt x="2331" y="8587"/>
                      <a:pt x="1830" y="8233"/>
                    </a:cubicBezTo>
                    <a:cubicBezTo>
                      <a:pt x="1623" y="8085"/>
                      <a:pt x="1417" y="7938"/>
                      <a:pt x="1240" y="7761"/>
                    </a:cubicBezTo>
                    <a:cubicBezTo>
                      <a:pt x="1889" y="7672"/>
                      <a:pt x="2656" y="7525"/>
                      <a:pt x="2862" y="6964"/>
                    </a:cubicBezTo>
                    <a:cubicBezTo>
                      <a:pt x="2921" y="6699"/>
                      <a:pt x="2538" y="5636"/>
                      <a:pt x="1328" y="2745"/>
                    </a:cubicBezTo>
                    <a:cubicBezTo>
                      <a:pt x="856" y="1564"/>
                      <a:pt x="325" y="354"/>
                      <a:pt x="325" y="148"/>
                    </a:cubicBezTo>
                    <a:cubicBezTo>
                      <a:pt x="325" y="59"/>
                      <a:pt x="236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62"/>
              <p:cNvSpPr/>
              <p:nvPr/>
            </p:nvSpPr>
            <p:spPr>
              <a:xfrm>
                <a:off x="2919600" y="1861600"/>
                <a:ext cx="417550" cy="735500"/>
              </a:xfrm>
              <a:custGeom>
                <a:rect b="b" l="l" r="r" t="t"/>
                <a:pathLst>
                  <a:path extrusionOk="0" h="29420" w="16702">
                    <a:moveTo>
                      <a:pt x="4515" y="1"/>
                    </a:moveTo>
                    <a:lnTo>
                      <a:pt x="4515" y="1"/>
                    </a:lnTo>
                    <a:cubicBezTo>
                      <a:pt x="7672" y="7289"/>
                      <a:pt x="7053" y="19298"/>
                      <a:pt x="7053" y="19298"/>
                    </a:cubicBezTo>
                    <a:lnTo>
                      <a:pt x="1" y="22220"/>
                    </a:lnTo>
                    <a:lnTo>
                      <a:pt x="1" y="29419"/>
                    </a:lnTo>
                    <a:cubicBezTo>
                      <a:pt x="9236" y="28357"/>
                      <a:pt x="14990" y="24698"/>
                      <a:pt x="14990" y="24698"/>
                    </a:cubicBezTo>
                    <a:cubicBezTo>
                      <a:pt x="16702" y="17026"/>
                      <a:pt x="11213" y="7466"/>
                      <a:pt x="11213" y="7466"/>
                    </a:cubicBezTo>
                    <a:cubicBezTo>
                      <a:pt x="8174" y="739"/>
                      <a:pt x="4515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62"/>
              <p:cNvSpPr/>
              <p:nvPr/>
            </p:nvSpPr>
            <p:spPr>
              <a:xfrm>
                <a:off x="3061975" y="2247400"/>
                <a:ext cx="119525" cy="191825"/>
              </a:xfrm>
              <a:custGeom>
                <a:rect b="b" l="l" r="r" t="t"/>
                <a:pathLst>
                  <a:path extrusionOk="0" h="7673" w="4781">
                    <a:moveTo>
                      <a:pt x="2892" y="1"/>
                    </a:moveTo>
                    <a:cubicBezTo>
                      <a:pt x="0" y="2332"/>
                      <a:pt x="945" y="4958"/>
                      <a:pt x="945" y="4958"/>
                    </a:cubicBezTo>
                    <a:lnTo>
                      <a:pt x="2155" y="7673"/>
                    </a:lnTo>
                    <a:cubicBezTo>
                      <a:pt x="4781" y="6197"/>
                      <a:pt x="2922" y="1270"/>
                      <a:pt x="2922" y="1270"/>
                    </a:cubicBezTo>
                    <a:lnTo>
                      <a:pt x="2892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62"/>
              <p:cNvSpPr/>
              <p:nvPr/>
            </p:nvSpPr>
            <p:spPr>
              <a:xfrm>
                <a:off x="2578800" y="1866025"/>
                <a:ext cx="650650" cy="712325"/>
              </a:xfrm>
              <a:custGeom>
                <a:rect b="b" l="l" r="r" t="t"/>
                <a:pathLst>
                  <a:path extrusionOk="0" h="28493" w="26026">
                    <a:moveTo>
                      <a:pt x="6315" y="1"/>
                    </a:moveTo>
                    <a:cubicBezTo>
                      <a:pt x="384" y="1712"/>
                      <a:pt x="0" y="6640"/>
                      <a:pt x="0" y="6640"/>
                    </a:cubicBezTo>
                    <a:cubicBezTo>
                      <a:pt x="561" y="16200"/>
                      <a:pt x="7820" y="27708"/>
                      <a:pt x="7820" y="27708"/>
                    </a:cubicBezTo>
                    <a:cubicBezTo>
                      <a:pt x="9658" y="28295"/>
                      <a:pt x="12181" y="28493"/>
                      <a:pt x="14746" y="28493"/>
                    </a:cubicBezTo>
                    <a:cubicBezTo>
                      <a:pt x="20045" y="28493"/>
                      <a:pt x="25524" y="27649"/>
                      <a:pt x="25524" y="27649"/>
                    </a:cubicBezTo>
                    <a:cubicBezTo>
                      <a:pt x="26026" y="24905"/>
                      <a:pt x="23665" y="21777"/>
                      <a:pt x="23665" y="21777"/>
                    </a:cubicBezTo>
                    <a:lnTo>
                      <a:pt x="12895" y="20479"/>
                    </a:lnTo>
                    <a:cubicBezTo>
                      <a:pt x="12334" y="6286"/>
                      <a:pt x="6315" y="1"/>
                      <a:pt x="63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62"/>
              <p:cNvSpPr/>
              <p:nvPr/>
            </p:nvSpPr>
            <p:spPr>
              <a:xfrm>
                <a:off x="2780925" y="2331350"/>
                <a:ext cx="228700" cy="93175"/>
              </a:xfrm>
              <a:custGeom>
                <a:rect b="b" l="l" r="r" t="t"/>
                <a:pathLst>
                  <a:path extrusionOk="0" h="3727" w="9148">
                    <a:moveTo>
                      <a:pt x="3787" y="1"/>
                    </a:moveTo>
                    <a:cubicBezTo>
                      <a:pt x="3527" y="1"/>
                      <a:pt x="3286" y="43"/>
                      <a:pt x="3098" y="154"/>
                    </a:cubicBezTo>
                    <a:lnTo>
                      <a:pt x="620" y="2544"/>
                    </a:lnTo>
                    <a:lnTo>
                      <a:pt x="0" y="3135"/>
                    </a:lnTo>
                    <a:cubicBezTo>
                      <a:pt x="933" y="3564"/>
                      <a:pt x="1708" y="3726"/>
                      <a:pt x="2348" y="3726"/>
                    </a:cubicBezTo>
                    <a:cubicBezTo>
                      <a:pt x="4301" y="3726"/>
                      <a:pt x="4987" y="2220"/>
                      <a:pt x="4987" y="2220"/>
                    </a:cubicBezTo>
                    <a:lnTo>
                      <a:pt x="9147" y="2397"/>
                    </a:lnTo>
                    <a:lnTo>
                      <a:pt x="5666" y="449"/>
                    </a:lnTo>
                    <a:cubicBezTo>
                      <a:pt x="5666" y="449"/>
                      <a:pt x="4630" y="1"/>
                      <a:pt x="3787" y="1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62"/>
              <p:cNvSpPr/>
              <p:nvPr/>
            </p:nvSpPr>
            <p:spPr>
              <a:xfrm>
                <a:off x="2865000" y="1682350"/>
                <a:ext cx="197725" cy="164600"/>
              </a:xfrm>
              <a:custGeom>
                <a:rect b="b" l="l" r="r" t="t"/>
                <a:pathLst>
                  <a:path extrusionOk="0" h="6584" w="7909">
                    <a:moveTo>
                      <a:pt x="3955" y="0"/>
                    </a:moveTo>
                    <a:cubicBezTo>
                      <a:pt x="2981" y="30"/>
                      <a:pt x="2509" y="590"/>
                      <a:pt x="1830" y="1151"/>
                    </a:cubicBezTo>
                    <a:cubicBezTo>
                      <a:pt x="1240" y="1653"/>
                      <a:pt x="591" y="2007"/>
                      <a:pt x="326" y="2774"/>
                    </a:cubicBezTo>
                    <a:cubicBezTo>
                      <a:pt x="1" y="3807"/>
                      <a:pt x="208" y="5105"/>
                      <a:pt x="1093" y="5813"/>
                    </a:cubicBezTo>
                    <a:cubicBezTo>
                      <a:pt x="1807" y="6390"/>
                      <a:pt x="2829" y="6584"/>
                      <a:pt x="3752" y="6584"/>
                    </a:cubicBezTo>
                    <a:cubicBezTo>
                      <a:pt x="3820" y="6584"/>
                      <a:pt x="3888" y="6583"/>
                      <a:pt x="3955" y="6580"/>
                    </a:cubicBezTo>
                    <a:cubicBezTo>
                      <a:pt x="4013" y="6582"/>
                      <a:pt x="4071" y="6583"/>
                      <a:pt x="4131" y="6583"/>
                    </a:cubicBezTo>
                    <a:cubicBezTo>
                      <a:pt x="5035" y="6583"/>
                      <a:pt x="6068" y="6367"/>
                      <a:pt x="6788" y="5813"/>
                    </a:cubicBezTo>
                    <a:cubicBezTo>
                      <a:pt x="7673" y="5105"/>
                      <a:pt x="7909" y="3807"/>
                      <a:pt x="7555" y="2774"/>
                    </a:cubicBezTo>
                    <a:cubicBezTo>
                      <a:pt x="7319" y="2007"/>
                      <a:pt x="6640" y="1653"/>
                      <a:pt x="6050" y="1151"/>
                    </a:cubicBezTo>
                    <a:cubicBezTo>
                      <a:pt x="5371" y="590"/>
                      <a:pt x="4899" y="30"/>
                      <a:pt x="3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62"/>
              <p:cNvSpPr/>
              <p:nvPr/>
            </p:nvSpPr>
            <p:spPr>
              <a:xfrm>
                <a:off x="2923300" y="1690450"/>
                <a:ext cx="80425" cy="20700"/>
              </a:xfrm>
              <a:custGeom>
                <a:rect b="b" l="l" r="r" t="t"/>
                <a:pathLst>
                  <a:path extrusionOk="0" fill="none" h="828" w="3217">
                    <a:moveTo>
                      <a:pt x="0" y="827"/>
                    </a:moveTo>
                    <a:cubicBezTo>
                      <a:pt x="502" y="385"/>
                      <a:pt x="915" y="30"/>
                      <a:pt x="1623" y="1"/>
                    </a:cubicBezTo>
                    <a:cubicBezTo>
                      <a:pt x="2302" y="30"/>
                      <a:pt x="2715" y="385"/>
                      <a:pt x="3216" y="827"/>
                    </a:cubicBezTo>
                  </a:path>
                </a:pathLst>
              </a:custGeom>
              <a:noFill/>
              <a:ln cap="flat" cmpd="sng" w="4425">
                <a:solidFill>
                  <a:schemeClr val="lt1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62"/>
              <p:cNvSpPr/>
              <p:nvPr/>
            </p:nvSpPr>
            <p:spPr>
              <a:xfrm>
                <a:off x="2946150" y="1706700"/>
                <a:ext cx="34700" cy="8875"/>
              </a:xfrm>
              <a:custGeom>
                <a:rect b="b" l="l" r="r" t="t"/>
                <a:pathLst>
                  <a:path extrusionOk="0" fill="none" h="355" w="1388">
                    <a:moveTo>
                      <a:pt x="1" y="354"/>
                    </a:moveTo>
                    <a:cubicBezTo>
                      <a:pt x="237" y="148"/>
                      <a:pt x="414" y="0"/>
                      <a:pt x="709" y="0"/>
                    </a:cubicBezTo>
                    <a:cubicBezTo>
                      <a:pt x="1004" y="0"/>
                      <a:pt x="1152" y="148"/>
                      <a:pt x="1388" y="354"/>
                    </a:cubicBezTo>
                  </a:path>
                </a:pathLst>
              </a:custGeom>
              <a:noFill/>
              <a:ln cap="flat" cmpd="sng" w="4425">
                <a:solidFill>
                  <a:schemeClr val="lt1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62"/>
              <p:cNvSpPr/>
              <p:nvPr/>
            </p:nvSpPr>
            <p:spPr>
              <a:xfrm>
                <a:off x="3038375" y="1750225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0"/>
                    </a:moveTo>
                    <a:lnTo>
                      <a:pt x="0" y="295"/>
                    </a:lnTo>
                    <a:lnTo>
                      <a:pt x="915" y="295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62"/>
              <p:cNvSpPr/>
              <p:nvPr/>
            </p:nvSpPr>
            <p:spPr>
              <a:xfrm>
                <a:off x="3038375" y="1792250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1"/>
                    </a:moveTo>
                    <a:lnTo>
                      <a:pt x="0" y="296"/>
                    </a:lnTo>
                    <a:lnTo>
                      <a:pt x="915" y="296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62"/>
              <p:cNvSpPr/>
              <p:nvPr/>
            </p:nvSpPr>
            <p:spPr>
              <a:xfrm>
                <a:off x="2791250" y="1669800"/>
                <a:ext cx="108450" cy="73800"/>
              </a:xfrm>
              <a:custGeom>
                <a:rect b="b" l="l" r="r" t="t"/>
                <a:pathLst>
                  <a:path extrusionOk="0" h="2952" w="4338">
                    <a:moveTo>
                      <a:pt x="148" y="1"/>
                    </a:moveTo>
                    <a:lnTo>
                      <a:pt x="0" y="237"/>
                    </a:lnTo>
                    <a:lnTo>
                      <a:pt x="4190" y="2951"/>
                    </a:lnTo>
                    <a:lnTo>
                      <a:pt x="4338" y="2715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62"/>
              <p:cNvSpPr/>
              <p:nvPr/>
            </p:nvSpPr>
            <p:spPr>
              <a:xfrm>
                <a:off x="2763950" y="1724400"/>
                <a:ext cx="116575" cy="57550"/>
              </a:xfrm>
              <a:custGeom>
                <a:rect b="b" l="l" r="r" t="t"/>
                <a:pathLst>
                  <a:path extrusionOk="0" h="2302" w="4663">
                    <a:moveTo>
                      <a:pt x="118" y="0"/>
                    </a:moveTo>
                    <a:lnTo>
                      <a:pt x="0" y="236"/>
                    </a:lnTo>
                    <a:lnTo>
                      <a:pt x="4545" y="2302"/>
                    </a:lnTo>
                    <a:lnTo>
                      <a:pt x="4663" y="20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62"/>
              <p:cNvSpPr/>
              <p:nvPr/>
            </p:nvSpPr>
            <p:spPr>
              <a:xfrm>
                <a:off x="2785350" y="1883725"/>
                <a:ext cx="65675" cy="466250"/>
              </a:xfrm>
              <a:custGeom>
                <a:rect b="b" l="l" r="r" t="t"/>
                <a:pathLst>
                  <a:path extrusionOk="0" h="18650" w="2627">
                    <a:moveTo>
                      <a:pt x="148" y="1"/>
                    </a:moveTo>
                    <a:cubicBezTo>
                      <a:pt x="59" y="1"/>
                      <a:pt x="0" y="89"/>
                      <a:pt x="0" y="178"/>
                    </a:cubicBezTo>
                    <a:cubicBezTo>
                      <a:pt x="30" y="325"/>
                      <a:pt x="59" y="916"/>
                      <a:pt x="59" y="1653"/>
                    </a:cubicBezTo>
                    <a:cubicBezTo>
                      <a:pt x="177" y="4870"/>
                      <a:pt x="266" y="6669"/>
                      <a:pt x="413" y="6935"/>
                    </a:cubicBezTo>
                    <a:cubicBezTo>
                      <a:pt x="663" y="7344"/>
                      <a:pt x="1176" y="7421"/>
                      <a:pt x="1696" y="7421"/>
                    </a:cubicBezTo>
                    <a:cubicBezTo>
                      <a:pt x="1850" y="7421"/>
                      <a:pt x="2005" y="7414"/>
                      <a:pt x="2154" y="7407"/>
                    </a:cubicBezTo>
                    <a:lnTo>
                      <a:pt x="2154" y="7407"/>
                    </a:lnTo>
                    <a:cubicBezTo>
                      <a:pt x="2007" y="7614"/>
                      <a:pt x="1830" y="7791"/>
                      <a:pt x="1653" y="7997"/>
                    </a:cubicBezTo>
                    <a:cubicBezTo>
                      <a:pt x="1239" y="8410"/>
                      <a:pt x="826" y="8883"/>
                      <a:pt x="944" y="9561"/>
                    </a:cubicBezTo>
                    <a:cubicBezTo>
                      <a:pt x="974" y="9738"/>
                      <a:pt x="1003" y="10092"/>
                      <a:pt x="1033" y="10594"/>
                    </a:cubicBezTo>
                    <a:cubicBezTo>
                      <a:pt x="1062" y="11037"/>
                      <a:pt x="1092" y="11597"/>
                      <a:pt x="1092" y="12187"/>
                    </a:cubicBezTo>
                    <a:cubicBezTo>
                      <a:pt x="1180" y="13987"/>
                      <a:pt x="1269" y="16436"/>
                      <a:pt x="1476" y="18649"/>
                    </a:cubicBezTo>
                    <a:cubicBezTo>
                      <a:pt x="1594" y="18620"/>
                      <a:pt x="1682" y="18620"/>
                      <a:pt x="1800" y="18590"/>
                    </a:cubicBezTo>
                    <a:cubicBezTo>
                      <a:pt x="1594" y="16377"/>
                      <a:pt x="1505" y="13958"/>
                      <a:pt x="1417" y="12158"/>
                    </a:cubicBezTo>
                    <a:cubicBezTo>
                      <a:pt x="1358" y="10830"/>
                      <a:pt x="1328" y="9856"/>
                      <a:pt x="1269" y="9502"/>
                    </a:cubicBezTo>
                    <a:cubicBezTo>
                      <a:pt x="1180" y="8971"/>
                      <a:pt x="1505" y="8617"/>
                      <a:pt x="1889" y="8204"/>
                    </a:cubicBezTo>
                    <a:cubicBezTo>
                      <a:pt x="2154" y="7938"/>
                      <a:pt x="2420" y="7643"/>
                      <a:pt x="2597" y="7289"/>
                    </a:cubicBezTo>
                    <a:cubicBezTo>
                      <a:pt x="2626" y="7230"/>
                      <a:pt x="2597" y="7171"/>
                      <a:pt x="2567" y="7112"/>
                    </a:cubicBezTo>
                    <a:cubicBezTo>
                      <a:pt x="2538" y="7083"/>
                      <a:pt x="2479" y="7053"/>
                      <a:pt x="2420" y="7053"/>
                    </a:cubicBezTo>
                    <a:lnTo>
                      <a:pt x="2361" y="7053"/>
                    </a:lnTo>
                    <a:cubicBezTo>
                      <a:pt x="2145" y="7075"/>
                      <a:pt x="1898" y="7096"/>
                      <a:pt x="1660" y="7096"/>
                    </a:cubicBezTo>
                    <a:cubicBezTo>
                      <a:pt x="1246" y="7096"/>
                      <a:pt x="858" y="7031"/>
                      <a:pt x="708" y="6788"/>
                    </a:cubicBezTo>
                    <a:cubicBezTo>
                      <a:pt x="561" y="6492"/>
                      <a:pt x="443" y="3217"/>
                      <a:pt x="384" y="1653"/>
                    </a:cubicBezTo>
                    <a:cubicBezTo>
                      <a:pt x="354" y="857"/>
                      <a:pt x="354" y="296"/>
                      <a:pt x="325" y="148"/>
                    </a:cubicBezTo>
                    <a:cubicBezTo>
                      <a:pt x="325" y="60"/>
                      <a:pt x="236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62"/>
              <p:cNvSpPr/>
              <p:nvPr/>
            </p:nvSpPr>
            <p:spPr>
              <a:xfrm>
                <a:off x="2794200" y="1835875"/>
                <a:ext cx="34200" cy="256050"/>
              </a:xfrm>
              <a:custGeom>
                <a:rect b="b" l="l" r="r" t="t"/>
                <a:pathLst>
                  <a:path extrusionOk="0" h="10242" w="1368">
                    <a:moveTo>
                      <a:pt x="1363" y="0"/>
                    </a:moveTo>
                    <a:cubicBezTo>
                      <a:pt x="1354" y="0"/>
                      <a:pt x="1328" y="26"/>
                      <a:pt x="1328" y="26"/>
                    </a:cubicBezTo>
                    <a:cubicBezTo>
                      <a:pt x="1299" y="56"/>
                      <a:pt x="1299" y="56"/>
                      <a:pt x="1269" y="85"/>
                    </a:cubicBezTo>
                    <a:cubicBezTo>
                      <a:pt x="1240" y="115"/>
                      <a:pt x="1181" y="174"/>
                      <a:pt x="1151" y="203"/>
                    </a:cubicBezTo>
                    <a:cubicBezTo>
                      <a:pt x="1092" y="292"/>
                      <a:pt x="1033" y="351"/>
                      <a:pt x="974" y="439"/>
                    </a:cubicBezTo>
                    <a:cubicBezTo>
                      <a:pt x="826" y="646"/>
                      <a:pt x="708" y="853"/>
                      <a:pt x="620" y="1059"/>
                    </a:cubicBezTo>
                    <a:cubicBezTo>
                      <a:pt x="531" y="1295"/>
                      <a:pt x="472" y="1531"/>
                      <a:pt x="413" y="1738"/>
                    </a:cubicBezTo>
                    <a:cubicBezTo>
                      <a:pt x="384" y="1885"/>
                      <a:pt x="354" y="2003"/>
                      <a:pt x="325" y="2151"/>
                    </a:cubicBezTo>
                    <a:cubicBezTo>
                      <a:pt x="266" y="2387"/>
                      <a:pt x="236" y="2623"/>
                      <a:pt x="236" y="2859"/>
                    </a:cubicBezTo>
                    <a:cubicBezTo>
                      <a:pt x="207" y="2918"/>
                      <a:pt x="207" y="2948"/>
                      <a:pt x="207" y="3007"/>
                    </a:cubicBezTo>
                    <a:cubicBezTo>
                      <a:pt x="0" y="5338"/>
                      <a:pt x="89" y="7698"/>
                      <a:pt x="413" y="10000"/>
                    </a:cubicBezTo>
                    <a:cubicBezTo>
                      <a:pt x="443" y="10088"/>
                      <a:pt x="443" y="10177"/>
                      <a:pt x="443" y="10236"/>
                    </a:cubicBezTo>
                    <a:cubicBezTo>
                      <a:pt x="443" y="10240"/>
                      <a:pt x="449" y="10242"/>
                      <a:pt x="459" y="10242"/>
                    </a:cubicBezTo>
                    <a:cubicBezTo>
                      <a:pt x="521" y="10242"/>
                      <a:pt x="738" y="10177"/>
                      <a:pt x="738" y="10177"/>
                    </a:cubicBezTo>
                    <a:lnTo>
                      <a:pt x="767" y="10177"/>
                    </a:lnTo>
                    <a:cubicBezTo>
                      <a:pt x="767" y="10088"/>
                      <a:pt x="738" y="10000"/>
                      <a:pt x="738" y="9911"/>
                    </a:cubicBezTo>
                    <a:cubicBezTo>
                      <a:pt x="413" y="7639"/>
                      <a:pt x="325" y="5338"/>
                      <a:pt x="561" y="3036"/>
                    </a:cubicBezTo>
                    <a:cubicBezTo>
                      <a:pt x="561" y="2771"/>
                      <a:pt x="590" y="2534"/>
                      <a:pt x="649" y="2269"/>
                    </a:cubicBezTo>
                    <a:cubicBezTo>
                      <a:pt x="708" y="1826"/>
                      <a:pt x="826" y="1413"/>
                      <a:pt x="1004" y="1000"/>
                    </a:cubicBezTo>
                    <a:cubicBezTo>
                      <a:pt x="1092" y="853"/>
                      <a:pt x="1181" y="735"/>
                      <a:pt x="1240" y="558"/>
                    </a:cubicBezTo>
                    <a:cubicBezTo>
                      <a:pt x="1269" y="439"/>
                      <a:pt x="1269" y="292"/>
                      <a:pt x="1328" y="144"/>
                    </a:cubicBezTo>
                    <a:cubicBezTo>
                      <a:pt x="1328" y="115"/>
                      <a:pt x="1358" y="56"/>
                      <a:pt x="1358" y="26"/>
                    </a:cubicBezTo>
                    <a:cubicBezTo>
                      <a:pt x="1367" y="7"/>
                      <a:pt x="1367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62"/>
              <p:cNvSpPr/>
              <p:nvPr/>
            </p:nvSpPr>
            <p:spPr>
              <a:xfrm>
                <a:off x="2745500" y="2085650"/>
                <a:ext cx="85600" cy="252325"/>
              </a:xfrm>
              <a:custGeom>
                <a:rect b="b" l="l" r="r" t="t"/>
                <a:pathLst>
                  <a:path extrusionOk="0" h="10093" w="3424">
                    <a:moveTo>
                      <a:pt x="2337" y="1"/>
                    </a:moveTo>
                    <a:cubicBezTo>
                      <a:pt x="2325" y="1"/>
                      <a:pt x="2313" y="3"/>
                      <a:pt x="2302" y="9"/>
                    </a:cubicBezTo>
                    <a:cubicBezTo>
                      <a:pt x="856" y="333"/>
                      <a:pt x="207" y="1750"/>
                      <a:pt x="60" y="2901"/>
                    </a:cubicBezTo>
                    <a:cubicBezTo>
                      <a:pt x="1" y="3255"/>
                      <a:pt x="1" y="3638"/>
                      <a:pt x="30" y="3992"/>
                    </a:cubicBezTo>
                    <a:cubicBezTo>
                      <a:pt x="89" y="4582"/>
                      <a:pt x="237" y="5143"/>
                      <a:pt x="355" y="5674"/>
                    </a:cubicBezTo>
                    <a:lnTo>
                      <a:pt x="1004" y="8566"/>
                    </a:lnTo>
                    <a:cubicBezTo>
                      <a:pt x="1063" y="8861"/>
                      <a:pt x="1152" y="9156"/>
                      <a:pt x="1299" y="9422"/>
                    </a:cubicBezTo>
                    <a:cubicBezTo>
                      <a:pt x="1476" y="9746"/>
                      <a:pt x="1801" y="10012"/>
                      <a:pt x="2096" y="10071"/>
                    </a:cubicBezTo>
                    <a:cubicBezTo>
                      <a:pt x="2184" y="10086"/>
                      <a:pt x="2265" y="10093"/>
                      <a:pt x="2339" y="10093"/>
                    </a:cubicBezTo>
                    <a:cubicBezTo>
                      <a:pt x="2413" y="10093"/>
                      <a:pt x="2479" y="10086"/>
                      <a:pt x="2538" y="10071"/>
                    </a:cubicBezTo>
                    <a:cubicBezTo>
                      <a:pt x="2686" y="10041"/>
                      <a:pt x="2833" y="9982"/>
                      <a:pt x="2952" y="9923"/>
                    </a:cubicBezTo>
                    <a:cubicBezTo>
                      <a:pt x="3070" y="9894"/>
                      <a:pt x="3188" y="9835"/>
                      <a:pt x="3306" y="9805"/>
                    </a:cubicBezTo>
                    <a:cubicBezTo>
                      <a:pt x="3365" y="9805"/>
                      <a:pt x="3424" y="9717"/>
                      <a:pt x="3394" y="9658"/>
                    </a:cubicBezTo>
                    <a:cubicBezTo>
                      <a:pt x="3365" y="9569"/>
                      <a:pt x="3306" y="9540"/>
                      <a:pt x="3247" y="9540"/>
                    </a:cubicBezTo>
                    <a:lnTo>
                      <a:pt x="3217" y="9540"/>
                    </a:lnTo>
                    <a:cubicBezTo>
                      <a:pt x="3099" y="9569"/>
                      <a:pt x="2981" y="9628"/>
                      <a:pt x="2863" y="9687"/>
                    </a:cubicBezTo>
                    <a:cubicBezTo>
                      <a:pt x="2680" y="9756"/>
                      <a:pt x="2497" y="9824"/>
                      <a:pt x="2314" y="9824"/>
                    </a:cubicBezTo>
                    <a:cubicBezTo>
                      <a:pt x="2261" y="9824"/>
                      <a:pt x="2208" y="9819"/>
                      <a:pt x="2155" y="9805"/>
                    </a:cubicBezTo>
                    <a:cubicBezTo>
                      <a:pt x="1919" y="9776"/>
                      <a:pt x="1683" y="9569"/>
                      <a:pt x="1535" y="9304"/>
                    </a:cubicBezTo>
                    <a:cubicBezTo>
                      <a:pt x="1388" y="9068"/>
                      <a:pt x="1329" y="8773"/>
                      <a:pt x="1270" y="8507"/>
                    </a:cubicBezTo>
                    <a:lnTo>
                      <a:pt x="591" y="5615"/>
                    </a:lnTo>
                    <a:cubicBezTo>
                      <a:pt x="473" y="5055"/>
                      <a:pt x="355" y="4464"/>
                      <a:pt x="296" y="3845"/>
                    </a:cubicBezTo>
                    <a:cubicBezTo>
                      <a:pt x="266" y="3550"/>
                      <a:pt x="296" y="3225"/>
                      <a:pt x="325" y="2930"/>
                    </a:cubicBezTo>
                    <a:cubicBezTo>
                      <a:pt x="443" y="1868"/>
                      <a:pt x="1063" y="569"/>
                      <a:pt x="2361" y="274"/>
                    </a:cubicBezTo>
                    <a:cubicBezTo>
                      <a:pt x="2450" y="245"/>
                      <a:pt x="2479" y="186"/>
                      <a:pt x="2479" y="97"/>
                    </a:cubicBezTo>
                    <a:cubicBezTo>
                      <a:pt x="2455" y="49"/>
                      <a:pt x="2392" y="1"/>
                      <a:pt x="2337" y="1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62"/>
              <p:cNvSpPr/>
              <p:nvPr/>
            </p:nvSpPr>
            <p:spPr>
              <a:xfrm>
                <a:off x="2746975" y="2186175"/>
                <a:ext cx="84125" cy="151800"/>
              </a:xfrm>
              <a:custGeom>
                <a:rect b="b" l="l" r="r" t="t"/>
                <a:pathLst>
                  <a:path extrusionOk="0" h="6072" w="3365">
                    <a:moveTo>
                      <a:pt x="266" y="1"/>
                    </a:moveTo>
                    <a:lnTo>
                      <a:pt x="1" y="60"/>
                    </a:lnTo>
                    <a:cubicBezTo>
                      <a:pt x="60" y="620"/>
                      <a:pt x="178" y="1152"/>
                      <a:pt x="296" y="1653"/>
                    </a:cubicBezTo>
                    <a:lnTo>
                      <a:pt x="945" y="4545"/>
                    </a:lnTo>
                    <a:cubicBezTo>
                      <a:pt x="1004" y="4840"/>
                      <a:pt x="1093" y="5135"/>
                      <a:pt x="1240" y="5401"/>
                    </a:cubicBezTo>
                    <a:cubicBezTo>
                      <a:pt x="1417" y="5725"/>
                      <a:pt x="1742" y="5991"/>
                      <a:pt x="2037" y="6050"/>
                    </a:cubicBezTo>
                    <a:cubicBezTo>
                      <a:pt x="2111" y="6065"/>
                      <a:pt x="2184" y="6072"/>
                      <a:pt x="2258" y="6072"/>
                    </a:cubicBezTo>
                    <a:cubicBezTo>
                      <a:pt x="2332" y="6072"/>
                      <a:pt x="2406" y="6065"/>
                      <a:pt x="2479" y="6050"/>
                    </a:cubicBezTo>
                    <a:cubicBezTo>
                      <a:pt x="2627" y="6020"/>
                      <a:pt x="2774" y="5961"/>
                      <a:pt x="2893" y="5902"/>
                    </a:cubicBezTo>
                    <a:cubicBezTo>
                      <a:pt x="3011" y="5873"/>
                      <a:pt x="3129" y="5814"/>
                      <a:pt x="3247" y="5784"/>
                    </a:cubicBezTo>
                    <a:cubicBezTo>
                      <a:pt x="3306" y="5784"/>
                      <a:pt x="3365" y="5696"/>
                      <a:pt x="3335" y="5637"/>
                    </a:cubicBezTo>
                    <a:cubicBezTo>
                      <a:pt x="3306" y="5548"/>
                      <a:pt x="3247" y="5519"/>
                      <a:pt x="3188" y="5519"/>
                    </a:cubicBezTo>
                    <a:lnTo>
                      <a:pt x="3158" y="5519"/>
                    </a:lnTo>
                    <a:cubicBezTo>
                      <a:pt x="3040" y="5548"/>
                      <a:pt x="2922" y="5607"/>
                      <a:pt x="2804" y="5666"/>
                    </a:cubicBezTo>
                    <a:cubicBezTo>
                      <a:pt x="2621" y="5735"/>
                      <a:pt x="2438" y="5803"/>
                      <a:pt x="2255" y="5803"/>
                    </a:cubicBezTo>
                    <a:cubicBezTo>
                      <a:pt x="2202" y="5803"/>
                      <a:pt x="2149" y="5798"/>
                      <a:pt x="2096" y="5784"/>
                    </a:cubicBezTo>
                    <a:cubicBezTo>
                      <a:pt x="1860" y="5755"/>
                      <a:pt x="1624" y="5548"/>
                      <a:pt x="1476" y="5283"/>
                    </a:cubicBezTo>
                    <a:cubicBezTo>
                      <a:pt x="1329" y="5047"/>
                      <a:pt x="1270" y="4752"/>
                      <a:pt x="1211" y="4486"/>
                    </a:cubicBezTo>
                    <a:lnTo>
                      <a:pt x="532" y="1594"/>
                    </a:lnTo>
                    <a:cubicBezTo>
                      <a:pt x="443" y="1093"/>
                      <a:pt x="325" y="532"/>
                      <a:pt x="26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62"/>
              <p:cNvSpPr/>
              <p:nvPr/>
            </p:nvSpPr>
            <p:spPr>
              <a:xfrm>
                <a:off x="2808950" y="2314000"/>
                <a:ext cx="39125" cy="22025"/>
              </a:xfrm>
              <a:custGeom>
                <a:rect b="b" l="l" r="r" t="t"/>
                <a:pathLst>
                  <a:path extrusionOk="0" h="881" w="1565">
                    <a:moveTo>
                      <a:pt x="1018" y="0"/>
                    </a:moveTo>
                    <a:cubicBezTo>
                      <a:pt x="837" y="0"/>
                      <a:pt x="651" y="100"/>
                      <a:pt x="532" y="199"/>
                    </a:cubicBezTo>
                    <a:cubicBezTo>
                      <a:pt x="473" y="229"/>
                      <a:pt x="443" y="288"/>
                      <a:pt x="384" y="347"/>
                    </a:cubicBezTo>
                    <a:cubicBezTo>
                      <a:pt x="207" y="524"/>
                      <a:pt x="0" y="789"/>
                      <a:pt x="295" y="819"/>
                    </a:cubicBezTo>
                    <a:cubicBezTo>
                      <a:pt x="460" y="855"/>
                      <a:pt x="624" y="880"/>
                      <a:pt x="781" y="880"/>
                    </a:cubicBezTo>
                    <a:cubicBezTo>
                      <a:pt x="878" y="880"/>
                      <a:pt x="973" y="871"/>
                      <a:pt x="1063" y="848"/>
                    </a:cubicBezTo>
                    <a:cubicBezTo>
                      <a:pt x="1387" y="760"/>
                      <a:pt x="1564" y="317"/>
                      <a:pt x="1269" y="81"/>
                    </a:cubicBezTo>
                    <a:cubicBezTo>
                      <a:pt x="1192" y="23"/>
                      <a:pt x="1106" y="0"/>
                      <a:pt x="1018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62"/>
              <p:cNvSpPr/>
              <p:nvPr/>
            </p:nvSpPr>
            <p:spPr>
              <a:xfrm>
                <a:off x="2808200" y="2082100"/>
                <a:ext cx="128400" cy="233950"/>
              </a:xfrm>
              <a:custGeom>
                <a:rect b="b" l="l" r="r" t="t"/>
                <a:pathLst>
                  <a:path extrusionOk="0" h="9358" w="5136">
                    <a:moveTo>
                      <a:pt x="694" y="0"/>
                    </a:moveTo>
                    <a:cubicBezTo>
                      <a:pt x="517" y="0"/>
                      <a:pt x="334" y="20"/>
                      <a:pt x="148" y="62"/>
                    </a:cubicBezTo>
                    <a:cubicBezTo>
                      <a:pt x="60" y="92"/>
                      <a:pt x="1" y="151"/>
                      <a:pt x="30" y="239"/>
                    </a:cubicBezTo>
                    <a:cubicBezTo>
                      <a:pt x="30" y="288"/>
                      <a:pt x="89" y="336"/>
                      <a:pt x="143" y="336"/>
                    </a:cubicBezTo>
                    <a:cubicBezTo>
                      <a:pt x="155" y="336"/>
                      <a:pt x="167" y="333"/>
                      <a:pt x="178" y="328"/>
                    </a:cubicBezTo>
                    <a:lnTo>
                      <a:pt x="207" y="328"/>
                    </a:lnTo>
                    <a:cubicBezTo>
                      <a:pt x="377" y="289"/>
                      <a:pt x="543" y="271"/>
                      <a:pt x="705" y="271"/>
                    </a:cubicBezTo>
                    <a:cubicBezTo>
                      <a:pt x="1783" y="271"/>
                      <a:pt x="2675" y="1063"/>
                      <a:pt x="3188" y="1833"/>
                    </a:cubicBezTo>
                    <a:cubicBezTo>
                      <a:pt x="3335" y="2098"/>
                      <a:pt x="3483" y="2393"/>
                      <a:pt x="3601" y="2688"/>
                    </a:cubicBezTo>
                    <a:cubicBezTo>
                      <a:pt x="3837" y="3249"/>
                      <a:pt x="3955" y="3839"/>
                      <a:pt x="4073" y="4400"/>
                    </a:cubicBezTo>
                    <a:lnTo>
                      <a:pt x="4722" y="7292"/>
                    </a:lnTo>
                    <a:cubicBezTo>
                      <a:pt x="4811" y="7557"/>
                      <a:pt x="4870" y="7852"/>
                      <a:pt x="4840" y="8118"/>
                    </a:cubicBezTo>
                    <a:cubicBezTo>
                      <a:pt x="4840" y="8413"/>
                      <a:pt x="4693" y="8708"/>
                      <a:pt x="4486" y="8856"/>
                    </a:cubicBezTo>
                    <a:cubicBezTo>
                      <a:pt x="4309" y="9003"/>
                      <a:pt x="4073" y="9033"/>
                      <a:pt x="3807" y="9033"/>
                    </a:cubicBezTo>
                    <a:cubicBezTo>
                      <a:pt x="3660" y="9033"/>
                      <a:pt x="3542" y="9062"/>
                      <a:pt x="3424" y="9092"/>
                    </a:cubicBezTo>
                    <a:cubicBezTo>
                      <a:pt x="3335" y="9092"/>
                      <a:pt x="3306" y="9180"/>
                      <a:pt x="3306" y="9239"/>
                    </a:cubicBezTo>
                    <a:cubicBezTo>
                      <a:pt x="3335" y="9328"/>
                      <a:pt x="3394" y="9357"/>
                      <a:pt x="3483" y="9357"/>
                    </a:cubicBezTo>
                    <a:cubicBezTo>
                      <a:pt x="3571" y="9328"/>
                      <a:pt x="3689" y="9328"/>
                      <a:pt x="3807" y="9298"/>
                    </a:cubicBezTo>
                    <a:cubicBezTo>
                      <a:pt x="3955" y="9298"/>
                      <a:pt x="4102" y="9269"/>
                      <a:pt x="4250" y="9239"/>
                    </a:cubicBezTo>
                    <a:cubicBezTo>
                      <a:pt x="4398" y="9210"/>
                      <a:pt x="4545" y="9151"/>
                      <a:pt x="4663" y="9062"/>
                    </a:cubicBezTo>
                    <a:cubicBezTo>
                      <a:pt x="4899" y="8856"/>
                      <a:pt x="5076" y="8501"/>
                      <a:pt x="5106" y="8147"/>
                    </a:cubicBezTo>
                    <a:cubicBezTo>
                      <a:pt x="5135" y="7823"/>
                      <a:pt x="5047" y="7528"/>
                      <a:pt x="4988" y="7233"/>
                    </a:cubicBezTo>
                    <a:lnTo>
                      <a:pt x="4339" y="4341"/>
                    </a:lnTo>
                    <a:cubicBezTo>
                      <a:pt x="4220" y="3810"/>
                      <a:pt x="4102" y="3249"/>
                      <a:pt x="3896" y="2688"/>
                    </a:cubicBezTo>
                    <a:cubicBezTo>
                      <a:pt x="3748" y="2364"/>
                      <a:pt x="3601" y="2010"/>
                      <a:pt x="3394" y="1685"/>
                    </a:cubicBezTo>
                    <a:cubicBezTo>
                      <a:pt x="2856" y="865"/>
                      <a:pt x="1872" y="0"/>
                      <a:pt x="694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62"/>
              <p:cNvSpPr/>
              <p:nvPr/>
            </p:nvSpPr>
            <p:spPr>
              <a:xfrm>
                <a:off x="2890825" y="2151500"/>
                <a:ext cx="45775" cy="164550"/>
              </a:xfrm>
              <a:custGeom>
                <a:rect b="b" l="l" r="r" t="t"/>
                <a:pathLst>
                  <a:path extrusionOk="0" h="6582" w="1831">
                    <a:moveTo>
                      <a:pt x="591" y="1"/>
                    </a:moveTo>
                    <a:lnTo>
                      <a:pt x="325" y="60"/>
                    </a:lnTo>
                    <a:cubicBezTo>
                      <a:pt x="532" y="562"/>
                      <a:pt x="650" y="1122"/>
                      <a:pt x="768" y="1624"/>
                    </a:cubicBezTo>
                    <a:lnTo>
                      <a:pt x="1417" y="4516"/>
                    </a:lnTo>
                    <a:cubicBezTo>
                      <a:pt x="1506" y="4781"/>
                      <a:pt x="1565" y="5076"/>
                      <a:pt x="1535" y="5342"/>
                    </a:cubicBezTo>
                    <a:cubicBezTo>
                      <a:pt x="1535" y="5637"/>
                      <a:pt x="1388" y="5932"/>
                      <a:pt x="1181" y="6080"/>
                    </a:cubicBezTo>
                    <a:cubicBezTo>
                      <a:pt x="1004" y="6227"/>
                      <a:pt x="768" y="6257"/>
                      <a:pt x="502" y="6257"/>
                    </a:cubicBezTo>
                    <a:cubicBezTo>
                      <a:pt x="355" y="6257"/>
                      <a:pt x="237" y="6286"/>
                      <a:pt x="119" y="6316"/>
                    </a:cubicBezTo>
                    <a:cubicBezTo>
                      <a:pt x="30" y="6316"/>
                      <a:pt x="1" y="6404"/>
                      <a:pt x="1" y="6463"/>
                    </a:cubicBezTo>
                    <a:cubicBezTo>
                      <a:pt x="30" y="6552"/>
                      <a:pt x="89" y="6581"/>
                      <a:pt x="178" y="6581"/>
                    </a:cubicBezTo>
                    <a:cubicBezTo>
                      <a:pt x="266" y="6552"/>
                      <a:pt x="384" y="6552"/>
                      <a:pt x="502" y="6522"/>
                    </a:cubicBezTo>
                    <a:cubicBezTo>
                      <a:pt x="650" y="6522"/>
                      <a:pt x="797" y="6493"/>
                      <a:pt x="945" y="6463"/>
                    </a:cubicBezTo>
                    <a:cubicBezTo>
                      <a:pt x="1093" y="6434"/>
                      <a:pt x="1240" y="6404"/>
                      <a:pt x="1358" y="6286"/>
                    </a:cubicBezTo>
                    <a:cubicBezTo>
                      <a:pt x="1594" y="6080"/>
                      <a:pt x="1771" y="5725"/>
                      <a:pt x="1801" y="5371"/>
                    </a:cubicBezTo>
                    <a:cubicBezTo>
                      <a:pt x="1830" y="5047"/>
                      <a:pt x="1742" y="4752"/>
                      <a:pt x="1683" y="4457"/>
                    </a:cubicBezTo>
                    <a:lnTo>
                      <a:pt x="1034" y="1565"/>
                    </a:lnTo>
                    <a:cubicBezTo>
                      <a:pt x="915" y="1063"/>
                      <a:pt x="797" y="532"/>
                      <a:pt x="591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62"/>
              <p:cNvSpPr/>
              <p:nvPr/>
            </p:nvSpPr>
            <p:spPr>
              <a:xfrm>
                <a:off x="2873425" y="2301625"/>
                <a:ext cx="39550" cy="21225"/>
              </a:xfrm>
              <a:custGeom>
                <a:rect b="b" l="l" r="r" t="t"/>
                <a:pathLst>
                  <a:path extrusionOk="0" h="849" w="1582">
                    <a:moveTo>
                      <a:pt x="600" y="0"/>
                    </a:moveTo>
                    <a:cubicBezTo>
                      <a:pt x="404" y="0"/>
                      <a:pt x="216" y="72"/>
                      <a:pt x="136" y="252"/>
                    </a:cubicBezTo>
                    <a:cubicBezTo>
                      <a:pt x="0" y="550"/>
                      <a:pt x="289" y="849"/>
                      <a:pt x="589" y="849"/>
                    </a:cubicBezTo>
                    <a:cubicBezTo>
                      <a:pt x="615" y="849"/>
                      <a:pt x="641" y="846"/>
                      <a:pt x="667" y="842"/>
                    </a:cubicBezTo>
                    <a:cubicBezTo>
                      <a:pt x="903" y="812"/>
                      <a:pt x="1139" y="665"/>
                      <a:pt x="1346" y="517"/>
                    </a:cubicBezTo>
                    <a:cubicBezTo>
                      <a:pt x="1582" y="311"/>
                      <a:pt x="1287" y="163"/>
                      <a:pt x="1051" y="104"/>
                    </a:cubicBezTo>
                    <a:cubicBezTo>
                      <a:pt x="992" y="75"/>
                      <a:pt x="903" y="45"/>
                      <a:pt x="874" y="45"/>
                    </a:cubicBezTo>
                    <a:cubicBezTo>
                      <a:pt x="788" y="16"/>
                      <a:pt x="693" y="0"/>
                      <a:pt x="600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62"/>
              <p:cNvSpPr/>
              <p:nvPr/>
            </p:nvSpPr>
            <p:spPr>
              <a:xfrm>
                <a:off x="3022150" y="2043075"/>
                <a:ext cx="83375" cy="82650"/>
              </a:xfrm>
              <a:custGeom>
                <a:rect b="b" l="l" r="r" t="t"/>
                <a:pathLst>
                  <a:path extrusionOk="0" h="3306" w="3335">
                    <a:moveTo>
                      <a:pt x="1682" y="0"/>
                    </a:moveTo>
                    <a:cubicBezTo>
                      <a:pt x="738" y="0"/>
                      <a:pt x="0" y="738"/>
                      <a:pt x="0" y="1653"/>
                    </a:cubicBezTo>
                    <a:cubicBezTo>
                      <a:pt x="0" y="2568"/>
                      <a:pt x="738" y="3305"/>
                      <a:pt x="1682" y="3305"/>
                    </a:cubicBezTo>
                    <a:cubicBezTo>
                      <a:pt x="2597" y="3305"/>
                      <a:pt x="3334" y="2568"/>
                      <a:pt x="3334" y="1653"/>
                    </a:cubicBezTo>
                    <a:cubicBezTo>
                      <a:pt x="3334" y="738"/>
                      <a:pt x="2597" y="0"/>
                      <a:pt x="16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62"/>
              <p:cNvSpPr/>
              <p:nvPr/>
            </p:nvSpPr>
            <p:spPr>
              <a:xfrm>
                <a:off x="2948375" y="1838725"/>
                <a:ext cx="115825" cy="227975"/>
              </a:xfrm>
              <a:custGeom>
                <a:rect b="b" l="l" r="r" t="t"/>
                <a:pathLst>
                  <a:path extrusionOk="0" h="9119" w="4633">
                    <a:moveTo>
                      <a:pt x="0" y="1"/>
                    </a:moveTo>
                    <a:lnTo>
                      <a:pt x="0" y="1"/>
                    </a:lnTo>
                    <a:cubicBezTo>
                      <a:pt x="59" y="60"/>
                      <a:pt x="89" y="119"/>
                      <a:pt x="148" y="207"/>
                    </a:cubicBezTo>
                    <a:cubicBezTo>
                      <a:pt x="266" y="414"/>
                      <a:pt x="443" y="621"/>
                      <a:pt x="620" y="798"/>
                    </a:cubicBezTo>
                    <a:cubicBezTo>
                      <a:pt x="768" y="886"/>
                      <a:pt x="856" y="975"/>
                      <a:pt x="974" y="1093"/>
                    </a:cubicBezTo>
                    <a:cubicBezTo>
                      <a:pt x="1004" y="1093"/>
                      <a:pt x="1004" y="1122"/>
                      <a:pt x="1004" y="1122"/>
                    </a:cubicBezTo>
                    <a:cubicBezTo>
                      <a:pt x="1181" y="1299"/>
                      <a:pt x="1358" y="1476"/>
                      <a:pt x="1476" y="1624"/>
                    </a:cubicBezTo>
                    <a:cubicBezTo>
                      <a:pt x="1594" y="1742"/>
                      <a:pt x="1682" y="1889"/>
                      <a:pt x="1771" y="1978"/>
                    </a:cubicBezTo>
                    <a:cubicBezTo>
                      <a:pt x="2449" y="2952"/>
                      <a:pt x="2863" y="4043"/>
                      <a:pt x="3217" y="5017"/>
                    </a:cubicBezTo>
                    <a:cubicBezTo>
                      <a:pt x="3541" y="6020"/>
                      <a:pt x="3866" y="7053"/>
                      <a:pt x="4102" y="8115"/>
                    </a:cubicBezTo>
                    <a:cubicBezTo>
                      <a:pt x="4161" y="8410"/>
                      <a:pt x="4220" y="8706"/>
                      <a:pt x="4279" y="8971"/>
                    </a:cubicBezTo>
                    <a:cubicBezTo>
                      <a:pt x="4308" y="9089"/>
                      <a:pt x="4397" y="9119"/>
                      <a:pt x="4485" y="9119"/>
                    </a:cubicBezTo>
                    <a:cubicBezTo>
                      <a:pt x="4603" y="9089"/>
                      <a:pt x="4633" y="9001"/>
                      <a:pt x="4603" y="8912"/>
                    </a:cubicBezTo>
                    <a:cubicBezTo>
                      <a:pt x="4544" y="8617"/>
                      <a:pt x="4485" y="8351"/>
                      <a:pt x="4426" y="8056"/>
                    </a:cubicBezTo>
                    <a:cubicBezTo>
                      <a:pt x="4190" y="6994"/>
                      <a:pt x="3866" y="5932"/>
                      <a:pt x="3512" y="4899"/>
                    </a:cubicBezTo>
                    <a:cubicBezTo>
                      <a:pt x="3187" y="3955"/>
                      <a:pt x="2774" y="2893"/>
                      <a:pt x="2125" y="1919"/>
                    </a:cubicBezTo>
                    <a:cubicBezTo>
                      <a:pt x="2095" y="1889"/>
                      <a:pt x="2066" y="1830"/>
                      <a:pt x="2036" y="1801"/>
                    </a:cubicBezTo>
                    <a:cubicBezTo>
                      <a:pt x="1918" y="1653"/>
                      <a:pt x="1800" y="1476"/>
                      <a:pt x="1682" y="1329"/>
                    </a:cubicBezTo>
                    <a:cubicBezTo>
                      <a:pt x="1594" y="1270"/>
                      <a:pt x="1535" y="1181"/>
                      <a:pt x="1446" y="1093"/>
                    </a:cubicBezTo>
                    <a:cubicBezTo>
                      <a:pt x="1063" y="680"/>
                      <a:pt x="590" y="29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62"/>
              <p:cNvSpPr/>
              <p:nvPr/>
            </p:nvSpPr>
            <p:spPr>
              <a:xfrm>
                <a:off x="3050900" y="2040125"/>
                <a:ext cx="13300" cy="26575"/>
              </a:xfrm>
              <a:custGeom>
                <a:rect b="b" l="l" r="r" t="t"/>
                <a:pathLst>
                  <a:path extrusionOk="0" h="1063" w="532">
                    <a:moveTo>
                      <a:pt x="325" y="0"/>
                    </a:moveTo>
                    <a:cubicBezTo>
                      <a:pt x="266" y="0"/>
                      <a:pt x="237" y="30"/>
                      <a:pt x="178" y="30"/>
                    </a:cubicBezTo>
                    <a:lnTo>
                      <a:pt x="1" y="59"/>
                    </a:lnTo>
                    <a:cubicBezTo>
                      <a:pt x="60" y="354"/>
                      <a:pt x="119" y="650"/>
                      <a:pt x="178" y="915"/>
                    </a:cubicBezTo>
                    <a:cubicBezTo>
                      <a:pt x="207" y="1033"/>
                      <a:pt x="296" y="1063"/>
                      <a:pt x="384" y="1063"/>
                    </a:cubicBezTo>
                    <a:cubicBezTo>
                      <a:pt x="502" y="1033"/>
                      <a:pt x="532" y="945"/>
                      <a:pt x="502" y="856"/>
                    </a:cubicBezTo>
                    <a:cubicBezTo>
                      <a:pt x="443" y="561"/>
                      <a:pt x="384" y="295"/>
                      <a:pt x="325" y="0"/>
                    </a:cubicBezTo>
                    <a:close/>
                  </a:path>
                </a:pathLst>
              </a:custGeom>
              <a:solidFill>
                <a:srgbClr val="E4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62"/>
              <p:cNvSpPr/>
              <p:nvPr/>
            </p:nvSpPr>
            <p:spPr>
              <a:xfrm>
                <a:off x="3041325" y="2062250"/>
                <a:ext cx="45025" cy="44300"/>
              </a:xfrm>
              <a:custGeom>
                <a:rect b="b" l="l" r="r" t="t"/>
                <a:pathLst>
                  <a:path extrusionOk="0" h="1772" w="1801">
                    <a:moveTo>
                      <a:pt x="915" y="1"/>
                    </a:moveTo>
                    <a:cubicBezTo>
                      <a:pt x="413" y="1"/>
                      <a:pt x="0" y="384"/>
                      <a:pt x="0" y="886"/>
                    </a:cubicBezTo>
                    <a:cubicBezTo>
                      <a:pt x="0" y="1387"/>
                      <a:pt x="413" y="1771"/>
                      <a:pt x="915" y="1771"/>
                    </a:cubicBezTo>
                    <a:cubicBezTo>
                      <a:pt x="1387" y="1771"/>
                      <a:pt x="1800" y="1387"/>
                      <a:pt x="1800" y="886"/>
                    </a:cubicBezTo>
                    <a:cubicBezTo>
                      <a:pt x="1800" y="384"/>
                      <a:pt x="1387" y="1"/>
                      <a:pt x="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62"/>
              <p:cNvSpPr/>
              <p:nvPr/>
            </p:nvSpPr>
            <p:spPr>
              <a:xfrm>
                <a:off x="2605350" y="2877400"/>
                <a:ext cx="373300" cy="1147850"/>
              </a:xfrm>
              <a:custGeom>
                <a:rect b="b" l="l" r="r" t="t"/>
                <a:pathLst>
                  <a:path extrusionOk="0" fill="none" h="45914" w="14932">
                    <a:moveTo>
                      <a:pt x="13220" y="0"/>
                    </a:moveTo>
                    <a:cubicBezTo>
                      <a:pt x="14105" y="3777"/>
                      <a:pt x="14931" y="9679"/>
                      <a:pt x="13780" y="16701"/>
                    </a:cubicBezTo>
                    <a:cubicBezTo>
                      <a:pt x="13102" y="20950"/>
                      <a:pt x="11862" y="24462"/>
                      <a:pt x="10712" y="27147"/>
                    </a:cubicBezTo>
                    <a:cubicBezTo>
                      <a:pt x="7141" y="33402"/>
                      <a:pt x="3571" y="39658"/>
                      <a:pt x="0" y="45914"/>
                    </a:cubicBezTo>
                  </a:path>
                </a:pathLst>
              </a:custGeom>
              <a:noFill/>
              <a:ln cap="flat" cmpd="sng" w="5900">
                <a:solidFill>
                  <a:srgbClr val="272127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0" name="Google Shape;910;p62"/>
            <p:cNvGrpSpPr/>
            <p:nvPr/>
          </p:nvGrpSpPr>
          <p:grpSpPr>
            <a:xfrm>
              <a:off x="1403008" y="2023419"/>
              <a:ext cx="502025" cy="694850"/>
              <a:chOff x="3813925" y="2740550"/>
              <a:chExt cx="502025" cy="694850"/>
            </a:xfrm>
          </p:grpSpPr>
          <p:sp>
            <p:nvSpPr>
              <p:cNvPr id="911" name="Google Shape;911;p62"/>
              <p:cNvSpPr/>
              <p:nvPr/>
            </p:nvSpPr>
            <p:spPr>
              <a:xfrm>
                <a:off x="3890375" y="2740550"/>
                <a:ext cx="69175" cy="265375"/>
              </a:xfrm>
              <a:custGeom>
                <a:rect b="b" l="l" r="r" t="t"/>
                <a:pathLst>
                  <a:path extrusionOk="0" h="10615" w="2767">
                    <a:moveTo>
                      <a:pt x="0" y="9243"/>
                    </a:moveTo>
                    <a:cubicBezTo>
                      <a:pt x="405" y="9467"/>
                      <a:pt x="563" y="10389"/>
                      <a:pt x="967" y="10614"/>
                    </a:cubicBezTo>
                    <a:cubicBezTo>
                      <a:pt x="1012" y="10547"/>
                      <a:pt x="1305" y="9782"/>
                      <a:pt x="1327" y="9715"/>
                    </a:cubicBezTo>
                    <a:cubicBezTo>
                      <a:pt x="1552" y="9153"/>
                      <a:pt x="1664" y="8501"/>
                      <a:pt x="1799" y="7826"/>
                    </a:cubicBezTo>
                    <a:cubicBezTo>
                      <a:pt x="2114" y="6252"/>
                      <a:pt x="2451" y="4656"/>
                      <a:pt x="2654" y="2947"/>
                    </a:cubicBezTo>
                    <a:cubicBezTo>
                      <a:pt x="2699" y="2609"/>
                      <a:pt x="2766" y="2227"/>
                      <a:pt x="2744" y="1912"/>
                    </a:cubicBezTo>
                    <a:cubicBezTo>
                      <a:pt x="2699" y="1170"/>
                      <a:pt x="2361" y="563"/>
                      <a:pt x="1979" y="1"/>
                    </a:cubicBezTo>
                    <a:cubicBezTo>
                      <a:pt x="1934" y="1"/>
                      <a:pt x="1934" y="23"/>
                      <a:pt x="1957" y="46"/>
                    </a:cubicBezTo>
                    <a:cubicBezTo>
                      <a:pt x="1237" y="3037"/>
                      <a:pt x="630" y="6095"/>
                      <a:pt x="0" y="9220"/>
                    </a:cubicBezTo>
                    <a:cubicBezTo>
                      <a:pt x="0" y="9220"/>
                      <a:pt x="0" y="9243"/>
                      <a:pt x="0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62"/>
              <p:cNvSpPr/>
              <p:nvPr/>
            </p:nvSpPr>
            <p:spPr>
              <a:xfrm>
                <a:off x="3880825" y="2971600"/>
                <a:ext cx="226000" cy="463800"/>
              </a:xfrm>
              <a:custGeom>
                <a:rect b="b" l="l" r="r" t="t"/>
                <a:pathLst>
                  <a:path extrusionOk="0" h="18552" w="9040">
                    <a:moveTo>
                      <a:pt x="8927" y="15089"/>
                    </a:moveTo>
                    <a:cubicBezTo>
                      <a:pt x="8792" y="14436"/>
                      <a:pt x="8410" y="13627"/>
                      <a:pt x="7960" y="12952"/>
                    </a:cubicBezTo>
                    <a:cubicBezTo>
                      <a:pt x="7533" y="12278"/>
                      <a:pt x="7173" y="11536"/>
                      <a:pt x="6836" y="10974"/>
                    </a:cubicBezTo>
                    <a:cubicBezTo>
                      <a:pt x="6431" y="10322"/>
                      <a:pt x="6071" y="9625"/>
                      <a:pt x="5734" y="8950"/>
                    </a:cubicBezTo>
                    <a:cubicBezTo>
                      <a:pt x="5397" y="8275"/>
                      <a:pt x="5015" y="7601"/>
                      <a:pt x="4655" y="6926"/>
                    </a:cubicBezTo>
                    <a:cubicBezTo>
                      <a:pt x="3553" y="4723"/>
                      <a:pt x="2699" y="2901"/>
                      <a:pt x="1439" y="855"/>
                    </a:cubicBezTo>
                    <a:cubicBezTo>
                      <a:pt x="1259" y="563"/>
                      <a:pt x="1102" y="270"/>
                      <a:pt x="922" y="1"/>
                    </a:cubicBezTo>
                    <a:cubicBezTo>
                      <a:pt x="630" y="248"/>
                      <a:pt x="315" y="495"/>
                      <a:pt x="0" y="743"/>
                    </a:cubicBezTo>
                    <a:cubicBezTo>
                      <a:pt x="45" y="833"/>
                      <a:pt x="113" y="945"/>
                      <a:pt x="158" y="1035"/>
                    </a:cubicBezTo>
                    <a:cubicBezTo>
                      <a:pt x="1147" y="2811"/>
                      <a:pt x="2226" y="4655"/>
                      <a:pt x="3148" y="6409"/>
                    </a:cubicBezTo>
                    <a:cubicBezTo>
                      <a:pt x="4273" y="8523"/>
                      <a:pt x="5307" y="10614"/>
                      <a:pt x="6364" y="12660"/>
                    </a:cubicBezTo>
                    <a:cubicBezTo>
                      <a:pt x="5149" y="12368"/>
                      <a:pt x="4273" y="12817"/>
                      <a:pt x="3710" y="13560"/>
                    </a:cubicBezTo>
                    <a:cubicBezTo>
                      <a:pt x="3081" y="14391"/>
                      <a:pt x="2991" y="15606"/>
                      <a:pt x="3283" y="16438"/>
                    </a:cubicBezTo>
                    <a:cubicBezTo>
                      <a:pt x="3620" y="17337"/>
                      <a:pt x="4632" y="18169"/>
                      <a:pt x="5712" y="18349"/>
                    </a:cubicBezTo>
                    <a:cubicBezTo>
                      <a:pt x="6836" y="18551"/>
                      <a:pt x="7825" y="18079"/>
                      <a:pt x="8455" y="17225"/>
                    </a:cubicBezTo>
                    <a:cubicBezTo>
                      <a:pt x="8815" y="16730"/>
                      <a:pt x="9040" y="15741"/>
                      <a:pt x="8927" y="15089"/>
                    </a:cubicBezTo>
                    <a:close/>
                    <a:moveTo>
                      <a:pt x="8208" y="15808"/>
                    </a:moveTo>
                    <a:cubicBezTo>
                      <a:pt x="8028" y="17112"/>
                      <a:pt x="6566" y="18079"/>
                      <a:pt x="5082" y="17292"/>
                    </a:cubicBezTo>
                    <a:cubicBezTo>
                      <a:pt x="4902" y="17202"/>
                      <a:pt x="4632" y="16955"/>
                      <a:pt x="4520" y="16865"/>
                    </a:cubicBezTo>
                    <a:cubicBezTo>
                      <a:pt x="4048" y="16393"/>
                      <a:pt x="3733" y="15606"/>
                      <a:pt x="4003" y="14751"/>
                    </a:cubicBezTo>
                    <a:cubicBezTo>
                      <a:pt x="4295" y="13829"/>
                      <a:pt x="4992" y="13447"/>
                      <a:pt x="5577" y="13357"/>
                    </a:cubicBezTo>
                    <a:cubicBezTo>
                      <a:pt x="6521" y="13200"/>
                      <a:pt x="7488" y="13829"/>
                      <a:pt x="7848" y="14347"/>
                    </a:cubicBezTo>
                    <a:cubicBezTo>
                      <a:pt x="8140" y="14774"/>
                      <a:pt x="8275" y="15246"/>
                      <a:pt x="8208" y="15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62"/>
              <p:cNvSpPr/>
              <p:nvPr/>
            </p:nvSpPr>
            <p:spPr>
              <a:xfrm>
                <a:off x="3813925" y="2750125"/>
                <a:ext cx="502025" cy="561600"/>
              </a:xfrm>
              <a:custGeom>
                <a:rect b="b" l="l" r="r" t="t"/>
                <a:pathLst>
                  <a:path extrusionOk="0" h="22464" w="20081">
                    <a:moveTo>
                      <a:pt x="540" y="0"/>
                    </a:moveTo>
                    <a:cubicBezTo>
                      <a:pt x="585" y="0"/>
                      <a:pt x="585" y="23"/>
                      <a:pt x="585" y="45"/>
                    </a:cubicBezTo>
                    <a:cubicBezTo>
                      <a:pt x="1732" y="2901"/>
                      <a:pt x="2766" y="5847"/>
                      <a:pt x="3845" y="8837"/>
                    </a:cubicBezTo>
                    <a:cubicBezTo>
                      <a:pt x="3913" y="9017"/>
                      <a:pt x="3980" y="9264"/>
                      <a:pt x="4070" y="9422"/>
                    </a:cubicBezTo>
                    <a:cubicBezTo>
                      <a:pt x="4183" y="9624"/>
                      <a:pt x="4430" y="9849"/>
                      <a:pt x="4677" y="10074"/>
                    </a:cubicBezTo>
                    <a:cubicBezTo>
                      <a:pt x="6139" y="11468"/>
                      <a:pt x="7646" y="12997"/>
                      <a:pt x="9107" y="14346"/>
                    </a:cubicBezTo>
                    <a:cubicBezTo>
                      <a:pt x="10839" y="15965"/>
                      <a:pt x="12615" y="17494"/>
                      <a:pt x="14324" y="19068"/>
                    </a:cubicBezTo>
                    <a:cubicBezTo>
                      <a:pt x="14324" y="17809"/>
                      <a:pt x="14998" y="17067"/>
                      <a:pt x="15875" y="16707"/>
                    </a:cubicBezTo>
                    <a:cubicBezTo>
                      <a:pt x="16842" y="16325"/>
                      <a:pt x="18034" y="16550"/>
                      <a:pt x="18754" y="17044"/>
                    </a:cubicBezTo>
                    <a:cubicBezTo>
                      <a:pt x="19541" y="17607"/>
                      <a:pt x="20080" y="18776"/>
                      <a:pt x="19990" y="19878"/>
                    </a:cubicBezTo>
                    <a:cubicBezTo>
                      <a:pt x="19878" y="21024"/>
                      <a:pt x="19181" y="21856"/>
                      <a:pt x="18191" y="22239"/>
                    </a:cubicBezTo>
                    <a:cubicBezTo>
                      <a:pt x="17629" y="22463"/>
                      <a:pt x="16595" y="22441"/>
                      <a:pt x="16010" y="22149"/>
                    </a:cubicBezTo>
                    <a:cubicBezTo>
                      <a:pt x="15403" y="21856"/>
                      <a:pt x="14729" y="21272"/>
                      <a:pt x="14189" y="20687"/>
                    </a:cubicBezTo>
                    <a:cubicBezTo>
                      <a:pt x="13649" y="20080"/>
                      <a:pt x="13042" y="19540"/>
                      <a:pt x="12570" y="19068"/>
                    </a:cubicBezTo>
                    <a:cubicBezTo>
                      <a:pt x="12030" y="18506"/>
                      <a:pt x="11468" y="17989"/>
                      <a:pt x="10884" y="17494"/>
                    </a:cubicBezTo>
                    <a:cubicBezTo>
                      <a:pt x="10321" y="16977"/>
                      <a:pt x="9782" y="16460"/>
                      <a:pt x="9220" y="15943"/>
                    </a:cubicBezTo>
                    <a:cubicBezTo>
                      <a:pt x="7376" y="14301"/>
                      <a:pt x="5824" y="12997"/>
                      <a:pt x="4160" y="11266"/>
                    </a:cubicBezTo>
                    <a:cubicBezTo>
                      <a:pt x="3621" y="10681"/>
                      <a:pt x="2991" y="10141"/>
                      <a:pt x="2609" y="9512"/>
                    </a:cubicBezTo>
                    <a:cubicBezTo>
                      <a:pt x="2316" y="8995"/>
                      <a:pt x="2114" y="8365"/>
                      <a:pt x="1867" y="7713"/>
                    </a:cubicBezTo>
                    <a:cubicBezTo>
                      <a:pt x="1327" y="6206"/>
                      <a:pt x="765" y="4677"/>
                      <a:pt x="293" y="3013"/>
                    </a:cubicBezTo>
                    <a:cubicBezTo>
                      <a:pt x="203" y="2676"/>
                      <a:pt x="90" y="2316"/>
                      <a:pt x="68" y="2001"/>
                    </a:cubicBezTo>
                    <a:cubicBezTo>
                      <a:pt x="0" y="1282"/>
                      <a:pt x="248" y="607"/>
                      <a:pt x="540" y="0"/>
                    </a:cubicBezTo>
                    <a:close/>
                    <a:moveTo>
                      <a:pt x="15201" y="18461"/>
                    </a:moveTo>
                    <a:cubicBezTo>
                      <a:pt x="14796" y="19338"/>
                      <a:pt x="15156" y="20440"/>
                      <a:pt x="15583" y="20912"/>
                    </a:cubicBezTo>
                    <a:cubicBezTo>
                      <a:pt x="15898" y="21317"/>
                      <a:pt x="16325" y="21564"/>
                      <a:pt x="16887" y="21632"/>
                    </a:cubicBezTo>
                    <a:cubicBezTo>
                      <a:pt x="18191" y="21811"/>
                      <a:pt x="19518" y="20642"/>
                      <a:pt x="19113" y="19001"/>
                    </a:cubicBezTo>
                    <a:cubicBezTo>
                      <a:pt x="19068" y="18798"/>
                      <a:pt x="18911" y="18461"/>
                      <a:pt x="18844" y="18349"/>
                    </a:cubicBezTo>
                    <a:cubicBezTo>
                      <a:pt x="18529" y="17764"/>
                      <a:pt x="17832" y="17247"/>
                      <a:pt x="16932" y="17292"/>
                    </a:cubicBezTo>
                    <a:cubicBezTo>
                      <a:pt x="15988" y="17337"/>
                      <a:pt x="15426" y="17944"/>
                      <a:pt x="15201" y="18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62"/>
              <p:cNvSpPr/>
              <p:nvPr/>
            </p:nvSpPr>
            <p:spPr>
              <a:xfrm>
                <a:off x="3887000" y="2969350"/>
                <a:ext cx="20275" cy="19700"/>
              </a:xfrm>
              <a:custGeom>
                <a:rect b="b" l="l" r="r" t="t"/>
                <a:pathLst>
                  <a:path extrusionOk="0" h="788" w="811">
                    <a:moveTo>
                      <a:pt x="810" y="405"/>
                    </a:moveTo>
                    <a:cubicBezTo>
                      <a:pt x="788" y="630"/>
                      <a:pt x="608" y="788"/>
                      <a:pt x="383" y="788"/>
                    </a:cubicBezTo>
                    <a:cubicBezTo>
                      <a:pt x="180" y="765"/>
                      <a:pt x="1" y="585"/>
                      <a:pt x="23" y="383"/>
                    </a:cubicBezTo>
                    <a:cubicBezTo>
                      <a:pt x="23" y="158"/>
                      <a:pt x="203" y="1"/>
                      <a:pt x="428" y="1"/>
                    </a:cubicBezTo>
                    <a:cubicBezTo>
                      <a:pt x="653" y="1"/>
                      <a:pt x="810" y="203"/>
                      <a:pt x="810" y="4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62"/>
            <p:cNvGrpSpPr/>
            <p:nvPr/>
          </p:nvGrpSpPr>
          <p:grpSpPr>
            <a:xfrm rot="-2700000">
              <a:off x="3137776" y="2134442"/>
              <a:ext cx="1000615" cy="1033240"/>
              <a:chOff x="4476700" y="2501650"/>
              <a:chExt cx="1000625" cy="1033250"/>
            </a:xfrm>
          </p:grpSpPr>
          <p:sp>
            <p:nvSpPr>
              <p:cNvPr id="916" name="Google Shape;916;p62"/>
              <p:cNvSpPr/>
              <p:nvPr/>
            </p:nvSpPr>
            <p:spPr>
              <a:xfrm>
                <a:off x="4602050" y="2811950"/>
                <a:ext cx="552625" cy="722950"/>
              </a:xfrm>
              <a:custGeom>
                <a:rect b="b" l="l" r="r" t="t"/>
                <a:pathLst>
                  <a:path extrusionOk="0" h="28918" w="22105">
                    <a:moveTo>
                      <a:pt x="20508" y="12188"/>
                    </a:moveTo>
                    <a:cubicBezTo>
                      <a:pt x="19631" y="14437"/>
                      <a:pt x="18776" y="17022"/>
                      <a:pt x="17787" y="19518"/>
                    </a:cubicBezTo>
                    <a:cubicBezTo>
                      <a:pt x="16685" y="22307"/>
                      <a:pt x="15606" y="24960"/>
                      <a:pt x="13447" y="26399"/>
                    </a:cubicBezTo>
                    <a:cubicBezTo>
                      <a:pt x="12660" y="26894"/>
                      <a:pt x="11288" y="27208"/>
                      <a:pt x="10277" y="26714"/>
                    </a:cubicBezTo>
                    <a:cubicBezTo>
                      <a:pt x="9377" y="26264"/>
                      <a:pt x="8770" y="25252"/>
                      <a:pt x="8320" y="24150"/>
                    </a:cubicBezTo>
                    <a:cubicBezTo>
                      <a:pt x="7016" y="20912"/>
                      <a:pt x="7084" y="16393"/>
                      <a:pt x="7016" y="12143"/>
                    </a:cubicBezTo>
                    <a:cubicBezTo>
                      <a:pt x="6971" y="9332"/>
                      <a:pt x="6634" y="6701"/>
                      <a:pt x="5734" y="4565"/>
                    </a:cubicBezTo>
                    <a:cubicBezTo>
                      <a:pt x="4813" y="2362"/>
                      <a:pt x="3351" y="248"/>
                      <a:pt x="315" y="1"/>
                    </a:cubicBezTo>
                    <a:cubicBezTo>
                      <a:pt x="180" y="226"/>
                      <a:pt x="90" y="518"/>
                      <a:pt x="1" y="810"/>
                    </a:cubicBezTo>
                    <a:cubicBezTo>
                      <a:pt x="5465" y="2159"/>
                      <a:pt x="4970" y="8748"/>
                      <a:pt x="5330" y="14931"/>
                    </a:cubicBezTo>
                    <a:cubicBezTo>
                      <a:pt x="5510" y="17787"/>
                      <a:pt x="5734" y="20980"/>
                      <a:pt x="6319" y="23521"/>
                    </a:cubicBezTo>
                    <a:cubicBezTo>
                      <a:pt x="6634" y="24825"/>
                      <a:pt x="7084" y="25927"/>
                      <a:pt x="7916" y="26804"/>
                    </a:cubicBezTo>
                    <a:cubicBezTo>
                      <a:pt x="8703" y="27658"/>
                      <a:pt x="9827" y="28378"/>
                      <a:pt x="11198" y="28558"/>
                    </a:cubicBezTo>
                    <a:cubicBezTo>
                      <a:pt x="13852" y="28917"/>
                      <a:pt x="15268" y="27456"/>
                      <a:pt x="16348" y="25972"/>
                    </a:cubicBezTo>
                    <a:cubicBezTo>
                      <a:pt x="17337" y="24623"/>
                      <a:pt x="18057" y="23094"/>
                      <a:pt x="18776" y="21609"/>
                    </a:cubicBezTo>
                    <a:cubicBezTo>
                      <a:pt x="20125" y="18776"/>
                      <a:pt x="21137" y="15763"/>
                      <a:pt x="22104" y="12750"/>
                    </a:cubicBezTo>
                    <a:cubicBezTo>
                      <a:pt x="21587" y="12525"/>
                      <a:pt x="21047" y="12300"/>
                      <a:pt x="20508" y="12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62"/>
              <p:cNvSpPr/>
              <p:nvPr/>
            </p:nvSpPr>
            <p:spPr>
              <a:xfrm>
                <a:off x="4476700" y="2735500"/>
                <a:ext cx="138875" cy="138875"/>
              </a:xfrm>
              <a:custGeom>
                <a:rect b="b" l="l" r="r" t="t"/>
                <a:pathLst>
                  <a:path extrusionOk="0" h="5555" w="5555">
                    <a:moveTo>
                      <a:pt x="5487" y="2901"/>
                    </a:moveTo>
                    <a:cubicBezTo>
                      <a:pt x="5419" y="4408"/>
                      <a:pt x="4160" y="5555"/>
                      <a:pt x="2654" y="5510"/>
                    </a:cubicBezTo>
                    <a:cubicBezTo>
                      <a:pt x="1169" y="5442"/>
                      <a:pt x="0" y="4160"/>
                      <a:pt x="68" y="2676"/>
                    </a:cubicBezTo>
                    <a:cubicBezTo>
                      <a:pt x="135" y="1170"/>
                      <a:pt x="1394" y="1"/>
                      <a:pt x="2901" y="68"/>
                    </a:cubicBezTo>
                    <a:cubicBezTo>
                      <a:pt x="4385" y="136"/>
                      <a:pt x="5554" y="1395"/>
                      <a:pt x="5487" y="29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62"/>
              <p:cNvSpPr/>
              <p:nvPr/>
            </p:nvSpPr>
            <p:spPr>
              <a:xfrm>
                <a:off x="4504250" y="2763050"/>
                <a:ext cx="83775" cy="84350"/>
              </a:xfrm>
              <a:custGeom>
                <a:rect b="b" l="l" r="r" t="t"/>
                <a:pathLst>
                  <a:path extrusionOk="0" h="3374" w="3351">
                    <a:moveTo>
                      <a:pt x="3305" y="1754"/>
                    </a:moveTo>
                    <a:cubicBezTo>
                      <a:pt x="3283" y="2654"/>
                      <a:pt x="2518" y="3373"/>
                      <a:pt x="1597" y="3328"/>
                    </a:cubicBezTo>
                    <a:cubicBezTo>
                      <a:pt x="697" y="3283"/>
                      <a:pt x="0" y="2519"/>
                      <a:pt x="23" y="1619"/>
                    </a:cubicBezTo>
                    <a:cubicBezTo>
                      <a:pt x="67" y="697"/>
                      <a:pt x="832" y="0"/>
                      <a:pt x="1731" y="45"/>
                    </a:cubicBezTo>
                    <a:cubicBezTo>
                      <a:pt x="2653" y="90"/>
                      <a:pt x="3350" y="855"/>
                      <a:pt x="3305" y="17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62"/>
              <p:cNvSpPr/>
              <p:nvPr/>
            </p:nvSpPr>
            <p:spPr>
              <a:xfrm>
                <a:off x="5004550" y="2514025"/>
                <a:ext cx="175975" cy="622875"/>
              </a:xfrm>
              <a:custGeom>
                <a:rect b="b" l="l" r="r" t="t"/>
                <a:pathLst>
                  <a:path extrusionOk="0" h="24915" w="7039">
                    <a:moveTo>
                      <a:pt x="6499" y="23340"/>
                    </a:moveTo>
                    <a:cubicBezTo>
                      <a:pt x="6341" y="23858"/>
                      <a:pt x="6206" y="24397"/>
                      <a:pt x="6049" y="24914"/>
                    </a:cubicBezTo>
                    <a:cubicBezTo>
                      <a:pt x="3868" y="24487"/>
                      <a:pt x="2654" y="22958"/>
                      <a:pt x="1844" y="21249"/>
                    </a:cubicBezTo>
                    <a:cubicBezTo>
                      <a:pt x="1035" y="19563"/>
                      <a:pt x="652" y="17449"/>
                      <a:pt x="405" y="15066"/>
                    </a:cubicBezTo>
                    <a:cubicBezTo>
                      <a:pt x="180" y="12840"/>
                      <a:pt x="0" y="10366"/>
                      <a:pt x="180" y="7758"/>
                    </a:cubicBezTo>
                    <a:cubicBezTo>
                      <a:pt x="360" y="5307"/>
                      <a:pt x="675" y="2766"/>
                      <a:pt x="1912" y="1484"/>
                    </a:cubicBezTo>
                    <a:cubicBezTo>
                      <a:pt x="2609" y="765"/>
                      <a:pt x="3621" y="293"/>
                      <a:pt x="4722" y="90"/>
                    </a:cubicBezTo>
                    <a:cubicBezTo>
                      <a:pt x="5127" y="23"/>
                      <a:pt x="5554" y="68"/>
                      <a:pt x="6004" y="23"/>
                    </a:cubicBezTo>
                    <a:cubicBezTo>
                      <a:pt x="6454" y="0"/>
                      <a:pt x="6971" y="68"/>
                      <a:pt x="7016" y="517"/>
                    </a:cubicBezTo>
                    <a:cubicBezTo>
                      <a:pt x="7038" y="1102"/>
                      <a:pt x="6319" y="1214"/>
                      <a:pt x="5892" y="1327"/>
                    </a:cubicBezTo>
                    <a:cubicBezTo>
                      <a:pt x="4430" y="1709"/>
                      <a:pt x="3306" y="2564"/>
                      <a:pt x="2721" y="3868"/>
                    </a:cubicBezTo>
                    <a:cubicBezTo>
                      <a:pt x="2384" y="4587"/>
                      <a:pt x="2294" y="5419"/>
                      <a:pt x="2114" y="6409"/>
                    </a:cubicBezTo>
                    <a:cubicBezTo>
                      <a:pt x="1979" y="7218"/>
                      <a:pt x="1844" y="8230"/>
                      <a:pt x="1754" y="9152"/>
                    </a:cubicBezTo>
                    <a:cubicBezTo>
                      <a:pt x="1372" y="13042"/>
                      <a:pt x="1889" y="16707"/>
                      <a:pt x="2789" y="19675"/>
                    </a:cubicBezTo>
                    <a:cubicBezTo>
                      <a:pt x="3014" y="20395"/>
                      <a:pt x="3328" y="21092"/>
                      <a:pt x="3756" y="21699"/>
                    </a:cubicBezTo>
                    <a:cubicBezTo>
                      <a:pt x="4160" y="22239"/>
                      <a:pt x="4745" y="22868"/>
                      <a:pt x="5330" y="23138"/>
                    </a:cubicBezTo>
                    <a:cubicBezTo>
                      <a:pt x="5644" y="23273"/>
                      <a:pt x="5982" y="23295"/>
                      <a:pt x="6499" y="233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62"/>
              <p:cNvSpPr/>
              <p:nvPr/>
            </p:nvSpPr>
            <p:spPr>
              <a:xfrm>
                <a:off x="5159150" y="2501650"/>
                <a:ext cx="61275" cy="64675"/>
              </a:xfrm>
              <a:custGeom>
                <a:rect b="b" l="l" r="r" t="t"/>
                <a:pathLst>
                  <a:path extrusionOk="0" h="2587" w="2451">
                    <a:moveTo>
                      <a:pt x="607" y="135"/>
                    </a:moveTo>
                    <a:cubicBezTo>
                      <a:pt x="1012" y="1"/>
                      <a:pt x="1417" y="450"/>
                      <a:pt x="1799" y="720"/>
                    </a:cubicBezTo>
                    <a:cubicBezTo>
                      <a:pt x="2136" y="990"/>
                      <a:pt x="2451" y="1237"/>
                      <a:pt x="2428" y="1597"/>
                    </a:cubicBezTo>
                    <a:cubicBezTo>
                      <a:pt x="2406" y="1957"/>
                      <a:pt x="2069" y="2069"/>
                      <a:pt x="1754" y="2204"/>
                    </a:cubicBezTo>
                    <a:cubicBezTo>
                      <a:pt x="1417" y="2339"/>
                      <a:pt x="1147" y="2474"/>
                      <a:pt x="854" y="2519"/>
                    </a:cubicBezTo>
                    <a:cubicBezTo>
                      <a:pt x="112" y="2586"/>
                      <a:pt x="0" y="2227"/>
                      <a:pt x="112" y="1395"/>
                    </a:cubicBezTo>
                    <a:cubicBezTo>
                      <a:pt x="157" y="945"/>
                      <a:pt x="292" y="248"/>
                      <a:pt x="607" y="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62"/>
              <p:cNvSpPr/>
              <p:nvPr/>
            </p:nvSpPr>
            <p:spPr>
              <a:xfrm>
                <a:off x="5122025" y="2556750"/>
                <a:ext cx="355300" cy="585775"/>
              </a:xfrm>
              <a:custGeom>
                <a:rect b="b" l="l" r="r" t="t"/>
                <a:pathLst>
                  <a:path extrusionOk="0" h="23431" w="14212">
                    <a:moveTo>
                      <a:pt x="248" y="21272"/>
                    </a:moveTo>
                    <a:cubicBezTo>
                      <a:pt x="181" y="21811"/>
                      <a:pt x="68" y="22373"/>
                      <a:pt x="1" y="22891"/>
                    </a:cubicBezTo>
                    <a:cubicBezTo>
                      <a:pt x="2160" y="23430"/>
                      <a:pt x="3913" y="22553"/>
                      <a:pt x="5375" y="21362"/>
                    </a:cubicBezTo>
                    <a:cubicBezTo>
                      <a:pt x="6814" y="20170"/>
                      <a:pt x="8051" y="18393"/>
                      <a:pt x="9265" y="16347"/>
                    </a:cubicBezTo>
                    <a:cubicBezTo>
                      <a:pt x="10412" y="14436"/>
                      <a:pt x="11626" y="12277"/>
                      <a:pt x="12571" y="9804"/>
                    </a:cubicBezTo>
                    <a:cubicBezTo>
                      <a:pt x="13447" y="7510"/>
                      <a:pt x="14212" y="5104"/>
                      <a:pt x="13627" y="3395"/>
                    </a:cubicBezTo>
                    <a:cubicBezTo>
                      <a:pt x="13313" y="2451"/>
                      <a:pt x="12593" y="1597"/>
                      <a:pt x="11671" y="967"/>
                    </a:cubicBezTo>
                    <a:cubicBezTo>
                      <a:pt x="11356" y="742"/>
                      <a:pt x="10952" y="585"/>
                      <a:pt x="10547" y="360"/>
                    </a:cubicBezTo>
                    <a:cubicBezTo>
                      <a:pt x="10165" y="135"/>
                      <a:pt x="9647" y="0"/>
                      <a:pt x="9423" y="382"/>
                    </a:cubicBezTo>
                    <a:cubicBezTo>
                      <a:pt x="9153" y="900"/>
                      <a:pt x="9760" y="1304"/>
                      <a:pt x="10097" y="1574"/>
                    </a:cubicBezTo>
                    <a:cubicBezTo>
                      <a:pt x="11266" y="2541"/>
                      <a:pt x="11918" y="3800"/>
                      <a:pt x="11918" y="5239"/>
                    </a:cubicBezTo>
                    <a:cubicBezTo>
                      <a:pt x="11896" y="6004"/>
                      <a:pt x="11649" y="6813"/>
                      <a:pt x="11379" y="7758"/>
                    </a:cubicBezTo>
                    <a:cubicBezTo>
                      <a:pt x="11154" y="8567"/>
                      <a:pt x="10862" y="9557"/>
                      <a:pt x="10547" y="10434"/>
                    </a:cubicBezTo>
                    <a:cubicBezTo>
                      <a:pt x="9243" y="14121"/>
                      <a:pt x="7219" y="17224"/>
                      <a:pt x="5173" y="19518"/>
                    </a:cubicBezTo>
                    <a:cubicBezTo>
                      <a:pt x="4656" y="20080"/>
                      <a:pt x="4093" y="20575"/>
                      <a:pt x="3441" y="20934"/>
                    </a:cubicBezTo>
                    <a:cubicBezTo>
                      <a:pt x="2834" y="21272"/>
                      <a:pt x="2047" y="21609"/>
                      <a:pt x="1418" y="21586"/>
                    </a:cubicBezTo>
                    <a:cubicBezTo>
                      <a:pt x="1058" y="21586"/>
                      <a:pt x="743" y="21474"/>
                      <a:pt x="248" y="21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62"/>
              <p:cNvSpPr/>
              <p:nvPr/>
            </p:nvSpPr>
            <p:spPr>
              <a:xfrm>
                <a:off x="5312050" y="2541575"/>
                <a:ext cx="66350" cy="67475"/>
              </a:xfrm>
              <a:custGeom>
                <a:rect b="b" l="l" r="r" t="t"/>
                <a:pathLst>
                  <a:path extrusionOk="0" h="2699" w="2654">
                    <a:moveTo>
                      <a:pt x="2406" y="292"/>
                    </a:moveTo>
                    <a:cubicBezTo>
                      <a:pt x="2069" y="0"/>
                      <a:pt x="1507" y="225"/>
                      <a:pt x="1079" y="315"/>
                    </a:cubicBezTo>
                    <a:cubicBezTo>
                      <a:pt x="652" y="405"/>
                      <a:pt x="270" y="495"/>
                      <a:pt x="135" y="832"/>
                    </a:cubicBezTo>
                    <a:cubicBezTo>
                      <a:pt x="0" y="1169"/>
                      <a:pt x="248" y="1417"/>
                      <a:pt x="472" y="1664"/>
                    </a:cubicBezTo>
                    <a:cubicBezTo>
                      <a:pt x="720" y="1934"/>
                      <a:pt x="900" y="2181"/>
                      <a:pt x="1169" y="2339"/>
                    </a:cubicBezTo>
                    <a:cubicBezTo>
                      <a:pt x="1822" y="2698"/>
                      <a:pt x="2046" y="2428"/>
                      <a:pt x="2316" y="1641"/>
                    </a:cubicBezTo>
                    <a:cubicBezTo>
                      <a:pt x="2474" y="1192"/>
                      <a:pt x="2653" y="517"/>
                      <a:pt x="240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62"/>
              <p:cNvSpPr/>
              <p:nvPr/>
            </p:nvSpPr>
            <p:spPr>
              <a:xfrm>
                <a:off x="5095050" y="3091900"/>
                <a:ext cx="74800" cy="76475"/>
              </a:xfrm>
              <a:custGeom>
                <a:rect b="b" l="l" r="r" t="t"/>
                <a:pathLst>
                  <a:path extrusionOk="0" h="3059" w="2992">
                    <a:moveTo>
                      <a:pt x="2564" y="2519"/>
                    </a:moveTo>
                    <a:cubicBezTo>
                      <a:pt x="2474" y="2856"/>
                      <a:pt x="2114" y="3059"/>
                      <a:pt x="1777" y="2969"/>
                    </a:cubicBezTo>
                    <a:lnTo>
                      <a:pt x="540" y="2631"/>
                    </a:lnTo>
                    <a:cubicBezTo>
                      <a:pt x="203" y="2541"/>
                      <a:pt x="1" y="2182"/>
                      <a:pt x="91" y="1844"/>
                    </a:cubicBezTo>
                    <a:lnTo>
                      <a:pt x="450" y="518"/>
                    </a:lnTo>
                    <a:cubicBezTo>
                      <a:pt x="540" y="180"/>
                      <a:pt x="878" y="1"/>
                      <a:pt x="1215" y="91"/>
                    </a:cubicBezTo>
                    <a:lnTo>
                      <a:pt x="2474" y="428"/>
                    </a:lnTo>
                    <a:cubicBezTo>
                      <a:pt x="2811" y="518"/>
                      <a:pt x="2991" y="855"/>
                      <a:pt x="2901" y="1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4" name="Google Shape;924;p62"/>
            <p:cNvSpPr/>
            <p:nvPr/>
          </p:nvSpPr>
          <p:spPr>
            <a:xfrm>
              <a:off x="3433532" y="3473781"/>
              <a:ext cx="145768" cy="145768"/>
            </a:xfrm>
            <a:custGeom>
              <a:rect b="b" l="l" r="r" t="t"/>
              <a:pathLst>
                <a:path extrusionOk="0" fill="none" h="1546" w="1546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3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2"/>
            <p:cNvSpPr/>
            <p:nvPr/>
          </p:nvSpPr>
          <p:spPr>
            <a:xfrm rot="2700000">
              <a:off x="3325950" y="1389733"/>
              <a:ext cx="154764" cy="154852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2"/>
            <p:cNvSpPr/>
            <p:nvPr/>
          </p:nvSpPr>
          <p:spPr>
            <a:xfrm>
              <a:off x="1695057" y="1618206"/>
              <a:ext cx="145768" cy="145768"/>
            </a:xfrm>
            <a:custGeom>
              <a:rect b="b" l="l" r="r" t="t"/>
              <a:pathLst>
                <a:path extrusionOk="0" fill="none" h="1546" w="1546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3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2"/>
            <p:cNvSpPr/>
            <p:nvPr/>
          </p:nvSpPr>
          <p:spPr>
            <a:xfrm>
              <a:off x="1467221" y="3248135"/>
              <a:ext cx="373604" cy="371399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3"/>
          <p:cNvSpPr txBox="1"/>
          <p:nvPr>
            <p:ph type="title"/>
          </p:nvPr>
        </p:nvSpPr>
        <p:spPr>
          <a:xfrm>
            <a:off x="1956300" y="251400"/>
            <a:ext cx="5921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933" name="Google Shape;933;p63"/>
          <p:cNvSpPr txBox="1"/>
          <p:nvPr>
            <p:ph idx="2" type="title"/>
          </p:nvPr>
        </p:nvSpPr>
        <p:spPr>
          <a:xfrm>
            <a:off x="0" y="0"/>
            <a:ext cx="15168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4"/>
          <p:cNvSpPr txBox="1"/>
          <p:nvPr>
            <p:ph type="title"/>
          </p:nvPr>
        </p:nvSpPr>
        <p:spPr>
          <a:xfrm>
            <a:off x="1567350" y="231950"/>
            <a:ext cx="7469700" cy="15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Serious IMR curriculum components for beginner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4"/>
          <p:cNvSpPr txBox="1"/>
          <p:nvPr>
            <p:ph idx="2" type="title"/>
          </p:nvPr>
        </p:nvSpPr>
        <p:spPr>
          <a:xfrm>
            <a:off x="0" y="0"/>
            <a:ext cx="15168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5"/>
          <p:cNvSpPr txBox="1"/>
          <p:nvPr>
            <p:ph type="title"/>
          </p:nvPr>
        </p:nvSpPr>
        <p:spPr>
          <a:xfrm>
            <a:off x="1917400" y="231950"/>
            <a:ext cx="7127100" cy="13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a study to evaluate the effectiveness of the software</a:t>
            </a:r>
            <a:endParaRPr/>
          </a:p>
        </p:txBody>
      </p:sp>
      <p:sp>
        <p:nvSpPr>
          <p:cNvPr id="945" name="Google Shape;945;p65"/>
          <p:cNvSpPr txBox="1"/>
          <p:nvPr>
            <p:ph idx="2" type="title"/>
          </p:nvPr>
        </p:nvSpPr>
        <p:spPr>
          <a:xfrm>
            <a:off x="0" y="0"/>
            <a:ext cx="15168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6"/>
          <p:cNvSpPr txBox="1"/>
          <p:nvPr>
            <p:ph type="title"/>
          </p:nvPr>
        </p:nvSpPr>
        <p:spPr>
          <a:xfrm>
            <a:off x="4143300" y="1964600"/>
            <a:ext cx="32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951" name="Google Shape;951;p66"/>
          <p:cNvGrpSpPr/>
          <p:nvPr/>
        </p:nvGrpSpPr>
        <p:grpSpPr>
          <a:xfrm>
            <a:off x="7328375" y="1705825"/>
            <a:ext cx="1003300" cy="2676625"/>
            <a:chOff x="4106525" y="1454125"/>
            <a:chExt cx="1003300" cy="2676625"/>
          </a:xfrm>
        </p:grpSpPr>
        <p:sp>
          <p:nvSpPr>
            <p:cNvPr id="952" name="Google Shape;952;p66"/>
            <p:cNvSpPr/>
            <p:nvPr/>
          </p:nvSpPr>
          <p:spPr>
            <a:xfrm>
              <a:off x="4470225" y="1583075"/>
              <a:ext cx="257475" cy="360675"/>
            </a:xfrm>
            <a:custGeom>
              <a:rect b="b" l="l" r="r" t="t"/>
              <a:pathLst>
                <a:path extrusionOk="0" h="14427" w="10299">
                  <a:moveTo>
                    <a:pt x="700" y="1"/>
                  </a:moveTo>
                  <a:cubicBezTo>
                    <a:pt x="507" y="1"/>
                    <a:pt x="362" y="150"/>
                    <a:pt x="207" y="460"/>
                  </a:cubicBezTo>
                  <a:cubicBezTo>
                    <a:pt x="89" y="696"/>
                    <a:pt x="59" y="932"/>
                    <a:pt x="30" y="1168"/>
                  </a:cubicBezTo>
                  <a:cubicBezTo>
                    <a:pt x="0" y="1670"/>
                    <a:pt x="177" y="2968"/>
                    <a:pt x="177" y="3145"/>
                  </a:cubicBezTo>
                  <a:cubicBezTo>
                    <a:pt x="148" y="3794"/>
                    <a:pt x="148" y="4443"/>
                    <a:pt x="177" y="5093"/>
                  </a:cubicBezTo>
                  <a:cubicBezTo>
                    <a:pt x="207" y="6804"/>
                    <a:pt x="1003" y="8014"/>
                    <a:pt x="2508" y="8752"/>
                  </a:cubicBezTo>
                  <a:cubicBezTo>
                    <a:pt x="2626" y="8781"/>
                    <a:pt x="2803" y="8870"/>
                    <a:pt x="2980" y="8929"/>
                  </a:cubicBezTo>
                  <a:cubicBezTo>
                    <a:pt x="3010" y="8958"/>
                    <a:pt x="3039" y="8958"/>
                    <a:pt x="3069" y="8958"/>
                  </a:cubicBezTo>
                  <a:cubicBezTo>
                    <a:pt x="3423" y="9106"/>
                    <a:pt x="3807" y="9224"/>
                    <a:pt x="4013" y="9224"/>
                  </a:cubicBezTo>
                  <a:cubicBezTo>
                    <a:pt x="4146" y="9233"/>
                    <a:pt x="4278" y="9238"/>
                    <a:pt x="4408" y="9238"/>
                  </a:cubicBezTo>
                  <a:cubicBezTo>
                    <a:pt x="5520" y="9238"/>
                    <a:pt x="6519" y="8892"/>
                    <a:pt x="7259" y="8073"/>
                  </a:cubicBezTo>
                  <a:cubicBezTo>
                    <a:pt x="7264" y="8067"/>
                    <a:pt x="7268" y="8065"/>
                    <a:pt x="7270" y="8065"/>
                  </a:cubicBezTo>
                  <a:lnTo>
                    <a:pt x="7270" y="8065"/>
                  </a:lnTo>
                  <a:cubicBezTo>
                    <a:pt x="7278" y="8065"/>
                    <a:pt x="7254" y="8113"/>
                    <a:pt x="7229" y="8161"/>
                  </a:cubicBezTo>
                  <a:cubicBezTo>
                    <a:pt x="6573" y="9500"/>
                    <a:pt x="5567" y="10232"/>
                    <a:pt x="4169" y="10232"/>
                  </a:cubicBezTo>
                  <a:cubicBezTo>
                    <a:pt x="3995" y="10232"/>
                    <a:pt x="3815" y="10220"/>
                    <a:pt x="3630" y="10197"/>
                  </a:cubicBezTo>
                  <a:cubicBezTo>
                    <a:pt x="3600" y="10197"/>
                    <a:pt x="3571" y="10197"/>
                    <a:pt x="3512" y="10168"/>
                  </a:cubicBezTo>
                  <a:lnTo>
                    <a:pt x="3512" y="10168"/>
                  </a:lnTo>
                  <a:lnTo>
                    <a:pt x="3600" y="10906"/>
                  </a:lnTo>
                  <a:cubicBezTo>
                    <a:pt x="3630" y="11024"/>
                    <a:pt x="3630" y="11142"/>
                    <a:pt x="3600" y="11260"/>
                  </a:cubicBezTo>
                  <a:lnTo>
                    <a:pt x="2715" y="11437"/>
                  </a:lnTo>
                  <a:cubicBezTo>
                    <a:pt x="2626" y="11525"/>
                    <a:pt x="2007" y="12351"/>
                    <a:pt x="2331" y="13207"/>
                  </a:cubicBezTo>
                  <a:cubicBezTo>
                    <a:pt x="2508" y="13650"/>
                    <a:pt x="2862" y="13886"/>
                    <a:pt x="3098" y="14004"/>
                  </a:cubicBezTo>
                  <a:cubicBezTo>
                    <a:pt x="3533" y="14282"/>
                    <a:pt x="4069" y="14427"/>
                    <a:pt x="4618" y="14427"/>
                  </a:cubicBezTo>
                  <a:cubicBezTo>
                    <a:pt x="5001" y="14427"/>
                    <a:pt x="5390" y="14356"/>
                    <a:pt x="5754" y="14210"/>
                  </a:cubicBezTo>
                  <a:cubicBezTo>
                    <a:pt x="7731" y="13473"/>
                    <a:pt x="8144" y="10906"/>
                    <a:pt x="8144" y="10581"/>
                  </a:cubicBezTo>
                  <a:cubicBezTo>
                    <a:pt x="8174" y="10197"/>
                    <a:pt x="8174" y="9814"/>
                    <a:pt x="8203" y="9430"/>
                  </a:cubicBezTo>
                  <a:cubicBezTo>
                    <a:pt x="8233" y="8338"/>
                    <a:pt x="8233" y="7247"/>
                    <a:pt x="8292" y="6125"/>
                  </a:cubicBezTo>
                  <a:cubicBezTo>
                    <a:pt x="8292" y="5789"/>
                    <a:pt x="8425" y="5533"/>
                    <a:pt x="8817" y="5533"/>
                  </a:cubicBezTo>
                  <a:cubicBezTo>
                    <a:pt x="8838" y="5533"/>
                    <a:pt x="8859" y="5534"/>
                    <a:pt x="8882" y="5535"/>
                  </a:cubicBezTo>
                  <a:cubicBezTo>
                    <a:pt x="9236" y="5535"/>
                    <a:pt x="9531" y="5388"/>
                    <a:pt x="9767" y="5093"/>
                  </a:cubicBezTo>
                  <a:cubicBezTo>
                    <a:pt x="10298" y="4473"/>
                    <a:pt x="10210" y="3794"/>
                    <a:pt x="9472" y="3086"/>
                  </a:cubicBezTo>
                  <a:cubicBezTo>
                    <a:pt x="9273" y="2898"/>
                    <a:pt x="9016" y="2810"/>
                    <a:pt x="8748" y="2810"/>
                  </a:cubicBezTo>
                  <a:cubicBezTo>
                    <a:pt x="8300" y="2810"/>
                    <a:pt x="7820" y="3056"/>
                    <a:pt x="7525" y="3499"/>
                  </a:cubicBezTo>
                  <a:cubicBezTo>
                    <a:pt x="7436" y="3647"/>
                    <a:pt x="7436" y="3853"/>
                    <a:pt x="7229" y="3942"/>
                  </a:cubicBezTo>
                  <a:cubicBezTo>
                    <a:pt x="7170" y="3765"/>
                    <a:pt x="7170" y="3588"/>
                    <a:pt x="7170" y="3470"/>
                  </a:cubicBezTo>
                  <a:cubicBezTo>
                    <a:pt x="7259" y="2821"/>
                    <a:pt x="7141" y="2230"/>
                    <a:pt x="6728" y="1699"/>
                  </a:cubicBezTo>
                  <a:cubicBezTo>
                    <a:pt x="6580" y="1493"/>
                    <a:pt x="6492" y="1198"/>
                    <a:pt x="6462" y="932"/>
                  </a:cubicBezTo>
                  <a:cubicBezTo>
                    <a:pt x="6371" y="382"/>
                    <a:pt x="6154" y="134"/>
                    <a:pt x="5744" y="134"/>
                  </a:cubicBezTo>
                  <a:cubicBezTo>
                    <a:pt x="5626" y="134"/>
                    <a:pt x="5492" y="155"/>
                    <a:pt x="5341" y="194"/>
                  </a:cubicBezTo>
                  <a:cubicBezTo>
                    <a:pt x="4957" y="312"/>
                    <a:pt x="4574" y="489"/>
                    <a:pt x="4161" y="548"/>
                  </a:cubicBezTo>
                  <a:cubicBezTo>
                    <a:pt x="3688" y="643"/>
                    <a:pt x="3221" y="732"/>
                    <a:pt x="2766" y="732"/>
                  </a:cubicBezTo>
                  <a:cubicBezTo>
                    <a:pt x="2227" y="732"/>
                    <a:pt x="1706" y="608"/>
                    <a:pt x="1210" y="224"/>
                  </a:cubicBezTo>
                  <a:cubicBezTo>
                    <a:pt x="1001" y="77"/>
                    <a:pt x="838" y="1"/>
                    <a:pt x="700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444400" y="1454125"/>
              <a:ext cx="286975" cy="234875"/>
            </a:xfrm>
            <a:custGeom>
              <a:rect b="b" l="l" r="r" t="t"/>
              <a:pathLst>
                <a:path extrusionOk="0" h="9395" w="11479">
                  <a:moveTo>
                    <a:pt x="4247" y="0"/>
                  </a:moveTo>
                  <a:cubicBezTo>
                    <a:pt x="3889" y="0"/>
                    <a:pt x="3527" y="44"/>
                    <a:pt x="3158" y="130"/>
                  </a:cubicBezTo>
                  <a:cubicBezTo>
                    <a:pt x="1446" y="513"/>
                    <a:pt x="532" y="2048"/>
                    <a:pt x="1004" y="3729"/>
                  </a:cubicBezTo>
                  <a:cubicBezTo>
                    <a:pt x="1033" y="3936"/>
                    <a:pt x="1151" y="4113"/>
                    <a:pt x="974" y="4320"/>
                  </a:cubicBezTo>
                  <a:cubicBezTo>
                    <a:pt x="0" y="5500"/>
                    <a:pt x="177" y="6651"/>
                    <a:pt x="1063" y="7772"/>
                  </a:cubicBezTo>
                  <a:cubicBezTo>
                    <a:pt x="1328" y="7595"/>
                    <a:pt x="1181" y="7300"/>
                    <a:pt x="1181" y="7064"/>
                  </a:cubicBezTo>
                  <a:cubicBezTo>
                    <a:pt x="1210" y="6474"/>
                    <a:pt x="1151" y="5913"/>
                    <a:pt x="1505" y="5382"/>
                  </a:cubicBezTo>
                  <a:cubicBezTo>
                    <a:pt x="1593" y="5277"/>
                    <a:pt x="1659" y="5203"/>
                    <a:pt x="1742" y="5203"/>
                  </a:cubicBezTo>
                  <a:cubicBezTo>
                    <a:pt x="1799" y="5203"/>
                    <a:pt x="1864" y="5239"/>
                    <a:pt x="1948" y="5323"/>
                  </a:cubicBezTo>
                  <a:cubicBezTo>
                    <a:pt x="2469" y="5867"/>
                    <a:pt x="3112" y="6045"/>
                    <a:pt x="3797" y="6045"/>
                  </a:cubicBezTo>
                  <a:cubicBezTo>
                    <a:pt x="4004" y="6045"/>
                    <a:pt x="4214" y="6029"/>
                    <a:pt x="4427" y="6002"/>
                  </a:cubicBezTo>
                  <a:cubicBezTo>
                    <a:pt x="5105" y="5943"/>
                    <a:pt x="5754" y="5706"/>
                    <a:pt x="6404" y="5500"/>
                  </a:cubicBezTo>
                  <a:cubicBezTo>
                    <a:pt x="6565" y="5454"/>
                    <a:pt x="6698" y="5430"/>
                    <a:pt x="6809" y="5430"/>
                  </a:cubicBezTo>
                  <a:cubicBezTo>
                    <a:pt x="7123" y="5430"/>
                    <a:pt x="7253" y="5624"/>
                    <a:pt x="7318" y="6061"/>
                  </a:cubicBezTo>
                  <a:cubicBezTo>
                    <a:pt x="7377" y="6356"/>
                    <a:pt x="7436" y="6680"/>
                    <a:pt x="7613" y="6916"/>
                  </a:cubicBezTo>
                  <a:cubicBezTo>
                    <a:pt x="8085" y="7447"/>
                    <a:pt x="8085" y="8097"/>
                    <a:pt x="8056" y="8746"/>
                  </a:cubicBezTo>
                  <a:cubicBezTo>
                    <a:pt x="8056" y="8864"/>
                    <a:pt x="8056" y="9011"/>
                    <a:pt x="8056" y="9129"/>
                  </a:cubicBezTo>
                  <a:cubicBezTo>
                    <a:pt x="8056" y="9277"/>
                    <a:pt x="8056" y="9395"/>
                    <a:pt x="8262" y="9395"/>
                  </a:cubicBezTo>
                  <a:cubicBezTo>
                    <a:pt x="8410" y="9395"/>
                    <a:pt x="8469" y="9336"/>
                    <a:pt x="8528" y="9188"/>
                  </a:cubicBezTo>
                  <a:cubicBezTo>
                    <a:pt x="8845" y="8428"/>
                    <a:pt x="9192" y="8091"/>
                    <a:pt x="9743" y="8091"/>
                  </a:cubicBezTo>
                  <a:cubicBezTo>
                    <a:pt x="9961" y="8091"/>
                    <a:pt x="10212" y="8144"/>
                    <a:pt x="10505" y="8244"/>
                  </a:cubicBezTo>
                  <a:cubicBezTo>
                    <a:pt x="10741" y="7890"/>
                    <a:pt x="10859" y="7506"/>
                    <a:pt x="10977" y="7093"/>
                  </a:cubicBezTo>
                  <a:cubicBezTo>
                    <a:pt x="11479" y="5234"/>
                    <a:pt x="10830" y="3995"/>
                    <a:pt x="9000" y="3464"/>
                  </a:cubicBezTo>
                  <a:cubicBezTo>
                    <a:pt x="8115" y="3198"/>
                    <a:pt x="7554" y="2697"/>
                    <a:pt x="7259" y="1871"/>
                  </a:cubicBezTo>
                  <a:cubicBezTo>
                    <a:pt x="6935" y="985"/>
                    <a:pt x="6285" y="425"/>
                    <a:pt x="5400" y="159"/>
                  </a:cubicBezTo>
                  <a:cubicBezTo>
                    <a:pt x="5017" y="52"/>
                    <a:pt x="4634" y="0"/>
                    <a:pt x="4247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4549875" y="1766450"/>
              <a:ext cx="114375" cy="76300"/>
            </a:xfrm>
            <a:custGeom>
              <a:rect b="b" l="l" r="r" t="t"/>
              <a:pathLst>
                <a:path extrusionOk="0" h="3052" w="4575">
                  <a:moveTo>
                    <a:pt x="4575" y="0"/>
                  </a:moveTo>
                  <a:lnTo>
                    <a:pt x="4575" y="0"/>
                  </a:lnTo>
                  <a:cubicBezTo>
                    <a:pt x="3581" y="1118"/>
                    <a:pt x="2400" y="1650"/>
                    <a:pt x="1066" y="1650"/>
                  </a:cubicBezTo>
                  <a:cubicBezTo>
                    <a:pt x="815" y="1650"/>
                    <a:pt x="558" y="1631"/>
                    <a:pt x="296" y="1594"/>
                  </a:cubicBezTo>
                  <a:cubicBezTo>
                    <a:pt x="217" y="1594"/>
                    <a:pt x="139" y="1580"/>
                    <a:pt x="77" y="1580"/>
                  </a:cubicBezTo>
                  <a:cubicBezTo>
                    <a:pt x="47" y="1580"/>
                    <a:pt x="21" y="1584"/>
                    <a:pt x="1" y="1594"/>
                  </a:cubicBezTo>
                  <a:cubicBezTo>
                    <a:pt x="1" y="1623"/>
                    <a:pt x="1" y="1653"/>
                    <a:pt x="1" y="1682"/>
                  </a:cubicBezTo>
                  <a:cubicBezTo>
                    <a:pt x="1" y="1682"/>
                    <a:pt x="1" y="1682"/>
                    <a:pt x="1" y="1712"/>
                  </a:cubicBezTo>
                  <a:cubicBezTo>
                    <a:pt x="119" y="1771"/>
                    <a:pt x="237" y="1918"/>
                    <a:pt x="237" y="2066"/>
                  </a:cubicBezTo>
                  <a:lnTo>
                    <a:pt x="355" y="3039"/>
                  </a:lnTo>
                  <a:lnTo>
                    <a:pt x="591" y="3039"/>
                  </a:lnTo>
                  <a:cubicBezTo>
                    <a:pt x="691" y="3047"/>
                    <a:pt x="790" y="3051"/>
                    <a:pt x="889" y="3051"/>
                  </a:cubicBezTo>
                  <a:cubicBezTo>
                    <a:pt x="2654" y="3051"/>
                    <a:pt x="4183" y="1817"/>
                    <a:pt x="4575" y="0"/>
                  </a:cubicBezTo>
                  <a:close/>
                </a:path>
              </a:pathLst>
            </a:custGeom>
            <a:solidFill>
              <a:srgbClr val="29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4511525" y="1731675"/>
              <a:ext cx="67900" cy="24825"/>
            </a:xfrm>
            <a:custGeom>
              <a:rect b="b" l="l" r="r" t="t"/>
              <a:pathLst>
                <a:path extrusionOk="0" h="993" w="2716">
                  <a:moveTo>
                    <a:pt x="188" y="0"/>
                  </a:moveTo>
                  <a:cubicBezTo>
                    <a:pt x="134" y="0"/>
                    <a:pt x="87" y="26"/>
                    <a:pt x="60" y="122"/>
                  </a:cubicBezTo>
                  <a:cubicBezTo>
                    <a:pt x="1" y="240"/>
                    <a:pt x="89" y="358"/>
                    <a:pt x="178" y="476"/>
                  </a:cubicBezTo>
                  <a:cubicBezTo>
                    <a:pt x="410" y="824"/>
                    <a:pt x="799" y="992"/>
                    <a:pt x="1219" y="992"/>
                  </a:cubicBezTo>
                  <a:cubicBezTo>
                    <a:pt x="1759" y="992"/>
                    <a:pt x="2350" y="713"/>
                    <a:pt x="2715" y="181"/>
                  </a:cubicBezTo>
                  <a:cubicBezTo>
                    <a:pt x="1919" y="34"/>
                    <a:pt x="1151" y="63"/>
                    <a:pt x="384" y="34"/>
                  </a:cubicBezTo>
                  <a:cubicBezTo>
                    <a:pt x="321" y="34"/>
                    <a:pt x="250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4559475" y="1627750"/>
              <a:ext cx="52400" cy="17100"/>
            </a:xfrm>
            <a:custGeom>
              <a:rect b="b" l="l" r="r" t="t"/>
              <a:pathLst>
                <a:path extrusionOk="0" h="684" w="2096">
                  <a:moveTo>
                    <a:pt x="404" y="0"/>
                  </a:moveTo>
                  <a:cubicBezTo>
                    <a:pt x="220" y="0"/>
                    <a:pt x="26" y="21"/>
                    <a:pt x="1" y="296"/>
                  </a:cubicBezTo>
                  <a:cubicBezTo>
                    <a:pt x="1" y="620"/>
                    <a:pt x="237" y="650"/>
                    <a:pt x="473" y="650"/>
                  </a:cubicBezTo>
                  <a:cubicBezTo>
                    <a:pt x="827" y="679"/>
                    <a:pt x="1210" y="679"/>
                    <a:pt x="1564" y="679"/>
                  </a:cubicBezTo>
                  <a:cubicBezTo>
                    <a:pt x="1627" y="679"/>
                    <a:pt x="1692" y="684"/>
                    <a:pt x="1755" y="684"/>
                  </a:cubicBezTo>
                  <a:cubicBezTo>
                    <a:pt x="1925" y="684"/>
                    <a:pt x="2074" y="652"/>
                    <a:pt x="2096" y="414"/>
                  </a:cubicBezTo>
                  <a:cubicBezTo>
                    <a:pt x="2096" y="119"/>
                    <a:pt x="1860" y="60"/>
                    <a:pt x="1623" y="60"/>
                  </a:cubicBezTo>
                  <a:cubicBezTo>
                    <a:pt x="1240" y="60"/>
                    <a:pt x="886" y="1"/>
                    <a:pt x="502" y="1"/>
                  </a:cubicBezTo>
                  <a:cubicBezTo>
                    <a:pt x="470" y="1"/>
                    <a:pt x="437" y="0"/>
                    <a:pt x="4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4480550" y="1626275"/>
              <a:ext cx="39850" cy="17000"/>
            </a:xfrm>
            <a:custGeom>
              <a:rect b="b" l="l" r="r" t="t"/>
              <a:pathLst>
                <a:path extrusionOk="0" h="680" w="1594">
                  <a:moveTo>
                    <a:pt x="384" y="1"/>
                  </a:moveTo>
                  <a:cubicBezTo>
                    <a:pt x="207" y="1"/>
                    <a:pt x="59" y="119"/>
                    <a:pt x="30" y="296"/>
                  </a:cubicBezTo>
                  <a:cubicBezTo>
                    <a:pt x="0" y="532"/>
                    <a:pt x="177" y="650"/>
                    <a:pt x="384" y="650"/>
                  </a:cubicBezTo>
                  <a:cubicBezTo>
                    <a:pt x="649" y="679"/>
                    <a:pt x="945" y="679"/>
                    <a:pt x="1210" y="679"/>
                  </a:cubicBezTo>
                  <a:cubicBezTo>
                    <a:pt x="1387" y="679"/>
                    <a:pt x="1564" y="620"/>
                    <a:pt x="1564" y="414"/>
                  </a:cubicBezTo>
                  <a:cubicBezTo>
                    <a:pt x="1594" y="178"/>
                    <a:pt x="1417" y="60"/>
                    <a:pt x="1210" y="60"/>
                  </a:cubicBezTo>
                  <a:cubicBezTo>
                    <a:pt x="945" y="30"/>
                    <a:pt x="679" y="30"/>
                    <a:pt x="384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4523475" y="1686775"/>
              <a:ext cx="24950" cy="35625"/>
            </a:xfrm>
            <a:custGeom>
              <a:rect b="b" l="l" r="r" t="t"/>
              <a:pathLst>
                <a:path extrusionOk="0" h="1425" w="998">
                  <a:moveTo>
                    <a:pt x="201" y="0"/>
                  </a:moveTo>
                  <a:cubicBezTo>
                    <a:pt x="83" y="266"/>
                    <a:pt x="54" y="502"/>
                    <a:pt x="54" y="768"/>
                  </a:cubicBezTo>
                  <a:cubicBezTo>
                    <a:pt x="0" y="1169"/>
                    <a:pt x="262" y="1425"/>
                    <a:pt x="642" y="1425"/>
                  </a:cubicBezTo>
                  <a:cubicBezTo>
                    <a:pt x="681" y="1425"/>
                    <a:pt x="721" y="1422"/>
                    <a:pt x="762" y="1417"/>
                  </a:cubicBezTo>
                  <a:cubicBezTo>
                    <a:pt x="850" y="1387"/>
                    <a:pt x="998" y="1387"/>
                    <a:pt x="998" y="1240"/>
                  </a:cubicBezTo>
                  <a:cubicBezTo>
                    <a:pt x="998" y="1122"/>
                    <a:pt x="880" y="1092"/>
                    <a:pt x="791" y="1092"/>
                  </a:cubicBezTo>
                  <a:cubicBezTo>
                    <a:pt x="744" y="1098"/>
                    <a:pt x="702" y="1100"/>
                    <a:pt x="663" y="1100"/>
                  </a:cubicBezTo>
                  <a:cubicBezTo>
                    <a:pt x="285" y="1100"/>
                    <a:pt x="269" y="850"/>
                    <a:pt x="349" y="502"/>
                  </a:cubicBezTo>
                  <a:cubicBezTo>
                    <a:pt x="378" y="354"/>
                    <a:pt x="408" y="177"/>
                    <a:pt x="20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4575700" y="1667600"/>
              <a:ext cx="17000" cy="17725"/>
            </a:xfrm>
            <a:custGeom>
              <a:rect b="b" l="l" r="r" t="t"/>
              <a:pathLst>
                <a:path extrusionOk="0" h="709" w="680">
                  <a:moveTo>
                    <a:pt x="296" y="0"/>
                  </a:moveTo>
                  <a:cubicBezTo>
                    <a:pt x="89" y="30"/>
                    <a:pt x="1" y="148"/>
                    <a:pt x="1" y="325"/>
                  </a:cubicBezTo>
                  <a:cubicBezTo>
                    <a:pt x="1" y="561"/>
                    <a:pt x="119" y="708"/>
                    <a:pt x="325" y="708"/>
                  </a:cubicBezTo>
                  <a:cubicBezTo>
                    <a:pt x="532" y="679"/>
                    <a:pt x="650" y="531"/>
                    <a:pt x="679" y="325"/>
                  </a:cubicBezTo>
                  <a:cubicBezTo>
                    <a:pt x="620" y="118"/>
                    <a:pt x="502" y="0"/>
                    <a:pt x="29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4496775" y="1667475"/>
              <a:ext cx="17725" cy="16475"/>
            </a:xfrm>
            <a:custGeom>
              <a:rect b="b" l="l" r="r" t="t"/>
              <a:pathLst>
                <a:path extrusionOk="0" h="659" w="709">
                  <a:moveTo>
                    <a:pt x="386" y="1"/>
                  </a:moveTo>
                  <a:cubicBezTo>
                    <a:pt x="366" y="1"/>
                    <a:pt x="346" y="2"/>
                    <a:pt x="325" y="5"/>
                  </a:cubicBezTo>
                  <a:cubicBezTo>
                    <a:pt x="118" y="35"/>
                    <a:pt x="0" y="182"/>
                    <a:pt x="30" y="389"/>
                  </a:cubicBezTo>
                  <a:cubicBezTo>
                    <a:pt x="30" y="548"/>
                    <a:pt x="125" y="659"/>
                    <a:pt x="293" y="659"/>
                  </a:cubicBezTo>
                  <a:cubicBezTo>
                    <a:pt x="313" y="659"/>
                    <a:pt x="333" y="657"/>
                    <a:pt x="355" y="654"/>
                  </a:cubicBezTo>
                  <a:cubicBezTo>
                    <a:pt x="561" y="654"/>
                    <a:pt x="709" y="536"/>
                    <a:pt x="679" y="300"/>
                  </a:cubicBezTo>
                  <a:cubicBezTo>
                    <a:pt x="653" y="115"/>
                    <a:pt x="555" y="1"/>
                    <a:pt x="38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6"/>
            <p:cNvSpPr/>
            <p:nvPr/>
          </p:nvSpPr>
          <p:spPr>
            <a:xfrm>
              <a:off x="4452500" y="1506975"/>
              <a:ext cx="64775" cy="58925"/>
            </a:xfrm>
            <a:custGeom>
              <a:rect b="b" l="l" r="r" t="t"/>
              <a:pathLst>
                <a:path extrusionOk="0" h="2357" w="2591">
                  <a:moveTo>
                    <a:pt x="340" y="0"/>
                  </a:moveTo>
                  <a:cubicBezTo>
                    <a:pt x="302" y="0"/>
                    <a:pt x="260" y="17"/>
                    <a:pt x="237" y="52"/>
                  </a:cubicBezTo>
                  <a:cubicBezTo>
                    <a:pt x="30" y="583"/>
                    <a:pt x="1" y="1261"/>
                    <a:pt x="385" y="1704"/>
                  </a:cubicBezTo>
                  <a:cubicBezTo>
                    <a:pt x="473" y="1852"/>
                    <a:pt x="591" y="1940"/>
                    <a:pt x="739" y="1999"/>
                  </a:cubicBezTo>
                  <a:cubicBezTo>
                    <a:pt x="916" y="2088"/>
                    <a:pt x="1093" y="2029"/>
                    <a:pt x="1240" y="2088"/>
                  </a:cubicBezTo>
                  <a:cubicBezTo>
                    <a:pt x="1653" y="2147"/>
                    <a:pt x="2067" y="2265"/>
                    <a:pt x="2450" y="2353"/>
                  </a:cubicBezTo>
                  <a:cubicBezTo>
                    <a:pt x="2459" y="2355"/>
                    <a:pt x="2468" y="2356"/>
                    <a:pt x="2476" y="2356"/>
                  </a:cubicBezTo>
                  <a:cubicBezTo>
                    <a:pt x="2572" y="2356"/>
                    <a:pt x="2591" y="2206"/>
                    <a:pt x="2509" y="2206"/>
                  </a:cubicBezTo>
                  <a:cubicBezTo>
                    <a:pt x="2126" y="2117"/>
                    <a:pt x="1771" y="1999"/>
                    <a:pt x="1417" y="1940"/>
                  </a:cubicBezTo>
                  <a:cubicBezTo>
                    <a:pt x="1329" y="1911"/>
                    <a:pt x="1270" y="1881"/>
                    <a:pt x="1211" y="1881"/>
                  </a:cubicBezTo>
                  <a:lnTo>
                    <a:pt x="916" y="1881"/>
                  </a:lnTo>
                  <a:cubicBezTo>
                    <a:pt x="768" y="1852"/>
                    <a:pt x="621" y="1734"/>
                    <a:pt x="532" y="1645"/>
                  </a:cubicBezTo>
                  <a:cubicBezTo>
                    <a:pt x="178" y="1232"/>
                    <a:pt x="237" y="583"/>
                    <a:pt x="414" y="111"/>
                  </a:cubicBezTo>
                  <a:cubicBezTo>
                    <a:pt x="450" y="39"/>
                    <a:pt x="399" y="0"/>
                    <a:pt x="34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6"/>
            <p:cNvSpPr/>
            <p:nvPr/>
          </p:nvSpPr>
          <p:spPr>
            <a:xfrm>
              <a:off x="4249650" y="2731325"/>
              <a:ext cx="684600" cy="1278425"/>
            </a:xfrm>
            <a:custGeom>
              <a:rect b="b" l="l" r="r" t="t"/>
              <a:pathLst>
                <a:path extrusionOk="0" h="51137" w="27384">
                  <a:moveTo>
                    <a:pt x="3305" y="1"/>
                  </a:moveTo>
                  <a:lnTo>
                    <a:pt x="0" y="51137"/>
                  </a:lnTo>
                  <a:lnTo>
                    <a:pt x="9679" y="51137"/>
                  </a:lnTo>
                  <a:lnTo>
                    <a:pt x="13515" y="17026"/>
                  </a:lnTo>
                  <a:lnTo>
                    <a:pt x="17705" y="51137"/>
                  </a:lnTo>
                  <a:lnTo>
                    <a:pt x="27383" y="51137"/>
                  </a:lnTo>
                  <a:lnTo>
                    <a:pt x="24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6"/>
            <p:cNvSpPr/>
            <p:nvPr/>
          </p:nvSpPr>
          <p:spPr>
            <a:xfrm>
              <a:off x="4805875" y="2861900"/>
              <a:ext cx="93700" cy="1130150"/>
            </a:xfrm>
            <a:custGeom>
              <a:rect b="b" l="l" r="r" t="t"/>
              <a:pathLst>
                <a:path extrusionOk="0" fill="none" h="45206" w="3748">
                  <a:moveTo>
                    <a:pt x="0" y="1"/>
                  </a:moveTo>
                  <a:lnTo>
                    <a:pt x="3747" y="45206"/>
                  </a:lnTo>
                </a:path>
              </a:pathLst>
            </a:custGeom>
            <a:noFill/>
            <a:ln cap="flat" cmpd="sng" w="5900">
              <a:solidFill>
                <a:srgbClr val="272127"/>
              </a:solidFill>
              <a:prstDash val="solid"/>
              <a:miter lim="295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6"/>
            <p:cNvSpPr/>
            <p:nvPr/>
          </p:nvSpPr>
          <p:spPr>
            <a:xfrm>
              <a:off x="4106525" y="4009725"/>
              <a:ext cx="387325" cy="121025"/>
            </a:xfrm>
            <a:custGeom>
              <a:rect b="b" l="l" r="r" t="t"/>
              <a:pathLst>
                <a:path extrusionOk="0" h="4841" w="15493">
                  <a:moveTo>
                    <a:pt x="5725" y="1"/>
                  </a:moveTo>
                  <a:lnTo>
                    <a:pt x="709" y="3247"/>
                  </a:lnTo>
                  <a:cubicBezTo>
                    <a:pt x="1" y="3719"/>
                    <a:pt x="326" y="4840"/>
                    <a:pt x="1181" y="4840"/>
                  </a:cubicBezTo>
                  <a:lnTo>
                    <a:pt x="14637" y="4840"/>
                  </a:lnTo>
                  <a:cubicBezTo>
                    <a:pt x="15109" y="4840"/>
                    <a:pt x="15492" y="4427"/>
                    <a:pt x="15492" y="3955"/>
                  </a:cubicBezTo>
                  <a:lnTo>
                    <a:pt x="15404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6"/>
            <p:cNvSpPr/>
            <p:nvPr/>
          </p:nvSpPr>
          <p:spPr>
            <a:xfrm>
              <a:off x="4689300" y="4009725"/>
              <a:ext cx="387325" cy="121025"/>
            </a:xfrm>
            <a:custGeom>
              <a:rect b="b" l="l" r="r" t="t"/>
              <a:pathLst>
                <a:path extrusionOk="0" h="4841" w="15493">
                  <a:moveTo>
                    <a:pt x="119" y="1"/>
                  </a:moveTo>
                  <a:lnTo>
                    <a:pt x="30" y="3955"/>
                  </a:lnTo>
                  <a:cubicBezTo>
                    <a:pt x="1" y="4427"/>
                    <a:pt x="384" y="4840"/>
                    <a:pt x="886" y="4840"/>
                  </a:cubicBezTo>
                  <a:lnTo>
                    <a:pt x="14312" y="4840"/>
                  </a:lnTo>
                  <a:cubicBezTo>
                    <a:pt x="15168" y="4840"/>
                    <a:pt x="15492" y="3719"/>
                    <a:pt x="14784" y="3247"/>
                  </a:cubicBezTo>
                  <a:lnTo>
                    <a:pt x="9797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6"/>
            <p:cNvSpPr/>
            <p:nvPr/>
          </p:nvSpPr>
          <p:spPr>
            <a:xfrm>
              <a:off x="4489400" y="3097225"/>
              <a:ext cx="141650" cy="447800"/>
            </a:xfrm>
            <a:custGeom>
              <a:rect b="b" l="l" r="r" t="t"/>
              <a:pathLst>
                <a:path extrusionOk="0" fill="none" h="17912" w="5666">
                  <a:moveTo>
                    <a:pt x="5666" y="17911"/>
                  </a:moveTo>
                  <a:lnTo>
                    <a:pt x="3394" y="473"/>
                  </a:lnTo>
                  <a:lnTo>
                    <a:pt x="0" y="0"/>
                  </a:lnTo>
                </a:path>
              </a:pathLst>
            </a:custGeom>
            <a:noFill/>
            <a:ln cap="flat" cmpd="sng" w="5900">
              <a:solidFill>
                <a:srgbClr val="272127"/>
              </a:solidFill>
              <a:prstDash val="solid"/>
              <a:miter lim="295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6"/>
            <p:cNvSpPr/>
            <p:nvPr/>
          </p:nvSpPr>
          <p:spPr>
            <a:xfrm>
              <a:off x="4434800" y="3105325"/>
              <a:ext cx="112150" cy="874200"/>
            </a:xfrm>
            <a:custGeom>
              <a:rect b="b" l="l" r="r" t="t"/>
              <a:pathLst>
                <a:path extrusionOk="0" fill="none" h="34968" w="4486">
                  <a:moveTo>
                    <a:pt x="4486" y="1"/>
                  </a:moveTo>
                  <a:lnTo>
                    <a:pt x="1" y="34967"/>
                  </a:lnTo>
                </a:path>
              </a:pathLst>
            </a:custGeom>
            <a:noFill/>
            <a:ln cap="flat" cmpd="sng" w="5900">
              <a:solidFill>
                <a:srgbClr val="272127"/>
              </a:solidFill>
              <a:prstDash val="solid"/>
              <a:miter lim="295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6"/>
            <p:cNvSpPr/>
            <p:nvPr/>
          </p:nvSpPr>
          <p:spPr>
            <a:xfrm>
              <a:off x="4503400" y="2878875"/>
              <a:ext cx="39875" cy="164525"/>
            </a:xfrm>
            <a:custGeom>
              <a:rect b="b" l="l" r="r" t="t"/>
              <a:pathLst>
                <a:path extrusionOk="0" h="6581" w="1595">
                  <a:moveTo>
                    <a:pt x="90" y="0"/>
                  </a:moveTo>
                  <a:cubicBezTo>
                    <a:pt x="31" y="0"/>
                    <a:pt x="1" y="59"/>
                    <a:pt x="1" y="118"/>
                  </a:cubicBezTo>
                  <a:lnTo>
                    <a:pt x="90" y="5194"/>
                  </a:lnTo>
                  <a:cubicBezTo>
                    <a:pt x="90" y="5961"/>
                    <a:pt x="709" y="6580"/>
                    <a:pt x="1476" y="6580"/>
                  </a:cubicBezTo>
                  <a:cubicBezTo>
                    <a:pt x="1535" y="6580"/>
                    <a:pt x="1594" y="6521"/>
                    <a:pt x="1594" y="6462"/>
                  </a:cubicBezTo>
                  <a:cubicBezTo>
                    <a:pt x="1594" y="6403"/>
                    <a:pt x="1535" y="6344"/>
                    <a:pt x="1476" y="6344"/>
                  </a:cubicBezTo>
                  <a:cubicBezTo>
                    <a:pt x="827" y="6344"/>
                    <a:pt x="326" y="5813"/>
                    <a:pt x="326" y="5194"/>
                  </a:cubicBezTo>
                  <a:lnTo>
                    <a:pt x="208" y="118"/>
                  </a:lnTo>
                  <a:cubicBezTo>
                    <a:pt x="208" y="59"/>
                    <a:pt x="178" y="0"/>
                    <a:pt x="9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4552100" y="2645750"/>
              <a:ext cx="17725" cy="441900"/>
            </a:xfrm>
            <a:custGeom>
              <a:rect b="b" l="l" r="r" t="t"/>
              <a:pathLst>
                <a:path extrusionOk="0" h="17676" w="709">
                  <a:moveTo>
                    <a:pt x="119" y="1"/>
                  </a:moveTo>
                  <a:cubicBezTo>
                    <a:pt x="60" y="1"/>
                    <a:pt x="0" y="60"/>
                    <a:pt x="0" y="119"/>
                  </a:cubicBezTo>
                  <a:lnTo>
                    <a:pt x="473" y="17558"/>
                  </a:lnTo>
                  <a:cubicBezTo>
                    <a:pt x="473" y="17617"/>
                    <a:pt x="532" y="17676"/>
                    <a:pt x="591" y="17676"/>
                  </a:cubicBezTo>
                  <a:cubicBezTo>
                    <a:pt x="650" y="17646"/>
                    <a:pt x="709" y="17617"/>
                    <a:pt x="709" y="17558"/>
                  </a:cubicBezTo>
                  <a:lnTo>
                    <a:pt x="237" y="119"/>
                  </a:lnTo>
                  <a:cubicBezTo>
                    <a:pt x="237" y="60"/>
                    <a:pt x="178" y="1"/>
                    <a:pt x="119" y="1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6"/>
            <p:cNvSpPr/>
            <p:nvPr/>
          </p:nvSpPr>
          <p:spPr>
            <a:xfrm>
              <a:off x="4257025" y="2631850"/>
              <a:ext cx="149025" cy="346700"/>
            </a:xfrm>
            <a:custGeom>
              <a:rect b="b" l="l" r="r" t="t"/>
              <a:pathLst>
                <a:path extrusionOk="0" h="13868" w="5961">
                  <a:moveTo>
                    <a:pt x="3319" y="1"/>
                  </a:moveTo>
                  <a:cubicBezTo>
                    <a:pt x="2272" y="1"/>
                    <a:pt x="1327" y="1049"/>
                    <a:pt x="1004" y="2180"/>
                  </a:cubicBezTo>
                  <a:cubicBezTo>
                    <a:pt x="768" y="2947"/>
                    <a:pt x="561" y="3744"/>
                    <a:pt x="384" y="4540"/>
                  </a:cubicBezTo>
                  <a:cubicBezTo>
                    <a:pt x="237" y="5278"/>
                    <a:pt x="119" y="6016"/>
                    <a:pt x="89" y="6783"/>
                  </a:cubicBezTo>
                  <a:cubicBezTo>
                    <a:pt x="1" y="7904"/>
                    <a:pt x="60" y="9026"/>
                    <a:pt x="296" y="10117"/>
                  </a:cubicBezTo>
                  <a:cubicBezTo>
                    <a:pt x="591" y="11298"/>
                    <a:pt x="1063" y="12389"/>
                    <a:pt x="1564" y="13481"/>
                  </a:cubicBezTo>
                  <a:cubicBezTo>
                    <a:pt x="1653" y="13658"/>
                    <a:pt x="1741" y="13835"/>
                    <a:pt x="1918" y="13865"/>
                  </a:cubicBezTo>
                  <a:cubicBezTo>
                    <a:pt x="1934" y="13867"/>
                    <a:pt x="1949" y="13868"/>
                    <a:pt x="1964" y="13868"/>
                  </a:cubicBezTo>
                  <a:cubicBezTo>
                    <a:pt x="2151" y="13868"/>
                    <a:pt x="2311" y="13704"/>
                    <a:pt x="2420" y="13540"/>
                  </a:cubicBezTo>
                  <a:cubicBezTo>
                    <a:pt x="3453" y="12035"/>
                    <a:pt x="4309" y="10353"/>
                    <a:pt x="4958" y="8612"/>
                  </a:cubicBezTo>
                  <a:cubicBezTo>
                    <a:pt x="5105" y="8170"/>
                    <a:pt x="5223" y="7757"/>
                    <a:pt x="5371" y="7314"/>
                  </a:cubicBezTo>
                  <a:cubicBezTo>
                    <a:pt x="5430" y="7108"/>
                    <a:pt x="5459" y="6901"/>
                    <a:pt x="5518" y="6694"/>
                  </a:cubicBezTo>
                  <a:cubicBezTo>
                    <a:pt x="5784" y="5691"/>
                    <a:pt x="5961" y="4658"/>
                    <a:pt x="5902" y="3626"/>
                  </a:cubicBezTo>
                  <a:cubicBezTo>
                    <a:pt x="5813" y="2593"/>
                    <a:pt x="5489" y="1531"/>
                    <a:pt x="4781" y="763"/>
                  </a:cubicBezTo>
                  <a:cubicBezTo>
                    <a:pt x="4306" y="223"/>
                    <a:pt x="3802" y="1"/>
                    <a:pt x="3319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6"/>
            <p:cNvSpPr/>
            <p:nvPr/>
          </p:nvSpPr>
          <p:spPr>
            <a:xfrm>
              <a:off x="4244475" y="1958750"/>
              <a:ext cx="305425" cy="814575"/>
            </a:xfrm>
            <a:custGeom>
              <a:rect b="b" l="l" r="r" t="t"/>
              <a:pathLst>
                <a:path extrusionOk="0" h="32583" w="12217">
                  <a:moveTo>
                    <a:pt x="6918" y="1"/>
                  </a:moveTo>
                  <a:cubicBezTo>
                    <a:pt x="6085" y="1"/>
                    <a:pt x="5228" y="395"/>
                    <a:pt x="4693" y="1042"/>
                  </a:cubicBezTo>
                  <a:cubicBezTo>
                    <a:pt x="4043" y="1839"/>
                    <a:pt x="3866" y="2960"/>
                    <a:pt x="3748" y="3964"/>
                  </a:cubicBezTo>
                  <a:cubicBezTo>
                    <a:pt x="3306" y="8213"/>
                    <a:pt x="2834" y="12462"/>
                    <a:pt x="2302" y="16711"/>
                  </a:cubicBezTo>
                  <a:cubicBezTo>
                    <a:pt x="1742" y="21314"/>
                    <a:pt x="1063" y="25888"/>
                    <a:pt x="237" y="30432"/>
                  </a:cubicBezTo>
                  <a:cubicBezTo>
                    <a:pt x="148" y="30845"/>
                    <a:pt x="60" y="31258"/>
                    <a:pt x="1" y="31671"/>
                  </a:cubicBezTo>
                  <a:cubicBezTo>
                    <a:pt x="1270" y="31937"/>
                    <a:pt x="2509" y="32202"/>
                    <a:pt x="3778" y="32497"/>
                  </a:cubicBezTo>
                  <a:cubicBezTo>
                    <a:pt x="3837" y="32497"/>
                    <a:pt x="3896" y="32497"/>
                    <a:pt x="3925" y="32527"/>
                  </a:cubicBezTo>
                  <a:cubicBezTo>
                    <a:pt x="4071" y="32559"/>
                    <a:pt x="4217" y="32583"/>
                    <a:pt x="4358" y="32583"/>
                  </a:cubicBezTo>
                  <a:cubicBezTo>
                    <a:pt x="4473" y="32583"/>
                    <a:pt x="4586" y="32567"/>
                    <a:pt x="4693" y="32527"/>
                  </a:cubicBezTo>
                  <a:cubicBezTo>
                    <a:pt x="4899" y="32409"/>
                    <a:pt x="5017" y="32202"/>
                    <a:pt x="5165" y="31996"/>
                  </a:cubicBezTo>
                  <a:cubicBezTo>
                    <a:pt x="7024" y="28927"/>
                    <a:pt x="8765" y="25769"/>
                    <a:pt x="10328" y="22494"/>
                  </a:cubicBezTo>
                  <a:cubicBezTo>
                    <a:pt x="10801" y="21550"/>
                    <a:pt x="11243" y="20606"/>
                    <a:pt x="11656" y="19661"/>
                  </a:cubicBezTo>
                  <a:cubicBezTo>
                    <a:pt x="12217" y="18452"/>
                    <a:pt x="11745" y="16947"/>
                    <a:pt x="11627" y="15619"/>
                  </a:cubicBezTo>
                  <a:cubicBezTo>
                    <a:pt x="11863" y="12757"/>
                    <a:pt x="11745" y="9747"/>
                    <a:pt x="11184" y="6973"/>
                  </a:cubicBezTo>
                  <a:cubicBezTo>
                    <a:pt x="11125" y="6619"/>
                    <a:pt x="11037" y="6295"/>
                    <a:pt x="10978" y="5941"/>
                  </a:cubicBezTo>
                  <a:cubicBezTo>
                    <a:pt x="10860" y="5468"/>
                    <a:pt x="10712" y="4908"/>
                    <a:pt x="10535" y="4318"/>
                  </a:cubicBezTo>
                  <a:cubicBezTo>
                    <a:pt x="10033" y="2606"/>
                    <a:pt x="9237" y="688"/>
                    <a:pt x="7702" y="128"/>
                  </a:cubicBezTo>
                  <a:cubicBezTo>
                    <a:pt x="7451" y="41"/>
                    <a:pt x="7186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4302025" y="1959075"/>
              <a:ext cx="222075" cy="814250"/>
            </a:xfrm>
            <a:custGeom>
              <a:rect b="b" l="l" r="r" t="t"/>
              <a:pathLst>
                <a:path extrusionOk="0" h="32570" w="8883">
                  <a:moveTo>
                    <a:pt x="4577" y="0"/>
                  </a:moveTo>
                  <a:cubicBezTo>
                    <a:pt x="3756" y="0"/>
                    <a:pt x="2918" y="392"/>
                    <a:pt x="2391" y="1029"/>
                  </a:cubicBezTo>
                  <a:cubicBezTo>
                    <a:pt x="1741" y="1826"/>
                    <a:pt x="1564" y="2947"/>
                    <a:pt x="1446" y="3951"/>
                  </a:cubicBezTo>
                  <a:cubicBezTo>
                    <a:pt x="1004" y="8200"/>
                    <a:pt x="532" y="12449"/>
                    <a:pt x="0" y="16698"/>
                  </a:cubicBezTo>
                  <a:cubicBezTo>
                    <a:pt x="325" y="19442"/>
                    <a:pt x="591" y="22157"/>
                    <a:pt x="856" y="24901"/>
                  </a:cubicBezTo>
                  <a:cubicBezTo>
                    <a:pt x="1092" y="27409"/>
                    <a:pt x="1299" y="29947"/>
                    <a:pt x="1476" y="32484"/>
                  </a:cubicBezTo>
                  <a:cubicBezTo>
                    <a:pt x="1535" y="32484"/>
                    <a:pt x="1594" y="32484"/>
                    <a:pt x="1623" y="32514"/>
                  </a:cubicBezTo>
                  <a:cubicBezTo>
                    <a:pt x="1769" y="32546"/>
                    <a:pt x="1915" y="32570"/>
                    <a:pt x="2056" y="32570"/>
                  </a:cubicBezTo>
                  <a:cubicBezTo>
                    <a:pt x="2171" y="32570"/>
                    <a:pt x="2284" y="32554"/>
                    <a:pt x="2391" y="32514"/>
                  </a:cubicBezTo>
                  <a:cubicBezTo>
                    <a:pt x="2597" y="32396"/>
                    <a:pt x="2715" y="32189"/>
                    <a:pt x="2863" y="31983"/>
                  </a:cubicBezTo>
                  <a:cubicBezTo>
                    <a:pt x="4722" y="28914"/>
                    <a:pt x="6463" y="25756"/>
                    <a:pt x="8026" y="22481"/>
                  </a:cubicBezTo>
                  <a:cubicBezTo>
                    <a:pt x="8233" y="19029"/>
                    <a:pt x="8440" y="15547"/>
                    <a:pt x="8676" y="12065"/>
                  </a:cubicBezTo>
                  <a:cubicBezTo>
                    <a:pt x="8764" y="10383"/>
                    <a:pt x="8882" y="8672"/>
                    <a:pt x="8882" y="6960"/>
                  </a:cubicBezTo>
                  <a:cubicBezTo>
                    <a:pt x="8823" y="6606"/>
                    <a:pt x="8735" y="6282"/>
                    <a:pt x="8676" y="5928"/>
                  </a:cubicBezTo>
                  <a:cubicBezTo>
                    <a:pt x="8558" y="5455"/>
                    <a:pt x="8410" y="4895"/>
                    <a:pt x="8233" y="4305"/>
                  </a:cubicBezTo>
                  <a:cubicBezTo>
                    <a:pt x="7731" y="2593"/>
                    <a:pt x="6935" y="705"/>
                    <a:pt x="5400" y="144"/>
                  </a:cubicBezTo>
                  <a:cubicBezTo>
                    <a:pt x="5137" y="46"/>
                    <a:pt x="4858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4347025" y="1833525"/>
              <a:ext cx="562150" cy="950375"/>
            </a:xfrm>
            <a:custGeom>
              <a:rect b="b" l="l" r="r" t="t"/>
              <a:pathLst>
                <a:path extrusionOk="0" h="38015" w="22486">
                  <a:moveTo>
                    <a:pt x="14332" y="1"/>
                  </a:moveTo>
                  <a:cubicBezTo>
                    <a:pt x="14198" y="1"/>
                    <a:pt x="14075" y="68"/>
                    <a:pt x="13898" y="209"/>
                  </a:cubicBezTo>
                  <a:cubicBezTo>
                    <a:pt x="13190" y="711"/>
                    <a:pt x="12482" y="1212"/>
                    <a:pt x="11744" y="1625"/>
                  </a:cubicBezTo>
                  <a:cubicBezTo>
                    <a:pt x="11420" y="1832"/>
                    <a:pt x="11095" y="2009"/>
                    <a:pt x="10741" y="2097"/>
                  </a:cubicBezTo>
                  <a:cubicBezTo>
                    <a:pt x="10328" y="2186"/>
                    <a:pt x="9915" y="2186"/>
                    <a:pt x="9502" y="2186"/>
                  </a:cubicBezTo>
                  <a:cubicBezTo>
                    <a:pt x="9236" y="2186"/>
                    <a:pt x="8941" y="2156"/>
                    <a:pt x="8646" y="2127"/>
                  </a:cubicBezTo>
                  <a:cubicBezTo>
                    <a:pt x="8203" y="2009"/>
                    <a:pt x="7790" y="1802"/>
                    <a:pt x="7348" y="1684"/>
                  </a:cubicBezTo>
                  <a:cubicBezTo>
                    <a:pt x="7182" y="1638"/>
                    <a:pt x="7016" y="1615"/>
                    <a:pt x="6853" y="1615"/>
                  </a:cubicBezTo>
                  <a:cubicBezTo>
                    <a:pt x="6493" y="1615"/>
                    <a:pt x="6147" y="1727"/>
                    <a:pt x="5843" y="1950"/>
                  </a:cubicBezTo>
                  <a:cubicBezTo>
                    <a:pt x="4781" y="2747"/>
                    <a:pt x="3689" y="3514"/>
                    <a:pt x="2656" y="4340"/>
                  </a:cubicBezTo>
                  <a:cubicBezTo>
                    <a:pt x="1063" y="5668"/>
                    <a:pt x="0" y="7084"/>
                    <a:pt x="30" y="9209"/>
                  </a:cubicBezTo>
                  <a:cubicBezTo>
                    <a:pt x="30" y="9533"/>
                    <a:pt x="30" y="9828"/>
                    <a:pt x="59" y="10153"/>
                  </a:cubicBezTo>
                  <a:cubicBezTo>
                    <a:pt x="236" y="14461"/>
                    <a:pt x="1092" y="18739"/>
                    <a:pt x="1151" y="23048"/>
                  </a:cubicBezTo>
                  <a:cubicBezTo>
                    <a:pt x="1181" y="25054"/>
                    <a:pt x="1122" y="27090"/>
                    <a:pt x="886" y="29067"/>
                  </a:cubicBezTo>
                  <a:cubicBezTo>
                    <a:pt x="679" y="30719"/>
                    <a:pt x="148" y="32342"/>
                    <a:pt x="266" y="33995"/>
                  </a:cubicBezTo>
                  <a:cubicBezTo>
                    <a:pt x="295" y="34732"/>
                    <a:pt x="443" y="35588"/>
                    <a:pt x="1063" y="36060"/>
                  </a:cubicBezTo>
                  <a:cubicBezTo>
                    <a:pt x="1417" y="36326"/>
                    <a:pt x="1800" y="36267"/>
                    <a:pt x="2154" y="36414"/>
                  </a:cubicBezTo>
                  <a:cubicBezTo>
                    <a:pt x="2745" y="36680"/>
                    <a:pt x="3069" y="37329"/>
                    <a:pt x="3600" y="37654"/>
                  </a:cubicBezTo>
                  <a:cubicBezTo>
                    <a:pt x="4079" y="37933"/>
                    <a:pt x="4623" y="38014"/>
                    <a:pt x="5182" y="38014"/>
                  </a:cubicBezTo>
                  <a:cubicBezTo>
                    <a:pt x="5864" y="38014"/>
                    <a:pt x="6568" y="37893"/>
                    <a:pt x="7200" y="37860"/>
                  </a:cubicBezTo>
                  <a:cubicBezTo>
                    <a:pt x="7790" y="37801"/>
                    <a:pt x="8410" y="37772"/>
                    <a:pt x="9000" y="37742"/>
                  </a:cubicBezTo>
                  <a:cubicBezTo>
                    <a:pt x="10121" y="37654"/>
                    <a:pt x="11243" y="37595"/>
                    <a:pt x="12394" y="37565"/>
                  </a:cubicBezTo>
                  <a:cubicBezTo>
                    <a:pt x="13692" y="37536"/>
                    <a:pt x="15049" y="37536"/>
                    <a:pt x="16289" y="36946"/>
                  </a:cubicBezTo>
                  <a:cubicBezTo>
                    <a:pt x="16997" y="36621"/>
                    <a:pt x="17587" y="36060"/>
                    <a:pt x="18325" y="35736"/>
                  </a:cubicBezTo>
                  <a:cubicBezTo>
                    <a:pt x="19033" y="35411"/>
                    <a:pt x="19888" y="35441"/>
                    <a:pt x="20508" y="34910"/>
                  </a:cubicBezTo>
                  <a:cubicBezTo>
                    <a:pt x="21600" y="33936"/>
                    <a:pt x="21157" y="31723"/>
                    <a:pt x="21128" y="30424"/>
                  </a:cubicBezTo>
                  <a:cubicBezTo>
                    <a:pt x="21098" y="27592"/>
                    <a:pt x="20921" y="24788"/>
                    <a:pt x="21039" y="21956"/>
                  </a:cubicBezTo>
                  <a:cubicBezTo>
                    <a:pt x="21187" y="18503"/>
                    <a:pt x="21541" y="15081"/>
                    <a:pt x="21865" y="11658"/>
                  </a:cubicBezTo>
                  <a:cubicBezTo>
                    <a:pt x="21954" y="10477"/>
                    <a:pt x="22072" y="9297"/>
                    <a:pt x="22161" y="8117"/>
                  </a:cubicBezTo>
                  <a:cubicBezTo>
                    <a:pt x="22249" y="6907"/>
                    <a:pt x="22485" y="5756"/>
                    <a:pt x="22308" y="4546"/>
                  </a:cubicBezTo>
                  <a:cubicBezTo>
                    <a:pt x="22131" y="3425"/>
                    <a:pt x="20921" y="3042"/>
                    <a:pt x="20006" y="2599"/>
                  </a:cubicBezTo>
                  <a:cubicBezTo>
                    <a:pt x="19092" y="2186"/>
                    <a:pt x="18147" y="1773"/>
                    <a:pt x="17203" y="1389"/>
                  </a:cubicBezTo>
                  <a:cubicBezTo>
                    <a:pt x="16731" y="1183"/>
                    <a:pt x="16259" y="1035"/>
                    <a:pt x="15816" y="829"/>
                  </a:cubicBezTo>
                  <a:cubicBezTo>
                    <a:pt x="15433" y="622"/>
                    <a:pt x="15108" y="356"/>
                    <a:pt x="14754" y="150"/>
                  </a:cubicBezTo>
                  <a:cubicBezTo>
                    <a:pt x="14725" y="120"/>
                    <a:pt x="14666" y="91"/>
                    <a:pt x="14636" y="91"/>
                  </a:cubicBezTo>
                  <a:cubicBezTo>
                    <a:pt x="14517" y="31"/>
                    <a:pt x="14422" y="1"/>
                    <a:pt x="14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4518900" y="1885400"/>
              <a:ext cx="95925" cy="626875"/>
            </a:xfrm>
            <a:custGeom>
              <a:rect b="b" l="l" r="r" t="t"/>
              <a:pathLst>
                <a:path extrusionOk="0" h="25075" w="3837">
                  <a:moveTo>
                    <a:pt x="2343" y="0"/>
                  </a:moveTo>
                  <a:cubicBezTo>
                    <a:pt x="2273" y="0"/>
                    <a:pt x="2199" y="8"/>
                    <a:pt x="2125" y="22"/>
                  </a:cubicBezTo>
                  <a:cubicBezTo>
                    <a:pt x="1830" y="52"/>
                    <a:pt x="1506" y="81"/>
                    <a:pt x="1328" y="317"/>
                  </a:cubicBezTo>
                  <a:cubicBezTo>
                    <a:pt x="1240" y="406"/>
                    <a:pt x="1181" y="524"/>
                    <a:pt x="1151" y="642"/>
                  </a:cubicBezTo>
                  <a:cubicBezTo>
                    <a:pt x="945" y="1114"/>
                    <a:pt x="738" y="1586"/>
                    <a:pt x="532" y="2088"/>
                  </a:cubicBezTo>
                  <a:cubicBezTo>
                    <a:pt x="709" y="2353"/>
                    <a:pt x="886" y="2589"/>
                    <a:pt x="1092" y="2855"/>
                  </a:cubicBezTo>
                  <a:cubicBezTo>
                    <a:pt x="1210" y="3062"/>
                    <a:pt x="1447" y="3298"/>
                    <a:pt x="1447" y="3534"/>
                  </a:cubicBezTo>
                  <a:cubicBezTo>
                    <a:pt x="1565" y="5009"/>
                    <a:pt x="1328" y="6484"/>
                    <a:pt x="1210" y="7930"/>
                  </a:cubicBezTo>
                  <a:cubicBezTo>
                    <a:pt x="1063" y="9524"/>
                    <a:pt x="945" y="11088"/>
                    <a:pt x="797" y="12651"/>
                  </a:cubicBezTo>
                  <a:cubicBezTo>
                    <a:pt x="561" y="15720"/>
                    <a:pt x="148" y="18789"/>
                    <a:pt x="60" y="21858"/>
                  </a:cubicBezTo>
                  <a:cubicBezTo>
                    <a:pt x="1" y="23009"/>
                    <a:pt x="620" y="24248"/>
                    <a:pt x="1417" y="25074"/>
                  </a:cubicBezTo>
                  <a:cubicBezTo>
                    <a:pt x="1447" y="25045"/>
                    <a:pt x="1476" y="25015"/>
                    <a:pt x="1535" y="24986"/>
                  </a:cubicBezTo>
                  <a:cubicBezTo>
                    <a:pt x="2214" y="24307"/>
                    <a:pt x="2804" y="23510"/>
                    <a:pt x="3424" y="22802"/>
                  </a:cubicBezTo>
                  <a:cubicBezTo>
                    <a:pt x="3512" y="22713"/>
                    <a:pt x="3601" y="22595"/>
                    <a:pt x="3630" y="22477"/>
                  </a:cubicBezTo>
                  <a:cubicBezTo>
                    <a:pt x="3689" y="22330"/>
                    <a:pt x="3689" y="22182"/>
                    <a:pt x="3689" y="22035"/>
                  </a:cubicBezTo>
                  <a:cubicBezTo>
                    <a:pt x="3630" y="20264"/>
                    <a:pt x="3512" y="18464"/>
                    <a:pt x="3394" y="16664"/>
                  </a:cubicBezTo>
                  <a:cubicBezTo>
                    <a:pt x="3246" y="14569"/>
                    <a:pt x="3099" y="12474"/>
                    <a:pt x="2981" y="10379"/>
                  </a:cubicBezTo>
                  <a:cubicBezTo>
                    <a:pt x="2922" y="9317"/>
                    <a:pt x="2863" y="8284"/>
                    <a:pt x="2863" y="7222"/>
                  </a:cubicBezTo>
                  <a:cubicBezTo>
                    <a:pt x="2833" y="6691"/>
                    <a:pt x="2833" y="6160"/>
                    <a:pt x="2833" y="5629"/>
                  </a:cubicBezTo>
                  <a:cubicBezTo>
                    <a:pt x="2833" y="5216"/>
                    <a:pt x="2833" y="4803"/>
                    <a:pt x="2804" y="4360"/>
                  </a:cubicBezTo>
                  <a:cubicBezTo>
                    <a:pt x="2804" y="4094"/>
                    <a:pt x="2715" y="3711"/>
                    <a:pt x="2892" y="3504"/>
                  </a:cubicBezTo>
                  <a:cubicBezTo>
                    <a:pt x="3217" y="3062"/>
                    <a:pt x="3453" y="2530"/>
                    <a:pt x="3748" y="2058"/>
                  </a:cubicBezTo>
                  <a:cubicBezTo>
                    <a:pt x="3778" y="1999"/>
                    <a:pt x="3807" y="1940"/>
                    <a:pt x="3837" y="1852"/>
                  </a:cubicBezTo>
                  <a:cubicBezTo>
                    <a:pt x="3601" y="1321"/>
                    <a:pt x="3335" y="731"/>
                    <a:pt x="2922" y="317"/>
                  </a:cubicBezTo>
                  <a:cubicBezTo>
                    <a:pt x="2833" y="199"/>
                    <a:pt x="2715" y="81"/>
                    <a:pt x="2538" y="22"/>
                  </a:cubicBezTo>
                  <a:cubicBezTo>
                    <a:pt x="2479" y="8"/>
                    <a:pt x="2413" y="0"/>
                    <a:pt x="2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4488650" y="1814850"/>
              <a:ext cx="260425" cy="184325"/>
            </a:xfrm>
            <a:custGeom>
              <a:rect b="b" l="l" r="r" t="t"/>
              <a:pathLst>
                <a:path extrusionOk="0" h="7373" w="10417">
                  <a:moveTo>
                    <a:pt x="8691" y="0"/>
                  </a:moveTo>
                  <a:cubicBezTo>
                    <a:pt x="8607" y="0"/>
                    <a:pt x="8525" y="30"/>
                    <a:pt x="8469" y="100"/>
                  </a:cubicBezTo>
                  <a:cubicBezTo>
                    <a:pt x="8351" y="248"/>
                    <a:pt x="8263" y="366"/>
                    <a:pt x="8174" y="484"/>
                  </a:cubicBezTo>
                  <a:cubicBezTo>
                    <a:pt x="7997" y="661"/>
                    <a:pt x="7820" y="838"/>
                    <a:pt x="7614" y="1015"/>
                  </a:cubicBezTo>
                  <a:cubicBezTo>
                    <a:pt x="6994" y="1576"/>
                    <a:pt x="6256" y="2018"/>
                    <a:pt x="5489" y="2343"/>
                  </a:cubicBezTo>
                  <a:cubicBezTo>
                    <a:pt x="4907" y="2601"/>
                    <a:pt x="4309" y="2829"/>
                    <a:pt x="3695" y="2829"/>
                  </a:cubicBezTo>
                  <a:cubicBezTo>
                    <a:pt x="3469" y="2829"/>
                    <a:pt x="3241" y="2798"/>
                    <a:pt x="3011" y="2726"/>
                  </a:cubicBezTo>
                  <a:cubicBezTo>
                    <a:pt x="2657" y="2638"/>
                    <a:pt x="2332" y="2490"/>
                    <a:pt x="2037" y="2313"/>
                  </a:cubicBezTo>
                  <a:cubicBezTo>
                    <a:pt x="1801" y="2195"/>
                    <a:pt x="1624" y="1989"/>
                    <a:pt x="1447" y="1782"/>
                  </a:cubicBezTo>
                  <a:cubicBezTo>
                    <a:pt x="1358" y="1694"/>
                    <a:pt x="1270" y="1487"/>
                    <a:pt x="1152" y="1487"/>
                  </a:cubicBezTo>
                  <a:cubicBezTo>
                    <a:pt x="975" y="1487"/>
                    <a:pt x="857" y="1576"/>
                    <a:pt x="768" y="1723"/>
                  </a:cubicBezTo>
                  <a:cubicBezTo>
                    <a:pt x="709" y="1782"/>
                    <a:pt x="650" y="1900"/>
                    <a:pt x="591" y="1959"/>
                  </a:cubicBezTo>
                  <a:cubicBezTo>
                    <a:pt x="414" y="2225"/>
                    <a:pt x="237" y="2431"/>
                    <a:pt x="60" y="2697"/>
                  </a:cubicBezTo>
                  <a:cubicBezTo>
                    <a:pt x="60" y="2726"/>
                    <a:pt x="30" y="2756"/>
                    <a:pt x="1" y="2785"/>
                  </a:cubicBezTo>
                  <a:cubicBezTo>
                    <a:pt x="178" y="4290"/>
                    <a:pt x="325" y="5825"/>
                    <a:pt x="621" y="7270"/>
                  </a:cubicBezTo>
                  <a:cubicBezTo>
                    <a:pt x="621" y="7270"/>
                    <a:pt x="621" y="7241"/>
                    <a:pt x="650" y="7241"/>
                  </a:cubicBezTo>
                  <a:cubicBezTo>
                    <a:pt x="1034" y="6621"/>
                    <a:pt x="1329" y="5943"/>
                    <a:pt x="1624" y="5293"/>
                  </a:cubicBezTo>
                  <a:cubicBezTo>
                    <a:pt x="1889" y="4762"/>
                    <a:pt x="2125" y="4231"/>
                    <a:pt x="2479" y="3730"/>
                  </a:cubicBezTo>
                  <a:cubicBezTo>
                    <a:pt x="2645" y="3493"/>
                    <a:pt x="2924" y="3010"/>
                    <a:pt x="3257" y="3010"/>
                  </a:cubicBezTo>
                  <a:cubicBezTo>
                    <a:pt x="3339" y="3010"/>
                    <a:pt x="3424" y="3040"/>
                    <a:pt x="3512" y="3110"/>
                  </a:cubicBezTo>
                  <a:cubicBezTo>
                    <a:pt x="3955" y="3435"/>
                    <a:pt x="4220" y="3966"/>
                    <a:pt x="4456" y="4408"/>
                  </a:cubicBezTo>
                  <a:cubicBezTo>
                    <a:pt x="4752" y="5057"/>
                    <a:pt x="5106" y="5677"/>
                    <a:pt x="5489" y="6297"/>
                  </a:cubicBezTo>
                  <a:cubicBezTo>
                    <a:pt x="5637" y="6503"/>
                    <a:pt x="5784" y="6739"/>
                    <a:pt x="5961" y="6946"/>
                  </a:cubicBezTo>
                  <a:cubicBezTo>
                    <a:pt x="6020" y="7064"/>
                    <a:pt x="6109" y="7211"/>
                    <a:pt x="6197" y="7300"/>
                  </a:cubicBezTo>
                  <a:cubicBezTo>
                    <a:pt x="6247" y="7349"/>
                    <a:pt x="6275" y="7373"/>
                    <a:pt x="6301" y="7373"/>
                  </a:cubicBezTo>
                  <a:cubicBezTo>
                    <a:pt x="6336" y="7373"/>
                    <a:pt x="6365" y="7327"/>
                    <a:pt x="6433" y="7241"/>
                  </a:cubicBezTo>
                  <a:cubicBezTo>
                    <a:pt x="7319" y="6002"/>
                    <a:pt x="8174" y="4762"/>
                    <a:pt x="9119" y="3523"/>
                  </a:cubicBezTo>
                  <a:cubicBezTo>
                    <a:pt x="9355" y="3198"/>
                    <a:pt x="9591" y="2874"/>
                    <a:pt x="9797" y="2549"/>
                  </a:cubicBezTo>
                  <a:cubicBezTo>
                    <a:pt x="9945" y="2343"/>
                    <a:pt x="10417" y="1812"/>
                    <a:pt x="10358" y="1546"/>
                  </a:cubicBezTo>
                  <a:cubicBezTo>
                    <a:pt x="10358" y="1546"/>
                    <a:pt x="10328" y="1487"/>
                    <a:pt x="10269" y="1428"/>
                  </a:cubicBezTo>
                  <a:lnTo>
                    <a:pt x="10240" y="1399"/>
                  </a:lnTo>
                  <a:cubicBezTo>
                    <a:pt x="10063" y="1221"/>
                    <a:pt x="9797" y="956"/>
                    <a:pt x="9532" y="720"/>
                  </a:cubicBezTo>
                  <a:cubicBezTo>
                    <a:pt x="9355" y="513"/>
                    <a:pt x="9148" y="277"/>
                    <a:pt x="8942" y="100"/>
                  </a:cubicBezTo>
                  <a:cubicBezTo>
                    <a:pt x="8879" y="38"/>
                    <a:pt x="8784" y="0"/>
                    <a:pt x="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4366950" y="2671075"/>
              <a:ext cx="506075" cy="117125"/>
            </a:xfrm>
            <a:custGeom>
              <a:rect b="b" l="l" r="r" t="t"/>
              <a:pathLst>
                <a:path extrusionOk="0" h="4685" w="20243">
                  <a:moveTo>
                    <a:pt x="19302" y="1"/>
                  </a:moveTo>
                  <a:cubicBezTo>
                    <a:pt x="19223" y="1"/>
                    <a:pt x="19141" y="11"/>
                    <a:pt x="19062" y="21"/>
                  </a:cubicBezTo>
                  <a:cubicBezTo>
                    <a:pt x="15172" y="512"/>
                    <a:pt x="10585" y="1577"/>
                    <a:pt x="6334" y="1577"/>
                  </a:cubicBezTo>
                  <a:cubicBezTo>
                    <a:pt x="4716" y="1577"/>
                    <a:pt x="3146" y="1422"/>
                    <a:pt x="1682" y="1024"/>
                  </a:cubicBezTo>
                  <a:cubicBezTo>
                    <a:pt x="1502" y="975"/>
                    <a:pt x="1340" y="952"/>
                    <a:pt x="1195" y="952"/>
                  </a:cubicBezTo>
                  <a:cubicBezTo>
                    <a:pt x="554" y="952"/>
                    <a:pt x="233" y="1396"/>
                    <a:pt x="89" y="1998"/>
                  </a:cubicBezTo>
                  <a:cubicBezTo>
                    <a:pt x="59" y="2145"/>
                    <a:pt x="59" y="2322"/>
                    <a:pt x="30" y="2470"/>
                  </a:cubicBezTo>
                  <a:cubicBezTo>
                    <a:pt x="30" y="2765"/>
                    <a:pt x="0" y="3060"/>
                    <a:pt x="89" y="3325"/>
                  </a:cubicBezTo>
                  <a:cubicBezTo>
                    <a:pt x="354" y="4152"/>
                    <a:pt x="1623" y="4211"/>
                    <a:pt x="2361" y="4358"/>
                  </a:cubicBezTo>
                  <a:cubicBezTo>
                    <a:pt x="3662" y="4590"/>
                    <a:pt x="4969" y="4685"/>
                    <a:pt x="6277" y="4685"/>
                  </a:cubicBezTo>
                  <a:cubicBezTo>
                    <a:pt x="10631" y="4685"/>
                    <a:pt x="15002" y="3634"/>
                    <a:pt x="19268" y="3089"/>
                  </a:cubicBezTo>
                  <a:cubicBezTo>
                    <a:pt x="20242" y="2942"/>
                    <a:pt x="20124" y="2293"/>
                    <a:pt x="20006" y="1526"/>
                  </a:cubicBezTo>
                  <a:cubicBezTo>
                    <a:pt x="19947" y="1201"/>
                    <a:pt x="19888" y="876"/>
                    <a:pt x="19829" y="552"/>
                  </a:cubicBezTo>
                  <a:cubicBezTo>
                    <a:pt x="19800" y="434"/>
                    <a:pt x="19770" y="316"/>
                    <a:pt x="19711" y="198"/>
                  </a:cubicBezTo>
                  <a:cubicBezTo>
                    <a:pt x="19613" y="40"/>
                    <a:pt x="19462" y="1"/>
                    <a:pt x="19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4244475" y="1857075"/>
              <a:ext cx="270775" cy="1499250"/>
            </a:xfrm>
            <a:custGeom>
              <a:rect b="b" l="l" r="r" t="t"/>
              <a:pathLst>
                <a:path extrusionOk="0" h="59970" w="10831">
                  <a:moveTo>
                    <a:pt x="10426" y="1"/>
                  </a:moveTo>
                  <a:cubicBezTo>
                    <a:pt x="10314" y="1"/>
                    <a:pt x="10052" y="340"/>
                    <a:pt x="10004" y="388"/>
                  </a:cubicBezTo>
                  <a:cubicBezTo>
                    <a:pt x="9709" y="654"/>
                    <a:pt x="9443" y="919"/>
                    <a:pt x="9148" y="1155"/>
                  </a:cubicBezTo>
                  <a:cubicBezTo>
                    <a:pt x="8588" y="1627"/>
                    <a:pt x="7968" y="2100"/>
                    <a:pt x="7378" y="2542"/>
                  </a:cubicBezTo>
                  <a:cubicBezTo>
                    <a:pt x="6434" y="3309"/>
                    <a:pt x="5253" y="4136"/>
                    <a:pt x="4663" y="5198"/>
                  </a:cubicBezTo>
                  <a:cubicBezTo>
                    <a:pt x="4279" y="5877"/>
                    <a:pt x="3955" y="6585"/>
                    <a:pt x="3837" y="7381"/>
                  </a:cubicBezTo>
                  <a:cubicBezTo>
                    <a:pt x="3217" y="11188"/>
                    <a:pt x="3483" y="15112"/>
                    <a:pt x="3601" y="18978"/>
                  </a:cubicBezTo>
                  <a:cubicBezTo>
                    <a:pt x="3719" y="23050"/>
                    <a:pt x="4014" y="27269"/>
                    <a:pt x="3748" y="31371"/>
                  </a:cubicBezTo>
                  <a:cubicBezTo>
                    <a:pt x="3719" y="31991"/>
                    <a:pt x="3660" y="32581"/>
                    <a:pt x="3601" y="33171"/>
                  </a:cubicBezTo>
                  <a:cubicBezTo>
                    <a:pt x="3365" y="35502"/>
                    <a:pt x="2922" y="37833"/>
                    <a:pt x="2420" y="40164"/>
                  </a:cubicBezTo>
                  <a:cubicBezTo>
                    <a:pt x="2214" y="41108"/>
                    <a:pt x="2007" y="42082"/>
                    <a:pt x="1771" y="43056"/>
                  </a:cubicBezTo>
                  <a:cubicBezTo>
                    <a:pt x="1034" y="46036"/>
                    <a:pt x="1" y="49105"/>
                    <a:pt x="178" y="52233"/>
                  </a:cubicBezTo>
                  <a:cubicBezTo>
                    <a:pt x="296" y="54269"/>
                    <a:pt x="1801" y="55921"/>
                    <a:pt x="3335" y="57131"/>
                  </a:cubicBezTo>
                  <a:cubicBezTo>
                    <a:pt x="4516" y="58075"/>
                    <a:pt x="5784" y="58960"/>
                    <a:pt x="7171" y="59521"/>
                  </a:cubicBezTo>
                  <a:cubicBezTo>
                    <a:pt x="7535" y="59657"/>
                    <a:pt x="8198" y="59970"/>
                    <a:pt x="8699" y="59970"/>
                  </a:cubicBezTo>
                  <a:cubicBezTo>
                    <a:pt x="8847" y="59970"/>
                    <a:pt x="8981" y="59942"/>
                    <a:pt x="9089" y="59875"/>
                  </a:cubicBezTo>
                  <a:cubicBezTo>
                    <a:pt x="8174" y="50698"/>
                    <a:pt x="8824" y="41167"/>
                    <a:pt x="9414" y="31991"/>
                  </a:cubicBezTo>
                  <a:cubicBezTo>
                    <a:pt x="9679" y="28243"/>
                    <a:pt x="9945" y="24525"/>
                    <a:pt x="10210" y="20778"/>
                  </a:cubicBezTo>
                  <a:cubicBezTo>
                    <a:pt x="10240" y="20158"/>
                    <a:pt x="10299" y="19509"/>
                    <a:pt x="10328" y="18889"/>
                  </a:cubicBezTo>
                  <a:cubicBezTo>
                    <a:pt x="10476" y="16558"/>
                    <a:pt x="10624" y="14227"/>
                    <a:pt x="10712" y="11896"/>
                  </a:cubicBezTo>
                  <a:cubicBezTo>
                    <a:pt x="10771" y="9890"/>
                    <a:pt x="10830" y="7883"/>
                    <a:pt x="10801" y="5847"/>
                  </a:cubicBezTo>
                  <a:lnTo>
                    <a:pt x="10801" y="3634"/>
                  </a:lnTo>
                  <a:cubicBezTo>
                    <a:pt x="10771" y="2985"/>
                    <a:pt x="10742" y="2365"/>
                    <a:pt x="10683" y="1716"/>
                  </a:cubicBezTo>
                  <a:cubicBezTo>
                    <a:pt x="10624" y="1155"/>
                    <a:pt x="10594" y="595"/>
                    <a:pt x="10476" y="64"/>
                  </a:cubicBezTo>
                  <a:cubicBezTo>
                    <a:pt x="10470" y="19"/>
                    <a:pt x="10452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4614800" y="1818400"/>
              <a:ext cx="358550" cy="1539425"/>
            </a:xfrm>
            <a:custGeom>
              <a:rect b="b" l="l" r="r" t="t"/>
              <a:pathLst>
                <a:path extrusionOk="0" h="61577" w="14342">
                  <a:moveTo>
                    <a:pt x="4116" y="0"/>
                  </a:moveTo>
                  <a:cubicBezTo>
                    <a:pt x="4063" y="0"/>
                    <a:pt x="4009" y="22"/>
                    <a:pt x="3955" y="76"/>
                  </a:cubicBezTo>
                  <a:cubicBezTo>
                    <a:pt x="3837" y="253"/>
                    <a:pt x="3807" y="460"/>
                    <a:pt x="3719" y="637"/>
                  </a:cubicBezTo>
                  <a:cubicBezTo>
                    <a:pt x="2833" y="2909"/>
                    <a:pt x="1771" y="5122"/>
                    <a:pt x="1092" y="7483"/>
                  </a:cubicBezTo>
                  <a:cubicBezTo>
                    <a:pt x="414" y="9755"/>
                    <a:pt x="443" y="12440"/>
                    <a:pt x="355" y="14800"/>
                  </a:cubicBezTo>
                  <a:cubicBezTo>
                    <a:pt x="60" y="21823"/>
                    <a:pt x="30" y="28875"/>
                    <a:pt x="89" y="35928"/>
                  </a:cubicBezTo>
                  <a:cubicBezTo>
                    <a:pt x="89" y="40000"/>
                    <a:pt x="237" y="44190"/>
                    <a:pt x="266" y="48321"/>
                  </a:cubicBezTo>
                  <a:cubicBezTo>
                    <a:pt x="266" y="52422"/>
                    <a:pt x="1" y="56494"/>
                    <a:pt x="119" y="60596"/>
                  </a:cubicBezTo>
                  <a:cubicBezTo>
                    <a:pt x="148" y="61127"/>
                    <a:pt x="502" y="61422"/>
                    <a:pt x="886" y="61481"/>
                  </a:cubicBezTo>
                  <a:cubicBezTo>
                    <a:pt x="886" y="61481"/>
                    <a:pt x="886" y="61481"/>
                    <a:pt x="886" y="61510"/>
                  </a:cubicBezTo>
                  <a:lnTo>
                    <a:pt x="945" y="61510"/>
                  </a:lnTo>
                  <a:cubicBezTo>
                    <a:pt x="1475" y="61555"/>
                    <a:pt x="2002" y="61577"/>
                    <a:pt x="2525" y="61577"/>
                  </a:cubicBezTo>
                  <a:cubicBezTo>
                    <a:pt x="6890" y="61577"/>
                    <a:pt x="10968" y="60051"/>
                    <a:pt x="14341" y="57232"/>
                  </a:cubicBezTo>
                  <a:cubicBezTo>
                    <a:pt x="13869" y="54635"/>
                    <a:pt x="13545" y="52039"/>
                    <a:pt x="13072" y="49442"/>
                  </a:cubicBezTo>
                  <a:cubicBezTo>
                    <a:pt x="13013" y="49088"/>
                    <a:pt x="12954" y="48734"/>
                    <a:pt x="12895" y="48409"/>
                  </a:cubicBezTo>
                  <a:cubicBezTo>
                    <a:pt x="11863" y="42980"/>
                    <a:pt x="11745" y="37432"/>
                    <a:pt x="11686" y="31915"/>
                  </a:cubicBezTo>
                  <a:cubicBezTo>
                    <a:pt x="11686" y="31738"/>
                    <a:pt x="11686" y="31561"/>
                    <a:pt x="11686" y="31413"/>
                  </a:cubicBezTo>
                  <a:cubicBezTo>
                    <a:pt x="11656" y="28993"/>
                    <a:pt x="11686" y="26544"/>
                    <a:pt x="11715" y="24125"/>
                  </a:cubicBezTo>
                  <a:cubicBezTo>
                    <a:pt x="11745" y="23033"/>
                    <a:pt x="11745" y="21971"/>
                    <a:pt x="11774" y="20879"/>
                  </a:cubicBezTo>
                  <a:cubicBezTo>
                    <a:pt x="11804" y="18459"/>
                    <a:pt x="11863" y="16040"/>
                    <a:pt x="11892" y="13650"/>
                  </a:cubicBezTo>
                  <a:cubicBezTo>
                    <a:pt x="11892" y="12351"/>
                    <a:pt x="12040" y="10994"/>
                    <a:pt x="12128" y="9666"/>
                  </a:cubicBezTo>
                  <a:cubicBezTo>
                    <a:pt x="12217" y="8073"/>
                    <a:pt x="12276" y="6479"/>
                    <a:pt x="12010" y="4974"/>
                  </a:cubicBezTo>
                  <a:cubicBezTo>
                    <a:pt x="11833" y="4030"/>
                    <a:pt x="11272" y="3322"/>
                    <a:pt x="10564" y="2791"/>
                  </a:cubicBezTo>
                  <a:cubicBezTo>
                    <a:pt x="9797" y="2230"/>
                    <a:pt x="8853" y="1847"/>
                    <a:pt x="7968" y="1552"/>
                  </a:cubicBezTo>
                  <a:cubicBezTo>
                    <a:pt x="7407" y="1375"/>
                    <a:pt x="6817" y="1197"/>
                    <a:pt x="6256" y="1050"/>
                  </a:cubicBezTo>
                  <a:cubicBezTo>
                    <a:pt x="6020" y="961"/>
                    <a:pt x="5755" y="873"/>
                    <a:pt x="5489" y="784"/>
                  </a:cubicBezTo>
                  <a:cubicBezTo>
                    <a:pt x="5105" y="666"/>
                    <a:pt x="4781" y="637"/>
                    <a:pt x="4515" y="283"/>
                  </a:cubicBezTo>
                  <a:cubicBezTo>
                    <a:pt x="4406" y="174"/>
                    <a:pt x="4265" y="0"/>
                    <a:pt x="4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6"/>
            <p:cNvSpPr/>
            <p:nvPr/>
          </p:nvSpPr>
          <p:spPr>
            <a:xfrm>
              <a:off x="4321950" y="2661250"/>
              <a:ext cx="113625" cy="235350"/>
            </a:xfrm>
            <a:custGeom>
              <a:rect b="b" l="l" r="r" t="t"/>
              <a:pathLst>
                <a:path extrusionOk="0" h="9414" w="4545">
                  <a:moveTo>
                    <a:pt x="885" y="1"/>
                  </a:moveTo>
                  <a:cubicBezTo>
                    <a:pt x="885" y="2568"/>
                    <a:pt x="561" y="5135"/>
                    <a:pt x="0" y="7672"/>
                  </a:cubicBezTo>
                  <a:cubicBezTo>
                    <a:pt x="590" y="8233"/>
                    <a:pt x="1180" y="8823"/>
                    <a:pt x="1741" y="9413"/>
                  </a:cubicBezTo>
                  <a:cubicBezTo>
                    <a:pt x="1800" y="9384"/>
                    <a:pt x="1859" y="9354"/>
                    <a:pt x="1889" y="9325"/>
                  </a:cubicBezTo>
                  <a:cubicBezTo>
                    <a:pt x="2302" y="9118"/>
                    <a:pt x="2685" y="8912"/>
                    <a:pt x="3069" y="8676"/>
                  </a:cubicBezTo>
                  <a:cubicBezTo>
                    <a:pt x="3512" y="8410"/>
                    <a:pt x="3836" y="8292"/>
                    <a:pt x="4013" y="7938"/>
                  </a:cubicBezTo>
                  <a:cubicBezTo>
                    <a:pt x="4072" y="7790"/>
                    <a:pt x="4131" y="7613"/>
                    <a:pt x="4161" y="7348"/>
                  </a:cubicBezTo>
                  <a:cubicBezTo>
                    <a:pt x="4220" y="6256"/>
                    <a:pt x="4308" y="5135"/>
                    <a:pt x="4367" y="4014"/>
                  </a:cubicBezTo>
                  <a:cubicBezTo>
                    <a:pt x="4456" y="2833"/>
                    <a:pt x="4367" y="1535"/>
                    <a:pt x="4544" y="296"/>
                  </a:cubicBezTo>
                  <a:lnTo>
                    <a:pt x="4544" y="296"/>
                  </a:lnTo>
                  <a:cubicBezTo>
                    <a:pt x="4248" y="317"/>
                    <a:pt x="3950" y="328"/>
                    <a:pt x="3651" y="328"/>
                  </a:cubicBezTo>
                  <a:cubicBezTo>
                    <a:pt x="2729" y="328"/>
                    <a:pt x="1799" y="223"/>
                    <a:pt x="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6"/>
            <p:cNvSpPr/>
            <p:nvPr/>
          </p:nvSpPr>
          <p:spPr>
            <a:xfrm>
              <a:off x="4427425" y="2060775"/>
              <a:ext cx="87075" cy="87075"/>
            </a:xfrm>
            <a:custGeom>
              <a:rect b="b" l="l" r="r" t="t"/>
              <a:pathLst>
                <a:path extrusionOk="0" h="3483" w="3483">
                  <a:moveTo>
                    <a:pt x="1742" y="1"/>
                  </a:moveTo>
                  <a:cubicBezTo>
                    <a:pt x="768" y="1"/>
                    <a:pt x="1" y="768"/>
                    <a:pt x="1" y="1742"/>
                  </a:cubicBezTo>
                  <a:cubicBezTo>
                    <a:pt x="1" y="2686"/>
                    <a:pt x="768" y="3482"/>
                    <a:pt x="1742" y="3482"/>
                  </a:cubicBezTo>
                  <a:cubicBezTo>
                    <a:pt x="2686" y="3482"/>
                    <a:pt x="3483" y="2686"/>
                    <a:pt x="3483" y="1742"/>
                  </a:cubicBezTo>
                  <a:cubicBezTo>
                    <a:pt x="3483" y="768"/>
                    <a:pt x="2686" y="1"/>
                    <a:pt x="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6"/>
            <p:cNvSpPr/>
            <p:nvPr/>
          </p:nvSpPr>
          <p:spPr>
            <a:xfrm>
              <a:off x="4693000" y="2421500"/>
              <a:ext cx="214700" cy="328850"/>
            </a:xfrm>
            <a:custGeom>
              <a:rect b="b" l="l" r="r" t="t"/>
              <a:pathLst>
                <a:path extrusionOk="0" h="13154" w="8588">
                  <a:moveTo>
                    <a:pt x="8587" y="1"/>
                  </a:moveTo>
                  <a:lnTo>
                    <a:pt x="8587" y="1"/>
                  </a:lnTo>
                  <a:cubicBezTo>
                    <a:pt x="6256" y="1063"/>
                    <a:pt x="4013" y="2332"/>
                    <a:pt x="2154" y="4073"/>
                  </a:cubicBezTo>
                  <a:cubicBezTo>
                    <a:pt x="1623" y="4545"/>
                    <a:pt x="1122" y="5164"/>
                    <a:pt x="1210" y="5873"/>
                  </a:cubicBezTo>
                  <a:cubicBezTo>
                    <a:pt x="1269" y="6227"/>
                    <a:pt x="1476" y="6551"/>
                    <a:pt x="1535" y="6905"/>
                  </a:cubicBezTo>
                  <a:cubicBezTo>
                    <a:pt x="1623" y="7318"/>
                    <a:pt x="1505" y="7761"/>
                    <a:pt x="1358" y="8145"/>
                  </a:cubicBezTo>
                  <a:cubicBezTo>
                    <a:pt x="1122" y="8764"/>
                    <a:pt x="827" y="9325"/>
                    <a:pt x="502" y="9856"/>
                  </a:cubicBezTo>
                  <a:cubicBezTo>
                    <a:pt x="384" y="10033"/>
                    <a:pt x="0" y="10387"/>
                    <a:pt x="59" y="10594"/>
                  </a:cubicBezTo>
                  <a:cubicBezTo>
                    <a:pt x="118" y="10830"/>
                    <a:pt x="561" y="10948"/>
                    <a:pt x="679" y="11154"/>
                  </a:cubicBezTo>
                  <a:cubicBezTo>
                    <a:pt x="797" y="11302"/>
                    <a:pt x="797" y="11509"/>
                    <a:pt x="856" y="11686"/>
                  </a:cubicBezTo>
                  <a:cubicBezTo>
                    <a:pt x="1004" y="12158"/>
                    <a:pt x="1417" y="12482"/>
                    <a:pt x="1859" y="12689"/>
                  </a:cubicBezTo>
                  <a:cubicBezTo>
                    <a:pt x="2272" y="12866"/>
                    <a:pt x="2774" y="12954"/>
                    <a:pt x="3246" y="13013"/>
                  </a:cubicBezTo>
                  <a:cubicBezTo>
                    <a:pt x="3541" y="13072"/>
                    <a:pt x="3866" y="13102"/>
                    <a:pt x="4161" y="13131"/>
                  </a:cubicBezTo>
                  <a:cubicBezTo>
                    <a:pt x="4190" y="13146"/>
                    <a:pt x="4220" y="13154"/>
                    <a:pt x="4249" y="13154"/>
                  </a:cubicBezTo>
                  <a:cubicBezTo>
                    <a:pt x="4279" y="13154"/>
                    <a:pt x="4308" y="13146"/>
                    <a:pt x="4338" y="13131"/>
                  </a:cubicBezTo>
                  <a:cubicBezTo>
                    <a:pt x="4427" y="13131"/>
                    <a:pt x="4486" y="13043"/>
                    <a:pt x="4545" y="12984"/>
                  </a:cubicBezTo>
                  <a:cubicBezTo>
                    <a:pt x="4869" y="12571"/>
                    <a:pt x="5223" y="12158"/>
                    <a:pt x="5518" y="11715"/>
                  </a:cubicBezTo>
                  <a:cubicBezTo>
                    <a:pt x="5902" y="11095"/>
                    <a:pt x="6197" y="10417"/>
                    <a:pt x="6610" y="9827"/>
                  </a:cubicBezTo>
                  <a:cubicBezTo>
                    <a:pt x="6964" y="9325"/>
                    <a:pt x="7407" y="8882"/>
                    <a:pt x="7849" y="8440"/>
                  </a:cubicBezTo>
                  <a:cubicBezTo>
                    <a:pt x="8085" y="8233"/>
                    <a:pt x="8322" y="7997"/>
                    <a:pt x="8558" y="7791"/>
                  </a:cubicBezTo>
                  <a:cubicBezTo>
                    <a:pt x="8558" y="7614"/>
                    <a:pt x="8558" y="7437"/>
                    <a:pt x="8558" y="7289"/>
                  </a:cubicBezTo>
                  <a:cubicBezTo>
                    <a:pt x="8528" y="4869"/>
                    <a:pt x="8558" y="2420"/>
                    <a:pt x="8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4774150" y="1888900"/>
              <a:ext cx="147550" cy="451475"/>
            </a:xfrm>
            <a:custGeom>
              <a:rect b="b" l="l" r="r" t="t"/>
              <a:pathLst>
                <a:path extrusionOk="0" h="18059" w="5902">
                  <a:moveTo>
                    <a:pt x="4190" y="0"/>
                  </a:moveTo>
                  <a:cubicBezTo>
                    <a:pt x="2921" y="473"/>
                    <a:pt x="1859" y="1505"/>
                    <a:pt x="1181" y="2656"/>
                  </a:cubicBezTo>
                  <a:cubicBezTo>
                    <a:pt x="0" y="4692"/>
                    <a:pt x="207" y="7318"/>
                    <a:pt x="738" y="9502"/>
                  </a:cubicBezTo>
                  <a:cubicBezTo>
                    <a:pt x="1505" y="12718"/>
                    <a:pt x="3453" y="15374"/>
                    <a:pt x="5400" y="18059"/>
                  </a:cubicBezTo>
                  <a:cubicBezTo>
                    <a:pt x="5430" y="15639"/>
                    <a:pt x="5489" y="13220"/>
                    <a:pt x="5518" y="10830"/>
                  </a:cubicBezTo>
                  <a:cubicBezTo>
                    <a:pt x="5518" y="9531"/>
                    <a:pt x="5666" y="8174"/>
                    <a:pt x="5754" y="6846"/>
                  </a:cubicBezTo>
                  <a:cubicBezTo>
                    <a:pt x="5843" y="5253"/>
                    <a:pt x="5902" y="3659"/>
                    <a:pt x="5636" y="2154"/>
                  </a:cubicBezTo>
                  <a:cubicBezTo>
                    <a:pt x="5459" y="1210"/>
                    <a:pt x="4898" y="502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4685625" y="2518875"/>
              <a:ext cx="192550" cy="311950"/>
            </a:xfrm>
            <a:custGeom>
              <a:rect b="b" l="l" r="r" t="t"/>
              <a:pathLst>
                <a:path extrusionOk="0" h="12478" w="7702">
                  <a:moveTo>
                    <a:pt x="5017" y="1"/>
                  </a:moveTo>
                  <a:cubicBezTo>
                    <a:pt x="5017" y="30"/>
                    <a:pt x="4987" y="30"/>
                    <a:pt x="4987" y="60"/>
                  </a:cubicBezTo>
                  <a:cubicBezTo>
                    <a:pt x="4515" y="473"/>
                    <a:pt x="4131" y="915"/>
                    <a:pt x="3777" y="1417"/>
                  </a:cubicBezTo>
                  <a:cubicBezTo>
                    <a:pt x="3600" y="1653"/>
                    <a:pt x="3453" y="1889"/>
                    <a:pt x="3305" y="2096"/>
                  </a:cubicBezTo>
                  <a:cubicBezTo>
                    <a:pt x="3010" y="2597"/>
                    <a:pt x="2833" y="3158"/>
                    <a:pt x="2626" y="3689"/>
                  </a:cubicBezTo>
                  <a:cubicBezTo>
                    <a:pt x="2508" y="3984"/>
                    <a:pt x="2390" y="4250"/>
                    <a:pt x="2243" y="4545"/>
                  </a:cubicBezTo>
                  <a:cubicBezTo>
                    <a:pt x="1889" y="5194"/>
                    <a:pt x="1328" y="5666"/>
                    <a:pt x="974" y="6315"/>
                  </a:cubicBezTo>
                  <a:cubicBezTo>
                    <a:pt x="0" y="8027"/>
                    <a:pt x="413" y="10122"/>
                    <a:pt x="827" y="12010"/>
                  </a:cubicBezTo>
                  <a:cubicBezTo>
                    <a:pt x="877" y="12212"/>
                    <a:pt x="1013" y="12478"/>
                    <a:pt x="1199" y="12478"/>
                  </a:cubicBezTo>
                  <a:cubicBezTo>
                    <a:pt x="1231" y="12478"/>
                    <a:pt x="1264" y="12470"/>
                    <a:pt x="1299" y="12453"/>
                  </a:cubicBezTo>
                  <a:cubicBezTo>
                    <a:pt x="1387" y="12423"/>
                    <a:pt x="1446" y="12305"/>
                    <a:pt x="1476" y="12187"/>
                  </a:cubicBezTo>
                  <a:cubicBezTo>
                    <a:pt x="1682" y="11538"/>
                    <a:pt x="1800" y="10859"/>
                    <a:pt x="1977" y="10210"/>
                  </a:cubicBezTo>
                  <a:cubicBezTo>
                    <a:pt x="2184" y="9561"/>
                    <a:pt x="2361" y="9030"/>
                    <a:pt x="2892" y="8587"/>
                  </a:cubicBezTo>
                  <a:cubicBezTo>
                    <a:pt x="3217" y="8351"/>
                    <a:pt x="3571" y="8145"/>
                    <a:pt x="3895" y="7850"/>
                  </a:cubicBezTo>
                  <a:cubicBezTo>
                    <a:pt x="4190" y="7584"/>
                    <a:pt x="4485" y="7200"/>
                    <a:pt x="4692" y="6758"/>
                  </a:cubicBezTo>
                  <a:cubicBezTo>
                    <a:pt x="4928" y="6315"/>
                    <a:pt x="5076" y="5784"/>
                    <a:pt x="5076" y="5341"/>
                  </a:cubicBezTo>
                  <a:cubicBezTo>
                    <a:pt x="5105" y="4545"/>
                    <a:pt x="5400" y="4073"/>
                    <a:pt x="5902" y="3571"/>
                  </a:cubicBezTo>
                  <a:cubicBezTo>
                    <a:pt x="5990" y="3483"/>
                    <a:pt x="6079" y="3394"/>
                    <a:pt x="6138" y="3335"/>
                  </a:cubicBezTo>
                  <a:cubicBezTo>
                    <a:pt x="6699" y="2804"/>
                    <a:pt x="7141" y="2184"/>
                    <a:pt x="7702" y="1683"/>
                  </a:cubicBezTo>
                  <a:cubicBezTo>
                    <a:pt x="7171" y="1269"/>
                    <a:pt x="6610" y="886"/>
                    <a:pt x="6020" y="532"/>
                  </a:cubicBezTo>
                  <a:cubicBezTo>
                    <a:pt x="5695" y="355"/>
                    <a:pt x="5371" y="178"/>
                    <a:pt x="5017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6"/>
            <p:cNvSpPr/>
            <p:nvPr/>
          </p:nvSpPr>
          <p:spPr>
            <a:xfrm>
              <a:off x="4678975" y="2100600"/>
              <a:ext cx="124700" cy="29550"/>
            </a:xfrm>
            <a:custGeom>
              <a:rect b="b" l="l" r="r" t="t"/>
              <a:pathLst>
                <a:path extrusionOk="0" h="1182" w="4988">
                  <a:moveTo>
                    <a:pt x="60" y="1"/>
                  </a:moveTo>
                  <a:cubicBezTo>
                    <a:pt x="30" y="1"/>
                    <a:pt x="1" y="30"/>
                    <a:pt x="1" y="60"/>
                  </a:cubicBezTo>
                  <a:lnTo>
                    <a:pt x="1" y="1122"/>
                  </a:lnTo>
                  <a:cubicBezTo>
                    <a:pt x="1" y="1152"/>
                    <a:pt x="30" y="1181"/>
                    <a:pt x="60" y="1181"/>
                  </a:cubicBezTo>
                  <a:lnTo>
                    <a:pt x="4929" y="1181"/>
                  </a:lnTo>
                  <a:cubicBezTo>
                    <a:pt x="4958" y="1181"/>
                    <a:pt x="4988" y="1152"/>
                    <a:pt x="4988" y="1122"/>
                  </a:cubicBezTo>
                  <a:lnTo>
                    <a:pt x="4988" y="60"/>
                  </a:lnTo>
                  <a:cubicBezTo>
                    <a:pt x="4988" y="30"/>
                    <a:pt x="4958" y="1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6"/>
            <p:cNvSpPr/>
            <p:nvPr/>
          </p:nvSpPr>
          <p:spPr>
            <a:xfrm>
              <a:off x="4739475" y="1885425"/>
              <a:ext cx="370350" cy="788550"/>
            </a:xfrm>
            <a:custGeom>
              <a:rect b="b" l="l" r="r" t="t"/>
              <a:pathLst>
                <a:path extrusionOk="0" h="31542" w="14814">
                  <a:moveTo>
                    <a:pt x="5251" y="1"/>
                  </a:moveTo>
                  <a:cubicBezTo>
                    <a:pt x="4372" y="1"/>
                    <a:pt x="3508" y="435"/>
                    <a:pt x="2922" y="1172"/>
                  </a:cubicBezTo>
                  <a:cubicBezTo>
                    <a:pt x="1122" y="3503"/>
                    <a:pt x="2597" y="8136"/>
                    <a:pt x="3453" y="10585"/>
                  </a:cubicBezTo>
                  <a:cubicBezTo>
                    <a:pt x="4013" y="12208"/>
                    <a:pt x="4722" y="13772"/>
                    <a:pt x="5459" y="15336"/>
                  </a:cubicBezTo>
                  <a:cubicBezTo>
                    <a:pt x="5666" y="15778"/>
                    <a:pt x="7790" y="19644"/>
                    <a:pt x="7584" y="19880"/>
                  </a:cubicBezTo>
                  <a:cubicBezTo>
                    <a:pt x="7200" y="20263"/>
                    <a:pt x="6876" y="20588"/>
                    <a:pt x="6787" y="20676"/>
                  </a:cubicBezTo>
                  <a:cubicBezTo>
                    <a:pt x="6079" y="21473"/>
                    <a:pt x="5341" y="22240"/>
                    <a:pt x="4604" y="22978"/>
                  </a:cubicBezTo>
                  <a:cubicBezTo>
                    <a:pt x="3659" y="23952"/>
                    <a:pt x="2686" y="24867"/>
                    <a:pt x="1682" y="25781"/>
                  </a:cubicBezTo>
                  <a:cubicBezTo>
                    <a:pt x="1269" y="26135"/>
                    <a:pt x="827" y="26489"/>
                    <a:pt x="413" y="26873"/>
                  </a:cubicBezTo>
                  <a:cubicBezTo>
                    <a:pt x="0" y="27286"/>
                    <a:pt x="30" y="27611"/>
                    <a:pt x="502" y="27935"/>
                  </a:cubicBezTo>
                  <a:cubicBezTo>
                    <a:pt x="1328" y="28496"/>
                    <a:pt x="2036" y="29175"/>
                    <a:pt x="2627" y="29971"/>
                  </a:cubicBezTo>
                  <a:cubicBezTo>
                    <a:pt x="2951" y="30414"/>
                    <a:pt x="3246" y="30886"/>
                    <a:pt x="3482" y="31417"/>
                  </a:cubicBezTo>
                  <a:cubicBezTo>
                    <a:pt x="3508" y="31468"/>
                    <a:pt x="3555" y="31541"/>
                    <a:pt x="3625" y="31541"/>
                  </a:cubicBezTo>
                  <a:cubicBezTo>
                    <a:pt x="3636" y="31541"/>
                    <a:pt x="3647" y="31539"/>
                    <a:pt x="3659" y="31535"/>
                  </a:cubicBezTo>
                  <a:cubicBezTo>
                    <a:pt x="3689" y="31535"/>
                    <a:pt x="3718" y="31506"/>
                    <a:pt x="3748" y="31506"/>
                  </a:cubicBezTo>
                  <a:cubicBezTo>
                    <a:pt x="4869" y="30561"/>
                    <a:pt x="5902" y="29588"/>
                    <a:pt x="7053" y="28702"/>
                  </a:cubicBezTo>
                  <a:cubicBezTo>
                    <a:pt x="8174" y="27817"/>
                    <a:pt x="9354" y="27021"/>
                    <a:pt x="10476" y="26135"/>
                  </a:cubicBezTo>
                  <a:cubicBezTo>
                    <a:pt x="12187" y="24778"/>
                    <a:pt x="14282" y="22919"/>
                    <a:pt x="14577" y="20588"/>
                  </a:cubicBezTo>
                  <a:cubicBezTo>
                    <a:pt x="14813" y="18759"/>
                    <a:pt x="14164" y="16723"/>
                    <a:pt x="13633" y="14982"/>
                  </a:cubicBezTo>
                  <a:cubicBezTo>
                    <a:pt x="13072" y="13123"/>
                    <a:pt x="12334" y="11323"/>
                    <a:pt x="11626" y="9493"/>
                  </a:cubicBezTo>
                  <a:cubicBezTo>
                    <a:pt x="10977" y="7870"/>
                    <a:pt x="10298" y="6247"/>
                    <a:pt x="9561" y="4684"/>
                  </a:cubicBezTo>
                  <a:cubicBezTo>
                    <a:pt x="8853" y="3208"/>
                    <a:pt x="8115" y="1349"/>
                    <a:pt x="6699" y="434"/>
                  </a:cubicBezTo>
                  <a:cubicBezTo>
                    <a:pt x="6242" y="137"/>
                    <a:pt x="574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4668650" y="2650175"/>
              <a:ext cx="216900" cy="263675"/>
            </a:xfrm>
            <a:custGeom>
              <a:rect b="b" l="l" r="r" t="t"/>
              <a:pathLst>
                <a:path extrusionOk="0" h="10547" w="8676">
                  <a:moveTo>
                    <a:pt x="7555" y="1"/>
                  </a:moveTo>
                  <a:cubicBezTo>
                    <a:pt x="6020" y="463"/>
                    <a:pt x="4358" y="763"/>
                    <a:pt x="2758" y="763"/>
                  </a:cubicBezTo>
                  <a:cubicBezTo>
                    <a:pt x="1804" y="763"/>
                    <a:pt x="871" y="657"/>
                    <a:pt x="1" y="414"/>
                  </a:cubicBezTo>
                  <a:lnTo>
                    <a:pt x="1" y="414"/>
                  </a:lnTo>
                  <a:cubicBezTo>
                    <a:pt x="178" y="1624"/>
                    <a:pt x="30" y="2893"/>
                    <a:pt x="89" y="4073"/>
                  </a:cubicBezTo>
                  <a:cubicBezTo>
                    <a:pt x="148" y="5165"/>
                    <a:pt x="207" y="6256"/>
                    <a:pt x="266" y="7348"/>
                  </a:cubicBezTo>
                  <a:cubicBezTo>
                    <a:pt x="266" y="7614"/>
                    <a:pt x="296" y="7791"/>
                    <a:pt x="384" y="7938"/>
                  </a:cubicBezTo>
                  <a:cubicBezTo>
                    <a:pt x="561" y="8263"/>
                    <a:pt x="915" y="8411"/>
                    <a:pt x="1388" y="8676"/>
                  </a:cubicBezTo>
                  <a:cubicBezTo>
                    <a:pt x="1801" y="8912"/>
                    <a:pt x="2243" y="9148"/>
                    <a:pt x="2656" y="9355"/>
                  </a:cubicBezTo>
                  <a:cubicBezTo>
                    <a:pt x="3335" y="9709"/>
                    <a:pt x="4220" y="10358"/>
                    <a:pt x="4987" y="10535"/>
                  </a:cubicBezTo>
                  <a:cubicBezTo>
                    <a:pt x="5016" y="10543"/>
                    <a:pt x="5046" y="10546"/>
                    <a:pt x="5078" y="10546"/>
                  </a:cubicBezTo>
                  <a:cubicBezTo>
                    <a:pt x="5658" y="10546"/>
                    <a:pt x="6658" y="9309"/>
                    <a:pt x="6994" y="9001"/>
                  </a:cubicBezTo>
                  <a:cubicBezTo>
                    <a:pt x="7466" y="8529"/>
                    <a:pt x="8027" y="8027"/>
                    <a:pt x="8381" y="7466"/>
                  </a:cubicBezTo>
                  <a:cubicBezTo>
                    <a:pt x="8676" y="7053"/>
                    <a:pt x="8351" y="6109"/>
                    <a:pt x="8292" y="5637"/>
                  </a:cubicBezTo>
                  <a:cubicBezTo>
                    <a:pt x="8204" y="4988"/>
                    <a:pt x="8115" y="4339"/>
                    <a:pt x="8056" y="3689"/>
                  </a:cubicBezTo>
                  <a:cubicBezTo>
                    <a:pt x="7879" y="2480"/>
                    <a:pt x="7702" y="1240"/>
                    <a:pt x="7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6"/>
            <p:cNvSpPr/>
            <p:nvPr/>
          </p:nvSpPr>
          <p:spPr>
            <a:xfrm>
              <a:off x="4672825" y="1806675"/>
              <a:ext cx="78475" cy="244525"/>
            </a:xfrm>
            <a:custGeom>
              <a:rect b="b" l="l" r="r" t="t"/>
              <a:pathLst>
                <a:path extrusionOk="0" h="9781" w="3139">
                  <a:moveTo>
                    <a:pt x="5" y="1"/>
                  </a:moveTo>
                  <a:cubicBezTo>
                    <a:pt x="1" y="1"/>
                    <a:pt x="1" y="4"/>
                    <a:pt x="11" y="14"/>
                  </a:cubicBezTo>
                  <a:cubicBezTo>
                    <a:pt x="11" y="44"/>
                    <a:pt x="40" y="103"/>
                    <a:pt x="70" y="132"/>
                  </a:cubicBezTo>
                  <a:cubicBezTo>
                    <a:pt x="158" y="250"/>
                    <a:pt x="188" y="398"/>
                    <a:pt x="247" y="516"/>
                  </a:cubicBezTo>
                  <a:cubicBezTo>
                    <a:pt x="335" y="663"/>
                    <a:pt x="453" y="781"/>
                    <a:pt x="571" y="899"/>
                  </a:cubicBezTo>
                  <a:cubicBezTo>
                    <a:pt x="837" y="1253"/>
                    <a:pt x="1043" y="1637"/>
                    <a:pt x="1221" y="2050"/>
                  </a:cubicBezTo>
                  <a:cubicBezTo>
                    <a:pt x="1309" y="2286"/>
                    <a:pt x="1398" y="2522"/>
                    <a:pt x="1457" y="2758"/>
                  </a:cubicBezTo>
                  <a:cubicBezTo>
                    <a:pt x="2165" y="4971"/>
                    <a:pt x="2607" y="7243"/>
                    <a:pt x="2784" y="9515"/>
                  </a:cubicBezTo>
                  <a:cubicBezTo>
                    <a:pt x="2784" y="9604"/>
                    <a:pt x="2814" y="9692"/>
                    <a:pt x="2814" y="9781"/>
                  </a:cubicBezTo>
                  <a:lnTo>
                    <a:pt x="3138" y="9781"/>
                  </a:lnTo>
                  <a:cubicBezTo>
                    <a:pt x="3138" y="9692"/>
                    <a:pt x="3138" y="9633"/>
                    <a:pt x="3138" y="9545"/>
                  </a:cubicBezTo>
                  <a:cubicBezTo>
                    <a:pt x="2961" y="7214"/>
                    <a:pt x="2519" y="4912"/>
                    <a:pt x="1781" y="2670"/>
                  </a:cubicBezTo>
                  <a:cubicBezTo>
                    <a:pt x="1781" y="2611"/>
                    <a:pt x="1752" y="2581"/>
                    <a:pt x="1752" y="2522"/>
                  </a:cubicBezTo>
                  <a:cubicBezTo>
                    <a:pt x="1663" y="2316"/>
                    <a:pt x="1604" y="2080"/>
                    <a:pt x="1486" y="1873"/>
                  </a:cubicBezTo>
                  <a:cubicBezTo>
                    <a:pt x="1427" y="1726"/>
                    <a:pt x="1398" y="1607"/>
                    <a:pt x="1339" y="1489"/>
                  </a:cubicBezTo>
                  <a:cubicBezTo>
                    <a:pt x="1221" y="1283"/>
                    <a:pt x="1102" y="1076"/>
                    <a:pt x="955" y="870"/>
                  </a:cubicBezTo>
                  <a:cubicBezTo>
                    <a:pt x="837" y="693"/>
                    <a:pt x="660" y="486"/>
                    <a:pt x="483" y="339"/>
                  </a:cubicBezTo>
                  <a:cubicBezTo>
                    <a:pt x="424" y="280"/>
                    <a:pt x="335" y="191"/>
                    <a:pt x="247" y="132"/>
                  </a:cubicBezTo>
                  <a:cubicBezTo>
                    <a:pt x="217" y="103"/>
                    <a:pt x="158" y="73"/>
                    <a:pt x="129" y="44"/>
                  </a:cubicBezTo>
                  <a:cubicBezTo>
                    <a:pt x="99" y="44"/>
                    <a:pt x="70" y="44"/>
                    <a:pt x="40" y="14"/>
                  </a:cubicBezTo>
                  <a:cubicBezTo>
                    <a:pt x="40" y="14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6"/>
            <p:cNvSpPr/>
            <p:nvPr/>
          </p:nvSpPr>
          <p:spPr>
            <a:xfrm>
              <a:off x="4749050" y="2044550"/>
              <a:ext cx="82650" cy="247150"/>
            </a:xfrm>
            <a:custGeom>
              <a:rect b="b" l="l" r="r" t="t"/>
              <a:pathLst>
                <a:path extrusionOk="0" h="9886" w="3306">
                  <a:moveTo>
                    <a:pt x="149" y="0"/>
                  </a:moveTo>
                  <a:cubicBezTo>
                    <a:pt x="60" y="0"/>
                    <a:pt x="1" y="59"/>
                    <a:pt x="1" y="148"/>
                  </a:cubicBezTo>
                  <a:cubicBezTo>
                    <a:pt x="1" y="207"/>
                    <a:pt x="60" y="266"/>
                    <a:pt x="119" y="266"/>
                  </a:cubicBezTo>
                  <a:lnTo>
                    <a:pt x="149" y="266"/>
                  </a:lnTo>
                  <a:cubicBezTo>
                    <a:pt x="1476" y="266"/>
                    <a:pt x="2362" y="1417"/>
                    <a:pt x="2716" y="2420"/>
                  </a:cubicBezTo>
                  <a:cubicBezTo>
                    <a:pt x="2804" y="2715"/>
                    <a:pt x="2893" y="3010"/>
                    <a:pt x="2952" y="3335"/>
                  </a:cubicBezTo>
                  <a:cubicBezTo>
                    <a:pt x="3040" y="3925"/>
                    <a:pt x="3040" y="4545"/>
                    <a:pt x="3040" y="5105"/>
                  </a:cubicBezTo>
                  <a:lnTo>
                    <a:pt x="3011" y="8085"/>
                  </a:lnTo>
                  <a:cubicBezTo>
                    <a:pt x="3011" y="8351"/>
                    <a:pt x="3011" y="8646"/>
                    <a:pt x="2952" y="8912"/>
                  </a:cubicBezTo>
                  <a:cubicBezTo>
                    <a:pt x="2863" y="9207"/>
                    <a:pt x="2657" y="9443"/>
                    <a:pt x="2421" y="9561"/>
                  </a:cubicBezTo>
                  <a:cubicBezTo>
                    <a:pt x="2327" y="9601"/>
                    <a:pt x="2228" y="9617"/>
                    <a:pt x="2123" y="9617"/>
                  </a:cubicBezTo>
                  <a:cubicBezTo>
                    <a:pt x="1995" y="9617"/>
                    <a:pt x="1858" y="9593"/>
                    <a:pt x="1712" y="9561"/>
                  </a:cubicBezTo>
                  <a:cubicBezTo>
                    <a:pt x="1594" y="9531"/>
                    <a:pt x="1476" y="9531"/>
                    <a:pt x="1329" y="9531"/>
                  </a:cubicBezTo>
                  <a:cubicBezTo>
                    <a:pt x="1240" y="9531"/>
                    <a:pt x="1211" y="9590"/>
                    <a:pt x="1181" y="9649"/>
                  </a:cubicBezTo>
                  <a:cubicBezTo>
                    <a:pt x="1181" y="9738"/>
                    <a:pt x="1240" y="9797"/>
                    <a:pt x="1329" y="9797"/>
                  </a:cubicBezTo>
                  <a:cubicBezTo>
                    <a:pt x="1447" y="9797"/>
                    <a:pt x="1565" y="9826"/>
                    <a:pt x="1683" y="9826"/>
                  </a:cubicBezTo>
                  <a:cubicBezTo>
                    <a:pt x="1830" y="9856"/>
                    <a:pt x="1978" y="9885"/>
                    <a:pt x="2126" y="9885"/>
                  </a:cubicBezTo>
                  <a:cubicBezTo>
                    <a:pt x="2244" y="9885"/>
                    <a:pt x="2391" y="9856"/>
                    <a:pt x="2539" y="9797"/>
                  </a:cubicBezTo>
                  <a:cubicBezTo>
                    <a:pt x="2834" y="9649"/>
                    <a:pt x="3099" y="9354"/>
                    <a:pt x="3188" y="8971"/>
                  </a:cubicBezTo>
                  <a:cubicBezTo>
                    <a:pt x="3276" y="8676"/>
                    <a:pt x="3276" y="8351"/>
                    <a:pt x="3276" y="8085"/>
                  </a:cubicBezTo>
                  <a:lnTo>
                    <a:pt x="3306" y="5105"/>
                  </a:lnTo>
                  <a:cubicBezTo>
                    <a:pt x="3306" y="4574"/>
                    <a:pt x="3306" y="3984"/>
                    <a:pt x="3217" y="3394"/>
                  </a:cubicBezTo>
                  <a:cubicBezTo>
                    <a:pt x="3158" y="3040"/>
                    <a:pt x="3099" y="2686"/>
                    <a:pt x="2952" y="2332"/>
                  </a:cubicBezTo>
                  <a:cubicBezTo>
                    <a:pt x="2568" y="1269"/>
                    <a:pt x="1624" y="0"/>
                    <a:pt x="14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6"/>
            <p:cNvSpPr/>
            <p:nvPr/>
          </p:nvSpPr>
          <p:spPr>
            <a:xfrm>
              <a:off x="4778575" y="2131600"/>
              <a:ext cx="53125" cy="160100"/>
            </a:xfrm>
            <a:custGeom>
              <a:rect b="b" l="l" r="r" t="t"/>
              <a:pathLst>
                <a:path extrusionOk="0" h="6404" w="2125">
                  <a:moveTo>
                    <a:pt x="1771" y="0"/>
                  </a:moveTo>
                  <a:cubicBezTo>
                    <a:pt x="1830" y="561"/>
                    <a:pt x="1859" y="1092"/>
                    <a:pt x="1859" y="1623"/>
                  </a:cubicBezTo>
                  <a:lnTo>
                    <a:pt x="1830" y="4603"/>
                  </a:lnTo>
                  <a:cubicBezTo>
                    <a:pt x="1830" y="4869"/>
                    <a:pt x="1830" y="5164"/>
                    <a:pt x="1771" y="5430"/>
                  </a:cubicBezTo>
                  <a:cubicBezTo>
                    <a:pt x="1682" y="5725"/>
                    <a:pt x="1476" y="5961"/>
                    <a:pt x="1240" y="6079"/>
                  </a:cubicBezTo>
                  <a:cubicBezTo>
                    <a:pt x="1146" y="6119"/>
                    <a:pt x="1047" y="6135"/>
                    <a:pt x="942" y="6135"/>
                  </a:cubicBezTo>
                  <a:cubicBezTo>
                    <a:pt x="814" y="6135"/>
                    <a:pt x="677" y="6111"/>
                    <a:pt x="531" y="6079"/>
                  </a:cubicBezTo>
                  <a:cubicBezTo>
                    <a:pt x="413" y="6049"/>
                    <a:pt x="295" y="6049"/>
                    <a:pt x="148" y="6049"/>
                  </a:cubicBezTo>
                  <a:cubicBezTo>
                    <a:pt x="59" y="6049"/>
                    <a:pt x="30" y="6108"/>
                    <a:pt x="0" y="6167"/>
                  </a:cubicBezTo>
                  <a:cubicBezTo>
                    <a:pt x="0" y="6256"/>
                    <a:pt x="59" y="6315"/>
                    <a:pt x="148" y="6315"/>
                  </a:cubicBezTo>
                  <a:cubicBezTo>
                    <a:pt x="266" y="6315"/>
                    <a:pt x="384" y="6344"/>
                    <a:pt x="502" y="6344"/>
                  </a:cubicBezTo>
                  <a:cubicBezTo>
                    <a:pt x="649" y="6374"/>
                    <a:pt x="797" y="6403"/>
                    <a:pt x="915" y="6403"/>
                  </a:cubicBezTo>
                  <a:cubicBezTo>
                    <a:pt x="1063" y="6403"/>
                    <a:pt x="1210" y="6374"/>
                    <a:pt x="1358" y="6315"/>
                  </a:cubicBezTo>
                  <a:cubicBezTo>
                    <a:pt x="1653" y="6167"/>
                    <a:pt x="1918" y="5872"/>
                    <a:pt x="2007" y="5489"/>
                  </a:cubicBezTo>
                  <a:cubicBezTo>
                    <a:pt x="2095" y="5194"/>
                    <a:pt x="2095" y="4869"/>
                    <a:pt x="2095" y="4603"/>
                  </a:cubicBezTo>
                  <a:lnTo>
                    <a:pt x="2125" y="1623"/>
                  </a:lnTo>
                  <a:cubicBezTo>
                    <a:pt x="2125" y="1122"/>
                    <a:pt x="2125" y="561"/>
                    <a:pt x="2036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4760875" y="2273600"/>
              <a:ext cx="40575" cy="21775"/>
            </a:xfrm>
            <a:custGeom>
              <a:rect b="b" l="l" r="r" t="t"/>
              <a:pathLst>
                <a:path extrusionOk="0" h="871" w="1623">
                  <a:moveTo>
                    <a:pt x="579" y="0"/>
                  </a:moveTo>
                  <a:cubicBezTo>
                    <a:pt x="443" y="0"/>
                    <a:pt x="310" y="45"/>
                    <a:pt x="207" y="163"/>
                  </a:cubicBezTo>
                  <a:cubicBezTo>
                    <a:pt x="0" y="458"/>
                    <a:pt x="266" y="841"/>
                    <a:pt x="590" y="871"/>
                  </a:cubicBezTo>
                  <a:cubicBezTo>
                    <a:pt x="856" y="871"/>
                    <a:pt x="1092" y="782"/>
                    <a:pt x="1328" y="694"/>
                  </a:cubicBezTo>
                  <a:cubicBezTo>
                    <a:pt x="1623" y="546"/>
                    <a:pt x="1357" y="340"/>
                    <a:pt x="1151" y="222"/>
                  </a:cubicBezTo>
                  <a:cubicBezTo>
                    <a:pt x="1092" y="163"/>
                    <a:pt x="1033" y="133"/>
                    <a:pt x="974" y="104"/>
                  </a:cubicBezTo>
                  <a:cubicBezTo>
                    <a:pt x="856" y="45"/>
                    <a:pt x="716" y="0"/>
                    <a:pt x="57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4664225" y="2044550"/>
              <a:ext cx="83375" cy="246400"/>
            </a:xfrm>
            <a:custGeom>
              <a:rect b="b" l="l" r="r" t="t"/>
              <a:pathLst>
                <a:path extrusionOk="0" h="9856" w="3335">
                  <a:moveTo>
                    <a:pt x="3187" y="0"/>
                  </a:moveTo>
                  <a:cubicBezTo>
                    <a:pt x="1712" y="0"/>
                    <a:pt x="738" y="1240"/>
                    <a:pt x="355" y="2302"/>
                  </a:cubicBezTo>
                  <a:cubicBezTo>
                    <a:pt x="237" y="2656"/>
                    <a:pt x="148" y="3040"/>
                    <a:pt x="89" y="3394"/>
                  </a:cubicBezTo>
                  <a:cubicBezTo>
                    <a:pt x="30" y="3984"/>
                    <a:pt x="1" y="4574"/>
                    <a:pt x="1" y="5105"/>
                  </a:cubicBezTo>
                  <a:lnTo>
                    <a:pt x="30" y="8085"/>
                  </a:lnTo>
                  <a:cubicBezTo>
                    <a:pt x="30" y="8351"/>
                    <a:pt x="1" y="8676"/>
                    <a:pt x="89" y="8971"/>
                  </a:cubicBezTo>
                  <a:cubicBezTo>
                    <a:pt x="207" y="9325"/>
                    <a:pt x="443" y="9649"/>
                    <a:pt x="738" y="9767"/>
                  </a:cubicBezTo>
                  <a:cubicBezTo>
                    <a:pt x="886" y="9856"/>
                    <a:pt x="1033" y="9856"/>
                    <a:pt x="1181" y="9856"/>
                  </a:cubicBezTo>
                  <a:cubicBezTo>
                    <a:pt x="1328" y="9856"/>
                    <a:pt x="1476" y="9856"/>
                    <a:pt x="1624" y="9826"/>
                  </a:cubicBezTo>
                  <a:cubicBezTo>
                    <a:pt x="1742" y="9797"/>
                    <a:pt x="1860" y="9797"/>
                    <a:pt x="1978" y="9797"/>
                  </a:cubicBezTo>
                  <a:cubicBezTo>
                    <a:pt x="2037" y="9797"/>
                    <a:pt x="2096" y="9738"/>
                    <a:pt x="2096" y="9649"/>
                  </a:cubicBezTo>
                  <a:cubicBezTo>
                    <a:pt x="2096" y="9590"/>
                    <a:pt x="2037" y="9531"/>
                    <a:pt x="1978" y="9531"/>
                  </a:cubicBezTo>
                  <a:lnTo>
                    <a:pt x="1948" y="9531"/>
                  </a:lnTo>
                  <a:cubicBezTo>
                    <a:pt x="1830" y="9531"/>
                    <a:pt x="1712" y="9531"/>
                    <a:pt x="1594" y="9561"/>
                  </a:cubicBezTo>
                  <a:cubicBezTo>
                    <a:pt x="1449" y="9577"/>
                    <a:pt x="1312" y="9602"/>
                    <a:pt x="1180" y="9602"/>
                  </a:cubicBezTo>
                  <a:cubicBezTo>
                    <a:pt x="1070" y="9602"/>
                    <a:pt x="963" y="9585"/>
                    <a:pt x="856" y="9531"/>
                  </a:cubicBezTo>
                  <a:cubicBezTo>
                    <a:pt x="650" y="9443"/>
                    <a:pt x="443" y="9177"/>
                    <a:pt x="355" y="8882"/>
                  </a:cubicBezTo>
                  <a:cubicBezTo>
                    <a:pt x="296" y="8646"/>
                    <a:pt x="296" y="8351"/>
                    <a:pt x="296" y="8085"/>
                  </a:cubicBezTo>
                  <a:lnTo>
                    <a:pt x="296" y="5105"/>
                  </a:lnTo>
                  <a:cubicBezTo>
                    <a:pt x="296" y="4515"/>
                    <a:pt x="296" y="3925"/>
                    <a:pt x="384" y="3305"/>
                  </a:cubicBezTo>
                  <a:cubicBezTo>
                    <a:pt x="414" y="3010"/>
                    <a:pt x="502" y="2715"/>
                    <a:pt x="620" y="2420"/>
                  </a:cubicBezTo>
                  <a:cubicBezTo>
                    <a:pt x="974" y="1417"/>
                    <a:pt x="1860" y="266"/>
                    <a:pt x="3187" y="266"/>
                  </a:cubicBezTo>
                  <a:cubicBezTo>
                    <a:pt x="3276" y="266"/>
                    <a:pt x="3335" y="207"/>
                    <a:pt x="3335" y="148"/>
                  </a:cubicBezTo>
                  <a:cubicBezTo>
                    <a:pt x="3335" y="59"/>
                    <a:pt x="3246" y="0"/>
                    <a:pt x="3187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6"/>
            <p:cNvSpPr/>
            <p:nvPr/>
          </p:nvSpPr>
          <p:spPr>
            <a:xfrm>
              <a:off x="4664225" y="2130850"/>
              <a:ext cx="52400" cy="160100"/>
            </a:xfrm>
            <a:custGeom>
              <a:rect b="b" l="l" r="r" t="t"/>
              <a:pathLst>
                <a:path extrusionOk="0" h="6404" w="2096">
                  <a:moveTo>
                    <a:pt x="89" y="1"/>
                  </a:moveTo>
                  <a:cubicBezTo>
                    <a:pt x="30" y="561"/>
                    <a:pt x="1" y="1122"/>
                    <a:pt x="1" y="1653"/>
                  </a:cubicBezTo>
                  <a:lnTo>
                    <a:pt x="30" y="4633"/>
                  </a:lnTo>
                  <a:cubicBezTo>
                    <a:pt x="30" y="4899"/>
                    <a:pt x="1" y="5224"/>
                    <a:pt x="89" y="5519"/>
                  </a:cubicBezTo>
                  <a:cubicBezTo>
                    <a:pt x="207" y="5873"/>
                    <a:pt x="443" y="6197"/>
                    <a:pt x="738" y="6315"/>
                  </a:cubicBezTo>
                  <a:cubicBezTo>
                    <a:pt x="886" y="6404"/>
                    <a:pt x="1033" y="6404"/>
                    <a:pt x="1181" y="6404"/>
                  </a:cubicBezTo>
                  <a:cubicBezTo>
                    <a:pt x="1328" y="6404"/>
                    <a:pt x="1476" y="6404"/>
                    <a:pt x="1624" y="6374"/>
                  </a:cubicBezTo>
                  <a:cubicBezTo>
                    <a:pt x="1742" y="6345"/>
                    <a:pt x="1860" y="6345"/>
                    <a:pt x="1978" y="6345"/>
                  </a:cubicBezTo>
                  <a:cubicBezTo>
                    <a:pt x="2037" y="6345"/>
                    <a:pt x="2096" y="6286"/>
                    <a:pt x="2096" y="6197"/>
                  </a:cubicBezTo>
                  <a:cubicBezTo>
                    <a:pt x="2096" y="6138"/>
                    <a:pt x="2037" y="6079"/>
                    <a:pt x="1978" y="6079"/>
                  </a:cubicBezTo>
                  <a:lnTo>
                    <a:pt x="1948" y="6079"/>
                  </a:lnTo>
                  <a:cubicBezTo>
                    <a:pt x="1830" y="6079"/>
                    <a:pt x="1712" y="6079"/>
                    <a:pt x="1594" y="6109"/>
                  </a:cubicBezTo>
                  <a:cubicBezTo>
                    <a:pt x="1449" y="6125"/>
                    <a:pt x="1312" y="6150"/>
                    <a:pt x="1180" y="6150"/>
                  </a:cubicBezTo>
                  <a:cubicBezTo>
                    <a:pt x="1070" y="6150"/>
                    <a:pt x="963" y="6133"/>
                    <a:pt x="856" y="6079"/>
                  </a:cubicBezTo>
                  <a:cubicBezTo>
                    <a:pt x="650" y="5991"/>
                    <a:pt x="443" y="5725"/>
                    <a:pt x="355" y="5430"/>
                  </a:cubicBezTo>
                  <a:cubicBezTo>
                    <a:pt x="296" y="5194"/>
                    <a:pt x="296" y="4899"/>
                    <a:pt x="296" y="4633"/>
                  </a:cubicBezTo>
                  <a:lnTo>
                    <a:pt x="296" y="1653"/>
                  </a:lnTo>
                  <a:cubicBezTo>
                    <a:pt x="296" y="1122"/>
                    <a:pt x="296" y="561"/>
                    <a:pt x="355" y="1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6"/>
            <p:cNvSpPr/>
            <p:nvPr/>
          </p:nvSpPr>
          <p:spPr>
            <a:xfrm>
              <a:off x="4694475" y="2273600"/>
              <a:ext cx="40600" cy="21775"/>
            </a:xfrm>
            <a:custGeom>
              <a:rect b="b" l="l" r="r" t="t"/>
              <a:pathLst>
                <a:path extrusionOk="0" h="871" w="1624">
                  <a:moveTo>
                    <a:pt x="1026" y="0"/>
                  </a:moveTo>
                  <a:cubicBezTo>
                    <a:pt x="886" y="0"/>
                    <a:pt x="738" y="45"/>
                    <a:pt x="620" y="104"/>
                  </a:cubicBezTo>
                  <a:cubicBezTo>
                    <a:pt x="591" y="133"/>
                    <a:pt x="532" y="163"/>
                    <a:pt x="473" y="192"/>
                  </a:cubicBezTo>
                  <a:cubicBezTo>
                    <a:pt x="266" y="340"/>
                    <a:pt x="0" y="546"/>
                    <a:pt x="295" y="664"/>
                  </a:cubicBezTo>
                  <a:cubicBezTo>
                    <a:pt x="502" y="782"/>
                    <a:pt x="768" y="871"/>
                    <a:pt x="1033" y="871"/>
                  </a:cubicBezTo>
                  <a:cubicBezTo>
                    <a:pt x="1358" y="841"/>
                    <a:pt x="1623" y="458"/>
                    <a:pt x="1387" y="163"/>
                  </a:cubicBezTo>
                  <a:cubicBezTo>
                    <a:pt x="1299" y="45"/>
                    <a:pt x="1166" y="0"/>
                    <a:pt x="1026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4456200" y="2059300"/>
              <a:ext cx="83375" cy="83375"/>
            </a:xfrm>
            <a:custGeom>
              <a:rect b="b" l="l" r="r" t="t"/>
              <a:pathLst>
                <a:path extrusionOk="0" h="3335" w="3335">
                  <a:moveTo>
                    <a:pt x="1653" y="1"/>
                  </a:moveTo>
                  <a:cubicBezTo>
                    <a:pt x="738" y="1"/>
                    <a:pt x="1" y="738"/>
                    <a:pt x="1" y="1653"/>
                  </a:cubicBezTo>
                  <a:cubicBezTo>
                    <a:pt x="1" y="2568"/>
                    <a:pt x="738" y="3335"/>
                    <a:pt x="1653" y="3335"/>
                  </a:cubicBezTo>
                  <a:cubicBezTo>
                    <a:pt x="2568" y="3335"/>
                    <a:pt x="3335" y="2568"/>
                    <a:pt x="3335" y="1653"/>
                  </a:cubicBezTo>
                  <a:cubicBezTo>
                    <a:pt x="3335" y="738"/>
                    <a:pt x="256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4493075" y="1835775"/>
              <a:ext cx="62750" cy="247150"/>
            </a:xfrm>
            <a:custGeom>
              <a:rect b="b" l="l" r="r" t="t"/>
              <a:pathLst>
                <a:path extrusionOk="0" h="9886" w="2510">
                  <a:moveTo>
                    <a:pt x="2509" y="1"/>
                  </a:moveTo>
                  <a:lnTo>
                    <a:pt x="2509" y="1"/>
                  </a:lnTo>
                  <a:cubicBezTo>
                    <a:pt x="2007" y="414"/>
                    <a:pt x="1653" y="886"/>
                    <a:pt x="1358" y="1358"/>
                  </a:cubicBezTo>
                  <a:cubicBezTo>
                    <a:pt x="1299" y="1476"/>
                    <a:pt x="1240" y="1565"/>
                    <a:pt x="1181" y="1653"/>
                  </a:cubicBezTo>
                  <a:cubicBezTo>
                    <a:pt x="1093" y="1860"/>
                    <a:pt x="1004" y="2037"/>
                    <a:pt x="945" y="2184"/>
                  </a:cubicBezTo>
                  <a:cubicBezTo>
                    <a:pt x="916" y="2243"/>
                    <a:pt x="916" y="2302"/>
                    <a:pt x="886" y="2332"/>
                  </a:cubicBezTo>
                  <a:cubicBezTo>
                    <a:pt x="444" y="3424"/>
                    <a:pt x="266" y="4574"/>
                    <a:pt x="178" y="5548"/>
                  </a:cubicBezTo>
                  <a:cubicBezTo>
                    <a:pt x="60" y="6640"/>
                    <a:pt x="1" y="7732"/>
                    <a:pt x="1" y="8824"/>
                  </a:cubicBezTo>
                  <a:cubicBezTo>
                    <a:pt x="1" y="9119"/>
                    <a:pt x="1" y="9414"/>
                    <a:pt x="1" y="9709"/>
                  </a:cubicBezTo>
                  <a:cubicBezTo>
                    <a:pt x="1" y="9797"/>
                    <a:pt x="60" y="9886"/>
                    <a:pt x="178" y="9886"/>
                  </a:cubicBezTo>
                  <a:cubicBezTo>
                    <a:pt x="266" y="9856"/>
                    <a:pt x="325" y="9797"/>
                    <a:pt x="325" y="9709"/>
                  </a:cubicBezTo>
                  <a:cubicBezTo>
                    <a:pt x="325" y="9414"/>
                    <a:pt x="325" y="9119"/>
                    <a:pt x="325" y="8824"/>
                  </a:cubicBezTo>
                  <a:cubicBezTo>
                    <a:pt x="325" y="7732"/>
                    <a:pt x="384" y="6670"/>
                    <a:pt x="503" y="5578"/>
                  </a:cubicBezTo>
                  <a:cubicBezTo>
                    <a:pt x="621" y="4574"/>
                    <a:pt x="798" y="3394"/>
                    <a:pt x="1240" y="2332"/>
                  </a:cubicBezTo>
                  <a:cubicBezTo>
                    <a:pt x="1299" y="2184"/>
                    <a:pt x="1358" y="2066"/>
                    <a:pt x="1447" y="1919"/>
                  </a:cubicBezTo>
                  <a:cubicBezTo>
                    <a:pt x="1535" y="1742"/>
                    <a:pt x="1653" y="1535"/>
                    <a:pt x="1801" y="1329"/>
                  </a:cubicBezTo>
                  <a:cubicBezTo>
                    <a:pt x="1801" y="1299"/>
                    <a:pt x="1801" y="1299"/>
                    <a:pt x="1830" y="1270"/>
                  </a:cubicBezTo>
                  <a:cubicBezTo>
                    <a:pt x="1889" y="1152"/>
                    <a:pt x="1978" y="1034"/>
                    <a:pt x="2096" y="916"/>
                  </a:cubicBezTo>
                  <a:cubicBezTo>
                    <a:pt x="2243" y="709"/>
                    <a:pt x="2361" y="473"/>
                    <a:pt x="2450" y="207"/>
                  </a:cubicBezTo>
                  <a:cubicBezTo>
                    <a:pt x="2480" y="148"/>
                    <a:pt x="2509" y="60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4493075" y="2056350"/>
              <a:ext cx="8150" cy="26575"/>
            </a:xfrm>
            <a:custGeom>
              <a:rect b="b" l="l" r="r" t="t"/>
              <a:pathLst>
                <a:path extrusionOk="0" h="1063" w="326">
                  <a:moveTo>
                    <a:pt x="1" y="1"/>
                  </a:moveTo>
                  <a:cubicBezTo>
                    <a:pt x="1" y="296"/>
                    <a:pt x="1" y="591"/>
                    <a:pt x="1" y="886"/>
                  </a:cubicBezTo>
                  <a:cubicBezTo>
                    <a:pt x="1" y="974"/>
                    <a:pt x="60" y="1063"/>
                    <a:pt x="178" y="1063"/>
                  </a:cubicBezTo>
                  <a:cubicBezTo>
                    <a:pt x="266" y="1033"/>
                    <a:pt x="325" y="974"/>
                    <a:pt x="325" y="886"/>
                  </a:cubicBezTo>
                  <a:cubicBezTo>
                    <a:pt x="325" y="591"/>
                    <a:pt x="325" y="296"/>
                    <a:pt x="325" y="1"/>
                  </a:cubicBezTo>
                  <a:close/>
                </a:path>
              </a:pathLst>
            </a:custGeom>
            <a:solidFill>
              <a:srgbClr val="E4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4475375" y="2078475"/>
              <a:ext cx="45025" cy="45025"/>
            </a:xfrm>
            <a:custGeom>
              <a:rect b="b" l="l" r="r" t="t"/>
              <a:pathLst>
                <a:path extrusionOk="0" h="1801" w="1801">
                  <a:moveTo>
                    <a:pt x="886" y="1"/>
                  </a:moveTo>
                  <a:cubicBezTo>
                    <a:pt x="384" y="1"/>
                    <a:pt x="1" y="384"/>
                    <a:pt x="1" y="886"/>
                  </a:cubicBezTo>
                  <a:cubicBezTo>
                    <a:pt x="1" y="1388"/>
                    <a:pt x="384" y="1801"/>
                    <a:pt x="886" y="1801"/>
                  </a:cubicBezTo>
                  <a:cubicBezTo>
                    <a:pt x="1388" y="1801"/>
                    <a:pt x="1801" y="1388"/>
                    <a:pt x="1801" y="886"/>
                  </a:cubicBezTo>
                  <a:cubicBezTo>
                    <a:pt x="1801" y="384"/>
                    <a:pt x="138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4717350" y="1836525"/>
              <a:ext cx="1500" cy="25"/>
            </a:xfrm>
            <a:custGeom>
              <a:rect b="b" l="l" r="r" t="t"/>
              <a:pathLst>
                <a:path extrusionOk="0" h="1" w="60">
                  <a:moveTo>
                    <a:pt x="59" y="0"/>
                  </a:move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4468750" y="1690125"/>
              <a:ext cx="171900" cy="140825"/>
            </a:xfrm>
            <a:custGeom>
              <a:rect b="b" l="l" r="r" t="t"/>
              <a:pathLst>
                <a:path extrusionOk="0" h="5633" w="6876">
                  <a:moveTo>
                    <a:pt x="3894" y="1"/>
                  </a:moveTo>
                  <a:cubicBezTo>
                    <a:pt x="1866" y="1"/>
                    <a:pt x="30" y="486"/>
                    <a:pt x="30" y="486"/>
                  </a:cubicBezTo>
                  <a:cubicBezTo>
                    <a:pt x="0" y="2079"/>
                    <a:pt x="1328" y="4145"/>
                    <a:pt x="1328" y="4145"/>
                  </a:cubicBezTo>
                  <a:cubicBezTo>
                    <a:pt x="2138" y="5281"/>
                    <a:pt x="3007" y="5632"/>
                    <a:pt x="3774" y="5632"/>
                  </a:cubicBezTo>
                  <a:cubicBezTo>
                    <a:pt x="5018" y="5632"/>
                    <a:pt x="5990" y="4706"/>
                    <a:pt x="5990" y="4706"/>
                  </a:cubicBezTo>
                  <a:cubicBezTo>
                    <a:pt x="6787" y="3260"/>
                    <a:pt x="6875" y="486"/>
                    <a:pt x="6875" y="486"/>
                  </a:cubicBezTo>
                  <a:cubicBezTo>
                    <a:pt x="5970" y="122"/>
                    <a:pt x="4908" y="1"/>
                    <a:pt x="3894" y="1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4625125" y="1682350"/>
              <a:ext cx="36175" cy="45025"/>
            </a:xfrm>
            <a:custGeom>
              <a:rect b="b" l="l" r="r" t="t"/>
              <a:pathLst>
                <a:path extrusionOk="0" h="1801" w="1447">
                  <a:moveTo>
                    <a:pt x="1447" y="0"/>
                  </a:moveTo>
                  <a:lnTo>
                    <a:pt x="1240" y="59"/>
                  </a:lnTo>
                  <a:lnTo>
                    <a:pt x="1" y="1594"/>
                  </a:lnTo>
                  <a:lnTo>
                    <a:pt x="119" y="180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4612600" y="1742100"/>
              <a:ext cx="53125" cy="64950"/>
            </a:xfrm>
            <a:custGeom>
              <a:rect b="b" l="l" r="r" t="t"/>
              <a:pathLst>
                <a:path extrusionOk="0" h="2598" w="2125">
                  <a:moveTo>
                    <a:pt x="2125" y="0"/>
                  </a:moveTo>
                  <a:lnTo>
                    <a:pt x="0" y="2391"/>
                  </a:lnTo>
                  <a:lnTo>
                    <a:pt x="177" y="2597"/>
                  </a:lnTo>
                  <a:lnTo>
                    <a:pt x="2125" y="355"/>
                  </a:lnTo>
                  <a:cubicBezTo>
                    <a:pt x="2125" y="355"/>
                    <a:pt x="2125" y="89"/>
                    <a:pt x="2125" y="0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4496775" y="1728825"/>
              <a:ext cx="97400" cy="9425"/>
            </a:xfrm>
            <a:custGeom>
              <a:rect b="b" l="l" r="r" t="t"/>
              <a:pathLst>
                <a:path extrusionOk="0" h="377" w="3896">
                  <a:moveTo>
                    <a:pt x="3807" y="0"/>
                  </a:moveTo>
                  <a:cubicBezTo>
                    <a:pt x="3156" y="152"/>
                    <a:pt x="2512" y="225"/>
                    <a:pt x="1881" y="225"/>
                  </a:cubicBezTo>
                  <a:cubicBezTo>
                    <a:pt x="1282" y="225"/>
                    <a:pt x="693" y="159"/>
                    <a:pt x="118" y="30"/>
                  </a:cubicBezTo>
                  <a:cubicBezTo>
                    <a:pt x="59" y="30"/>
                    <a:pt x="30" y="59"/>
                    <a:pt x="30" y="89"/>
                  </a:cubicBezTo>
                  <a:cubicBezTo>
                    <a:pt x="0" y="148"/>
                    <a:pt x="30" y="177"/>
                    <a:pt x="89" y="177"/>
                  </a:cubicBezTo>
                  <a:cubicBezTo>
                    <a:pt x="664" y="310"/>
                    <a:pt x="1273" y="377"/>
                    <a:pt x="1890" y="377"/>
                  </a:cubicBezTo>
                  <a:cubicBezTo>
                    <a:pt x="2095" y="377"/>
                    <a:pt x="2302" y="369"/>
                    <a:pt x="2509" y="354"/>
                  </a:cubicBezTo>
                  <a:cubicBezTo>
                    <a:pt x="2951" y="325"/>
                    <a:pt x="3394" y="266"/>
                    <a:pt x="3836" y="148"/>
                  </a:cubicBezTo>
                  <a:cubicBezTo>
                    <a:pt x="3866" y="148"/>
                    <a:pt x="3895" y="118"/>
                    <a:pt x="3895" y="59"/>
                  </a:cubicBezTo>
                  <a:cubicBezTo>
                    <a:pt x="3866" y="30"/>
                    <a:pt x="3836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6"/>
            <p:cNvSpPr/>
            <p:nvPr/>
          </p:nvSpPr>
          <p:spPr>
            <a:xfrm>
              <a:off x="4521125" y="1753900"/>
              <a:ext cx="59025" cy="8425"/>
            </a:xfrm>
            <a:custGeom>
              <a:rect b="b" l="l" r="r" t="t"/>
              <a:pathLst>
                <a:path extrusionOk="0" h="337" w="2361">
                  <a:moveTo>
                    <a:pt x="2272" y="1"/>
                  </a:moveTo>
                  <a:cubicBezTo>
                    <a:pt x="1872" y="115"/>
                    <a:pt x="1497" y="180"/>
                    <a:pt x="1011" y="180"/>
                  </a:cubicBezTo>
                  <a:cubicBezTo>
                    <a:pt x="744" y="180"/>
                    <a:pt x="444" y="160"/>
                    <a:pt x="89" y="119"/>
                  </a:cubicBezTo>
                  <a:cubicBezTo>
                    <a:pt x="59" y="119"/>
                    <a:pt x="0" y="148"/>
                    <a:pt x="0" y="178"/>
                  </a:cubicBezTo>
                  <a:cubicBezTo>
                    <a:pt x="0" y="207"/>
                    <a:pt x="30" y="266"/>
                    <a:pt x="59" y="266"/>
                  </a:cubicBezTo>
                  <a:cubicBezTo>
                    <a:pt x="448" y="309"/>
                    <a:pt x="774" y="337"/>
                    <a:pt x="1059" y="337"/>
                  </a:cubicBezTo>
                  <a:cubicBezTo>
                    <a:pt x="1164" y="337"/>
                    <a:pt x="1263" y="333"/>
                    <a:pt x="1358" y="325"/>
                  </a:cubicBezTo>
                  <a:cubicBezTo>
                    <a:pt x="1712" y="296"/>
                    <a:pt x="2007" y="237"/>
                    <a:pt x="2302" y="148"/>
                  </a:cubicBezTo>
                  <a:cubicBezTo>
                    <a:pt x="2361" y="148"/>
                    <a:pt x="2361" y="89"/>
                    <a:pt x="2361" y="60"/>
                  </a:cubicBezTo>
                  <a:cubicBezTo>
                    <a:pt x="2361" y="30"/>
                    <a:pt x="2302" y="1"/>
                    <a:pt x="2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4510800" y="1771600"/>
              <a:ext cx="83375" cy="13500"/>
            </a:xfrm>
            <a:custGeom>
              <a:rect b="b" l="l" r="r" t="t"/>
              <a:pathLst>
                <a:path extrusionOk="0" h="540" w="3335">
                  <a:moveTo>
                    <a:pt x="3216" y="1"/>
                  </a:moveTo>
                  <a:cubicBezTo>
                    <a:pt x="2676" y="262"/>
                    <a:pt x="2023" y="390"/>
                    <a:pt x="1385" y="390"/>
                  </a:cubicBezTo>
                  <a:cubicBezTo>
                    <a:pt x="941" y="390"/>
                    <a:pt x="505" y="328"/>
                    <a:pt x="118" y="207"/>
                  </a:cubicBezTo>
                  <a:cubicBezTo>
                    <a:pt x="109" y="199"/>
                    <a:pt x="98" y="195"/>
                    <a:pt x="87" y="195"/>
                  </a:cubicBezTo>
                  <a:cubicBezTo>
                    <a:pt x="59" y="195"/>
                    <a:pt x="30" y="216"/>
                    <a:pt x="30" y="237"/>
                  </a:cubicBezTo>
                  <a:cubicBezTo>
                    <a:pt x="0" y="296"/>
                    <a:pt x="30" y="325"/>
                    <a:pt x="59" y="355"/>
                  </a:cubicBezTo>
                  <a:cubicBezTo>
                    <a:pt x="502" y="478"/>
                    <a:pt x="985" y="539"/>
                    <a:pt x="1476" y="539"/>
                  </a:cubicBezTo>
                  <a:cubicBezTo>
                    <a:pt x="1574" y="539"/>
                    <a:pt x="1672" y="537"/>
                    <a:pt x="1771" y="532"/>
                  </a:cubicBezTo>
                  <a:cubicBezTo>
                    <a:pt x="2302" y="502"/>
                    <a:pt x="2833" y="355"/>
                    <a:pt x="3275" y="148"/>
                  </a:cubicBezTo>
                  <a:cubicBezTo>
                    <a:pt x="3334" y="148"/>
                    <a:pt x="3334" y="89"/>
                    <a:pt x="3334" y="60"/>
                  </a:cubicBezTo>
                  <a:cubicBezTo>
                    <a:pt x="3305" y="1"/>
                    <a:pt x="3275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66"/>
          <p:cNvGrpSpPr/>
          <p:nvPr/>
        </p:nvGrpSpPr>
        <p:grpSpPr>
          <a:xfrm>
            <a:off x="896550" y="1610650"/>
            <a:ext cx="885400" cy="1145675"/>
            <a:chOff x="529875" y="2254300"/>
            <a:chExt cx="885400" cy="1145675"/>
          </a:xfrm>
        </p:grpSpPr>
        <p:sp>
          <p:nvSpPr>
            <p:cNvPr id="1006" name="Google Shape;1006;p66"/>
            <p:cNvSpPr/>
            <p:nvPr/>
          </p:nvSpPr>
          <p:spPr>
            <a:xfrm>
              <a:off x="694025" y="2254300"/>
              <a:ext cx="389025" cy="178800"/>
            </a:xfrm>
            <a:custGeom>
              <a:rect b="b" l="l" r="r" t="t"/>
              <a:pathLst>
                <a:path extrusionOk="0" h="7152" w="15561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836800" y="2276800"/>
              <a:ext cx="92225" cy="94450"/>
            </a:xfrm>
            <a:custGeom>
              <a:rect b="b" l="l" r="r" t="t"/>
              <a:pathLst>
                <a:path extrusionOk="0" h="3778" w="3689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6"/>
            <p:cNvSpPr/>
            <p:nvPr/>
          </p:nvSpPr>
          <p:spPr>
            <a:xfrm>
              <a:off x="529875" y="2325700"/>
              <a:ext cx="885400" cy="1074275"/>
            </a:xfrm>
            <a:custGeom>
              <a:rect b="b" l="l" r="r" t="t"/>
              <a:pathLst>
                <a:path extrusionOk="0" h="42971" w="35416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6"/>
            <p:cNvSpPr/>
            <p:nvPr/>
          </p:nvSpPr>
          <p:spPr>
            <a:xfrm>
              <a:off x="1233675" y="3252675"/>
              <a:ext cx="47800" cy="28125"/>
            </a:xfrm>
            <a:custGeom>
              <a:rect b="b" l="l" r="r" t="t"/>
              <a:pathLst>
                <a:path extrusionOk="0" h="1125" w="1912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1288775" y="3216700"/>
              <a:ext cx="79850" cy="51175"/>
            </a:xfrm>
            <a:custGeom>
              <a:rect b="b" l="l" r="r" t="t"/>
              <a:pathLst>
                <a:path extrusionOk="0" h="2047" w="3194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1335425" y="3009275"/>
              <a:ext cx="16325" cy="53975"/>
            </a:xfrm>
            <a:custGeom>
              <a:rect b="b" l="l" r="r" t="t"/>
              <a:pathLst>
                <a:path extrusionOk="0" h="2159" w="653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1300575" y="2972725"/>
              <a:ext cx="23075" cy="30950"/>
            </a:xfrm>
            <a:custGeom>
              <a:rect b="b" l="l" r="r" t="t"/>
              <a:pathLst>
                <a:path extrusionOk="0" h="1238" w="923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1312925" y="2937875"/>
              <a:ext cx="21400" cy="29250"/>
            </a:xfrm>
            <a:custGeom>
              <a:rect b="b" l="l" r="r" t="t"/>
              <a:pathLst>
                <a:path extrusionOk="0" h="1170" w="856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1205000" y="2452175"/>
              <a:ext cx="21400" cy="61300"/>
            </a:xfrm>
            <a:custGeom>
              <a:rect b="b" l="l" r="r" t="t"/>
              <a:pathLst>
                <a:path extrusionOk="0" h="2452" w="856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1170150" y="2426875"/>
              <a:ext cx="28125" cy="35450"/>
            </a:xfrm>
            <a:custGeom>
              <a:rect b="b" l="l" r="r" t="t"/>
              <a:pathLst>
                <a:path extrusionOk="0" h="1418" w="1125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1164525" y="2360550"/>
              <a:ext cx="28125" cy="32075"/>
            </a:xfrm>
            <a:custGeom>
              <a:rect b="b" l="l" r="r" t="t"/>
              <a:pathLst>
                <a:path extrusionOk="0" h="1283" w="1125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755275" y="3165550"/>
              <a:ext cx="21950" cy="61850"/>
            </a:xfrm>
            <a:custGeom>
              <a:rect b="b" l="l" r="r" t="t"/>
              <a:pathLst>
                <a:path extrusionOk="0" h="2474" w="878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785075" y="3198150"/>
              <a:ext cx="28700" cy="36000"/>
            </a:xfrm>
            <a:custGeom>
              <a:rect b="b" l="l" r="r" t="t"/>
              <a:pathLst>
                <a:path extrusionOk="0" h="1440" w="1148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6"/>
            <p:cNvSpPr/>
            <p:nvPr/>
          </p:nvSpPr>
          <p:spPr>
            <a:xfrm>
              <a:off x="790150" y="3290900"/>
              <a:ext cx="28675" cy="32625"/>
            </a:xfrm>
            <a:custGeom>
              <a:rect b="b" l="l" r="r" t="t"/>
              <a:pathLst>
                <a:path extrusionOk="0" h="1305" w="1147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604625" y="2455000"/>
              <a:ext cx="53425" cy="49475"/>
            </a:xfrm>
            <a:custGeom>
              <a:rect b="b" l="l" r="r" t="t"/>
              <a:pathLst>
                <a:path extrusionOk="0" h="1979" w="2137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551225" y="2499400"/>
              <a:ext cx="36575" cy="47800"/>
            </a:xfrm>
            <a:custGeom>
              <a:rect b="b" l="l" r="r" t="t"/>
              <a:pathLst>
                <a:path extrusionOk="0" h="1912" w="1463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611950" y="2511775"/>
              <a:ext cx="25300" cy="27000"/>
            </a:xfrm>
            <a:custGeom>
              <a:rect b="b" l="l" r="r" t="t"/>
              <a:pathLst>
                <a:path extrusionOk="0" h="1080" w="1012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643425" y="2434750"/>
              <a:ext cx="661675" cy="852800"/>
            </a:xfrm>
            <a:custGeom>
              <a:rect b="b" l="l" r="r" t="t"/>
              <a:pathLst>
                <a:path extrusionOk="0" h="34112" w="26467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6"/>
            <p:cNvSpPr/>
            <p:nvPr/>
          </p:nvSpPr>
          <p:spPr>
            <a:xfrm>
              <a:off x="785650" y="2844550"/>
              <a:ext cx="427800" cy="131025"/>
            </a:xfrm>
            <a:custGeom>
              <a:rect b="b" l="l" r="r" t="t"/>
              <a:pathLst>
                <a:path extrusionOk="0" h="5241" w="17112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6"/>
            <p:cNvSpPr/>
            <p:nvPr/>
          </p:nvSpPr>
          <p:spPr>
            <a:xfrm>
              <a:off x="800825" y="2897400"/>
              <a:ext cx="425000" cy="131000"/>
            </a:xfrm>
            <a:custGeom>
              <a:rect b="b" l="l" r="r" t="t"/>
              <a:pathLst>
                <a:path extrusionOk="0" h="5240" w="1700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816550" y="2954175"/>
              <a:ext cx="419400" cy="129875"/>
            </a:xfrm>
            <a:custGeom>
              <a:rect b="b" l="l" r="r" t="t"/>
              <a:pathLst>
                <a:path extrusionOk="0" h="5195" w="16776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822175" y="3013200"/>
              <a:ext cx="428375" cy="131000"/>
            </a:xfrm>
            <a:custGeom>
              <a:rect b="b" l="l" r="r" t="t"/>
              <a:pathLst>
                <a:path extrusionOk="0" h="5240" w="17135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6"/>
            <p:cNvSpPr/>
            <p:nvPr/>
          </p:nvSpPr>
          <p:spPr>
            <a:xfrm>
              <a:off x="837350" y="3066600"/>
              <a:ext cx="425575" cy="131000"/>
            </a:xfrm>
            <a:custGeom>
              <a:rect b="b" l="l" r="r" t="t"/>
              <a:pathLst>
                <a:path extrusionOk="0" h="5240" w="17023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853100" y="3122825"/>
              <a:ext cx="419950" cy="129875"/>
            </a:xfrm>
            <a:custGeom>
              <a:rect b="b" l="l" r="r" t="t"/>
              <a:pathLst>
                <a:path extrusionOk="0" h="5195" w="16798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844100" y="2503325"/>
              <a:ext cx="175975" cy="367125"/>
            </a:xfrm>
            <a:custGeom>
              <a:rect b="b" l="l" r="r" t="t"/>
              <a:pathLst>
                <a:path extrusionOk="0" h="14685" w="7039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849725" y="2504450"/>
              <a:ext cx="208575" cy="373850"/>
            </a:xfrm>
            <a:custGeom>
              <a:rect b="b" l="l" r="r" t="t"/>
              <a:pathLst>
                <a:path extrusionOk="0" h="14954" w="8343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719875" y="2575300"/>
              <a:ext cx="210825" cy="302450"/>
            </a:xfrm>
            <a:custGeom>
              <a:rect b="b" l="l" r="r" t="t"/>
              <a:pathLst>
                <a:path extrusionOk="0" h="12098" w="8433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808700" y="2579225"/>
              <a:ext cx="122000" cy="298525"/>
            </a:xfrm>
            <a:custGeom>
              <a:rect b="b" l="l" r="r" t="t"/>
              <a:pathLst>
                <a:path extrusionOk="0" h="11941" w="488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769350" y="2691100"/>
              <a:ext cx="85450" cy="31500"/>
            </a:xfrm>
            <a:custGeom>
              <a:rect b="b" l="l" r="r" t="t"/>
              <a:pathLst>
                <a:path extrusionOk="0" h="1260" w="3418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793525" y="2766975"/>
              <a:ext cx="58475" cy="38250"/>
            </a:xfrm>
            <a:custGeom>
              <a:rect b="b" l="l" r="r" t="t"/>
              <a:pathLst>
                <a:path extrusionOk="0" h="1530" w="2339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834550" y="2799025"/>
              <a:ext cx="55125" cy="51175"/>
            </a:xfrm>
            <a:custGeom>
              <a:rect b="b" l="l" r="r" t="t"/>
              <a:pathLst>
                <a:path extrusionOk="0" h="2047" w="2205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953725" y="2510650"/>
              <a:ext cx="201825" cy="313125"/>
            </a:xfrm>
            <a:custGeom>
              <a:rect b="b" l="l" r="r" t="t"/>
              <a:pathLst>
                <a:path extrusionOk="0" h="12525" w="8073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953725" y="2519650"/>
              <a:ext cx="175425" cy="297000"/>
            </a:xfrm>
            <a:custGeom>
              <a:rect b="b" l="l" r="r" t="t"/>
              <a:pathLst>
                <a:path extrusionOk="0" h="11880" w="7017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1022300" y="2606200"/>
              <a:ext cx="78175" cy="55675"/>
            </a:xfrm>
            <a:custGeom>
              <a:rect b="b" l="l" r="r" t="t"/>
              <a:pathLst>
                <a:path extrusionOk="0" h="2227" w="3127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1052100" y="2700650"/>
              <a:ext cx="66925" cy="10150"/>
            </a:xfrm>
            <a:custGeom>
              <a:rect b="b" l="l" r="r" t="t"/>
              <a:pathLst>
                <a:path extrusionOk="0" h="406" w="2677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1035225" y="2747300"/>
              <a:ext cx="61875" cy="31500"/>
            </a:xfrm>
            <a:custGeom>
              <a:rect b="b" l="l" r="r" t="t"/>
              <a:pathLst>
                <a:path extrusionOk="0" h="1260" w="2475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66"/>
          <p:cNvGrpSpPr/>
          <p:nvPr/>
        </p:nvGrpSpPr>
        <p:grpSpPr>
          <a:xfrm>
            <a:off x="1240050" y="3483825"/>
            <a:ext cx="1118150" cy="979850"/>
            <a:chOff x="5957375" y="2413950"/>
            <a:chExt cx="1118150" cy="979850"/>
          </a:xfrm>
        </p:grpSpPr>
        <p:sp>
          <p:nvSpPr>
            <p:cNvPr id="1043" name="Google Shape;1043;p66"/>
            <p:cNvSpPr/>
            <p:nvPr/>
          </p:nvSpPr>
          <p:spPr>
            <a:xfrm>
              <a:off x="5957375" y="2422400"/>
              <a:ext cx="1118150" cy="971400"/>
            </a:xfrm>
            <a:custGeom>
              <a:rect b="b" l="l" r="r" t="t"/>
              <a:pathLst>
                <a:path extrusionOk="0" h="38856" w="44726">
                  <a:moveTo>
                    <a:pt x="21452" y="2788"/>
                  </a:moveTo>
                  <a:cubicBezTo>
                    <a:pt x="21205" y="3643"/>
                    <a:pt x="20980" y="4497"/>
                    <a:pt x="20755" y="5442"/>
                  </a:cubicBezTo>
                  <a:cubicBezTo>
                    <a:pt x="20553" y="6296"/>
                    <a:pt x="20126" y="7443"/>
                    <a:pt x="20463" y="8365"/>
                  </a:cubicBezTo>
                  <a:cubicBezTo>
                    <a:pt x="20688" y="9017"/>
                    <a:pt x="21542" y="9354"/>
                    <a:pt x="22329" y="9646"/>
                  </a:cubicBezTo>
                  <a:cubicBezTo>
                    <a:pt x="24308" y="10366"/>
                    <a:pt x="26332" y="10838"/>
                    <a:pt x="28490" y="11355"/>
                  </a:cubicBezTo>
                  <a:cubicBezTo>
                    <a:pt x="29008" y="11490"/>
                    <a:pt x="29480" y="11625"/>
                    <a:pt x="29930" y="11490"/>
                  </a:cubicBezTo>
                  <a:cubicBezTo>
                    <a:pt x="30762" y="11220"/>
                    <a:pt x="31031" y="9736"/>
                    <a:pt x="31256" y="8972"/>
                  </a:cubicBezTo>
                  <a:cubicBezTo>
                    <a:pt x="31594" y="7938"/>
                    <a:pt x="31908" y="7038"/>
                    <a:pt x="32178" y="6049"/>
                  </a:cubicBezTo>
                  <a:cubicBezTo>
                    <a:pt x="34629" y="6633"/>
                    <a:pt x="36608" y="7398"/>
                    <a:pt x="38789" y="8095"/>
                  </a:cubicBezTo>
                  <a:cubicBezTo>
                    <a:pt x="39891" y="8432"/>
                    <a:pt x="41015" y="8769"/>
                    <a:pt x="41959" y="9219"/>
                  </a:cubicBezTo>
                  <a:cubicBezTo>
                    <a:pt x="42971" y="9714"/>
                    <a:pt x="43691" y="10321"/>
                    <a:pt x="44163" y="11333"/>
                  </a:cubicBezTo>
                  <a:cubicBezTo>
                    <a:pt x="44658" y="12412"/>
                    <a:pt x="44725" y="13761"/>
                    <a:pt x="44613" y="15065"/>
                  </a:cubicBezTo>
                  <a:cubicBezTo>
                    <a:pt x="44276" y="19000"/>
                    <a:pt x="42904" y="22014"/>
                    <a:pt x="41870" y="25274"/>
                  </a:cubicBezTo>
                  <a:cubicBezTo>
                    <a:pt x="41195" y="27433"/>
                    <a:pt x="40453" y="29614"/>
                    <a:pt x="39778" y="31817"/>
                  </a:cubicBezTo>
                  <a:cubicBezTo>
                    <a:pt x="39126" y="33998"/>
                    <a:pt x="38249" y="36247"/>
                    <a:pt x="37035" y="37709"/>
                  </a:cubicBezTo>
                  <a:cubicBezTo>
                    <a:pt x="36698" y="38113"/>
                    <a:pt x="36361" y="38451"/>
                    <a:pt x="35843" y="38653"/>
                  </a:cubicBezTo>
                  <a:cubicBezTo>
                    <a:pt x="35304" y="38855"/>
                    <a:pt x="34629" y="38833"/>
                    <a:pt x="33932" y="38720"/>
                  </a:cubicBezTo>
                  <a:cubicBezTo>
                    <a:pt x="32763" y="38518"/>
                    <a:pt x="31616" y="38158"/>
                    <a:pt x="30537" y="37821"/>
                  </a:cubicBezTo>
                  <a:cubicBezTo>
                    <a:pt x="28243" y="37146"/>
                    <a:pt x="26174" y="36539"/>
                    <a:pt x="23926" y="35820"/>
                  </a:cubicBezTo>
                  <a:cubicBezTo>
                    <a:pt x="19586" y="34448"/>
                    <a:pt x="15291" y="33032"/>
                    <a:pt x="10929" y="31570"/>
                  </a:cubicBezTo>
                  <a:cubicBezTo>
                    <a:pt x="8815" y="30850"/>
                    <a:pt x="6522" y="30243"/>
                    <a:pt x="4408" y="29434"/>
                  </a:cubicBezTo>
                  <a:cubicBezTo>
                    <a:pt x="2384" y="28647"/>
                    <a:pt x="248" y="27702"/>
                    <a:pt x="91" y="25139"/>
                  </a:cubicBezTo>
                  <a:cubicBezTo>
                    <a:pt x="1" y="23767"/>
                    <a:pt x="293" y="22486"/>
                    <a:pt x="563" y="21294"/>
                  </a:cubicBezTo>
                  <a:cubicBezTo>
                    <a:pt x="855" y="20125"/>
                    <a:pt x="1238" y="19023"/>
                    <a:pt x="1552" y="17966"/>
                  </a:cubicBezTo>
                  <a:cubicBezTo>
                    <a:pt x="2564" y="14638"/>
                    <a:pt x="3576" y="11400"/>
                    <a:pt x="4566" y="8050"/>
                  </a:cubicBezTo>
                  <a:cubicBezTo>
                    <a:pt x="4858" y="7061"/>
                    <a:pt x="5285" y="5914"/>
                    <a:pt x="5690" y="4879"/>
                  </a:cubicBezTo>
                  <a:cubicBezTo>
                    <a:pt x="6072" y="3890"/>
                    <a:pt x="6477" y="2856"/>
                    <a:pt x="7061" y="1911"/>
                  </a:cubicBezTo>
                  <a:cubicBezTo>
                    <a:pt x="7601" y="1034"/>
                    <a:pt x="8343" y="157"/>
                    <a:pt x="9602" y="45"/>
                  </a:cubicBezTo>
                  <a:cubicBezTo>
                    <a:pt x="10164" y="0"/>
                    <a:pt x="10772" y="67"/>
                    <a:pt x="11334" y="135"/>
                  </a:cubicBezTo>
                  <a:cubicBezTo>
                    <a:pt x="12953" y="337"/>
                    <a:pt x="14369" y="810"/>
                    <a:pt x="15718" y="1214"/>
                  </a:cubicBezTo>
                  <a:cubicBezTo>
                    <a:pt x="17652" y="1821"/>
                    <a:pt x="19496" y="2249"/>
                    <a:pt x="21452" y="2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6389125" y="2860300"/>
              <a:ext cx="120300" cy="114700"/>
            </a:xfrm>
            <a:custGeom>
              <a:rect b="b" l="l" r="r" t="t"/>
              <a:pathLst>
                <a:path extrusionOk="0" h="4588" w="4812">
                  <a:moveTo>
                    <a:pt x="1754" y="1777"/>
                  </a:moveTo>
                  <a:cubicBezTo>
                    <a:pt x="2294" y="1957"/>
                    <a:pt x="2878" y="2092"/>
                    <a:pt x="3395" y="2294"/>
                  </a:cubicBezTo>
                  <a:cubicBezTo>
                    <a:pt x="3553" y="2069"/>
                    <a:pt x="3598" y="1732"/>
                    <a:pt x="3710" y="1417"/>
                  </a:cubicBezTo>
                  <a:cubicBezTo>
                    <a:pt x="3800" y="1192"/>
                    <a:pt x="3913" y="765"/>
                    <a:pt x="4227" y="720"/>
                  </a:cubicBezTo>
                  <a:cubicBezTo>
                    <a:pt x="4452" y="675"/>
                    <a:pt x="4767" y="855"/>
                    <a:pt x="4790" y="1102"/>
                  </a:cubicBezTo>
                  <a:cubicBezTo>
                    <a:pt x="4812" y="1372"/>
                    <a:pt x="4587" y="1799"/>
                    <a:pt x="4497" y="2092"/>
                  </a:cubicBezTo>
                  <a:cubicBezTo>
                    <a:pt x="4272" y="2676"/>
                    <a:pt x="4047" y="3283"/>
                    <a:pt x="3823" y="3913"/>
                  </a:cubicBezTo>
                  <a:cubicBezTo>
                    <a:pt x="3710" y="4250"/>
                    <a:pt x="3553" y="4588"/>
                    <a:pt x="3260" y="4588"/>
                  </a:cubicBezTo>
                  <a:cubicBezTo>
                    <a:pt x="2608" y="4588"/>
                    <a:pt x="2811" y="3711"/>
                    <a:pt x="3081" y="3193"/>
                  </a:cubicBezTo>
                  <a:cubicBezTo>
                    <a:pt x="2653" y="2946"/>
                    <a:pt x="2114" y="2766"/>
                    <a:pt x="1574" y="2631"/>
                  </a:cubicBezTo>
                  <a:cubicBezTo>
                    <a:pt x="1282" y="3014"/>
                    <a:pt x="1462" y="3801"/>
                    <a:pt x="877" y="3801"/>
                  </a:cubicBezTo>
                  <a:cubicBezTo>
                    <a:pt x="0" y="3823"/>
                    <a:pt x="697" y="2204"/>
                    <a:pt x="877" y="1687"/>
                  </a:cubicBezTo>
                  <a:cubicBezTo>
                    <a:pt x="967" y="1417"/>
                    <a:pt x="1079" y="1147"/>
                    <a:pt x="1169" y="877"/>
                  </a:cubicBezTo>
                  <a:cubicBezTo>
                    <a:pt x="1282" y="518"/>
                    <a:pt x="1304" y="203"/>
                    <a:pt x="1462" y="90"/>
                  </a:cubicBezTo>
                  <a:cubicBezTo>
                    <a:pt x="1619" y="0"/>
                    <a:pt x="1934" y="45"/>
                    <a:pt x="2046" y="180"/>
                  </a:cubicBezTo>
                  <a:cubicBezTo>
                    <a:pt x="2226" y="450"/>
                    <a:pt x="2046" y="810"/>
                    <a:pt x="1979" y="990"/>
                  </a:cubicBezTo>
                  <a:cubicBezTo>
                    <a:pt x="1889" y="1305"/>
                    <a:pt x="1866" y="1507"/>
                    <a:pt x="1754" y="1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6503800" y="2891225"/>
              <a:ext cx="102325" cy="115250"/>
            </a:xfrm>
            <a:custGeom>
              <a:rect b="b" l="l" r="r" t="t"/>
              <a:pathLst>
                <a:path extrusionOk="0" h="4610" w="4093">
                  <a:moveTo>
                    <a:pt x="990" y="23"/>
                  </a:moveTo>
                  <a:cubicBezTo>
                    <a:pt x="1169" y="0"/>
                    <a:pt x="1417" y="68"/>
                    <a:pt x="1462" y="315"/>
                  </a:cubicBezTo>
                  <a:cubicBezTo>
                    <a:pt x="1507" y="517"/>
                    <a:pt x="1304" y="922"/>
                    <a:pt x="1237" y="1169"/>
                  </a:cubicBezTo>
                  <a:cubicBezTo>
                    <a:pt x="1079" y="1664"/>
                    <a:pt x="810" y="2406"/>
                    <a:pt x="1079" y="2946"/>
                  </a:cubicBezTo>
                  <a:cubicBezTo>
                    <a:pt x="1124" y="3013"/>
                    <a:pt x="1259" y="3238"/>
                    <a:pt x="1484" y="3261"/>
                  </a:cubicBezTo>
                  <a:cubicBezTo>
                    <a:pt x="1911" y="3283"/>
                    <a:pt x="2271" y="2676"/>
                    <a:pt x="2474" y="2249"/>
                  </a:cubicBezTo>
                  <a:cubicBezTo>
                    <a:pt x="2698" y="1799"/>
                    <a:pt x="2766" y="1012"/>
                    <a:pt x="3216" y="1012"/>
                  </a:cubicBezTo>
                  <a:cubicBezTo>
                    <a:pt x="4093" y="1012"/>
                    <a:pt x="3440" y="2406"/>
                    <a:pt x="3238" y="2788"/>
                  </a:cubicBezTo>
                  <a:cubicBezTo>
                    <a:pt x="2901" y="3463"/>
                    <a:pt x="2001" y="4610"/>
                    <a:pt x="877" y="4025"/>
                  </a:cubicBezTo>
                  <a:cubicBezTo>
                    <a:pt x="382" y="3778"/>
                    <a:pt x="0" y="3058"/>
                    <a:pt x="68" y="2204"/>
                  </a:cubicBezTo>
                  <a:cubicBezTo>
                    <a:pt x="113" y="1844"/>
                    <a:pt x="292" y="1259"/>
                    <a:pt x="382" y="1012"/>
                  </a:cubicBezTo>
                  <a:cubicBezTo>
                    <a:pt x="472" y="697"/>
                    <a:pt x="630" y="90"/>
                    <a:pt x="99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6578000" y="2927200"/>
              <a:ext cx="129875" cy="118075"/>
            </a:xfrm>
            <a:custGeom>
              <a:rect b="b" l="l" r="r" t="t"/>
              <a:pathLst>
                <a:path extrusionOk="0" h="4723" w="5195">
                  <a:moveTo>
                    <a:pt x="2856" y="1867"/>
                  </a:moveTo>
                  <a:cubicBezTo>
                    <a:pt x="3283" y="1709"/>
                    <a:pt x="3620" y="1057"/>
                    <a:pt x="4115" y="967"/>
                  </a:cubicBezTo>
                  <a:cubicBezTo>
                    <a:pt x="5194" y="832"/>
                    <a:pt x="4655" y="2429"/>
                    <a:pt x="4542" y="3081"/>
                  </a:cubicBezTo>
                  <a:cubicBezTo>
                    <a:pt x="4430" y="3665"/>
                    <a:pt x="4452" y="4655"/>
                    <a:pt x="3958" y="4700"/>
                  </a:cubicBezTo>
                  <a:cubicBezTo>
                    <a:pt x="3733" y="4722"/>
                    <a:pt x="3463" y="4655"/>
                    <a:pt x="3418" y="4340"/>
                  </a:cubicBezTo>
                  <a:cubicBezTo>
                    <a:pt x="3351" y="4070"/>
                    <a:pt x="3531" y="3665"/>
                    <a:pt x="3576" y="3351"/>
                  </a:cubicBezTo>
                  <a:cubicBezTo>
                    <a:pt x="3643" y="3013"/>
                    <a:pt x="3688" y="2699"/>
                    <a:pt x="3733" y="2406"/>
                  </a:cubicBezTo>
                  <a:cubicBezTo>
                    <a:pt x="3396" y="2564"/>
                    <a:pt x="3058" y="3081"/>
                    <a:pt x="2564" y="3036"/>
                  </a:cubicBezTo>
                  <a:cubicBezTo>
                    <a:pt x="1912" y="2946"/>
                    <a:pt x="2046" y="2024"/>
                    <a:pt x="1822" y="1462"/>
                  </a:cubicBezTo>
                  <a:cubicBezTo>
                    <a:pt x="1597" y="1799"/>
                    <a:pt x="1484" y="2181"/>
                    <a:pt x="1304" y="2654"/>
                  </a:cubicBezTo>
                  <a:cubicBezTo>
                    <a:pt x="1215" y="2878"/>
                    <a:pt x="990" y="3643"/>
                    <a:pt x="585" y="3620"/>
                  </a:cubicBezTo>
                  <a:cubicBezTo>
                    <a:pt x="0" y="3598"/>
                    <a:pt x="248" y="3013"/>
                    <a:pt x="405" y="2519"/>
                  </a:cubicBezTo>
                  <a:cubicBezTo>
                    <a:pt x="630" y="1934"/>
                    <a:pt x="945" y="967"/>
                    <a:pt x="1215" y="517"/>
                  </a:cubicBezTo>
                  <a:cubicBezTo>
                    <a:pt x="1372" y="270"/>
                    <a:pt x="1732" y="0"/>
                    <a:pt x="2091" y="135"/>
                  </a:cubicBezTo>
                  <a:cubicBezTo>
                    <a:pt x="2339" y="225"/>
                    <a:pt x="2474" y="607"/>
                    <a:pt x="2586" y="900"/>
                  </a:cubicBezTo>
                  <a:cubicBezTo>
                    <a:pt x="2699" y="1237"/>
                    <a:pt x="2766" y="1484"/>
                    <a:pt x="2856" y="18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6693800" y="2969925"/>
              <a:ext cx="96700" cy="116950"/>
            </a:xfrm>
            <a:custGeom>
              <a:rect b="b" l="l" r="r" t="t"/>
              <a:pathLst>
                <a:path extrusionOk="0" h="4678" w="3868">
                  <a:moveTo>
                    <a:pt x="2924" y="3126"/>
                  </a:moveTo>
                  <a:cubicBezTo>
                    <a:pt x="2519" y="2856"/>
                    <a:pt x="1934" y="2788"/>
                    <a:pt x="1417" y="2631"/>
                  </a:cubicBezTo>
                  <a:cubicBezTo>
                    <a:pt x="1012" y="2743"/>
                    <a:pt x="922" y="3485"/>
                    <a:pt x="428" y="3463"/>
                  </a:cubicBezTo>
                  <a:cubicBezTo>
                    <a:pt x="270" y="3463"/>
                    <a:pt x="68" y="3306"/>
                    <a:pt x="45" y="3126"/>
                  </a:cubicBezTo>
                  <a:cubicBezTo>
                    <a:pt x="0" y="2788"/>
                    <a:pt x="338" y="2519"/>
                    <a:pt x="562" y="2249"/>
                  </a:cubicBezTo>
                  <a:cubicBezTo>
                    <a:pt x="922" y="1844"/>
                    <a:pt x="1529" y="1214"/>
                    <a:pt x="1979" y="832"/>
                  </a:cubicBezTo>
                  <a:cubicBezTo>
                    <a:pt x="2294" y="585"/>
                    <a:pt x="2924" y="0"/>
                    <a:pt x="3441" y="360"/>
                  </a:cubicBezTo>
                  <a:cubicBezTo>
                    <a:pt x="3778" y="630"/>
                    <a:pt x="3845" y="1529"/>
                    <a:pt x="3868" y="2046"/>
                  </a:cubicBezTo>
                  <a:cubicBezTo>
                    <a:pt x="3868" y="2339"/>
                    <a:pt x="3845" y="2968"/>
                    <a:pt x="3823" y="3553"/>
                  </a:cubicBezTo>
                  <a:cubicBezTo>
                    <a:pt x="3823" y="4115"/>
                    <a:pt x="3845" y="4632"/>
                    <a:pt x="3396" y="4655"/>
                  </a:cubicBezTo>
                  <a:cubicBezTo>
                    <a:pt x="2744" y="4677"/>
                    <a:pt x="2901" y="3868"/>
                    <a:pt x="2924" y="3126"/>
                  </a:cubicBezTo>
                  <a:close/>
                  <a:moveTo>
                    <a:pt x="2114" y="1934"/>
                  </a:moveTo>
                  <a:cubicBezTo>
                    <a:pt x="2406" y="2001"/>
                    <a:pt x="2699" y="2069"/>
                    <a:pt x="2946" y="2159"/>
                  </a:cubicBezTo>
                  <a:cubicBezTo>
                    <a:pt x="2879" y="1911"/>
                    <a:pt x="2946" y="1529"/>
                    <a:pt x="2834" y="1349"/>
                  </a:cubicBezTo>
                  <a:cubicBezTo>
                    <a:pt x="2609" y="1552"/>
                    <a:pt x="2339" y="1732"/>
                    <a:pt x="2114" y="19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6799475" y="2996900"/>
              <a:ext cx="107400" cy="105700"/>
            </a:xfrm>
            <a:custGeom>
              <a:rect b="b" l="l" r="r" t="t"/>
              <a:pathLst>
                <a:path extrusionOk="0" h="4228" w="4296">
                  <a:moveTo>
                    <a:pt x="2811" y="2541"/>
                  </a:moveTo>
                  <a:cubicBezTo>
                    <a:pt x="3126" y="2227"/>
                    <a:pt x="3171" y="990"/>
                    <a:pt x="3778" y="990"/>
                  </a:cubicBezTo>
                  <a:cubicBezTo>
                    <a:pt x="3958" y="990"/>
                    <a:pt x="4206" y="1125"/>
                    <a:pt x="4251" y="1350"/>
                  </a:cubicBezTo>
                  <a:cubicBezTo>
                    <a:pt x="4295" y="1574"/>
                    <a:pt x="4116" y="1912"/>
                    <a:pt x="4026" y="2114"/>
                  </a:cubicBezTo>
                  <a:cubicBezTo>
                    <a:pt x="3958" y="2294"/>
                    <a:pt x="3823" y="2541"/>
                    <a:pt x="3733" y="2789"/>
                  </a:cubicBezTo>
                  <a:cubicBezTo>
                    <a:pt x="3508" y="3396"/>
                    <a:pt x="3396" y="4228"/>
                    <a:pt x="2766" y="4205"/>
                  </a:cubicBezTo>
                  <a:cubicBezTo>
                    <a:pt x="2339" y="4183"/>
                    <a:pt x="2182" y="3598"/>
                    <a:pt x="2047" y="3193"/>
                  </a:cubicBezTo>
                  <a:cubicBezTo>
                    <a:pt x="1912" y="2766"/>
                    <a:pt x="1822" y="2361"/>
                    <a:pt x="1642" y="1912"/>
                  </a:cubicBezTo>
                  <a:cubicBezTo>
                    <a:pt x="1327" y="2249"/>
                    <a:pt x="1372" y="3621"/>
                    <a:pt x="765" y="3643"/>
                  </a:cubicBezTo>
                  <a:cubicBezTo>
                    <a:pt x="1" y="3666"/>
                    <a:pt x="540" y="2406"/>
                    <a:pt x="675" y="1934"/>
                  </a:cubicBezTo>
                  <a:cubicBezTo>
                    <a:pt x="855" y="1305"/>
                    <a:pt x="1125" y="0"/>
                    <a:pt x="1934" y="630"/>
                  </a:cubicBezTo>
                  <a:cubicBezTo>
                    <a:pt x="2182" y="810"/>
                    <a:pt x="2362" y="1237"/>
                    <a:pt x="2474" y="1507"/>
                  </a:cubicBezTo>
                  <a:cubicBezTo>
                    <a:pt x="2609" y="1844"/>
                    <a:pt x="2699" y="2159"/>
                    <a:pt x="2811" y="2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6362125" y="2976100"/>
              <a:ext cx="93350" cy="106825"/>
            </a:xfrm>
            <a:custGeom>
              <a:rect b="b" l="l" r="r" t="t"/>
              <a:pathLst>
                <a:path extrusionOk="0" h="4273" w="3734">
                  <a:moveTo>
                    <a:pt x="1687" y="158"/>
                  </a:moveTo>
                  <a:cubicBezTo>
                    <a:pt x="2856" y="0"/>
                    <a:pt x="3733" y="967"/>
                    <a:pt x="3711" y="2024"/>
                  </a:cubicBezTo>
                  <a:cubicBezTo>
                    <a:pt x="3666" y="3621"/>
                    <a:pt x="1934" y="4273"/>
                    <a:pt x="855" y="3441"/>
                  </a:cubicBezTo>
                  <a:cubicBezTo>
                    <a:pt x="1" y="2766"/>
                    <a:pt x="23" y="1192"/>
                    <a:pt x="833" y="518"/>
                  </a:cubicBezTo>
                  <a:cubicBezTo>
                    <a:pt x="1058" y="338"/>
                    <a:pt x="1260" y="225"/>
                    <a:pt x="1687" y="158"/>
                  </a:cubicBezTo>
                  <a:close/>
                  <a:moveTo>
                    <a:pt x="1170" y="1552"/>
                  </a:moveTo>
                  <a:cubicBezTo>
                    <a:pt x="923" y="2227"/>
                    <a:pt x="1350" y="2811"/>
                    <a:pt x="1822" y="2879"/>
                  </a:cubicBezTo>
                  <a:cubicBezTo>
                    <a:pt x="3036" y="3036"/>
                    <a:pt x="3104" y="922"/>
                    <a:pt x="1800" y="1057"/>
                  </a:cubicBezTo>
                  <a:cubicBezTo>
                    <a:pt x="1777" y="1057"/>
                    <a:pt x="1777" y="1102"/>
                    <a:pt x="1777" y="1102"/>
                  </a:cubicBezTo>
                  <a:cubicBezTo>
                    <a:pt x="1485" y="1147"/>
                    <a:pt x="1260" y="1350"/>
                    <a:pt x="1170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454875" y="2996900"/>
              <a:ext cx="108525" cy="113575"/>
            </a:xfrm>
            <a:custGeom>
              <a:rect b="b" l="l" r="r" t="t"/>
              <a:pathLst>
                <a:path extrusionOk="0" h="4543" w="4341">
                  <a:moveTo>
                    <a:pt x="2542" y="2991"/>
                  </a:moveTo>
                  <a:cubicBezTo>
                    <a:pt x="2609" y="3328"/>
                    <a:pt x="3509" y="3553"/>
                    <a:pt x="3554" y="4025"/>
                  </a:cubicBezTo>
                  <a:cubicBezTo>
                    <a:pt x="3576" y="4318"/>
                    <a:pt x="3374" y="4520"/>
                    <a:pt x="3126" y="4543"/>
                  </a:cubicBezTo>
                  <a:cubicBezTo>
                    <a:pt x="2767" y="4543"/>
                    <a:pt x="2384" y="4115"/>
                    <a:pt x="2070" y="3868"/>
                  </a:cubicBezTo>
                  <a:cubicBezTo>
                    <a:pt x="1732" y="3553"/>
                    <a:pt x="1462" y="3283"/>
                    <a:pt x="1148" y="3126"/>
                  </a:cubicBezTo>
                  <a:cubicBezTo>
                    <a:pt x="1035" y="3396"/>
                    <a:pt x="1035" y="3778"/>
                    <a:pt x="765" y="3891"/>
                  </a:cubicBezTo>
                  <a:cubicBezTo>
                    <a:pt x="653" y="3891"/>
                    <a:pt x="541" y="3891"/>
                    <a:pt x="428" y="3891"/>
                  </a:cubicBezTo>
                  <a:cubicBezTo>
                    <a:pt x="1" y="3598"/>
                    <a:pt x="338" y="2631"/>
                    <a:pt x="473" y="2114"/>
                  </a:cubicBezTo>
                  <a:cubicBezTo>
                    <a:pt x="608" y="1619"/>
                    <a:pt x="720" y="1125"/>
                    <a:pt x="923" y="810"/>
                  </a:cubicBezTo>
                  <a:cubicBezTo>
                    <a:pt x="1507" y="0"/>
                    <a:pt x="3194" y="518"/>
                    <a:pt x="3689" y="1125"/>
                  </a:cubicBezTo>
                  <a:cubicBezTo>
                    <a:pt x="4341" y="1912"/>
                    <a:pt x="3689" y="2946"/>
                    <a:pt x="2542" y="2991"/>
                  </a:cubicBezTo>
                  <a:close/>
                  <a:moveTo>
                    <a:pt x="1777" y="1327"/>
                  </a:moveTo>
                  <a:cubicBezTo>
                    <a:pt x="1575" y="1462"/>
                    <a:pt x="1530" y="1754"/>
                    <a:pt x="1440" y="2024"/>
                  </a:cubicBezTo>
                  <a:cubicBezTo>
                    <a:pt x="2002" y="2092"/>
                    <a:pt x="2789" y="2182"/>
                    <a:pt x="3014" y="1799"/>
                  </a:cubicBezTo>
                  <a:cubicBezTo>
                    <a:pt x="2767" y="1485"/>
                    <a:pt x="2339" y="1327"/>
                    <a:pt x="17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6"/>
            <p:cNvSpPr/>
            <p:nvPr/>
          </p:nvSpPr>
          <p:spPr>
            <a:xfrm>
              <a:off x="6545950" y="3037375"/>
              <a:ext cx="109650" cy="127075"/>
            </a:xfrm>
            <a:custGeom>
              <a:rect b="b" l="l" r="r" t="t"/>
              <a:pathLst>
                <a:path extrusionOk="0" h="5083" w="4386">
                  <a:moveTo>
                    <a:pt x="2901" y="3148"/>
                  </a:moveTo>
                  <a:cubicBezTo>
                    <a:pt x="2474" y="2901"/>
                    <a:pt x="2024" y="2991"/>
                    <a:pt x="2024" y="2541"/>
                  </a:cubicBezTo>
                  <a:cubicBezTo>
                    <a:pt x="2024" y="1979"/>
                    <a:pt x="2631" y="2182"/>
                    <a:pt x="3059" y="2294"/>
                  </a:cubicBezTo>
                  <a:cubicBezTo>
                    <a:pt x="3486" y="2429"/>
                    <a:pt x="4093" y="2496"/>
                    <a:pt x="4250" y="2879"/>
                  </a:cubicBezTo>
                  <a:cubicBezTo>
                    <a:pt x="4385" y="3283"/>
                    <a:pt x="4183" y="3823"/>
                    <a:pt x="4115" y="4138"/>
                  </a:cubicBezTo>
                  <a:cubicBezTo>
                    <a:pt x="4048" y="4430"/>
                    <a:pt x="4003" y="5015"/>
                    <a:pt x="3576" y="5060"/>
                  </a:cubicBezTo>
                  <a:cubicBezTo>
                    <a:pt x="3014" y="5082"/>
                    <a:pt x="2991" y="4498"/>
                    <a:pt x="3194" y="4048"/>
                  </a:cubicBezTo>
                  <a:cubicBezTo>
                    <a:pt x="2856" y="4070"/>
                    <a:pt x="2654" y="4183"/>
                    <a:pt x="2182" y="4115"/>
                  </a:cubicBezTo>
                  <a:cubicBezTo>
                    <a:pt x="518" y="3890"/>
                    <a:pt x="1" y="1687"/>
                    <a:pt x="1215" y="630"/>
                  </a:cubicBezTo>
                  <a:cubicBezTo>
                    <a:pt x="1665" y="270"/>
                    <a:pt x="2609" y="0"/>
                    <a:pt x="3351" y="383"/>
                  </a:cubicBezTo>
                  <a:cubicBezTo>
                    <a:pt x="3621" y="518"/>
                    <a:pt x="4273" y="1035"/>
                    <a:pt x="4250" y="1462"/>
                  </a:cubicBezTo>
                  <a:cubicBezTo>
                    <a:pt x="4228" y="1687"/>
                    <a:pt x="4048" y="1912"/>
                    <a:pt x="3756" y="1912"/>
                  </a:cubicBezTo>
                  <a:cubicBezTo>
                    <a:pt x="3351" y="1889"/>
                    <a:pt x="3216" y="1282"/>
                    <a:pt x="2811" y="1170"/>
                  </a:cubicBezTo>
                  <a:cubicBezTo>
                    <a:pt x="2047" y="900"/>
                    <a:pt x="1462" y="1529"/>
                    <a:pt x="1462" y="2159"/>
                  </a:cubicBezTo>
                  <a:cubicBezTo>
                    <a:pt x="1440" y="2811"/>
                    <a:pt x="2024" y="3418"/>
                    <a:pt x="2901" y="3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6"/>
            <p:cNvSpPr/>
            <p:nvPr/>
          </p:nvSpPr>
          <p:spPr>
            <a:xfrm>
              <a:off x="6656700" y="3082350"/>
              <a:ext cx="109075" cy="110750"/>
            </a:xfrm>
            <a:custGeom>
              <a:rect b="b" l="l" r="r" t="t"/>
              <a:pathLst>
                <a:path extrusionOk="0" h="4430" w="4363">
                  <a:moveTo>
                    <a:pt x="3216" y="3261"/>
                  </a:moveTo>
                  <a:cubicBezTo>
                    <a:pt x="2654" y="2991"/>
                    <a:pt x="2002" y="2789"/>
                    <a:pt x="1372" y="2564"/>
                  </a:cubicBezTo>
                  <a:cubicBezTo>
                    <a:pt x="877" y="2744"/>
                    <a:pt x="945" y="3351"/>
                    <a:pt x="472" y="3351"/>
                  </a:cubicBezTo>
                  <a:cubicBezTo>
                    <a:pt x="315" y="3351"/>
                    <a:pt x="90" y="3193"/>
                    <a:pt x="68" y="3036"/>
                  </a:cubicBezTo>
                  <a:cubicBezTo>
                    <a:pt x="0" y="2654"/>
                    <a:pt x="338" y="2384"/>
                    <a:pt x="562" y="2114"/>
                  </a:cubicBezTo>
                  <a:cubicBezTo>
                    <a:pt x="1170" y="1417"/>
                    <a:pt x="1889" y="585"/>
                    <a:pt x="2744" y="203"/>
                  </a:cubicBezTo>
                  <a:cubicBezTo>
                    <a:pt x="3171" y="0"/>
                    <a:pt x="3665" y="383"/>
                    <a:pt x="3823" y="675"/>
                  </a:cubicBezTo>
                  <a:cubicBezTo>
                    <a:pt x="4138" y="1215"/>
                    <a:pt x="4093" y="2114"/>
                    <a:pt x="4115" y="2654"/>
                  </a:cubicBezTo>
                  <a:cubicBezTo>
                    <a:pt x="4138" y="3126"/>
                    <a:pt x="4363" y="4430"/>
                    <a:pt x="3688" y="4430"/>
                  </a:cubicBezTo>
                  <a:cubicBezTo>
                    <a:pt x="3171" y="4430"/>
                    <a:pt x="3216" y="3823"/>
                    <a:pt x="3216" y="3261"/>
                  </a:cubicBezTo>
                  <a:close/>
                  <a:moveTo>
                    <a:pt x="2024" y="1889"/>
                  </a:moveTo>
                  <a:cubicBezTo>
                    <a:pt x="2429" y="1979"/>
                    <a:pt x="2789" y="2136"/>
                    <a:pt x="3171" y="2271"/>
                  </a:cubicBezTo>
                  <a:cubicBezTo>
                    <a:pt x="3126" y="1844"/>
                    <a:pt x="3171" y="1349"/>
                    <a:pt x="2968" y="1102"/>
                  </a:cubicBezTo>
                  <a:cubicBezTo>
                    <a:pt x="2609" y="1327"/>
                    <a:pt x="2294" y="1574"/>
                    <a:pt x="2024" y="1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6765200" y="3114375"/>
              <a:ext cx="118075" cy="116975"/>
            </a:xfrm>
            <a:custGeom>
              <a:rect b="b" l="l" r="r" t="t"/>
              <a:pathLst>
                <a:path extrusionOk="0" h="4679" w="4723">
                  <a:moveTo>
                    <a:pt x="3036" y="2812"/>
                  </a:moveTo>
                  <a:cubicBezTo>
                    <a:pt x="3350" y="2407"/>
                    <a:pt x="3193" y="878"/>
                    <a:pt x="3980" y="945"/>
                  </a:cubicBezTo>
                  <a:cubicBezTo>
                    <a:pt x="4722" y="1013"/>
                    <a:pt x="4160" y="2227"/>
                    <a:pt x="4025" y="2722"/>
                  </a:cubicBezTo>
                  <a:cubicBezTo>
                    <a:pt x="3868" y="3261"/>
                    <a:pt x="3800" y="3779"/>
                    <a:pt x="3643" y="4116"/>
                  </a:cubicBezTo>
                  <a:cubicBezTo>
                    <a:pt x="3530" y="4408"/>
                    <a:pt x="3283" y="4678"/>
                    <a:pt x="2923" y="4611"/>
                  </a:cubicBezTo>
                  <a:cubicBezTo>
                    <a:pt x="2473" y="4543"/>
                    <a:pt x="2316" y="3599"/>
                    <a:pt x="2204" y="3239"/>
                  </a:cubicBezTo>
                  <a:cubicBezTo>
                    <a:pt x="2024" y="2722"/>
                    <a:pt x="1844" y="2272"/>
                    <a:pt x="1664" y="1710"/>
                  </a:cubicBezTo>
                  <a:cubicBezTo>
                    <a:pt x="1529" y="1957"/>
                    <a:pt x="1439" y="2340"/>
                    <a:pt x="1282" y="2767"/>
                  </a:cubicBezTo>
                  <a:cubicBezTo>
                    <a:pt x="1124" y="3216"/>
                    <a:pt x="1102" y="3846"/>
                    <a:pt x="472" y="3734"/>
                  </a:cubicBezTo>
                  <a:cubicBezTo>
                    <a:pt x="0" y="3419"/>
                    <a:pt x="517" y="2384"/>
                    <a:pt x="652" y="1845"/>
                  </a:cubicBezTo>
                  <a:cubicBezTo>
                    <a:pt x="742" y="1575"/>
                    <a:pt x="810" y="1328"/>
                    <a:pt x="877" y="1080"/>
                  </a:cubicBezTo>
                  <a:cubicBezTo>
                    <a:pt x="1034" y="608"/>
                    <a:pt x="1259" y="1"/>
                    <a:pt x="1889" y="338"/>
                  </a:cubicBezTo>
                  <a:cubicBezTo>
                    <a:pt x="2518" y="676"/>
                    <a:pt x="2676" y="2205"/>
                    <a:pt x="3036" y="28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6"/>
            <p:cNvSpPr/>
            <p:nvPr/>
          </p:nvSpPr>
          <p:spPr>
            <a:xfrm>
              <a:off x="6094550" y="2769225"/>
              <a:ext cx="236675" cy="251300"/>
            </a:xfrm>
            <a:custGeom>
              <a:rect b="b" l="l" r="r" t="t"/>
              <a:pathLst>
                <a:path extrusionOk="0" h="10052" w="9467">
                  <a:moveTo>
                    <a:pt x="6701" y="3756"/>
                  </a:moveTo>
                  <a:cubicBezTo>
                    <a:pt x="7173" y="3913"/>
                    <a:pt x="7713" y="4048"/>
                    <a:pt x="8298" y="4228"/>
                  </a:cubicBezTo>
                  <a:cubicBezTo>
                    <a:pt x="8725" y="4363"/>
                    <a:pt x="9310" y="4543"/>
                    <a:pt x="9400" y="4948"/>
                  </a:cubicBezTo>
                  <a:cubicBezTo>
                    <a:pt x="9467" y="5352"/>
                    <a:pt x="9287" y="6094"/>
                    <a:pt x="9175" y="6387"/>
                  </a:cubicBezTo>
                  <a:cubicBezTo>
                    <a:pt x="9040" y="6679"/>
                    <a:pt x="8927" y="7309"/>
                    <a:pt x="8545" y="7399"/>
                  </a:cubicBezTo>
                  <a:cubicBezTo>
                    <a:pt x="8140" y="7466"/>
                    <a:pt x="7578" y="7219"/>
                    <a:pt x="7196" y="7106"/>
                  </a:cubicBezTo>
                  <a:cubicBezTo>
                    <a:pt x="6814" y="7016"/>
                    <a:pt x="6431" y="6926"/>
                    <a:pt x="6027" y="6836"/>
                  </a:cubicBezTo>
                  <a:cubicBezTo>
                    <a:pt x="5779" y="7848"/>
                    <a:pt x="5689" y="9332"/>
                    <a:pt x="4835" y="9715"/>
                  </a:cubicBezTo>
                  <a:cubicBezTo>
                    <a:pt x="4115" y="10052"/>
                    <a:pt x="2609" y="9827"/>
                    <a:pt x="2406" y="9175"/>
                  </a:cubicBezTo>
                  <a:cubicBezTo>
                    <a:pt x="2249" y="8680"/>
                    <a:pt x="2474" y="8118"/>
                    <a:pt x="2586" y="7668"/>
                  </a:cubicBezTo>
                  <a:cubicBezTo>
                    <a:pt x="2721" y="7174"/>
                    <a:pt x="2811" y="6746"/>
                    <a:pt x="2924" y="6274"/>
                  </a:cubicBezTo>
                  <a:cubicBezTo>
                    <a:pt x="2474" y="6162"/>
                    <a:pt x="1957" y="6072"/>
                    <a:pt x="1440" y="5937"/>
                  </a:cubicBezTo>
                  <a:cubicBezTo>
                    <a:pt x="967" y="5825"/>
                    <a:pt x="383" y="5712"/>
                    <a:pt x="225" y="5352"/>
                  </a:cubicBezTo>
                  <a:cubicBezTo>
                    <a:pt x="0" y="4858"/>
                    <a:pt x="270" y="4273"/>
                    <a:pt x="428" y="3846"/>
                  </a:cubicBezTo>
                  <a:cubicBezTo>
                    <a:pt x="563" y="3464"/>
                    <a:pt x="742" y="2901"/>
                    <a:pt x="1147" y="2766"/>
                  </a:cubicBezTo>
                  <a:cubicBezTo>
                    <a:pt x="1552" y="2632"/>
                    <a:pt x="2092" y="2834"/>
                    <a:pt x="2474" y="2901"/>
                  </a:cubicBezTo>
                  <a:cubicBezTo>
                    <a:pt x="2901" y="3014"/>
                    <a:pt x="3261" y="3126"/>
                    <a:pt x="3666" y="3216"/>
                  </a:cubicBezTo>
                  <a:cubicBezTo>
                    <a:pt x="3868" y="2699"/>
                    <a:pt x="4003" y="1013"/>
                    <a:pt x="4655" y="473"/>
                  </a:cubicBezTo>
                  <a:cubicBezTo>
                    <a:pt x="5262" y="1"/>
                    <a:pt x="6769" y="113"/>
                    <a:pt x="7061" y="743"/>
                  </a:cubicBezTo>
                  <a:cubicBezTo>
                    <a:pt x="7421" y="1552"/>
                    <a:pt x="6881" y="3081"/>
                    <a:pt x="6701" y="3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6"/>
            <p:cNvSpPr/>
            <p:nvPr/>
          </p:nvSpPr>
          <p:spPr>
            <a:xfrm>
              <a:off x="6072625" y="2423050"/>
              <a:ext cx="1002900" cy="502475"/>
            </a:xfrm>
            <a:custGeom>
              <a:rect b="b" l="l" r="r" t="t"/>
              <a:pathLst>
                <a:path extrusionOk="0" h="20099" w="40116">
                  <a:moveTo>
                    <a:pt x="5358" y="0"/>
                  </a:moveTo>
                  <a:cubicBezTo>
                    <a:pt x="5233" y="0"/>
                    <a:pt x="5111" y="6"/>
                    <a:pt x="4992" y="19"/>
                  </a:cubicBezTo>
                  <a:cubicBezTo>
                    <a:pt x="3733" y="154"/>
                    <a:pt x="2991" y="1008"/>
                    <a:pt x="2451" y="1908"/>
                  </a:cubicBezTo>
                  <a:cubicBezTo>
                    <a:pt x="1867" y="2830"/>
                    <a:pt x="1462" y="3864"/>
                    <a:pt x="1080" y="4853"/>
                  </a:cubicBezTo>
                  <a:cubicBezTo>
                    <a:pt x="675" y="5865"/>
                    <a:pt x="293" y="6967"/>
                    <a:pt x="0" y="7934"/>
                  </a:cubicBezTo>
                  <a:lnTo>
                    <a:pt x="38991" y="20099"/>
                  </a:lnTo>
                  <a:cubicBezTo>
                    <a:pt x="39463" y="18547"/>
                    <a:pt x="39845" y="16906"/>
                    <a:pt x="40003" y="15062"/>
                  </a:cubicBezTo>
                  <a:cubicBezTo>
                    <a:pt x="40115" y="13735"/>
                    <a:pt x="40048" y="12386"/>
                    <a:pt x="39553" y="11307"/>
                  </a:cubicBezTo>
                  <a:cubicBezTo>
                    <a:pt x="39283" y="10722"/>
                    <a:pt x="38946" y="10295"/>
                    <a:pt x="38519" y="9935"/>
                  </a:cubicBezTo>
                  <a:cubicBezTo>
                    <a:pt x="38406" y="10160"/>
                    <a:pt x="38226" y="10362"/>
                    <a:pt x="38069" y="10407"/>
                  </a:cubicBezTo>
                  <a:cubicBezTo>
                    <a:pt x="37998" y="10435"/>
                    <a:pt x="37913" y="10446"/>
                    <a:pt x="37818" y="10446"/>
                  </a:cubicBezTo>
                  <a:cubicBezTo>
                    <a:pt x="37523" y="10446"/>
                    <a:pt x="37139" y="10335"/>
                    <a:pt x="36832" y="10250"/>
                  </a:cubicBezTo>
                  <a:cubicBezTo>
                    <a:pt x="35663" y="9890"/>
                    <a:pt x="34809" y="9598"/>
                    <a:pt x="33572" y="9238"/>
                  </a:cubicBezTo>
                  <a:cubicBezTo>
                    <a:pt x="32920" y="9036"/>
                    <a:pt x="32110" y="8833"/>
                    <a:pt x="31301" y="8586"/>
                  </a:cubicBezTo>
                  <a:cubicBezTo>
                    <a:pt x="30671" y="8406"/>
                    <a:pt x="29524" y="8204"/>
                    <a:pt x="29367" y="7664"/>
                  </a:cubicBezTo>
                  <a:cubicBezTo>
                    <a:pt x="29277" y="7372"/>
                    <a:pt x="29434" y="6855"/>
                    <a:pt x="29704" y="6607"/>
                  </a:cubicBezTo>
                  <a:cubicBezTo>
                    <a:pt x="29030" y="6405"/>
                    <a:pt x="28310" y="6203"/>
                    <a:pt x="27568" y="6023"/>
                  </a:cubicBezTo>
                  <a:cubicBezTo>
                    <a:pt x="27298" y="7012"/>
                    <a:pt x="26984" y="7912"/>
                    <a:pt x="26646" y="8946"/>
                  </a:cubicBezTo>
                  <a:cubicBezTo>
                    <a:pt x="26421" y="9710"/>
                    <a:pt x="26152" y="11194"/>
                    <a:pt x="25320" y="11464"/>
                  </a:cubicBezTo>
                  <a:cubicBezTo>
                    <a:pt x="25188" y="11504"/>
                    <a:pt x="25054" y="11520"/>
                    <a:pt x="24918" y="11520"/>
                  </a:cubicBezTo>
                  <a:cubicBezTo>
                    <a:pt x="24589" y="11520"/>
                    <a:pt x="24246" y="11425"/>
                    <a:pt x="23880" y="11329"/>
                  </a:cubicBezTo>
                  <a:cubicBezTo>
                    <a:pt x="21722" y="10812"/>
                    <a:pt x="19698" y="10340"/>
                    <a:pt x="17719" y="9620"/>
                  </a:cubicBezTo>
                  <a:cubicBezTo>
                    <a:pt x="16932" y="9328"/>
                    <a:pt x="16078" y="8991"/>
                    <a:pt x="15853" y="8339"/>
                  </a:cubicBezTo>
                  <a:cubicBezTo>
                    <a:pt x="15516" y="7417"/>
                    <a:pt x="15943" y="6270"/>
                    <a:pt x="16145" y="5416"/>
                  </a:cubicBezTo>
                  <a:cubicBezTo>
                    <a:pt x="16370" y="4471"/>
                    <a:pt x="16595" y="3617"/>
                    <a:pt x="16842" y="2762"/>
                  </a:cubicBezTo>
                  <a:cubicBezTo>
                    <a:pt x="16348" y="2627"/>
                    <a:pt x="15875" y="2492"/>
                    <a:pt x="15403" y="2358"/>
                  </a:cubicBezTo>
                  <a:cubicBezTo>
                    <a:pt x="15403" y="2380"/>
                    <a:pt x="15403" y="2380"/>
                    <a:pt x="15403" y="2380"/>
                  </a:cubicBezTo>
                  <a:cubicBezTo>
                    <a:pt x="15516" y="2897"/>
                    <a:pt x="15133" y="3459"/>
                    <a:pt x="14864" y="3572"/>
                  </a:cubicBezTo>
                  <a:cubicBezTo>
                    <a:pt x="14787" y="3599"/>
                    <a:pt x="14698" y="3610"/>
                    <a:pt x="14600" y="3610"/>
                  </a:cubicBezTo>
                  <a:cubicBezTo>
                    <a:pt x="14296" y="3610"/>
                    <a:pt x="13916" y="3500"/>
                    <a:pt x="13627" y="3414"/>
                  </a:cubicBezTo>
                  <a:cubicBezTo>
                    <a:pt x="12458" y="3055"/>
                    <a:pt x="11603" y="2762"/>
                    <a:pt x="10344" y="2380"/>
                  </a:cubicBezTo>
                  <a:cubicBezTo>
                    <a:pt x="9692" y="2200"/>
                    <a:pt x="8905" y="1998"/>
                    <a:pt x="8095" y="1750"/>
                  </a:cubicBezTo>
                  <a:cubicBezTo>
                    <a:pt x="7466" y="1571"/>
                    <a:pt x="6319" y="1368"/>
                    <a:pt x="6162" y="828"/>
                  </a:cubicBezTo>
                  <a:cubicBezTo>
                    <a:pt x="6094" y="626"/>
                    <a:pt x="6162" y="311"/>
                    <a:pt x="6274" y="64"/>
                  </a:cubicBezTo>
                  <a:cubicBezTo>
                    <a:pt x="5972" y="32"/>
                    <a:pt x="5659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6"/>
            <p:cNvSpPr/>
            <p:nvPr/>
          </p:nvSpPr>
          <p:spPr>
            <a:xfrm>
              <a:off x="6229475" y="2413950"/>
              <a:ext cx="228250" cy="68050"/>
            </a:xfrm>
            <a:custGeom>
              <a:rect b="b" l="l" r="r" t="t"/>
              <a:pathLst>
                <a:path extrusionOk="0" h="2722" w="9130">
                  <a:moveTo>
                    <a:pt x="562" y="1"/>
                  </a:moveTo>
                  <a:cubicBezTo>
                    <a:pt x="517" y="1"/>
                    <a:pt x="495" y="23"/>
                    <a:pt x="495" y="23"/>
                  </a:cubicBezTo>
                  <a:lnTo>
                    <a:pt x="427" y="23"/>
                  </a:lnTo>
                  <a:cubicBezTo>
                    <a:pt x="247" y="68"/>
                    <a:pt x="112" y="226"/>
                    <a:pt x="0" y="428"/>
                  </a:cubicBezTo>
                  <a:cubicBezTo>
                    <a:pt x="157" y="450"/>
                    <a:pt x="315" y="473"/>
                    <a:pt x="450" y="473"/>
                  </a:cubicBezTo>
                  <a:cubicBezTo>
                    <a:pt x="2069" y="675"/>
                    <a:pt x="3485" y="1148"/>
                    <a:pt x="4834" y="1552"/>
                  </a:cubicBezTo>
                  <a:cubicBezTo>
                    <a:pt x="6274" y="2002"/>
                    <a:pt x="7690" y="2362"/>
                    <a:pt x="9129" y="2722"/>
                  </a:cubicBezTo>
                  <a:cubicBezTo>
                    <a:pt x="8994" y="2294"/>
                    <a:pt x="7848" y="1935"/>
                    <a:pt x="7330" y="1732"/>
                  </a:cubicBezTo>
                  <a:cubicBezTo>
                    <a:pt x="5801" y="1170"/>
                    <a:pt x="4362" y="833"/>
                    <a:pt x="2946" y="473"/>
                  </a:cubicBezTo>
                  <a:cubicBezTo>
                    <a:pt x="2181" y="271"/>
                    <a:pt x="1394" y="1"/>
                    <a:pt x="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6"/>
            <p:cNvSpPr/>
            <p:nvPr/>
          </p:nvSpPr>
          <p:spPr>
            <a:xfrm>
              <a:off x="6224975" y="2424625"/>
              <a:ext cx="235550" cy="88700"/>
            </a:xfrm>
            <a:custGeom>
              <a:rect b="b" l="l" r="r" t="t"/>
              <a:pathLst>
                <a:path extrusionOk="0" h="3548" w="9422">
                  <a:moveTo>
                    <a:pt x="180" y="1"/>
                  </a:moveTo>
                  <a:cubicBezTo>
                    <a:pt x="68" y="248"/>
                    <a:pt x="0" y="563"/>
                    <a:pt x="68" y="765"/>
                  </a:cubicBezTo>
                  <a:cubicBezTo>
                    <a:pt x="225" y="1305"/>
                    <a:pt x="1372" y="1508"/>
                    <a:pt x="2001" y="1687"/>
                  </a:cubicBezTo>
                  <a:cubicBezTo>
                    <a:pt x="2811" y="1912"/>
                    <a:pt x="3598" y="2137"/>
                    <a:pt x="4250" y="2317"/>
                  </a:cubicBezTo>
                  <a:cubicBezTo>
                    <a:pt x="5509" y="2699"/>
                    <a:pt x="6364" y="2992"/>
                    <a:pt x="7533" y="3351"/>
                  </a:cubicBezTo>
                  <a:cubicBezTo>
                    <a:pt x="7822" y="3437"/>
                    <a:pt x="8202" y="3547"/>
                    <a:pt x="8506" y="3547"/>
                  </a:cubicBezTo>
                  <a:cubicBezTo>
                    <a:pt x="8604" y="3547"/>
                    <a:pt x="8693" y="3536"/>
                    <a:pt x="8770" y="3509"/>
                  </a:cubicBezTo>
                  <a:cubicBezTo>
                    <a:pt x="9039" y="3396"/>
                    <a:pt x="9422" y="2834"/>
                    <a:pt x="9309" y="2317"/>
                  </a:cubicBezTo>
                  <a:cubicBezTo>
                    <a:pt x="9309" y="2317"/>
                    <a:pt x="9309" y="2317"/>
                    <a:pt x="9309" y="2295"/>
                  </a:cubicBezTo>
                  <a:cubicBezTo>
                    <a:pt x="7870" y="1935"/>
                    <a:pt x="6454" y="1575"/>
                    <a:pt x="5014" y="1125"/>
                  </a:cubicBezTo>
                  <a:cubicBezTo>
                    <a:pt x="3665" y="721"/>
                    <a:pt x="2249" y="248"/>
                    <a:pt x="630" y="46"/>
                  </a:cubicBezTo>
                  <a:cubicBezTo>
                    <a:pt x="495" y="46"/>
                    <a:pt x="337" y="23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6"/>
            <p:cNvSpPr/>
            <p:nvPr/>
          </p:nvSpPr>
          <p:spPr>
            <a:xfrm>
              <a:off x="6815225" y="2584850"/>
              <a:ext cx="224325" cy="86600"/>
            </a:xfrm>
            <a:custGeom>
              <a:rect b="b" l="l" r="r" t="t"/>
              <a:pathLst>
                <a:path extrusionOk="0" h="3464" w="8973">
                  <a:moveTo>
                    <a:pt x="338" y="0"/>
                  </a:moveTo>
                  <a:cubicBezTo>
                    <a:pt x="293" y="0"/>
                    <a:pt x="293" y="23"/>
                    <a:pt x="270" y="23"/>
                  </a:cubicBezTo>
                  <a:lnTo>
                    <a:pt x="203" y="23"/>
                  </a:lnTo>
                  <a:cubicBezTo>
                    <a:pt x="135" y="45"/>
                    <a:pt x="68" y="90"/>
                    <a:pt x="0" y="135"/>
                  </a:cubicBezTo>
                  <a:cubicBezTo>
                    <a:pt x="1529" y="608"/>
                    <a:pt x="2946" y="1125"/>
                    <a:pt x="4475" y="1597"/>
                  </a:cubicBezTo>
                  <a:cubicBezTo>
                    <a:pt x="5577" y="1934"/>
                    <a:pt x="6701" y="2271"/>
                    <a:pt x="7645" y="2721"/>
                  </a:cubicBezTo>
                  <a:cubicBezTo>
                    <a:pt x="8095" y="2946"/>
                    <a:pt x="8477" y="3171"/>
                    <a:pt x="8815" y="3463"/>
                  </a:cubicBezTo>
                  <a:cubicBezTo>
                    <a:pt x="8905" y="3238"/>
                    <a:pt x="8972" y="2991"/>
                    <a:pt x="8905" y="2766"/>
                  </a:cubicBezTo>
                  <a:cubicBezTo>
                    <a:pt x="8815" y="2294"/>
                    <a:pt x="7623" y="1934"/>
                    <a:pt x="7106" y="1732"/>
                  </a:cubicBezTo>
                  <a:cubicBezTo>
                    <a:pt x="5599" y="1170"/>
                    <a:pt x="4138" y="832"/>
                    <a:pt x="2721" y="473"/>
                  </a:cubicBezTo>
                  <a:cubicBezTo>
                    <a:pt x="1957" y="270"/>
                    <a:pt x="1192" y="0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6"/>
            <p:cNvSpPr/>
            <p:nvPr/>
          </p:nvSpPr>
          <p:spPr>
            <a:xfrm>
              <a:off x="6804550" y="2588225"/>
              <a:ext cx="231050" cy="96000"/>
            </a:xfrm>
            <a:custGeom>
              <a:rect b="b" l="l" r="r" t="t"/>
              <a:pathLst>
                <a:path extrusionOk="0" h="3840" w="9242">
                  <a:moveTo>
                    <a:pt x="427" y="0"/>
                  </a:moveTo>
                  <a:cubicBezTo>
                    <a:pt x="157" y="248"/>
                    <a:pt x="0" y="765"/>
                    <a:pt x="90" y="1057"/>
                  </a:cubicBezTo>
                  <a:cubicBezTo>
                    <a:pt x="247" y="1597"/>
                    <a:pt x="1394" y="1799"/>
                    <a:pt x="2024" y="1979"/>
                  </a:cubicBezTo>
                  <a:cubicBezTo>
                    <a:pt x="2833" y="2204"/>
                    <a:pt x="3643" y="2429"/>
                    <a:pt x="4295" y="2631"/>
                  </a:cubicBezTo>
                  <a:cubicBezTo>
                    <a:pt x="5532" y="2991"/>
                    <a:pt x="6386" y="3283"/>
                    <a:pt x="7555" y="3643"/>
                  </a:cubicBezTo>
                  <a:cubicBezTo>
                    <a:pt x="7862" y="3728"/>
                    <a:pt x="8246" y="3839"/>
                    <a:pt x="8541" y="3839"/>
                  </a:cubicBezTo>
                  <a:cubicBezTo>
                    <a:pt x="8636" y="3839"/>
                    <a:pt x="8721" y="3828"/>
                    <a:pt x="8792" y="3800"/>
                  </a:cubicBezTo>
                  <a:cubicBezTo>
                    <a:pt x="8949" y="3755"/>
                    <a:pt x="9129" y="3553"/>
                    <a:pt x="9242" y="3328"/>
                  </a:cubicBezTo>
                  <a:cubicBezTo>
                    <a:pt x="8904" y="3036"/>
                    <a:pt x="8522" y="2811"/>
                    <a:pt x="8072" y="2586"/>
                  </a:cubicBezTo>
                  <a:cubicBezTo>
                    <a:pt x="7128" y="2136"/>
                    <a:pt x="6004" y="1799"/>
                    <a:pt x="4902" y="1462"/>
                  </a:cubicBezTo>
                  <a:cubicBezTo>
                    <a:pt x="3373" y="990"/>
                    <a:pt x="1956" y="473"/>
                    <a:pt x="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6"/>
            <p:cNvSpPr/>
            <p:nvPr/>
          </p:nvSpPr>
          <p:spPr>
            <a:xfrm>
              <a:off x="6441950" y="2533125"/>
              <a:ext cx="346300" cy="150125"/>
            </a:xfrm>
            <a:custGeom>
              <a:rect b="b" l="l" r="r" t="t"/>
              <a:pathLst>
                <a:path extrusionOk="0" h="6005" w="13852">
                  <a:moveTo>
                    <a:pt x="608" y="1"/>
                  </a:moveTo>
                  <a:lnTo>
                    <a:pt x="1" y="2024"/>
                  </a:lnTo>
                  <a:lnTo>
                    <a:pt x="13245" y="6004"/>
                  </a:lnTo>
                  <a:lnTo>
                    <a:pt x="13852" y="398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6"/>
            <p:cNvSpPr/>
            <p:nvPr/>
          </p:nvSpPr>
          <p:spPr>
            <a:xfrm>
              <a:off x="7016475" y="2701775"/>
              <a:ext cx="34875" cy="65225"/>
            </a:xfrm>
            <a:custGeom>
              <a:rect b="b" l="l" r="r" t="t"/>
              <a:pathLst>
                <a:path extrusionOk="0" h="2609" w="1395">
                  <a:moveTo>
                    <a:pt x="495" y="2182"/>
                  </a:moveTo>
                  <a:cubicBezTo>
                    <a:pt x="1394" y="2609"/>
                    <a:pt x="1327" y="0"/>
                    <a:pt x="450" y="473"/>
                  </a:cubicBezTo>
                  <a:cubicBezTo>
                    <a:pt x="0" y="698"/>
                    <a:pt x="248" y="1754"/>
                    <a:pt x="495" y="2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7004100" y="2778225"/>
              <a:ext cx="53425" cy="113025"/>
            </a:xfrm>
            <a:custGeom>
              <a:rect b="b" l="l" r="r" t="t"/>
              <a:pathLst>
                <a:path extrusionOk="0" h="4521" w="2137">
                  <a:moveTo>
                    <a:pt x="1979" y="563"/>
                  </a:moveTo>
                  <a:cubicBezTo>
                    <a:pt x="1889" y="360"/>
                    <a:pt x="1620" y="1"/>
                    <a:pt x="1237" y="203"/>
                  </a:cubicBezTo>
                  <a:cubicBezTo>
                    <a:pt x="743" y="473"/>
                    <a:pt x="698" y="1597"/>
                    <a:pt x="608" y="2024"/>
                  </a:cubicBezTo>
                  <a:cubicBezTo>
                    <a:pt x="473" y="2564"/>
                    <a:pt x="1" y="3508"/>
                    <a:pt x="450" y="3936"/>
                  </a:cubicBezTo>
                  <a:cubicBezTo>
                    <a:pt x="1102" y="4520"/>
                    <a:pt x="1575" y="3014"/>
                    <a:pt x="1732" y="2474"/>
                  </a:cubicBezTo>
                  <a:cubicBezTo>
                    <a:pt x="1799" y="2182"/>
                    <a:pt x="1844" y="1912"/>
                    <a:pt x="1889" y="1664"/>
                  </a:cubicBezTo>
                  <a:cubicBezTo>
                    <a:pt x="1979" y="1260"/>
                    <a:pt x="2137" y="922"/>
                    <a:pt x="1979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6"/>
            <p:cNvSpPr/>
            <p:nvPr/>
          </p:nvSpPr>
          <p:spPr>
            <a:xfrm>
              <a:off x="6101850" y="2566300"/>
              <a:ext cx="63000" cy="92775"/>
            </a:xfrm>
            <a:custGeom>
              <a:rect b="b" l="l" r="r" t="t"/>
              <a:pathLst>
                <a:path extrusionOk="0" h="3711" w="2520">
                  <a:moveTo>
                    <a:pt x="338" y="3508"/>
                  </a:moveTo>
                  <a:cubicBezTo>
                    <a:pt x="1" y="2856"/>
                    <a:pt x="788" y="0"/>
                    <a:pt x="1755" y="315"/>
                  </a:cubicBezTo>
                  <a:cubicBezTo>
                    <a:pt x="2519" y="585"/>
                    <a:pt x="1777" y="3103"/>
                    <a:pt x="1035" y="3576"/>
                  </a:cubicBezTo>
                  <a:cubicBezTo>
                    <a:pt x="855" y="3688"/>
                    <a:pt x="698" y="3711"/>
                    <a:pt x="338" y="3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6"/>
            <p:cNvSpPr/>
            <p:nvPr/>
          </p:nvSpPr>
          <p:spPr>
            <a:xfrm>
              <a:off x="6167625" y="2556750"/>
              <a:ext cx="46125" cy="36550"/>
            </a:xfrm>
            <a:custGeom>
              <a:rect b="b" l="l" r="r" t="t"/>
              <a:pathLst>
                <a:path extrusionOk="0" h="1462" w="1845">
                  <a:moveTo>
                    <a:pt x="990" y="1439"/>
                  </a:moveTo>
                  <a:cubicBezTo>
                    <a:pt x="1" y="1417"/>
                    <a:pt x="450" y="0"/>
                    <a:pt x="1035" y="23"/>
                  </a:cubicBezTo>
                  <a:cubicBezTo>
                    <a:pt x="1822" y="68"/>
                    <a:pt x="1844" y="1462"/>
                    <a:pt x="990" y="1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6"/>
            <p:cNvSpPr/>
            <p:nvPr/>
          </p:nvSpPr>
          <p:spPr>
            <a:xfrm>
              <a:off x="6128275" y="2483100"/>
              <a:ext cx="46675" cy="62975"/>
            </a:xfrm>
            <a:custGeom>
              <a:rect b="b" l="l" r="r" t="t"/>
              <a:pathLst>
                <a:path extrusionOk="0" h="2519" w="1867">
                  <a:moveTo>
                    <a:pt x="900" y="2362"/>
                  </a:moveTo>
                  <a:cubicBezTo>
                    <a:pt x="1" y="2159"/>
                    <a:pt x="698" y="1"/>
                    <a:pt x="1507" y="293"/>
                  </a:cubicBezTo>
                  <a:cubicBezTo>
                    <a:pt x="1844" y="428"/>
                    <a:pt x="1867" y="698"/>
                    <a:pt x="1822" y="1147"/>
                  </a:cubicBezTo>
                  <a:cubicBezTo>
                    <a:pt x="1777" y="1822"/>
                    <a:pt x="1552" y="2519"/>
                    <a:pt x="900" y="2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66"/>
          <p:cNvGrpSpPr/>
          <p:nvPr/>
        </p:nvGrpSpPr>
        <p:grpSpPr>
          <a:xfrm>
            <a:off x="3033163" y="427525"/>
            <a:ext cx="825250" cy="671800"/>
            <a:chOff x="4184375" y="3769275"/>
            <a:chExt cx="825250" cy="671800"/>
          </a:xfrm>
        </p:grpSpPr>
        <p:sp>
          <p:nvSpPr>
            <p:cNvPr id="1067" name="Google Shape;1067;p66"/>
            <p:cNvSpPr/>
            <p:nvPr/>
          </p:nvSpPr>
          <p:spPr>
            <a:xfrm>
              <a:off x="4446325" y="3769275"/>
              <a:ext cx="174300" cy="559375"/>
            </a:xfrm>
            <a:custGeom>
              <a:rect b="b" l="l" r="r" t="t"/>
              <a:pathLst>
                <a:path extrusionOk="0" h="22375" w="6972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6"/>
            <p:cNvSpPr/>
            <p:nvPr/>
          </p:nvSpPr>
          <p:spPr>
            <a:xfrm>
              <a:off x="4515475" y="3998650"/>
              <a:ext cx="93900" cy="309750"/>
            </a:xfrm>
            <a:custGeom>
              <a:rect b="b" l="l" r="r" t="t"/>
              <a:pathLst>
                <a:path extrusionOk="0" h="12390" w="3756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6"/>
            <p:cNvSpPr/>
            <p:nvPr/>
          </p:nvSpPr>
          <p:spPr>
            <a:xfrm>
              <a:off x="4545825" y="3853600"/>
              <a:ext cx="27575" cy="80975"/>
            </a:xfrm>
            <a:custGeom>
              <a:rect b="b" l="l" r="r" t="t"/>
              <a:pathLst>
                <a:path extrusionOk="0" h="3239" w="1103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6"/>
            <p:cNvSpPr/>
            <p:nvPr/>
          </p:nvSpPr>
          <p:spPr>
            <a:xfrm>
              <a:off x="4528975" y="3802450"/>
              <a:ext cx="34875" cy="45550"/>
            </a:xfrm>
            <a:custGeom>
              <a:rect b="b" l="l" r="r" t="t"/>
              <a:pathLst>
                <a:path extrusionOk="0" h="1822" w="1395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6"/>
            <p:cNvSpPr/>
            <p:nvPr/>
          </p:nvSpPr>
          <p:spPr>
            <a:xfrm>
              <a:off x="4264200" y="3795150"/>
              <a:ext cx="175425" cy="552600"/>
            </a:xfrm>
            <a:custGeom>
              <a:rect b="b" l="l" r="r" t="t"/>
              <a:pathLst>
                <a:path extrusionOk="0" h="22104" w="7017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6"/>
            <p:cNvSpPr/>
            <p:nvPr/>
          </p:nvSpPr>
          <p:spPr>
            <a:xfrm>
              <a:off x="4338400" y="4023375"/>
              <a:ext cx="87725" cy="304150"/>
            </a:xfrm>
            <a:custGeom>
              <a:rect b="b" l="l" r="r" t="t"/>
              <a:pathLst>
                <a:path extrusionOk="0" h="12166" w="3509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6"/>
            <p:cNvSpPr/>
            <p:nvPr/>
          </p:nvSpPr>
          <p:spPr>
            <a:xfrm>
              <a:off x="4321550" y="3906450"/>
              <a:ext cx="44425" cy="77600"/>
            </a:xfrm>
            <a:custGeom>
              <a:rect b="b" l="l" r="r" t="t"/>
              <a:pathLst>
                <a:path extrusionOk="0" h="3104" w="1777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6"/>
            <p:cNvSpPr/>
            <p:nvPr/>
          </p:nvSpPr>
          <p:spPr>
            <a:xfrm>
              <a:off x="4326050" y="3991325"/>
              <a:ext cx="47225" cy="57925"/>
            </a:xfrm>
            <a:custGeom>
              <a:rect b="b" l="l" r="r" t="t"/>
              <a:pathLst>
                <a:path extrusionOk="0" h="2317" w="1889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6"/>
            <p:cNvSpPr/>
            <p:nvPr/>
          </p:nvSpPr>
          <p:spPr>
            <a:xfrm>
              <a:off x="4184375" y="4160525"/>
              <a:ext cx="825250" cy="280550"/>
            </a:xfrm>
            <a:custGeom>
              <a:rect b="b" l="l" r="r" t="t"/>
              <a:pathLst>
                <a:path extrusionOk="0" h="11222" w="3301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6" name="Google Shape;1076;p66"/>
          <p:cNvSpPr/>
          <p:nvPr/>
        </p:nvSpPr>
        <p:spPr>
          <a:xfrm>
            <a:off x="1460186" y="737388"/>
            <a:ext cx="145768" cy="14576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66"/>
          <p:cNvSpPr/>
          <p:nvPr/>
        </p:nvSpPr>
        <p:spPr>
          <a:xfrm rot="2700000">
            <a:off x="5006286" y="4028573"/>
            <a:ext cx="208089" cy="208206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66"/>
          <p:cNvSpPr/>
          <p:nvPr/>
        </p:nvSpPr>
        <p:spPr>
          <a:xfrm rot="2700000">
            <a:off x="1880754" y="1080390"/>
            <a:ext cx="154764" cy="154852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66"/>
          <p:cNvSpPr/>
          <p:nvPr/>
        </p:nvSpPr>
        <p:spPr>
          <a:xfrm>
            <a:off x="5816454" y="3959933"/>
            <a:ext cx="350269" cy="345486"/>
          </a:xfrm>
          <a:custGeom>
            <a:rect b="b" l="l" r="r" t="t"/>
            <a:pathLst>
              <a:path extrusionOk="0" h="4190" w="4248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66"/>
          <p:cNvSpPr/>
          <p:nvPr/>
        </p:nvSpPr>
        <p:spPr>
          <a:xfrm>
            <a:off x="5769149" y="654703"/>
            <a:ext cx="665151" cy="661225"/>
          </a:xfrm>
          <a:custGeom>
            <a:rect b="b" l="l" r="r" t="t"/>
            <a:pathLst>
              <a:path extrusionOk="0" h="9094" w="9148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6"/>
          <p:cNvSpPr/>
          <p:nvPr/>
        </p:nvSpPr>
        <p:spPr>
          <a:xfrm rot="2700000">
            <a:off x="6773604" y="1222315"/>
            <a:ext cx="154764" cy="154852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6"/>
          <p:cNvSpPr txBox="1"/>
          <p:nvPr>
            <p:ph idx="1" type="subTitle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83" name="Google Shape;1083;p66"/>
          <p:cNvSpPr txBox="1"/>
          <p:nvPr>
            <p:ph idx="2" type="title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84" name="Google Shape;1084;p66"/>
          <p:cNvSpPr/>
          <p:nvPr/>
        </p:nvSpPr>
        <p:spPr>
          <a:xfrm>
            <a:off x="3372911" y="3900863"/>
            <a:ext cx="145768" cy="14576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