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T Sans Narrow" charset="0"/>
      <p:regular r:id="rId16"/>
      <p:bold r:id="rId17"/>
    </p:embeddedFont>
    <p:embeddedFont>
      <p:font typeface="Open Sans" charset="0"/>
      <p:regular r:id="rId18"/>
      <p:bold r:id="rId19"/>
      <p:italic r:id="rId20"/>
      <p:boldItalic r:id="rId21"/>
    </p:embeddedFont>
    <p:embeddedFont>
      <p:font typeface="Robot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58bfe036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58bfe036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58bfe036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58bfe036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58bfe036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58bfe036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58bfe036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58bfe036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58bfe036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58bfe036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58bfe036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58bfe036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58bfe036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58bfe036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58bfe036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58bfe036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58bfe036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58bfe036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58bfe036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58bfe036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67a5483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67a5483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58bfe036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58bfe036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WikiTube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Future Development - Presented by Obinna Onanike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5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95"/>
              <a:buChar char="●"/>
            </a:pPr>
            <a:r>
              <a:rPr lang="en" sz="1252" b="1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Personalization:</a:t>
            </a:r>
            <a:r>
              <a:rPr lang="en" sz="1252" b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2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adding personalized recommendations based on the user's search history and preferences. This will help to make the experience more engaging and relevant to each individual user.</a:t>
            </a:r>
            <a:endParaRPr sz="125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52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5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5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95"/>
              <a:buChar char="●"/>
            </a:pPr>
            <a:r>
              <a:rPr lang="en" sz="1252" b="1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Integration with other APIs</a:t>
            </a:r>
            <a:r>
              <a:rPr lang="en" sz="1252" b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52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Integrating other relevant APIs, such as those for news articles or images, to provide even more comprehensive information and multimedia content.</a:t>
            </a:r>
            <a:endParaRPr sz="125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25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5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95"/>
              <a:buChar char="●"/>
            </a:pPr>
            <a:r>
              <a:rPr lang="en" sz="1252" b="1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 feedback and ratings</a:t>
            </a:r>
            <a:r>
              <a:rPr lang="en" sz="1252" b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52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Implement a system for users to provide feedback and ratings on the videos and articles they find. This will help to improve the quality of the content and make it more reliable.</a:t>
            </a:r>
            <a:endParaRPr sz="125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52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52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9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Development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7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0"/>
              <a:buChar char="●"/>
            </a:pPr>
            <a:r>
              <a:rPr lang="en" sz="1270" b="1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Social media sharing:</a:t>
            </a:r>
            <a:r>
              <a:rPr lang="en" sz="127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Add the option for users to share articles and videos on social media platforms, such as Facebook, Twitter, and Instagram.</a:t>
            </a:r>
            <a:endParaRPr sz="127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7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7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0"/>
              <a:buChar char="●"/>
            </a:pPr>
            <a:r>
              <a:rPr lang="en" sz="1270" b="1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Advertising revenue</a:t>
            </a:r>
            <a:r>
              <a:rPr lang="en" sz="127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Adding advertising to the app to generate revenue. This could be done by displaying relevant advertisements alongside the articles and videos.</a:t>
            </a:r>
            <a:endParaRPr sz="127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27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2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Development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5075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21699"/>
              <a:buChar char="●"/>
            </a:pPr>
            <a:r>
              <a:rPr lang="en" sz="2258" b="1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User-generated content: </a:t>
            </a:r>
            <a:r>
              <a:rPr lang="en" sz="2258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Allow users to contribute their own articles and videos to the app, creating a community-driven platform for knowledge and information.</a:t>
            </a:r>
            <a:endParaRPr sz="2258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58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8974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27955"/>
              <a:buChar char="●"/>
            </a:pPr>
            <a:r>
              <a:rPr lang="en" sz="1940" b="1" u="sng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Improved search functionality</a:t>
            </a:r>
            <a:r>
              <a:rPr lang="en" sz="194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Adding advanced search functionality, such as filters and sorting options, to help users find exactly what they're looking for more quickly and easily.</a:t>
            </a:r>
            <a:endParaRPr sz="194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58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1804"/>
              <a:buFont typeface="Arial"/>
              <a:buNone/>
            </a:pPr>
            <a:endParaRPr sz="1841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114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23997"/>
              <a:buChar char="●"/>
            </a:pPr>
            <a:r>
              <a:rPr lang="en" sz="204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These are just a few suggestions for improving and expanding our app. By continuously iterating and adding new features and functionality, we will  keep your users engaged and coming back for more.</a:t>
            </a:r>
            <a:endParaRPr sz="2041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519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Two Questions - 5 seconds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63636"/>
              </a:lnSpc>
              <a:spcBef>
                <a:spcPts val="6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/>
              <a:buAutoNum type="arabicPeriod"/>
            </a:pPr>
            <a:r>
              <a:rPr lang="en" sz="1700" b="1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How much time and energy do we waste by having to search for the same information across multiple platforms?</a:t>
            </a:r>
            <a:endParaRPr sz="13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/>
              <a:buAutoNum type="arabicPeriod"/>
            </a:pPr>
            <a:r>
              <a:rPr lang="en" sz="13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How can we expect to progress and innovate as a society if we don't streamline the way we store and access information?</a:t>
            </a:r>
            <a:endParaRPr sz="1700" b="1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3636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Concept - Presented Jenelle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Description of our Project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Motivation for its development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Story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AS A user of Project WikiTube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I WANT to search for a topic in both text and video formats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SO THAT I can see content from two separate sources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SO THAT I can see an image representing my search terms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SO THAT I can read an overview of text information about my search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SO THAT I can see popular videos on my search terms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I WANT to search for recent videos on my search terms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AS A user I should be to see my recent searches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SO THAT I can re-run them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AS A user I should be able to enter a brand new search</a:t>
            </a:r>
            <a:endParaRPr sz="4915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rPr lang="en" sz="2940">
                <a:latin typeface="Arial"/>
                <a:ea typeface="Arial"/>
                <a:cs typeface="Arial"/>
                <a:sym typeface="Arial"/>
              </a:rPr>
              <a:t>Technologies Used - Presented by Mike Samaras</a:t>
            </a:r>
            <a:endParaRPr sz="29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(Wikipedia, YouTube)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font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Technology For the Project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56150" y="1001950"/>
            <a:ext cx="8676300" cy="4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0" y="1322050"/>
            <a:ext cx="3832002" cy="175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175" y="887888"/>
            <a:ext cx="2050100" cy="33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963" y="1152425"/>
            <a:ext cx="2392575" cy="370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rot="10800000" flipH="1">
            <a:off x="1503950" y="3244725"/>
            <a:ext cx="4482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8"/>
          <p:cNvSpPr txBox="1"/>
          <p:nvPr/>
        </p:nvSpPr>
        <p:spPr>
          <a:xfrm>
            <a:off x="156150" y="3653025"/>
            <a:ext cx="201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Trello Board for project management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rot="10800000" flipH="1">
            <a:off x="3669625" y="3690075"/>
            <a:ext cx="616200" cy="5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8"/>
          <p:cNvSpPr txBox="1"/>
          <p:nvPr/>
        </p:nvSpPr>
        <p:spPr>
          <a:xfrm>
            <a:off x="2166825" y="4213125"/>
            <a:ext cx="171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used slack to communicate.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 rot="10800000" flipH="1">
            <a:off x="7683625" y="4054250"/>
            <a:ext cx="158700" cy="5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6796800" y="4485900"/>
            <a:ext cx="234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Figma to design wireframe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3300" y="527975"/>
            <a:ext cx="1971398" cy="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Developers/Task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023025" y="1454700"/>
            <a:ext cx="3298200" cy="22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72B4D"/>
                </a:solidFill>
                <a:highlight>
                  <a:srgbClr val="FFFFFF"/>
                </a:highlight>
              </a:rPr>
              <a:t>Raffaele Di Martino</a:t>
            </a:r>
            <a:endParaRPr sz="2100" b="1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72B4D"/>
                </a:solidFill>
                <a:highlight>
                  <a:srgbClr val="FFFFFF"/>
                </a:highlight>
              </a:rPr>
              <a:t>Michael Frank Samaras</a:t>
            </a:r>
            <a:endParaRPr sz="2100" b="1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72B4D"/>
                </a:solidFill>
                <a:highlight>
                  <a:srgbClr val="FFFFFF"/>
                </a:highlight>
              </a:rPr>
              <a:t>Onanike Francis</a:t>
            </a:r>
            <a:endParaRPr sz="2100" b="1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72B4D"/>
                </a:solidFill>
                <a:highlight>
                  <a:srgbClr val="FFFFFF"/>
                </a:highlight>
              </a:rPr>
              <a:t>Jenelle Spio-Garbrah</a:t>
            </a:r>
            <a:endParaRPr sz="2100" b="1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YouTube &lt;iframes&gt; Jenelle had difficulty with ratios for large screens.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API has a daily limit on calls.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Conflicts when merging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enough team members at the start.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requirements were not clear.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" sz="274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3040">
                <a:latin typeface="Arial"/>
                <a:ea typeface="Arial"/>
                <a:cs typeface="Arial"/>
                <a:sym typeface="Arial"/>
              </a:rPr>
              <a:t>Presented by Raffael Di Martino</a:t>
            </a:r>
            <a:endParaRPr sz="189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PT Sans Narrow</vt:lpstr>
      <vt:lpstr>Open Sans</vt:lpstr>
      <vt:lpstr>Roboto</vt:lpstr>
      <vt:lpstr>Tropic</vt:lpstr>
      <vt:lpstr> WikiTube</vt:lpstr>
      <vt:lpstr>Two Questions - 5 seconds</vt:lpstr>
      <vt:lpstr>Concept - Presented Jenelle</vt:lpstr>
      <vt:lpstr>User Story</vt:lpstr>
      <vt:lpstr>Technologies Used - Presented by Mike Samaras</vt:lpstr>
      <vt:lpstr>Technology For the Project </vt:lpstr>
      <vt:lpstr>Developers/Task</vt:lpstr>
      <vt:lpstr>Challenges</vt:lpstr>
      <vt:lpstr>Demo - Presented by Raffael Di Martino</vt:lpstr>
      <vt:lpstr>Future Development - Presented by Obinna Onanike</vt:lpstr>
      <vt:lpstr>Future Development</vt:lpstr>
      <vt:lpstr>Future Development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WikiTube</dc:title>
  <dc:creator>Jenelle Garbrah</dc:creator>
  <cp:lastModifiedBy>Jenelle Garbrah</cp:lastModifiedBy>
  <cp:revision>1</cp:revision>
  <dcterms:modified xsi:type="dcterms:W3CDTF">2023-02-07T20:17:04Z</dcterms:modified>
</cp:coreProperties>
</file>