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Poppins"/>
      <p:regular r:id="rId30"/>
      <p:bold r:id="rId31"/>
      <p:italic r:id="rId32"/>
      <p:boldItalic r:id="rId33"/>
    </p:embeddedFont>
    <p:embeddedFont>
      <p:font typeface="Proxima Nova Extrabold"/>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4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4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6.xml"/><Relationship Id="rId33" Type="http://schemas.openxmlformats.org/officeDocument/2006/relationships/font" Target="fonts/Poppins-boldItalic.fntdata"/><Relationship Id="rId10" Type="http://schemas.openxmlformats.org/officeDocument/2006/relationships/slide" Target="slides/slide5.xml"/><Relationship Id="rId32" Type="http://schemas.openxmlformats.org/officeDocument/2006/relationships/font" Target="fonts/Poppins-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roximaNovaExtrabo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a31a2570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a31a2570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9ad40adcb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9ad40adcb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9ad40adcb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9ad40adcb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ba911040d6_1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ba911040d6_1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9ad40adcb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9ad40adcb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9ad40adcb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9ad40adcb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2ba911040d6_1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2ba911040d6_1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9e4570dfe1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9e4570dfe1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a506089381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a506089381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2ba911040d6_1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2ba911040d6_1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99b2e268dd_0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99b2e268dd_0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ad40adcb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ad40adcb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2ba911040d6_1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2ba911040d6_1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99b2e268d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99b2e268d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9e11d09137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9e11d09137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99b2e268dd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99b2e268dd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99b2e268dd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99b2e268dd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9ad40adcb9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9ad40adcb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9e4570dfe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9e4570dfe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a458e55e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a458e55e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www.freepik.com&amp;_ga=2.77689172.1591764660.1597317048-1155750976.1541220006"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187100" y="1658458"/>
            <a:ext cx="6769800" cy="16767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5500"/>
              <a:buNone/>
              <a:defRPr sz="5500"/>
            </a:lvl1pPr>
            <a:lvl2pPr lvl="1" algn="ctr">
              <a:spcBef>
                <a:spcPts val="0"/>
              </a:spcBef>
              <a:spcAft>
                <a:spcPts val="0"/>
              </a:spcAft>
              <a:buSzPts val="5500"/>
              <a:buNone/>
              <a:defRPr sz="5500"/>
            </a:lvl2pPr>
            <a:lvl3pPr lvl="2" algn="ctr">
              <a:spcBef>
                <a:spcPts val="0"/>
              </a:spcBef>
              <a:spcAft>
                <a:spcPts val="0"/>
              </a:spcAft>
              <a:buSzPts val="5500"/>
              <a:buNone/>
              <a:defRPr sz="5500"/>
            </a:lvl3pPr>
            <a:lvl4pPr lvl="3" algn="ctr">
              <a:spcBef>
                <a:spcPts val="0"/>
              </a:spcBef>
              <a:spcAft>
                <a:spcPts val="0"/>
              </a:spcAft>
              <a:buSzPts val="5500"/>
              <a:buNone/>
              <a:defRPr sz="5500"/>
            </a:lvl4pPr>
            <a:lvl5pPr lvl="4" algn="ctr">
              <a:spcBef>
                <a:spcPts val="0"/>
              </a:spcBef>
              <a:spcAft>
                <a:spcPts val="0"/>
              </a:spcAft>
              <a:buSzPts val="5500"/>
              <a:buNone/>
              <a:defRPr sz="5500"/>
            </a:lvl5pPr>
            <a:lvl6pPr lvl="5" algn="ctr">
              <a:spcBef>
                <a:spcPts val="0"/>
              </a:spcBef>
              <a:spcAft>
                <a:spcPts val="0"/>
              </a:spcAft>
              <a:buSzPts val="5500"/>
              <a:buNone/>
              <a:defRPr sz="5500"/>
            </a:lvl6pPr>
            <a:lvl7pPr lvl="6" algn="ctr">
              <a:spcBef>
                <a:spcPts val="0"/>
              </a:spcBef>
              <a:spcAft>
                <a:spcPts val="0"/>
              </a:spcAft>
              <a:buSzPts val="5500"/>
              <a:buNone/>
              <a:defRPr sz="5500"/>
            </a:lvl7pPr>
            <a:lvl8pPr lvl="7" algn="ctr">
              <a:spcBef>
                <a:spcPts val="0"/>
              </a:spcBef>
              <a:spcAft>
                <a:spcPts val="0"/>
              </a:spcAft>
              <a:buSzPts val="5500"/>
              <a:buNone/>
              <a:defRPr sz="5500"/>
            </a:lvl8pPr>
            <a:lvl9pPr lvl="8" algn="ctr">
              <a:spcBef>
                <a:spcPts val="0"/>
              </a:spcBef>
              <a:spcAft>
                <a:spcPts val="0"/>
              </a:spcAft>
              <a:buSzPts val="5500"/>
              <a:buNone/>
              <a:defRPr sz="5500"/>
            </a:lvl9pPr>
          </a:lstStyle>
          <a:p/>
        </p:txBody>
      </p:sp>
      <p:sp>
        <p:nvSpPr>
          <p:cNvPr id="10" name="Google Shape;10;p2"/>
          <p:cNvSpPr txBox="1"/>
          <p:nvPr>
            <p:ph idx="1" type="subTitle"/>
          </p:nvPr>
        </p:nvSpPr>
        <p:spPr>
          <a:xfrm>
            <a:off x="2529450" y="3276058"/>
            <a:ext cx="4085100" cy="792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000"/>
            </a:lvl1pPr>
            <a:lvl2pPr lvl="1" algn="ctr">
              <a:lnSpc>
                <a:spcPct val="100000"/>
              </a:lnSpc>
              <a:spcBef>
                <a:spcPts val="0"/>
              </a:spcBef>
              <a:spcAft>
                <a:spcPts val="0"/>
              </a:spcAft>
              <a:buClr>
                <a:schemeClr val="lt1"/>
              </a:buClr>
              <a:buSzPts val="2600"/>
              <a:buNone/>
              <a:defRPr sz="2600">
                <a:solidFill>
                  <a:schemeClr val="lt1"/>
                </a:solidFill>
              </a:defRPr>
            </a:lvl2pPr>
            <a:lvl3pPr lvl="2" algn="ctr">
              <a:lnSpc>
                <a:spcPct val="100000"/>
              </a:lnSpc>
              <a:spcBef>
                <a:spcPts val="0"/>
              </a:spcBef>
              <a:spcAft>
                <a:spcPts val="0"/>
              </a:spcAft>
              <a:buClr>
                <a:schemeClr val="lt1"/>
              </a:buClr>
              <a:buSzPts val="2600"/>
              <a:buNone/>
              <a:defRPr sz="2600">
                <a:solidFill>
                  <a:schemeClr val="lt1"/>
                </a:solidFill>
              </a:defRPr>
            </a:lvl3pPr>
            <a:lvl4pPr lvl="3" algn="ctr">
              <a:lnSpc>
                <a:spcPct val="100000"/>
              </a:lnSpc>
              <a:spcBef>
                <a:spcPts val="0"/>
              </a:spcBef>
              <a:spcAft>
                <a:spcPts val="0"/>
              </a:spcAft>
              <a:buClr>
                <a:schemeClr val="lt1"/>
              </a:buClr>
              <a:buSzPts val="2600"/>
              <a:buNone/>
              <a:defRPr sz="2600">
                <a:solidFill>
                  <a:schemeClr val="lt1"/>
                </a:solidFill>
              </a:defRPr>
            </a:lvl4pPr>
            <a:lvl5pPr lvl="4" algn="ctr">
              <a:lnSpc>
                <a:spcPct val="100000"/>
              </a:lnSpc>
              <a:spcBef>
                <a:spcPts val="0"/>
              </a:spcBef>
              <a:spcAft>
                <a:spcPts val="0"/>
              </a:spcAft>
              <a:buClr>
                <a:schemeClr val="lt1"/>
              </a:buClr>
              <a:buSzPts val="2600"/>
              <a:buNone/>
              <a:defRPr sz="2600">
                <a:solidFill>
                  <a:schemeClr val="lt1"/>
                </a:solidFill>
              </a:defRPr>
            </a:lvl5pPr>
            <a:lvl6pPr lvl="5" algn="ctr">
              <a:lnSpc>
                <a:spcPct val="100000"/>
              </a:lnSpc>
              <a:spcBef>
                <a:spcPts val="0"/>
              </a:spcBef>
              <a:spcAft>
                <a:spcPts val="0"/>
              </a:spcAft>
              <a:buClr>
                <a:schemeClr val="lt1"/>
              </a:buClr>
              <a:buSzPts val="2600"/>
              <a:buNone/>
              <a:defRPr sz="2600">
                <a:solidFill>
                  <a:schemeClr val="lt1"/>
                </a:solidFill>
              </a:defRPr>
            </a:lvl6pPr>
            <a:lvl7pPr lvl="6" algn="ctr">
              <a:lnSpc>
                <a:spcPct val="100000"/>
              </a:lnSpc>
              <a:spcBef>
                <a:spcPts val="0"/>
              </a:spcBef>
              <a:spcAft>
                <a:spcPts val="0"/>
              </a:spcAft>
              <a:buClr>
                <a:schemeClr val="lt1"/>
              </a:buClr>
              <a:buSzPts val="2600"/>
              <a:buNone/>
              <a:defRPr sz="2600">
                <a:solidFill>
                  <a:schemeClr val="lt1"/>
                </a:solidFill>
              </a:defRPr>
            </a:lvl7pPr>
            <a:lvl8pPr lvl="7" algn="ctr">
              <a:lnSpc>
                <a:spcPct val="100000"/>
              </a:lnSpc>
              <a:spcBef>
                <a:spcPts val="0"/>
              </a:spcBef>
              <a:spcAft>
                <a:spcPts val="0"/>
              </a:spcAft>
              <a:buClr>
                <a:schemeClr val="lt1"/>
              </a:buClr>
              <a:buSzPts val="2600"/>
              <a:buNone/>
              <a:defRPr sz="2600">
                <a:solidFill>
                  <a:schemeClr val="lt1"/>
                </a:solidFill>
              </a:defRPr>
            </a:lvl8pPr>
            <a:lvl9pPr lvl="8" algn="ctr">
              <a:lnSpc>
                <a:spcPct val="100000"/>
              </a:lnSpc>
              <a:spcBef>
                <a:spcPts val="0"/>
              </a:spcBef>
              <a:spcAft>
                <a:spcPts val="0"/>
              </a:spcAft>
              <a:buClr>
                <a:schemeClr val="lt1"/>
              </a:buClr>
              <a:buSzPts val="2600"/>
              <a:buNone/>
              <a:defRPr sz="2600">
                <a:solidFill>
                  <a:schemeClr val="lt1"/>
                </a:solidFill>
              </a:defRPr>
            </a:lvl9pPr>
          </a:lstStyle>
          <a:p/>
        </p:txBody>
      </p:sp>
      <p:sp>
        <p:nvSpPr>
          <p:cNvPr id="11" name="Google Shape;11;p2"/>
          <p:cNvSpPr/>
          <p:nvPr/>
        </p:nvSpPr>
        <p:spPr>
          <a:xfrm>
            <a:off x="7241725" y="-435700"/>
            <a:ext cx="2202980" cy="2193370"/>
          </a:xfrm>
          <a:custGeom>
            <a:rect b="b" l="l" r="r" t="t"/>
            <a:pathLst>
              <a:path extrusionOk="0" h="58195" w="58450">
                <a:moveTo>
                  <a:pt x="4171" y="0"/>
                </a:moveTo>
                <a:cubicBezTo>
                  <a:pt x="4171" y="0"/>
                  <a:pt x="1" y="15822"/>
                  <a:pt x="11143" y="25850"/>
                </a:cubicBezTo>
                <a:cubicBezTo>
                  <a:pt x="20248" y="34064"/>
                  <a:pt x="32950" y="29830"/>
                  <a:pt x="40240" y="37725"/>
                </a:cubicBezTo>
                <a:cubicBezTo>
                  <a:pt x="47498" y="45620"/>
                  <a:pt x="43169" y="58004"/>
                  <a:pt x="58450" y="58195"/>
                </a:cubicBezTo>
                <a:lnTo>
                  <a:pt x="58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5904088">
            <a:off x="-1934891" y="2405696"/>
            <a:ext cx="6068967" cy="2883037"/>
          </a:xfrm>
          <a:custGeom>
            <a:rect b="b" l="l" r="r" t="t"/>
            <a:pathLst>
              <a:path extrusionOk="0" h="35827" w="75418">
                <a:moveTo>
                  <a:pt x="1" y="0"/>
                </a:moveTo>
                <a:lnTo>
                  <a:pt x="1" y="35242"/>
                </a:lnTo>
                <a:cubicBezTo>
                  <a:pt x="2666" y="35641"/>
                  <a:pt x="5115" y="35826"/>
                  <a:pt x="7368" y="35826"/>
                </a:cubicBezTo>
                <a:cubicBezTo>
                  <a:pt x="34186" y="35826"/>
                  <a:pt x="33493" y="9695"/>
                  <a:pt x="44124" y="9137"/>
                </a:cubicBezTo>
                <a:cubicBezTo>
                  <a:pt x="44658" y="9109"/>
                  <a:pt x="45169" y="9096"/>
                  <a:pt x="45660" y="9096"/>
                </a:cubicBezTo>
                <a:cubicBezTo>
                  <a:pt x="54790" y="9096"/>
                  <a:pt x="56602" y="13701"/>
                  <a:pt x="63417" y="13701"/>
                </a:cubicBezTo>
                <a:cubicBezTo>
                  <a:pt x="64150" y="13701"/>
                  <a:pt x="64940" y="13648"/>
                  <a:pt x="65804" y="13530"/>
                </a:cubicBezTo>
                <a:cubicBezTo>
                  <a:pt x="72553" y="12575"/>
                  <a:pt x="75418" y="4171"/>
                  <a:pt x="727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780716" y="-2974757"/>
            <a:ext cx="2898773" cy="4891705"/>
          </a:xfrm>
          <a:custGeom>
            <a:rect b="b" l="l" r="r" t="t"/>
            <a:pathLst>
              <a:path extrusionOk="0" h="23156" w="13722">
                <a:moveTo>
                  <a:pt x="4286" y="0"/>
                </a:moveTo>
                <a:cubicBezTo>
                  <a:pt x="4174" y="0"/>
                  <a:pt x="4061" y="4"/>
                  <a:pt x="3948" y="11"/>
                </a:cubicBezTo>
                <a:cubicBezTo>
                  <a:pt x="3948" y="11"/>
                  <a:pt x="3919" y="10"/>
                  <a:pt x="3866" y="10"/>
                </a:cubicBezTo>
                <a:cubicBezTo>
                  <a:pt x="3354" y="10"/>
                  <a:pt x="608" y="166"/>
                  <a:pt x="319" y="3513"/>
                </a:cubicBezTo>
                <a:cubicBezTo>
                  <a:pt x="1" y="7174"/>
                  <a:pt x="3121" y="8225"/>
                  <a:pt x="2261" y="12140"/>
                </a:cubicBezTo>
                <a:cubicBezTo>
                  <a:pt x="1404" y="16047"/>
                  <a:pt x="261" y="23155"/>
                  <a:pt x="6612" y="23155"/>
                </a:cubicBezTo>
                <a:cubicBezTo>
                  <a:pt x="6626" y="23155"/>
                  <a:pt x="6640" y="23155"/>
                  <a:pt x="6654" y="23155"/>
                </a:cubicBezTo>
                <a:cubicBezTo>
                  <a:pt x="12448" y="23123"/>
                  <a:pt x="13722" y="16056"/>
                  <a:pt x="13053" y="10517"/>
                </a:cubicBezTo>
                <a:cubicBezTo>
                  <a:pt x="12402" y="5304"/>
                  <a:pt x="8605" y="0"/>
                  <a:pt x="4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501592">
            <a:off x="6552136" y="3354173"/>
            <a:ext cx="5088387" cy="1703202"/>
          </a:xfrm>
          <a:custGeom>
            <a:rect b="b" l="l" r="r" t="t"/>
            <a:pathLst>
              <a:path extrusionOk="0" h="11157" w="33332">
                <a:moveTo>
                  <a:pt x="21569" y="1"/>
                </a:moveTo>
                <a:cubicBezTo>
                  <a:pt x="15225" y="1"/>
                  <a:pt x="13172" y="4823"/>
                  <a:pt x="6176" y="5395"/>
                </a:cubicBezTo>
                <a:cubicBezTo>
                  <a:pt x="0" y="5904"/>
                  <a:pt x="1433" y="11157"/>
                  <a:pt x="1433" y="11157"/>
                </a:cubicBezTo>
                <a:lnTo>
                  <a:pt x="30816" y="11157"/>
                </a:lnTo>
                <a:cubicBezTo>
                  <a:pt x="30816" y="11157"/>
                  <a:pt x="33331" y="1797"/>
                  <a:pt x="23940" y="205"/>
                </a:cubicBezTo>
                <a:cubicBezTo>
                  <a:pt x="23084" y="64"/>
                  <a:pt x="22298" y="1"/>
                  <a:pt x="215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 name="Shape 62"/>
        <p:cNvGrpSpPr/>
        <p:nvPr/>
      </p:nvGrpSpPr>
      <p:grpSpPr>
        <a:xfrm>
          <a:off x="0" y="0"/>
          <a:ext cx="0" cy="0"/>
          <a:chOff x="0" y="0"/>
          <a:chExt cx="0" cy="0"/>
        </a:xfrm>
      </p:grpSpPr>
      <p:sp>
        <p:nvSpPr>
          <p:cNvPr id="63" name="Google Shape;63;p11"/>
          <p:cNvSpPr txBox="1"/>
          <p:nvPr>
            <p:ph hasCustomPrompt="1" type="title"/>
          </p:nvPr>
        </p:nvSpPr>
        <p:spPr>
          <a:xfrm>
            <a:off x="950450" y="1322916"/>
            <a:ext cx="3140400" cy="1573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0800"/>
              <a:buNone/>
              <a:defRPr sz="10800"/>
            </a:lvl1pPr>
            <a:lvl2pPr lvl="1" algn="ctr">
              <a:spcBef>
                <a:spcPts val="0"/>
              </a:spcBef>
              <a:spcAft>
                <a:spcPts val="0"/>
              </a:spcAft>
              <a:buSzPts val="12000"/>
              <a:buFont typeface="Poppins"/>
              <a:buNone/>
              <a:defRPr b="1" sz="12000">
                <a:latin typeface="Poppins"/>
                <a:ea typeface="Poppins"/>
                <a:cs typeface="Poppins"/>
                <a:sym typeface="Poppins"/>
              </a:defRPr>
            </a:lvl2pPr>
            <a:lvl3pPr lvl="2" algn="ctr">
              <a:spcBef>
                <a:spcPts val="0"/>
              </a:spcBef>
              <a:spcAft>
                <a:spcPts val="0"/>
              </a:spcAft>
              <a:buSzPts val="12000"/>
              <a:buFont typeface="Poppins"/>
              <a:buNone/>
              <a:defRPr b="1" sz="12000">
                <a:latin typeface="Poppins"/>
                <a:ea typeface="Poppins"/>
                <a:cs typeface="Poppins"/>
                <a:sym typeface="Poppins"/>
              </a:defRPr>
            </a:lvl3pPr>
            <a:lvl4pPr lvl="3" algn="ctr">
              <a:spcBef>
                <a:spcPts val="0"/>
              </a:spcBef>
              <a:spcAft>
                <a:spcPts val="0"/>
              </a:spcAft>
              <a:buSzPts val="12000"/>
              <a:buFont typeface="Poppins"/>
              <a:buNone/>
              <a:defRPr b="1" sz="12000">
                <a:latin typeface="Poppins"/>
                <a:ea typeface="Poppins"/>
                <a:cs typeface="Poppins"/>
                <a:sym typeface="Poppins"/>
              </a:defRPr>
            </a:lvl4pPr>
            <a:lvl5pPr lvl="4" algn="ctr">
              <a:spcBef>
                <a:spcPts val="0"/>
              </a:spcBef>
              <a:spcAft>
                <a:spcPts val="0"/>
              </a:spcAft>
              <a:buSzPts val="12000"/>
              <a:buFont typeface="Poppins"/>
              <a:buNone/>
              <a:defRPr b="1" sz="12000">
                <a:latin typeface="Poppins"/>
                <a:ea typeface="Poppins"/>
                <a:cs typeface="Poppins"/>
                <a:sym typeface="Poppins"/>
              </a:defRPr>
            </a:lvl5pPr>
            <a:lvl6pPr lvl="5" algn="ctr">
              <a:spcBef>
                <a:spcPts val="0"/>
              </a:spcBef>
              <a:spcAft>
                <a:spcPts val="0"/>
              </a:spcAft>
              <a:buSzPts val="12000"/>
              <a:buFont typeface="Poppins"/>
              <a:buNone/>
              <a:defRPr b="1" sz="12000">
                <a:latin typeface="Poppins"/>
                <a:ea typeface="Poppins"/>
                <a:cs typeface="Poppins"/>
                <a:sym typeface="Poppins"/>
              </a:defRPr>
            </a:lvl6pPr>
            <a:lvl7pPr lvl="6" algn="ctr">
              <a:spcBef>
                <a:spcPts val="0"/>
              </a:spcBef>
              <a:spcAft>
                <a:spcPts val="0"/>
              </a:spcAft>
              <a:buSzPts val="12000"/>
              <a:buFont typeface="Poppins"/>
              <a:buNone/>
              <a:defRPr b="1" sz="12000">
                <a:latin typeface="Poppins"/>
                <a:ea typeface="Poppins"/>
                <a:cs typeface="Poppins"/>
                <a:sym typeface="Poppins"/>
              </a:defRPr>
            </a:lvl7pPr>
            <a:lvl8pPr lvl="7" algn="ctr">
              <a:spcBef>
                <a:spcPts val="0"/>
              </a:spcBef>
              <a:spcAft>
                <a:spcPts val="0"/>
              </a:spcAft>
              <a:buSzPts val="12000"/>
              <a:buFont typeface="Poppins"/>
              <a:buNone/>
              <a:defRPr b="1" sz="12000">
                <a:latin typeface="Poppins"/>
                <a:ea typeface="Poppins"/>
                <a:cs typeface="Poppins"/>
                <a:sym typeface="Poppins"/>
              </a:defRPr>
            </a:lvl8pPr>
            <a:lvl9pPr lvl="8" algn="ctr">
              <a:spcBef>
                <a:spcPts val="0"/>
              </a:spcBef>
              <a:spcAft>
                <a:spcPts val="0"/>
              </a:spcAft>
              <a:buSzPts val="12000"/>
              <a:buFont typeface="Poppins"/>
              <a:buNone/>
              <a:defRPr b="1" sz="12000">
                <a:latin typeface="Poppins"/>
                <a:ea typeface="Poppins"/>
                <a:cs typeface="Poppins"/>
                <a:sym typeface="Poppins"/>
              </a:defRPr>
            </a:lvl9pPr>
          </a:lstStyle>
          <a:p>
            <a:r>
              <a:t>xx%</a:t>
            </a:r>
          </a:p>
        </p:txBody>
      </p:sp>
      <p:sp>
        <p:nvSpPr>
          <p:cNvPr id="64" name="Google Shape;64;p11"/>
          <p:cNvSpPr/>
          <p:nvPr/>
        </p:nvSpPr>
        <p:spPr>
          <a:xfrm rot="3111783">
            <a:off x="8087806" y="3378164"/>
            <a:ext cx="1692456" cy="2437535"/>
          </a:xfrm>
          <a:custGeom>
            <a:rect b="b" l="l" r="r" t="t"/>
            <a:pathLst>
              <a:path extrusionOk="0" h="70596" w="49017">
                <a:moveTo>
                  <a:pt x="20418" y="0"/>
                </a:moveTo>
                <a:cubicBezTo>
                  <a:pt x="17761" y="0"/>
                  <a:pt x="14904" y="574"/>
                  <a:pt x="11843" y="1836"/>
                </a:cubicBezTo>
                <a:cubicBezTo>
                  <a:pt x="6335" y="4128"/>
                  <a:pt x="0" y="11386"/>
                  <a:pt x="1783" y="22210"/>
                </a:cubicBezTo>
                <a:cubicBezTo>
                  <a:pt x="3566" y="33002"/>
                  <a:pt x="19197" y="39623"/>
                  <a:pt x="22476" y="48123"/>
                </a:cubicBezTo>
                <a:cubicBezTo>
                  <a:pt x="25787" y="56655"/>
                  <a:pt x="23049" y="66110"/>
                  <a:pt x="29893" y="69325"/>
                </a:cubicBezTo>
                <a:cubicBezTo>
                  <a:pt x="31707" y="70180"/>
                  <a:pt x="33465" y="70596"/>
                  <a:pt x="35128" y="70596"/>
                </a:cubicBezTo>
                <a:cubicBezTo>
                  <a:pt x="43185" y="70596"/>
                  <a:pt x="49016" y="60848"/>
                  <a:pt x="48198" y="44144"/>
                </a:cubicBezTo>
                <a:cubicBezTo>
                  <a:pt x="47310" y="26548"/>
                  <a:pt x="38486" y="0"/>
                  <a:pt x="20418" y="0"/>
                </a:cubicBezTo>
                <a:close/>
              </a:path>
            </a:pathLst>
          </a:custGeom>
          <a:solidFill>
            <a:srgbClr val="FFAC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rot="-3752437">
            <a:off x="-125286" y="-447728"/>
            <a:ext cx="1461188" cy="1454813"/>
          </a:xfrm>
          <a:custGeom>
            <a:rect b="b" l="l" r="r" t="t"/>
            <a:pathLst>
              <a:path extrusionOk="0" h="58195" w="58450">
                <a:moveTo>
                  <a:pt x="4171" y="0"/>
                </a:moveTo>
                <a:cubicBezTo>
                  <a:pt x="4171" y="0"/>
                  <a:pt x="1" y="15822"/>
                  <a:pt x="11143" y="25850"/>
                </a:cubicBezTo>
                <a:cubicBezTo>
                  <a:pt x="20248" y="34064"/>
                  <a:pt x="32950" y="29830"/>
                  <a:pt x="40240" y="37725"/>
                </a:cubicBezTo>
                <a:cubicBezTo>
                  <a:pt x="47498" y="45620"/>
                  <a:pt x="43169" y="58004"/>
                  <a:pt x="58450" y="58195"/>
                </a:cubicBezTo>
                <a:lnTo>
                  <a:pt x="584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1"/>
          <p:cNvSpPr txBox="1"/>
          <p:nvPr>
            <p:ph idx="2" type="title"/>
          </p:nvPr>
        </p:nvSpPr>
        <p:spPr>
          <a:xfrm>
            <a:off x="950450" y="2783753"/>
            <a:ext cx="3140400" cy="407100"/>
          </a:xfrm>
          <a:prstGeom prst="rect">
            <a:avLst/>
          </a:prstGeom>
        </p:spPr>
        <p:txBody>
          <a:bodyPr anchorCtr="0" anchor="t" bIns="91425" lIns="91425" spcFirstLastPara="1" rIns="91425" wrap="square" tIns="91425">
            <a:noAutofit/>
          </a:bodyPr>
          <a:lstStyle>
            <a:lvl1pPr lvl="0" algn="ctr">
              <a:spcBef>
                <a:spcPts val="0"/>
              </a:spcBef>
              <a:spcAft>
                <a:spcPts val="0"/>
              </a:spcAft>
              <a:buSzPts val="2300"/>
              <a:buNone/>
              <a:defRPr sz="2300"/>
            </a:lvl1pPr>
            <a:lvl2pPr lvl="1" algn="ctr">
              <a:spcBef>
                <a:spcPts val="0"/>
              </a:spcBef>
              <a:spcAft>
                <a:spcPts val="0"/>
              </a:spcAft>
              <a:buSzPts val="2300"/>
              <a:buNone/>
              <a:defRPr sz="2300"/>
            </a:lvl2pPr>
            <a:lvl3pPr lvl="2" algn="ctr">
              <a:spcBef>
                <a:spcPts val="0"/>
              </a:spcBef>
              <a:spcAft>
                <a:spcPts val="0"/>
              </a:spcAft>
              <a:buSzPts val="2300"/>
              <a:buNone/>
              <a:defRPr sz="2300"/>
            </a:lvl3pPr>
            <a:lvl4pPr lvl="3" algn="ctr">
              <a:spcBef>
                <a:spcPts val="0"/>
              </a:spcBef>
              <a:spcAft>
                <a:spcPts val="0"/>
              </a:spcAft>
              <a:buSzPts val="2300"/>
              <a:buNone/>
              <a:defRPr sz="2300"/>
            </a:lvl4pPr>
            <a:lvl5pPr lvl="4" algn="ctr">
              <a:spcBef>
                <a:spcPts val="0"/>
              </a:spcBef>
              <a:spcAft>
                <a:spcPts val="0"/>
              </a:spcAft>
              <a:buSzPts val="2300"/>
              <a:buNone/>
              <a:defRPr sz="2300"/>
            </a:lvl5pPr>
            <a:lvl6pPr lvl="5" algn="ctr">
              <a:spcBef>
                <a:spcPts val="0"/>
              </a:spcBef>
              <a:spcAft>
                <a:spcPts val="0"/>
              </a:spcAft>
              <a:buSzPts val="2300"/>
              <a:buNone/>
              <a:defRPr sz="2300"/>
            </a:lvl6pPr>
            <a:lvl7pPr lvl="6" algn="ctr">
              <a:spcBef>
                <a:spcPts val="0"/>
              </a:spcBef>
              <a:spcAft>
                <a:spcPts val="0"/>
              </a:spcAft>
              <a:buSzPts val="2300"/>
              <a:buNone/>
              <a:defRPr sz="2300"/>
            </a:lvl7pPr>
            <a:lvl8pPr lvl="7" algn="ctr">
              <a:spcBef>
                <a:spcPts val="0"/>
              </a:spcBef>
              <a:spcAft>
                <a:spcPts val="0"/>
              </a:spcAft>
              <a:buSzPts val="2300"/>
              <a:buNone/>
              <a:defRPr sz="2300"/>
            </a:lvl8pPr>
            <a:lvl9pPr lvl="8" algn="ctr">
              <a:spcBef>
                <a:spcPts val="0"/>
              </a:spcBef>
              <a:spcAft>
                <a:spcPts val="0"/>
              </a:spcAft>
              <a:buSzPts val="2300"/>
              <a:buNone/>
              <a:defRPr sz="2300"/>
            </a:lvl9pPr>
          </a:lstStyle>
          <a:p/>
        </p:txBody>
      </p:sp>
      <p:sp>
        <p:nvSpPr>
          <p:cNvPr id="67" name="Google Shape;67;p11"/>
          <p:cNvSpPr txBox="1"/>
          <p:nvPr>
            <p:ph idx="1" type="subTitle"/>
          </p:nvPr>
        </p:nvSpPr>
        <p:spPr>
          <a:xfrm>
            <a:off x="950525" y="3230591"/>
            <a:ext cx="3140400" cy="773700"/>
          </a:xfrm>
          <a:prstGeom prst="rect">
            <a:avLst/>
          </a:prstGeom>
        </p:spPr>
        <p:txBody>
          <a:bodyPr anchorCtr="0" anchor="t" bIns="91425" lIns="91425" spcFirstLastPara="1" rIns="91425" wrap="square" tIns="91425">
            <a:noAutofit/>
          </a:bodyPr>
          <a:lstStyle>
            <a:lvl1pPr lvl="0" algn="ctr">
              <a:spcBef>
                <a:spcPts val="0"/>
              </a:spcBef>
              <a:spcAft>
                <a:spcPts val="0"/>
              </a:spcAft>
              <a:buSzPts val="1500"/>
              <a:buNone/>
              <a:defRPr sz="1400"/>
            </a:lvl1pPr>
            <a:lvl2pPr lvl="1" algn="ctr">
              <a:spcBef>
                <a:spcPts val="0"/>
              </a:spcBef>
              <a:spcAft>
                <a:spcPts val="0"/>
              </a:spcAft>
              <a:buSzPts val="1500"/>
              <a:buNone/>
              <a:defRPr sz="1500"/>
            </a:lvl2pPr>
            <a:lvl3pPr lvl="2" algn="ctr">
              <a:spcBef>
                <a:spcPts val="0"/>
              </a:spcBef>
              <a:spcAft>
                <a:spcPts val="0"/>
              </a:spcAft>
              <a:buSzPts val="1500"/>
              <a:buNone/>
              <a:defRPr sz="1500"/>
            </a:lvl3pPr>
            <a:lvl4pPr lvl="3" algn="ctr">
              <a:spcBef>
                <a:spcPts val="0"/>
              </a:spcBef>
              <a:spcAft>
                <a:spcPts val="0"/>
              </a:spcAft>
              <a:buSzPts val="1500"/>
              <a:buNone/>
              <a:defRPr sz="1500"/>
            </a:lvl4pPr>
            <a:lvl5pPr lvl="4" algn="ctr">
              <a:spcBef>
                <a:spcPts val="0"/>
              </a:spcBef>
              <a:spcAft>
                <a:spcPts val="0"/>
              </a:spcAft>
              <a:buSzPts val="1500"/>
              <a:buNone/>
              <a:defRPr sz="1500"/>
            </a:lvl5pPr>
            <a:lvl6pPr lvl="5" algn="ctr">
              <a:spcBef>
                <a:spcPts val="0"/>
              </a:spcBef>
              <a:spcAft>
                <a:spcPts val="0"/>
              </a:spcAft>
              <a:buSzPts val="1500"/>
              <a:buNone/>
              <a:defRPr sz="1500"/>
            </a:lvl6pPr>
            <a:lvl7pPr lvl="6" algn="ctr">
              <a:spcBef>
                <a:spcPts val="0"/>
              </a:spcBef>
              <a:spcAft>
                <a:spcPts val="0"/>
              </a:spcAft>
              <a:buSzPts val="1500"/>
              <a:buNone/>
              <a:defRPr sz="1500"/>
            </a:lvl7pPr>
            <a:lvl8pPr lvl="7" algn="ctr">
              <a:spcBef>
                <a:spcPts val="0"/>
              </a:spcBef>
              <a:spcAft>
                <a:spcPts val="0"/>
              </a:spcAft>
              <a:buSzPts val="1500"/>
              <a:buNone/>
              <a:defRPr sz="1500"/>
            </a:lvl8pPr>
            <a:lvl9pPr lvl="8" algn="ctr">
              <a:spcBef>
                <a:spcPts val="0"/>
              </a:spcBef>
              <a:spcAft>
                <a:spcPts val="0"/>
              </a:spcAft>
              <a:buSzPts val="1500"/>
              <a:buNone/>
              <a:defRPr sz="15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8" name="Shape 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69" name="Shape 69"/>
        <p:cNvGrpSpPr/>
        <p:nvPr/>
      </p:nvGrpSpPr>
      <p:grpSpPr>
        <a:xfrm>
          <a:off x="0" y="0"/>
          <a:ext cx="0" cy="0"/>
          <a:chOff x="0" y="0"/>
          <a:chExt cx="0" cy="0"/>
        </a:xfrm>
      </p:grpSpPr>
      <p:sp>
        <p:nvSpPr>
          <p:cNvPr id="70" name="Google Shape;70;p13"/>
          <p:cNvSpPr txBox="1"/>
          <p:nvPr>
            <p:ph hasCustomPrompt="1" type="title"/>
          </p:nvPr>
        </p:nvSpPr>
        <p:spPr>
          <a:xfrm>
            <a:off x="2982383" y="1313514"/>
            <a:ext cx="1566300" cy="118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71" name="Google Shape;71;p13"/>
          <p:cNvSpPr txBox="1"/>
          <p:nvPr>
            <p:ph hasCustomPrompt="1" idx="2" type="title"/>
          </p:nvPr>
        </p:nvSpPr>
        <p:spPr>
          <a:xfrm>
            <a:off x="4595401" y="1313514"/>
            <a:ext cx="1566300" cy="118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72" name="Google Shape;72;p13"/>
          <p:cNvSpPr txBox="1"/>
          <p:nvPr>
            <p:ph hasCustomPrompt="1" idx="3" type="title"/>
          </p:nvPr>
        </p:nvSpPr>
        <p:spPr>
          <a:xfrm>
            <a:off x="2982383" y="2764813"/>
            <a:ext cx="1566300" cy="118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73" name="Google Shape;73;p13"/>
          <p:cNvSpPr txBox="1"/>
          <p:nvPr>
            <p:ph hasCustomPrompt="1" idx="4" type="title"/>
          </p:nvPr>
        </p:nvSpPr>
        <p:spPr>
          <a:xfrm>
            <a:off x="4595401" y="2764813"/>
            <a:ext cx="1566300" cy="118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74" name="Google Shape;74;p13"/>
          <p:cNvSpPr txBox="1"/>
          <p:nvPr>
            <p:ph idx="5" type="title"/>
          </p:nvPr>
        </p:nvSpPr>
        <p:spPr>
          <a:xfrm>
            <a:off x="1278380" y="1217230"/>
            <a:ext cx="1714500" cy="320400"/>
          </a:xfrm>
          <a:prstGeom prst="rect">
            <a:avLst/>
          </a:prstGeom>
        </p:spPr>
        <p:txBody>
          <a:bodyPr anchorCtr="0" anchor="t" bIns="91425" lIns="91425" spcFirstLastPara="1" rIns="91425" wrap="square" tIns="91425">
            <a:noAutofit/>
          </a:bodyPr>
          <a:lstStyle>
            <a:lvl1pPr lvl="0" algn="r">
              <a:spcBef>
                <a:spcPts val="0"/>
              </a:spcBef>
              <a:spcAft>
                <a:spcPts val="0"/>
              </a:spcAft>
              <a:buSzPts val="2000"/>
              <a:buNone/>
              <a:defRPr sz="2000"/>
            </a:lvl1pPr>
            <a:lvl2pPr lvl="1" algn="r">
              <a:spcBef>
                <a:spcPts val="0"/>
              </a:spcBef>
              <a:spcAft>
                <a:spcPts val="0"/>
              </a:spcAft>
              <a:buSzPts val="2000"/>
              <a:buFont typeface="Poppins"/>
              <a:buNone/>
              <a:defRPr b="1" sz="2000">
                <a:latin typeface="Poppins"/>
                <a:ea typeface="Poppins"/>
                <a:cs typeface="Poppins"/>
                <a:sym typeface="Poppins"/>
              </a:defRPr>
            </a:lvl2pPr>
            <a:lvl3pPr lvl="2" algn="r">
              <a:spcBef>
                <a:spcPts val="0"/>
              </a:spcBef>
              <a:spcAft>
                <a:spcPts val="0"/>
              </a:spcAft>
              <a:buSzPts val="2000"/>
              <a:buFont typeface="Poppins"/>
              <a:buNone/>
              <a:defRPr b="1" sz="2000">
                <a:latin typeface="Poppins"/>
                <a:ea typeface="Poppins"/>
                <a:cs typeface="Poppins"/>
                <a:sym typeface="Poppins"/>
              </a:defRPr>
            </a:lvl3pPr>
            <a:lvl4pPr lvl="3" algn="r">
              <a:spcBef>
                <a:spcPts val="0"/>
              </a:spcBef>
              <a:spcAft>
                <a:spcPts val="0"/>
              </a:spcAft>
              <a:buSzPts val="2000"/>
              <a:buFont typeface="Poppins"/>
              <a:buNone/>
              <a:defRPr b="1" sz="2000">
                <a:latin typeface="Poppins"/>
                <a:ea typeface="Poppins"/>
                <a:cs typeface="Poppins"/>
                <a:sym typeface="Poppins"/>
              </a:defRPr>
            </a:lvl4pPr>
            <a:lvl5pPr lvl="4" algn="r">
              <a:spcBef>
                <a:spcPts val="0"/>
              </a:spcBef>
              <a:spcAft>
                <a:spcPts val="0"/>
              </a:spcAft>
              <a:buSzPts val="2000"/>
              <a:buFont typeface="Poppins"/>
              <a:buNone/>
              <a:defRPr b="1" sz="2000">
                <a:latin typeface="Poppins"/>
                <a:ea typeface="Poppins"/>
                <a:cs typeface="Poppins"/>
                <a:sym typeface="Poppins"/>
              </a:defRPr>
            </a:lvl5pPr>
            <a:lvl6pPr lvl="5" algn="r">
              <a:spcBef>
                <a:spcPts val="0"/>
              </a:spcBef>
              <a:spcAft>
                <a:spcPts val="0"/>
              </a:spcAft>
              <a:buSzPts val="2000"/>
              <a:buFont typeface="Poppins"/>
              <a:buNone/>
              <a:defRPr b="1" sz="2000">
                <a:latin typeface="Poppins"/>
                <a:ea typeface="Poppins"/>
                <a:cs typeface="Poppins"/>
                <a:sym typeface="Poppins"/>
              </a:defRPr>
            </a:lvl6pPr>
            <a:lvl7pPr lvl="6" algn="r">
              <a:spcBef>
                <a:spcPts val="0"/>
              </a:spcBef>
              <a:spcAft>
                <a:spcPts val="0"/>
              </a:spcAft>
              <a:buSzPts val="2000"/>
              <a:buFont typeface="Poppins"/>
              <a:buNone/>
              <a:defRPr b="1" sz="2000">
                <a:latin typeface="Poppins"/>
                <a:ea typeface="Poppins"/>
                <a:cs typeface="Poppins"/>
                <a:sym typeface="Poppins"/>
              </a:defRPr>
            </a:lvl7pPr>
            <a:lvl8pPr lvl="7" algn="r">
              <a:spcBef>
                <a:spcPts val="0"/>
              </a:spcBef>
              <a:spcAft>
                <a:spcPts val="0"/>
              </a:spcAft>
              <a:buSzPts val="2000"/>
              <a:buFont typeface="Poppins"/>
              <a:buNone/>
              <a:defRPr b="1" sz="2000">
                <a:latin typeface="Poppins"/>
                <a:ea typeface="Poppins"/>
                <a:cs typeface="Poppins"/>
                <a:sym typeface="Poppins"/>
              </a:defRPr>
            </a:lvl8pPr>
            <a:lvl9pPr lvl="8" algn="r">
              <a:spcBef>
                <a:spcPts val="0"/>
              </a:spcBef>
              <a:spcAft>
                <a:spcPts val="0"/>
              </a:spcAft>
              <a:buSzPts val="2000"/>
              <a:buFont typeface="Poppins"/>
              <a:buNone/>
              <a:defRPr b="1" sz="2000">
                <a:latin typeface="Poppins"/>
                <a:ea typeface="Poppins"/>
                <a:cs typeface="Poppins"/>
                <a:sym typeface="Poppins"/>
              </a:defRPr>
            </a:lvl9pPr>
          </a:lstStyle>
          <a:p/>
        </p:txBody>
      </p:sp>
      <p:sp>
        <p:nvSpPr>
          <p:cNvPr id="75" name="Google Shape;75;p13"/>
          <p:cNvSpPr txBox="1"/>
          <p:nvPr>
            <p:ph idx="1" type="subTitle"/>
          </p:nvPr>
        </p:nvSpPr>
        <p:spPr>
          <a:xfrm>
            <a:off x="1308980" y="1572592"/>
            <a:ext cx="1683900" cy="833100"/>
          </a:xfrm>
          <a:prstGeom prst="rect">
            <a:avLst/>
          </a:prstGeom>
        </p:spPr>
        <p:txBody>
          <a:bodyPr anchorCtr="0" anchor="t" bIns="91425" lIns="91425" spcFirstLastPara="1" rIns="91425" wrap="square" tIns="91425">
            <a:noAutofit/>
          </a:bodyPr>
          <a:lstStyle>
            <a:lvl1pPr lvl="0" algn="r">
              <a:spcBef>
                <a:spcPts val="0"/>
              </a:spcBef>
              <a:spcAft>
                <a:spcPts val="0"/>
              </a:spcAft>
              <a:buSzPts val="1400"/>
              <a:buNone/>
              <a:defRPr sz="1400"/>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p:txBody>
      </p:sp>
      <p:sp>
        <p:nvSpPr>
          <p:cNvPr id="76" name="Google Shape;76;p13"/>
          <p:cNvSpPr txBox="1"/>
          <p:nvPr>
            <p:ph idx="6" type="title"/>
          </p:nvPr>
        </p:nvSpPr>
        <p:spPr>
          <a:xfrm>
            <a:off x="1278380" y="2668529"/>
            <a:ext cx="1714500" cy="320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SzPts val="2000"/>
              <a:buFont typeface="Poppins"/>
              <a:buNone/>
              <a:defRPr b="1" sz="2000">
                <a:latin typeface="Poppins"/>
                <a:ea typeface="Poppins"/>
                <a:cs typeface="Poppins"/>
                <a:sym typeface="Poppins"/>
              </a:defRPr>
            </a:lvl2pPr>
            <a:lvl3pPr lvl="2" rtl="0" algn="r">
              <a:spcBef>
                <a:spcPts val="0"/>
              </a:spcBef>
              <a:spcAft>
                <a:spcPts val="0"/>
              </a:spcAft>
              <a:buSzPts val="2000"/>
              <a:buFont typeface="Poppins"/>
              <a:buNone/>
              <a:defRPr b="1" sz="2000">
                <a:latin typeface="Poppins"/>
                <a:ea typeface="Poppins"/>
                <a:cs typeface="Poppins"/>
                <a:sym typeface="Poppins"/>
              </a:defRPr>
            </a:lvl3pPr>
            <a:lvl4pPr lvl="3" rtl="0" algn="r">
              <a:spcBef>
                <a:spcPts val="0"/>
              </a:spcBef>
              <a:spcAft>
                <a:spcPts val="0"/>
              </a:spcAft>
              <a:buSzPts val="2000"/>
              <a:buFont typeface="Poppins"/>
              <a:buNone/>
              <a:defRPr b="1" sz="2000">
                <a:latin typeface="Poppins"/>
                <a:ea typeface="Poppins"/>
                <a:cs typeface="Poppins"/>
                <a:sym typeface="Poppins"/>
              </a:defRPr>
            </a:lvl4pPr>
            <a:lvl5pPr lvl="4" rtl="0" algn="r">
              <a:spcBef>
                <a:spcPts val="0"/>
              </a:spcBef>
              <a:spcAft>
                <a:spcPts val="0"/>
              </a:spcAft>
              <a:buSzPts val="2000"/>
              <a:buFont typeface="Poppins"/>
              <a:buNone/>
              <a:defRPr b="1" sz="2000">
                <a:latin typeface="Poppins"/>
                <a:ea typeface="Poppins"/>
                <a:cs typeface="Poppins"/>
                <a:sym typeface="Poppins"/>
              </a:defRPr>
            </a:lvl5pPr>
            <a:lvl6pPr lvl="5" rtl="0" algn="r">
              <a:spcBef>
                <a:spcPts val="0"/>
              </a:spcBef>
              <a:spcAft>
                <a:spcPts val="0"/>
              </a:spcAft>
              <a:buSzPts val="2000"/>
              <a:buFont typeface="Poppins"/>
              <a:buNone/>
              <a:defRPr b="1" sz="2000">
                <a:latin typeface="Poppins"/>
                <a:ea typeface="Poppins"/>
                <a:cs typeface="Poppins"/>
                <a:sym typeface="Poppins"/>
              </a:defRPr>
            </a:lvl6pPr>
            <a:lvl7pPr lvl="6" rtl="0" algn="r">
              <a:spcBef>
                <a:spcPts val="0"/>
              </a:spcBef>
              <a:spcAft>
                <a:spcPts val="0"/>
              </a:spcAft>
              <a:buSzPts val="2000"/>
              <a:buFont typeface="Poppins"/>
              <a:buNone/>
              <a:defRPr b="1" sz="2000">
                <a:latin typeface="Poppins"/>
                <a:ea typeface="Poppins"/>
                <a:cs typeface="Poppins"/>
                <a:sym typeface="Poppins"/>
              </a:defRPr>
            </a:lvl7pPr>
            <a:lvl8pPr lvl="7" rtl="0" algn="r">
              <a:spcBef>
                <a:spcPts val="0"/>
              </a:spcBef>
              <a:spcAft>
                <a:spcPts val="0"/>
              </a:spcAft>
              <a:buSzPts val="2000"/>
              <a:buFont typeface="Poppins"/>
              <a:buNone/>
              <a:defRPr b="1" sz="2000">
                <a:latin typeface="Poppins"/>
                <a:ea typeface="Poppins"/>
                <a:cs typeface="Poppins"/>
                <a:sym typeface="Poppins"/>
              </a:defRPr>
            </a:lvl8pPr>
            <a:lvl9pPr lvl="8" rtl="0" algn="r">
              <a:spcBef>
                <a:spcPts val="0"/>
              </a:spcBef>
              <a:spcAft>
                <a:spcPts val="0"/>
              </a:spcAft>
              <a:buSzPts val="2000"/>
              <a:buFont typeface="Poppins"/>
              <a:buNone/>
              <a:defRPr b="1" sz="2000">
                <a:latin typeface="Poppins"/>
                <a:ea typeface="Poppins"/>
                <a:cs typeface="Poppins"/>
                <a:sym typeface="Poppins"/>
              </a:defRPr>
            </a:lvl9pPr>
          </a:lstStyle>
          <a:p/>
        </p:txBody>
      </p:sp>
      <p:sp>
        <p:nvSpPr>
          <p:cNvPr id="77" name="Google Shape;77;p13"/>
          <p:cNvSpPr txBox="1"/>
          <p:nvPr>
            <p:ph idx="7" type="subTitle"/>
          </p:nvPr>
        </p:nvSpPr>
        <p:spPr>
          <a:xfrm>
            <a:off x="1308980" y="3023890"/>
            <a:ext cx="1683900" cy="833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78" name="Google Shape;78;p13"/>
          <p:cNvSpPr txBox="1"/>
          <p:nvPr>
            <p:ph idx="8" type="title"/>
          </p:nvPr>
        </p:nvSpPr>
        <p:spPr>
          <a:xfrm>
            <a:off x="6151120" y="1217230"/>
            <a:ext cx="1714500" cy="3204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Font typeface="Poppins"/>
              <a:buNone/>
              <a:defRPr b="1" sz="2000">
                <a:latin typeface="Poppins"/>
                <a:ea typeface="Poppins"/>
                <a:cs typeface="Poppins"/>
                <a:sym typeface="Poppins"/>
              </a:defRPr>
            </a:lvl2pPr>
            <a:lvl3pPr lvl="2" rtl="0">
              <a:spcBef>
                <a:spcPts val="0"/>
              </a:spcBef>
              <a:spcAft>
                <a:spcPts val="0"/>
              </a:spcAft>
              <a:buSzPts val="2000"/>
              <a:buFont typeface="Poppins"/>
              <a:buNone/>
              <a:defRPr b="1" sz="2000">
                <a:latin typeface="Poppins"/>
                <a:ea typeface="Poppins"/>
                <a:cs typeface="Poppins"/>
                <a:sym typeface="Poppins"/>
              </a:defRPr>
            </a:lvl3pPr>
            <a:lvl4pPr lvl="3" rtl="0">
              <a:spcBef>
                <a:spcPts val="0"/>
              </a:spcBef>
              <a:spcAft>
                <a:spcPts val="0"/>
              </a:spcAft>
              <a:buSzPts val="2000"/>
              <a:buFont typeface="Poppins"/>
              <a:buNone/>
              <a:defRPr b="1" sz="2000">
                <a:latin typeface="Poppins"/>
                <a:ea typeface="Poppins"/>
                <a:cs typeface="Poppins"/>
                <a:sym typeface="Poppins"/>
              </a:defRPr>
            </a:lvl4pPr>
            <a:lvl5pPr lvl="4" rtl="0">
              <a:spcBef>
                <a:spcPts val="0"/>
              </a:spcBef>
              <a:spcAft>
                <a:spcPts val="0"/>
              </a:spcAft>
              <a:buSzPts val="2000"/>
              <a:buFont typeface="Poppins"/>
              <a:buNone/>
              <a:defRPr b="1" sz="2000">
                <a:latin typeface="Poppins"/>
                <a:ea typeface="Poppins"/>
                <a:cs typeface="Poppins"/>
                <a:sym typeface="Poppins"/>
              </a:defRPr>
            </a:lvl5pPr>
            <a:lvl6pPr lvl="5" rtl="0">
              <a:spcBef>
                <a:spcPts val="0"/>
              </a:spcBef>
              <a:spcAft>
                <a:spcPts val="0"/>
              </a:spcAft>
              <a:buSzPts val="2000"/>
              <a:buFont typeface="Poppins"/>
              <a:buNone/>
              <a:defRPr b="1" sz="2000">
                <a:latin typeface="Poppins"/>
                <a:ea typeface="Poppins"/>
                <a:cs typeface="Poppins"/>
                <a:sym typeface="Poppins"/>
              </a:defRPr>
            </a:lvl6pPr>
            <a:lvl7pPr lvl="6" rtl="0">
              <a:spcBef>
                <a:spcPts val="0"/>
              </a:spcBef>
              <a:spcAft>
                <a:spcPts val="0"/>
              </a:spcAft>
              <a:buSzPts val="2000"/>
              <a:buFont typeface="Poppins"/>
              <a:buNone/>
              <a:defRPr b="1" sz="2000">
                <a:latin typeface="Poppins"/>
                <a:ea typeface="Poppins"/>
                <a:cs typeface="Poppins"/>
                <a:sym typeface="Poppins"/>
              </a:defRPr>
            </a:lvl7pPr>
            <a:lvl8pPr lvl="7" rtl="0">
              <a:spcBef>
                <a:spcPts val="0"/>
              </a:spcBef>
              <a:spcAft>
                <a:spcPts val="0"/>
              </a:spcAft>
              <a:buSzPts val="2000"/>
              <a:buFont typeface="Poppins"/>
              <a:buNone/>
              <a:defRPr b="1" sz="2000">
                <a:latin typeface="Poppins"/>
                <a:ea typeface="Poppins"/>
                <a:cs typeface="Poppins"/>
                <a:sym typeface="Poppins"/>
              </a:defRPr>
            </a:lvl8pPr>
            <a:lvl9pPr lvl="8" rtl="0">
              <a:spcBef>
                <a:spcPts val="0"/>
              </a:spcBef>
              <a:spcAft>
                <a:spcPts val="0"/>
              </a:spcAft>
              <a:buSzPts val="2000"/>
              <a:buFont typeface="Poppins"/>
              <a:buNone/>
              <a:defRPr b="1" sz="2000">
                <a:latin typeface="Poppins"/>
                <a:ea typeface="Poppins"/>
                <a:cs typeface="Poppins"/>
                <a:sym typeface="Poppins"/>
              </a:defRPr>
            </a:lvl9pPr>
          </a:lstStyle>
          <a:p/>
        </p:txBody>
      </p:sp>
      <p:sp>
        <p:nvSpPr>
          <p:cNvPr id="79" name="Google Shape;79;p13"/>
          <p:cNvSpPr txBox="1"/>
          <p:nvPr>
            <p:ph idx="9" type="subTitle"/>
          </p:nvPr>
        </p:nvSpPr>
        <p:spPr>
          <a:xfrm>
            <a:off x="6151120" y="1572592"/>
            <a:ext cx="1683900" cy="83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80" name="Google Shape;80;p13"/>
          <p:cNvSpPr txBox="1"/>
          <p:nvPr>
            <p:ph idx="13" type="title"/>
          </p:nvPr>
        </p:nvSpPr>
        <p:spPr>
          <a:xfrm>
            <a:off x="6151120" y="2668529"/>
            <a:ext cx="1714500" cy="3204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Font typeface="Poppins"/>
              <a:buNone/>
              <a:defRPr b="1" sz="2000">
                <a:latin typeface="Poppins"/>
                <a:ea typeface="Poppins"/>
                <a:cs typeface="Poppins"/>
                <a:sym typeface="Poppins"/>
              </a:defRPr>
            </a:lvl2pPr>
            <a:lvl3pPr lvl="2" rtl="0">
              <a:spcBef>
                <a:spcPts val="0"/>
              </a:spcBef>
              <a:spcAft>
                <a:spcPts val="0"/>
              </a:spcAft>
              <a:buSzPts val="2000"/>
              <a:buFont typeface="Poppins"/>
              <a:buNone/>
              <a:defRPr b="1" sz="2000">
                <a:latin typeface="Poppins"/>
                <a:ea typeface="Poppins"/>
                <a:cs typeface="Poppins"/>
                <a:sym typeface="Poppins"/>
              </a:defRPr>
            </a:lvl3pPr>
            <a:lvl4pPr lvl="3" rtl="0">
              <a:spcBef>
                <a:spcPts val="0"/>
              </a:spcBef>
              <a:spcAft>
                <a:spcPts val="0"/>
              </a:spcAft>
              <a:buSzPts val="2000"/>
              <a:buFont typeface="Poppins"/>
              <a:buNone/>
              <a:defRPr b="1" sz="2000">
                <a:latin typeface="Poppins"/>
                <a:ea typeface="Poppins"/>
                <a:cs typeface="Poppins"/>
                <a:sym typeface="Poppins"/>
              </a:defRPr>
            </a:lvl4pPr>
            <a:lvl5pPr lvl="4" rtl="0">
              <a:spcBef>
                <a:spcPts val="0"/>
              </a:spcBef>
              <a:spcAft>
                <a:spcPts val="0"/>
              </a:spcAft>
              <a:buSzPts val="2000"/>
              <a:buFont typeface="Poppins"/>
              <a:buNone/>
              <a:defRPr b="1" sz="2000">
                <a:latin typeface="Poppins"/>
                <a:ea typeface="Poppins"/>
                <a:cs typeface="Poppins"/>
                <a:sym typeface="Poppins"/>
              </a:defRPr>
            </a:lvl5pPr>
            <a:lvl6pPr lvl="5" rtl="0">
              <a:spcBef>
                <a:spcPts val="0"/>
              </a:spcBef>
              <a:spcAft>
                <a:spcPts val="0"/>
              </a:spcAft>
              <a:buSzPts val="2000"/>
              <a:buFont typeface="Poppins"/>
              <a:buNone/>
              <a:defRPr b="1" sz="2000">
                <a:latin typeface="Poppins"/>
                <a:ea typeface="Poppins"/>
                <a:cs typeface="Poppins"/>
                <a:sym typeface="Poppins"/>
              </a:defRPr>
            </a:lvl6pPr>
            <a:lvl7pPr lvl="6" rtl="0">
              <a:spcBef>
                <a:spcPts val="0"/>
              </a:spcBef>
              <a:spcAft>
                <a:spcPts val="0"/>
              </a:spcAft>
              <a:buSzPts val="2000"/>
              <a:buFont typeface="Poppins"/>
              <a:buNone/>
              <a:defRPr b="1" sz="2000">
                <a:latin typeface="Poppins"/>
                <a:ea typeface="Poppins"/>
                <a:cs typeface="Poppins"/>
                <a:sym typeface="Poppins"/>
              </a:defRPr>
            </a:lvl7pPr>
            <a:lvl8pPr lvl="7" rtl="0">
              <a:spcBef>
                <a:spcPts val="0"/>
              </a:spcBef>
              <a:spcAft>
                <a:spcPts val="0"/>
              </a:spcAft>
              <a:buSzPts val="2000"/>
              <a:buFont typeface="Poppins"/>
              <a:buNone/>
              <a:defRPr b="1" sz="2000">
                <a:latin typeface="Poppins"/>
                <a:ea typeface="Poppins"/>
                <a:cs typeface="Poppins"/>
                <a:sym typeface="Poppins"/>
              </a:defRPr>
            </a:lvl8pPr>
            <a:lvl9pPr lvl="8" rtl="0">
              <a:spcBef>
                <a:spcPts val="0"/>
              </a:spcBef>
              <a:spcAft>
                <a:spcPts val="0"/>
              </a:spcAft>
              <a:buSzPts val="2000"/>
              <a:buFont typeface="Poppins"/>
              <a:buNone/>
              <a:defRPr b="1" sz="2000">
                <a:latin typeface="Poppins"/>
                <a:ea typeface="Poppins"/>
                <a:cs typeface="Poppins"/>
                <a:sym typeface="Poppins"/>
              </a:defRPr>
            </a:lvl9pPr>
          </a:lstStyle>
          <a:p/>
        </p:txBody>
      </p:sp>
      <p:sp>
        <p:nvSpPr>
          <p:cNvPr id="81" name="Google Shape;81;p13"/>
          <p:cNvSpPr txBox="1"/>
          <p:nvPr>
            <p:ph idx="14" type="subTitle"/>
          </p:nvPr>
        </p:nvSpPr>
        <p:spPr>
          <a:xfrm>
            <a:off x="6151120" y="3023890"/>
            <a:ext cx="1683900" cy="83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82" name="Google Shape;82;p13"/>
          <p:cNvSpPr/>
          <p:nvPr/>
        </p:nvSpPr>
        <p:spPr>
          <a:xfrm rot="-5400000">
            <a:off x="-1053707" y="4038617"/>
            <a:ext cx="3538424" cy="1680913"/>
          </a:xfrm>
          <a:custGeom>
            <a:rect b="b" l="l" r="r" t="t"/>
            <a:pathLst>
              <a:path extrusionOk="0" h="35827" w="75418">
                <a:moveTo>
                  <a:pt x="1" y="0"/>
                </a:moveTo>
                <a:lnTo>
                  <a:pt x="1" y="35242"/>
                </a:lnTo>
                <a:cubicBezTo>
                  <a:pt x="2666" y="35641"/>
                  <a:pt x="5115" y="35826"/>
                  <a:pt x="7368" y="35826"/>
                </a:cubicBezTo>
                <a:cubicBezTo>
                  <a:pt x="34186" y="35826"/>
                  <a:pt x="33493" y="9695"/>
                  <a:pt x="44124" y="9137"/>
                </a:cubicBezTo>
                <a:cubicBezTo>
                  <a:pt x="44658" y="9109"/>
                  <a:pt x="45169" y="9096"/>
                  <a:pt x="45660" y="9096"/>
                </a:cubicBezTo>
                <a:cubicBezTo>
                  <a:pt x="54790" y="9096"/>
                  <a:pt x="56602" y="13701"/>
                  <a:pt x="63417" y="13701"/>
                </a:cubicBezTo>
                <a:cubicBezTo>
                  <a:pt x="64150" y="13701"/>
                  <a:pt x="64940" y="13648"/>
                  <a:pt x="65804" y="13530"/>
                </a:cubicBezTo>
                <a:cubicBezTo>
                  <a:pt x="72553" y="12575"/>
                  <a:pt x="75418" y="4171"/>
                  <a:pt x="72776"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rot="8860158">
            <a:off x="-1598726" y="-557524"/>
            <a:ext cx="4628457" cy="1998311"/>
          </a:xfrm>
          <a:custGeom>
            <a:rect b="b" l="l" r="r" t="t"/>
            <a:pathLst>
              <a:path extrusionOk="0" h="35008" w="81085">
                <a:moveTo>
                  <a:pt x="65259" y="1"/>
                </a:moveTo>
                <a:cubicBezTo>
                  <a:pt x="64007" y="1"/>
                  <a:pt x="62682" y="105"/>
                  <a:pt x="61283" y="340"/>
                </a:cubicBezTo>
                <a:cubicBezTo>
                  <a:pt x="47936" y="2573"/>
                  <a:pt x="49901" y="15796"/>
                  <a:pt x="30138" y="15796"/>
                </a:cubicBezTo>
                <a:cubicBezTo>
                  <a:pt x="27086" y="15796"/>
                  <a:pt x="23517" y="15480"/>
                  <a:pt x="19293" y="14761"/>
                </a:cubicBezTo>
                <a:cubicBezTo>
                  <a:pt x="18133" y="14562"/>
                  <a:pt x="17044" y="14469"/>
                  <a:pt x="16020" y="14469"/>
                </a:cubicBezTo>
                <a:cubicBezTo>
                  <a:pt x="811" y="14469"/>
                  <a:pt x="1" y="35008"/>
                  <a:pt x="1" y="35008"/>
                </a:cubicBezTo>
                <a:lnTo>
                  <a:pt x="81084" y="35008"/>
                </a:lnTo>
                <a:lnTo>
                  <a:pt x="81084" y="7343"/>
                </a:lnTo>
                <a:cubicBezTo>
                  <a:pt x="81084" y="7343"/>
                  <a:pt x="75749" y="1"/>
                  <a:pt x="652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rot="5400000">
            <a:off x="7283310" y="2577969"/>
            <a:ext cx="2845784" cy="2833369"/>
          </a:xfrm>
          <a:custGeom>
            <a:rect b="b" l="l" r="r" t="t"/>
            <a:pathLst>
              <a:path extrusionOk="0" h="58195" w="58450">
                <a:moveTo>
                  <a:pt x="4171" y="0"/>
                </a:moveTo>
                <a:cubicBezTo>
                  <a:pt x="4171" y="0"/>
                  <a:pt x="1" y="15822"/>
                  <a:pt x="11143" y="25850"/>
                </a:cubicBezTo>
                <a:cubicBezTo>
                  <a:pt x="20248" y="34064"/>
                  <a:pt x="32950" y="29830"/>
                  <a:pt x="40240" y="37725"/>
                </a:cubicBezTo>
                <a:cubicBezTo>
                  <a:pt x="47498" y="45620"/>
                  <a:pt x="43169" y="58004"/>
                  <a:pt x="58450" y="58195"/>
                </a:cubicBezTo>
                <a:lnTo>
                  <a:pt x="58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flipH="1" rot="6542868">
            <a:off x="5845114" y="-3395354"/>
            <a:ext cx="1933621" cy="6684554"/>
          </a:xfrm>
          <a:custGeom>
            <a:rect b="b" l="l" r="r" t="t"/>
            <a:pathLst>
              <a:path extrusionOk="0" h="71211" w="20599">
                <a:moveTo>
                  <a:pt x="1975" y="0"/>
                </a:moveTo>
                <a:cubicBezTo>
                  <a:pt x="1975" y="0"/>
                  <a:pt x="9551" y="3566"/>
                  <a:pt x="9742" y="16714"/>
                </a:cubicBezTo>
                <a:cubicBezTo>
                  <a:pt x="9902" y="27538"/>
                  <a:pt x="1" y="41768"/>
                  <a:pt x="1" y="53706"/>
                </a:cubicBezTo>
                <a:cubicBezTo>
                  <a:pt x="1" y="70095"/>
                  <a:pt x="15368" y="71211"/>
                  <a:pt x="19555" y="71211"/>
                </a:cubicBezTo>
                <a:cubicBezTo>
                  <a:pt x="20216" y="71211"/>
                  <a:pt x="20598" y="71183"/>
                  <a:pt x="20598" y="71183"/>
                </a:cubicBezTo>
                <a:lnTo>
                  <a:pt x="205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
    <p:spTree>
      <p:nvGrpSpPr>
        <p:cNvPr id="86" name="Shape 86"/>
        <p:cNvGrpSpPr/>
        <p:nvPr/>
      </p:nvGrpSpPr>
      <p:grpSpPr>
        <a:xfrm>
          <a:off x="0" y="0"/>
          <a:ext cx="0" cy="0"/>
          <a:chOff x="0" y="0"/>
          <a:chExt cx="0" cy="0"/>
        </a:xfrm>
      </p:grpSpPr>
      <p:sp>
        <p:nvSpPr>
          <p:cNvPr id="87" name="Google Shape;87;p14"/>
          <p:cNvSpPr txBox="1"/>
          <p:nvPr>
            <p:ph type="title"/>
          </p:nvPr>
        </p:nvSpPr>
        <p:spPr>
          <a:xfrm>
            <a:off x="5675100" y="2386350"/>
            <a:ext cx="1600200" cy="573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Font typeface="Poppins"/>
              <a:buNone/>
              <a:defRPr b="1" sz="1800">
                <a:latin typeface="Poppins"/>
                <a:ea typeface="Poppins"/>
                <a:cs typeface="Poppins"/>
                <a:sym typeface="Poppins"/>
              </a:defRPr>
            </a:lvl2pPr>
            <a:lvl3pPr lvl="2" rtl="0" algn="r">
              <a:spcBef>
                <a:spcPts val="0"/>
              </a:spcBef>
              <a:spcAft>
                <a:spcPts val="0"/>
              </a:spcAft>
              <a:buSzPts val="1800"/>
              <a:buFont typeface="Poppins"/>
              <a:buNone/>
              <a:defRPr b="1" sz="1800">
                <a:latin typeface="Poppins"/>
                <a:ea typeface="Poppins"/>
                <a:cs typeface="Poppins"/>
                <a:sym typeface="Poppins"/>
              </a:defRPr>
            </a:lvl3pPr>
            <a:lvl4pPr lvl="3" rtl="0" algn="r">
              <a:spcBef>
                <a:spcPts val="0"/>
              </a:spcBef>
              <a:spcAft>
                <a:spcPts val="0"/>
              </a:spcAft>
              <a:buSzPts val="1800"/>
              <a:buFont typeface="Poppins"/>
              <a:buNone/>
              <a:defRPr b="1" sz="1800">
                <a:latin typeface="Poppins"/>
                <a:ea typeface="Poppins"/>
                <a:cs typeface="Poppins"/>
                <a:sym typeface="Poppins"/>
              </a:defRPr>
            </a:lvl4pPr>
            <a:lvl5pPr lvl="4" rtl="0" algn="r">
              <a:spcBef>
                <a:spcPts val="0"/>
              </a:spcBef>
              <a:spcAft>
                <a:spcPts val="0"/>
              </a:spcAft>
              <a:buSzPts val="1800"/>
              <a:buFont typeface="Poppins"/>
              <a:buNone/>
              <a:defRPr b="1" sz="1800">
                <a:latin typeface="Poppins"/>
                <a:ea typeface="Poppins"/>
                <a:cs typeface="Poppins"/>
                <a:sym typeface="Poppins"/>
              </a:defRPr>
            </a:lvl5pPr>
            <a:lvl6pPr lvl="5" rtl="0" algn="r">
              <a:spcBef>
                <a:spcPts val="0"/>
              </a:spcBef>
              <a:spcAft>
                <a:spcPts val="0"/>
              </a:spcAft>
              <a:buSzPts val="1800"/>
              <a:buFont typeface="Poppins"/>
              <a:buNone/>
              <a:defRPr b="1" sz="1800">
                <a:latin typeface="Poppins"/>
                <a:ea typeface="Poppins"/>
                <a:cs typeface="Poppins"/>
                <a:sym typeface="Poppins"/>
              </a:defRPr>
            </a:lvl6pPr>
            <a:lvl7pPr lvl="6" rtl="0" algn="r">
              <a:spcBef>
                <a:spcPts val="0"/>
              </a:spcBef>
              <a:spcAft>
                <a:spcPts val="0"/>
              </a:spcAft>
              <a:buSzPts val="1800"/>
              <a:buFont typeface="Poppins"/>
              <a:buNone/>
              <a:defRPr b="1" sz="1800">
                <a:latin typeface="Poppins"/>
                <a:ea typeface="Poppins"/>
                <a:cs typeface="Poppins"/>
                <a:sym typeface="Poppins"/>
              </a:defRPr>
            </a:lvl7pPr>
            <a:lvl8pPr lvl="7" rtl="0" algn="r">
              <a:spcBef>
                <a:spcPts val="0"/>
              </a:spcBef>
              <a:spcAft>
                <a:spcPts val="0"/>
              </a:spcAft>
              <a:buSzPts val="1800"/>
              <a:buFont typeface="Poppins"/>
              <a:buNone/>
              <a:defRPr b="1" sz="1800">
                <a:latin typeface="Poppins"/>
                <a:ea typeface="Poppins"/>
                <a:cs typeface="Poppins"/>
                <a:sym typeface="Poppins"/>
              </a:defRPr>
            </a:lvl8pPr>
            <a:lvl9pPr lvl="8" rtl="0" algn="r">
              <a:spcBef>
                <a:spcPts val="0"/>
              </a:spcBef>
              <a:spcAft>
                <a:spcPts val="0"/>
              </a:spcAft>
              <a:buSzPts val="1800"/>
              <a:buFont typeface="Poppins"/>
              <a:buNone/>
              <a:defRPr b="1" sz="1800">
                <a:latin typeface="Poppins"/>
                <a:ea typeface="Poppins"/>
                <a:cs typeface="Poppins"/>
                <a:sym typeface="Poppins"/>
              </a:defRPr>
            </a:lvl9pPr>
          </a:lstStyle>
          <a:p/>
        </p:txBody>
      </p:sp>
      <p:sp>
        <p:nvSpPr>
          <p:cNvPr id="88" name="Google Shape;88;p14"/>
          <p:cNvSpPr txBox="1"/>
          <p:nvPr>
            <p:ph idx="2" type="title"/>
          </p:nvPr>
        </p:nvSpPr>
        <p:spPr>
          <a:xfrm>
            <a:off x="2097300" y="3783925"/>
            <a:ext cx="1600200" cy="573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Font typeface="Poppins"/>
              <a:buNone/>
              <a:defRPr b="1" sz="1800">
                <a:latin typeface="Poppins"/>
                <a:ea typeface="Poppins"/>
                <a:cs typeface="Poppins"/>
                <a:sym typeface="Poppins"/>
              </a:defRPr>
            </a:lvl2pPr>
            <a:lvl3pPr lvl="2" rtl="0">
              <a:spcBef>
                <a:spcPts val="0"/>
              </a:spcBef>
              <a:spcAft>
                <a:spcPts val="0"/>
              </a:spcAft>
              <a:buSzPts val="1800"/>
              <a:buFont typeface="Poppins"/>
              <a:buNone/>
              <a:defRPr b="1" sz="1800">
                <a:latin typeface="Poppins"/>
                <a:ea typeface="Poppins"/>
                <a:cs typeface="Poppins"/>
                <a:sym typeface="Poppins"/>
              </a:defRPr>
            </a:lvl3pPr>
            <a:lvl4pPr lvl="3" rtl="0">
              <a:spcBef>
                <a:spcPts val="0"/>
              </a:spcBef>
              <a:spcAft>
                <a:spcPts val="0"/>
              </a:spcAft>
              <a:buSzPts val="1800"/>
              <a:buFont typeface="Poppins"/>
              <a:buNone/>
              <a:defRPr b="1" sz="1800">
                <a:latin typeface="Poppins"/>
                <a:ea typeface="Poppins"/>
                <a:cs typeface="Poppins"/>
                <a:sym typeface="Poppins"/>
              </a:defRPr>
            </a:lvl4pPr>
            <a:lvl5pPr lvl="4" rtl="0">
              <a:spcBef>
                <a:spcPts val="0"/>
              </a:spcBef>
              <a:spcAft>
                <a:spcPts val="0"/>
              </a:spcAft>
              <a:buSzPts val="1800"/>
              <a:buFont typeface="Poppins"/>
              <a:buNone/>
              <a:defRPr b="1" sz="1800">
                <a:latin typeface="Poppins"/>
                <a:ea typeface="Poppins"/>
                <a:cs typeface="Poppins"/>
                <a:sym typeface="Poppins"/>
              </a:defRPr>
            </a:lvl5pPr>
            <a:lvl6pPr lvl="5" rtl="0">
              <a:spcBef>
                <a:spcPts val="0"/>
              </a:spcBef>
              <a:spcAft>
                <a:spcPts val="0"/>
              </a:spcAft>
              <a:buSzPts val="1800"/>
              <a:buFont typeface="Poppins"/>
              <a:buNone/>
              <a:defRPr b="1" sz="1800">
                <a:latin typeface="Poppins"/>
                <a:ea typeface="Poppins"/>
                <a:cs typeface="Poppins"/>
                <a:sym typeface="Poppins"/>
              </a:defRPr>
            </a:lvl6pPr>
            <a:lvl7pPr lvl="6" rtl="0">
              <a:spcBef>
                <a:spcPts val="0"/>
              </a:spcBef>
              <a:spcAft>
                <a:spcPts val="0"/>
              </a:spcAft>
              <a:buSzPts val="1800"/>
              <a:buFont typeface="Poppins"/>
              <a:buNone/>
              <a:defRPr b="1" sz="1800">
                <a:latin typeface="Poppins"/>
                <a:ea typeface="Poppins"/>
                <a:cs typeface="Poppins"/>
                <a:sym typeface="Poppins"/>
              </a:defRPr>
            </a:lvl7pPr>
            <a:lvl8pPr lvl="7" rtl="0">
              <a:spcBef>
                <a:spcPts val="0"/>
              </a:spcBef>
              <a:spcAft>
                <a:spcPts val="0"/>
              </a:spcAft>
              <a:buSzPts val="1800"/>
              <a:buFont typeface="Poppins"/>
              <a:buNone/>
              <a:defRPr b="1" sz="1800">
                <a:latin typeface="Poppins"/>
                <a:ea typeface="Poppins"/>
                <a:cs typeface="Poppins"/>
                <a:sym typeface="Poppins"/>
              </a:defRPr>
            </a:lvl8pPr>
            <a:lvl9pPr lvl="8" rtl="0">
              <a:spcBef>
                <a:spcPts val="0"/>
              </a:spcBef>
              <a:spcAft>
                <a:spcPts val="0"/>
              </a:spcAft>
              <a:buSzPts val="1800"/>
              <a:buFont typeface="Poppins"/>
              <a:buNone/>
              <a:defRPr b="1" sz="1800">
                <a:latin typeface="Poppins"/>
                <a:ea typeface="Poppins"/>
                <a:cs typeface="Poppins"/>
                <a:sym typeface="Poppins"/>
              </a:defRPr>
            </a:lvl9pPr>
          </a:lstStyle>
          <a:p/>
        </p:txBody>
      </p:sp>
      <p:sp>
        <p:nvSpPr>
          <p:cNvPr id="89" name="Google Shape;89;p14"/>
          <p:cNvSpPr txBox="1"/>
          <p:nvPr>
            <p:ph idx="1" type="subTitle"/>
          </p:nvPr>
        </p:nvSpPr>
        <p:spPr>
          <a:xfrm>
            <a:off x="3545100" y="1714350"/>
            <a:ext cx="3730200" cy="596700"/>
          </a:xfrm>
          <a:prstGeom prst="rect">
            <a:avLst/>
          </a:prstGeom>
        </p:spPr>
        <p:txBody>
          <a:bodyPr anchorCtr="0" anchor="t" bIns="91425" lIns="91425" spcFirstLastPara="1" rIns="91425" wrap="square" tIns="91425">
            <a:noAutofit/>
          </a:bodyPr>
          <a:lstStyle>
            <a:lvl1pPr lvl="0" algn="r">
              <a:spcBef>
                <a:spcPts val="0"/>
              </a:spcBef>
              <a:spcAft>
                <a:spcPts val="0"/>
              </a:spcAft>
              <a:buSzPts val="1500"/>
              <a:buNone/>
              <a:defRPr sz="1500"/>
            </a:lvl1pPr>
            <a:lvl2pPr lvl="1" algn="r">
              <a:spcBef>
                <a:spcPts val="0"/>
              </a:spcBef>
              <a:spcAft>
                <a:spcPts val="0"/>
              </a:spcAft>
              <a:buSzPts val="1500"/>
              <a:buNone/>
              <a:defRPr sz="1500"/>
            </a:lvl2pPr>
            <a:lvl3pPr lvl="2" algn="r">
              <a:spcBef>
                <a:spcPts val="0"/>
              </a:spcBef>
              <a:spcAft>
                <a:spcPts val="0"/>
              </a:spcAft>
              <a:buSzPts val="1500"/>
              <a:buNone/>
              <a:defRPr sz="1500"/>
            </a:lvl3pPr>
            <a:lvl4pPr lvl="3" algn="r">
              <a:spcBef>
                <a:spcPts val="0"/>
              </a:spcBef>
              <a:spcAft>
                <a:spcPts val="0"/>
              </a:spcAft>
              <a:buSzPts val="1500"/>
              <a:buNone/>
              <a:defRPr sz="1500"/>
            </a:lvl4pPr>
            <a:lvl5pPr lvl="4" algn="r">
              <a:spcBef>
                <a:spcPts val="0"/>
              </a:spcBef>
              <a:spcAft>
                <a:spcPts val="0"/>
              </a:spcAft>
              <a:buSzPts val="1500"/>
              <a:buNone/>
              <a:defRPr sz="1500"/>
            </a:lvl5pPr>
            <a:lvl6pPr lvl="5" algn="r">
              <a:spcBef>
                <a:spcPts val="0"/>
              </a:spcBef>
              <a:spcAft>
                <a:spcPts val="0"/>
              </a:spcAft>
              <a:buSzPts val="1500"/>
              <a:buNone/>
              <a:defRPr sz="1500"/>
            </a:lvl6pPr>
            <a:lvl7pPr lvl="6" algn="r">
              <a:spcBef>
                <a:spcPts val="0"/>
              </a:spcBef>
              <a:spcAft>
                <a:spcPts val="0"/>
              </a:spcAft>
              <a:buSzPts val="1500"/>
              <a:buNone/>
              <a:defRPr sz="1500"/>
            </a:lvl7pPr>
            <a:lvl8pPr lvl="7" algn="r">
              <a:spcBef>
                <a:spcPts val="0"/>
              </a:spcBef>
              <a:spcAft>
                <a:spcPts val="0"/>
              </a:spcAft>
              <a:buSzPts val="1500"/>
              <a:buNone/>
              <a:defRPr sz="1500"/>
            </a:lvl8pPr>
            <a:lvl9pPr lvl="8" algn="r">
              <a:spcBef>
                <a:spcPts val="0"/>
              </a:spcBef>
              <a:spcAft>
                <a:spcPts val="0"/>
              </a:spcAft>
              <a:buSzPts val="1500"/>
              <a:buNone/>
              <a:defRPr sz="1500"/>
            </a:lvl9pPr>
          </a:lstStyle>
          <a:p/>
        </p:txBody>
      </p:sp>
      <p:sp>
        <p:nvSpPr>
          <p:cNvPr id="90" name="Google Shape;90;p14"/>
          <p:cNvSpPr txBox="1"/>
          <p:nvPr>
            <p:ph idx="3" type="subTitle"/>
          </p:nvPr>
        </p:nvSpPr>
        <p:spPr>
          <a:xfrm>
            <a:off x="2097300" y="3111925"/>
            <a:ext cx="3730200" cy="5967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sz="15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91" name="Google Shape;91;p14"/>
          <p:cNvSpPr/>
          <p:nvPr/>
        </p:nvSpPr>
        <p:spPr>
          <a:xfrm rot="-4677653">
            <a:off x="-121392" y="-986170"/>
            <a:ext cx="1586278" cy="2284612"/>
          </a:xfrm>
          <a:custGeom>
            <a:rect b="b" l="l" r="r" t="t"/>
            <a:pathLst>
              <a:path extrusionOk="0" h="70596" w="49017">
                <a:moveTo>
                  <a:pt x="20418" y="0"/>
                </a:moveTo>
                <a:cubicBezTo>
                  <a:pt x="17761" y="0"/>
                  <a:pt x="14904" y="574"/>
                  <a:pt x="11843" y="1836"/>
                </a:cubicBezTo>
                <a:cubicBezTo>
                  <a:pt x="6335" y="4128"/>
                  <a:pt x="0" y="11386"/>
                  <a:pt x="1783" y="22210"/>
                </a:cubicBezTo>
                <a:cubicBezTo>
                  <a:pt x="3566" y="33002"/>
                  <a:pt x="19197" y="39623"/>
                  <a:pt x="22476" y="48123"/>
                </a:cubicBezTo>
                <a:cubicBezTo>
                  <a:pt x="25787" y="56655"/>
                  <a:pt x="23049" y="66110"/>
                  <a:pt x="29893" y="69325"/>
                </a:cubicBezTo>
                <a:cubicBezTo>
                  <a:pt x="31707" y="70180"/>
                  <a:pt x="33465" y="70596"/>
                  <a:pt x="35128" y="70596"/>
                </a:cubicBezTo>
                <a:cubicBezTo>
                  <a:pt x="43185" y="70596"/>
                  <a:pt x="49016" y="60848"/>
                  <a:pt x="48198" y="44144"/>
                </a:cubicBezTo>
                <a:cubicBezTo>
                  <a:pt x="47310" y="26548"/>
                  <a:pt x="38486" y="0"/>
                  <a:pt x="20418"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rot="10333400">
            <a:off x="-114501" y="3317169"/>
            <a:ext cx="1444927" cy="2210708"/>
          </a:xfrm>
          <a:custGeom>
            <a:rect b="b" l="l" r="r" t="t"/>
            <a:pathLst>
              <a:path extrusionOk="0" h="65708" w="42947">
                <a:moveTo>
                  <a:pt x="7005" y="0"/>
                </a:moveTo>
                <a:cubicBezTo>
                  <a:pt x="7005" y="0"/>
                  <a:pt x="1" y="11079"/>
                  <a:pt x="8851" y="25405"/>
                </a:cubicBezTo>
                <a:cubicBezTo>
                  <a:pt x="15345" y="35910"/>
                  <a:pt x="26901" y="34955"/>
                  <a:pt x="31390" y="45556"/>
                </a:cubicBezTo>
                <a:cubicBezTo>
                  <a:pt x="35911" y="56157"/>
                  <a:pt x="29002" y="64116"/>
                  <a:pt x="42946" y="65708"/>
                </a:cubicBezTo>
                <a:lnTo>
                  <a:pt x="42946" y="0"/>
                </a:lnTo>
                <a:close/>
              </a:path>
            </a:pathLst>
          </a:custGeom>
          <a:solidFill>
            <a:srgbClr val="FFAC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6832750" y="4113950"/>
            <a:ext cx="3106164" cy="1340981"/>
          </a:xfrm>
          <a:custGeom>
            <a:rect b="b" l="l" r="r" t="t"/>
            <a:pathLst>
              <a:path extrusionOk="0" h="35008" w="81085">
                <a:moveTo>
                  <a:pt x="65259" y="1"/>
                </a:moveTo>
                <a:cubicBezTo>
                  <a:pt x="64007" y="1"/>
                  <a:pt x="62682" y="105"/>
                  <a:pt x="61283" y="340"/>
                </a:cubicBezTo>
                <a:cubicBezTo>
                  <a:pt x="47936" y="2573"/>
                  <a:pt x="49901" y="15796"/>
                  <a:pt x="30138" y="15796"/>
                </a:cubicBezTo>
                <a:cubicBezTo>
                  <a:pt x="27086" y="15796"/>
                  <a:pt x="23517" y="15480"/>
                  <a:pt x="19293" y="14761"/>
                </a:cubicBezTo>
                <a:cubicBezTo>
                  <a:pt x="18133" y="14562"/>
                  <a:pt x="17044" y="14469"/>
                  <a:pt x="16020" y="14469"/>
                </a:cubicBezTo>
                <a:cubicBezTo>
                  <a:pt x="811" y="14469"/>
                  <a:pt x="1" y="35008"/>
                  <a:pt x="1" y="35008"/>
                </a:cubicBezTo>
                <a:lnTo>
                  <a:pt x="81084" y="35008"/>
                </a:lnTo>
                <a:lnTo>
                  <a:pt x="81084" y="7343"/>
                </a:lnTo>
                <a:cubicBezTo>
                  <a:pt x="81084" y="7343"/>
                  <a:pt x="75749" y="1"/>
                  <a:pt x="65259"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rot="4273662">
            <a:off x="6909688" y="-262037"/>
            <a:ext cx="3446340" cy="1587506"/>
          </a:xfrm>
          <a:custGeom>
            <a:rect b="b" l="l" r="r" t="t"/>
            <a:pathLst>
              <a:path extrusionOk="0" h="21654" w="47009">
                <a:moveTo>
                  <a:pt x="1" y="0"/>
                </a:moveTo>
                <a:lnTo>
                  <a:pt x="1" y="21266"/>
                </a:lnTo>
                <a:cubicBezTo>
                  <a:pt x="605" y="21362"/>
                  <a:pt x="1210" y="21457"/>
                  <a:pt x="1847" y="21553"/>
                </a:cubicBezTo>
                <a:cubicBezTo>
                  <a:pt x="2388" y="21621"/>
                  <a:pt x="2920" y="21653"/>
                  <a:pt x="3443" y="21653"/>
                </a:cubicBezTo>
                <a:cubicBezTo>
                  <a:pt x="13748" y="21653"/>
                  <a:pt x="20823" y="9064"/>
                  <a:pt x="28029" y="9064"/>
                </a:cubicBezTo>
                <a:cubicBezTo>
                  <a:pt x="28649" y="9064"/>
                  <a:pt x="29270" y="9158"/>
                  <a:pt x="29894" y="9360"/>
                </a:cubicBezTo>
                <a:cubicBezTo>
                  <a:pt x="32675" y="10254"/>
                  <a:pt x="35048" y="10644"/>
                  <a:pt x="37056" y="10644"/>
                </a:cubicBezTo>
                <a:cubicBezTo>
                  <a:pt x="44632" y="10644"/>
                  <a:pt x="47008" y="5084"/>
                  <a:pt x="464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ph idx="4" type="title"/>
          </p:nvPr>
        </p:nvSpPr>
        <p:spPr>
          <a:xfrm>
            <a:off x="1405350" y="579775"/>
            <a:ext cx="6333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
    <p:spTree>
      <p:nvGrpSpPr>
        <p:cNvPr id="96" name="Shape 96"/>
        <p:cNvGrpSpPr/>
        <p:nvPr/>
      </p:nvGrpSpPr>
      <p:grpSpPr>
        <a:xfrm>
          <a:off x="0" y="0"/>
          <a:ext cx="0" cy="0"/>
          <a:chOff x="0" y="0"/>
          <a:chExt cx="0" cy="0"/>
        </a:xfrm>
      </p:grpSpPr>
      <p:sp>
        <p:nvSpPr>
          <p:cNvPr id="97" name="Google Shape;97;p15"/>
          <p:cNvSpPr/>
          <p:nvPr/>
        </p:nvSpPr>
        <p:spPr>
          <a:xfrm rot="-5225530">
            <a:off x="-1045656" y="3408675"/>
            <a:ext cx="3289255" cy="1562546"/>
          </a:xfrm>
          <a:custGeom>
            <a:rect b="b" l="l" r="r" t="t"/>
            <a:pathLst>
              <a:path extrusionOk="0" h="35827" w="75418">
                <a:moveTo>
                  <a:pt x="1" y="0"/>
                </a:moveTo>
                <a:lnTo>
                  <a:pt x="1" y="35242"/>
                </a:lnTo>
                <a:cubicBezTo>
                  <a:pt x="2666" y="35641"/>
                  <a:pt x="5115" y="35826"/>
                  <a:pt x="7368" y="35826"/>
                </a:cubicBezTo>
                <a:cubicBezTo>
                  <a:pt x="34186" y="35826"/>
                  <a:pt x="33493" y="9695"/>
                  <a:pt x="44124" y="9137"/>
                </a:cubicBezTo>
                <a:cubicBezTo>
                  <a:pt x="44658" y="9109"/>
                  <a:pt x="45169" y="9096"/>
                  <a:pt x="45660" y="9096"/>
                </a:cubicBezTo>
                <a:cubicBezTo>
                  <a:pt x="54790" y="9096"/>
                  <a:pt x="56602" y="13701"/>
                  <a:pt x="63417" y="13701"/>
                </a:cubicBezTo>
                <a:cubicBezTo>
                  <a:pt x="64150" y="13701"/>
                  <a:pt x="64940" y="13648"/>
                  <a:pt x="65804" y="13530"/>
                </a:cubicBezTo>
                <a:cubicBezTo>
                  <a:pt x="72553" y="12575"/>
                  <a:pt x="75418" y="4171"/>
                  <a:pt x="727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7710100" y="-535775"/>
            <a:ext cx="1727359" cy="2487803"/>
          </a:xfrm>
          <a:custGeom>
            <a:rect b="b" l="l" r="r" t="t"/>
            <a:pathLst>
              <a:path extrusionOk="0" h="70596" w="49017">
                <a:moveTo>
                  <a:pt x="20418" y="0"/>
                </a:moveTo>
                <a:cubicBezTo>
                  <a:pt x="17761" y="0"/>
                  <a:pt x="14904" y="574"/>
                  <a:pt x="11843" y="1836"/>
                </a:cubicBezTo>
                <a:cubicBezTo>
                  <a:pt x="6335" y="4128"/>
                  <a:pt x="0" y="11386"/>
                  <a:pt x="1783" y="22210"/>
                </a:cubicBezTo>
                <a:cubicBezTo>
                  <a:pt x="3566" y="33002"/>
                  <a:pt x="19197" y="39623"/>
                  <a:pt x="22476" y="48123"/>
                </a:cubicBezTo>
                <a:cubicBezTo>
                  <a:pt x="25787" y="56655"/>
                  <a:pt x="23049" y="66110"/>
                  <a:pt x="29893" y="69325"/>
                </a:cubicBezTo>
                <a:cubicBezTo>
                  <a:pt x="31707" y="70180"/>
                  <a:pt x="33465" y="70596"/>
                  <a:pt x="35128" y="70596"/>
                </a:cubicBezTo>
                <a:cubicBezTo>
                  <a:pt x="43185" y="70596"/>
                  <a:pt x="49016" y="60848"/>
                  <a:pt x="48198" y="44144"/>
                </a:cubicBezTo>
                <a:cubicBezTo>
                  <a:pt x="47310" y="26548"/>
                  <a:pt x="38486" y="0"/>
                  <a:pt x="204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type="title"/>
          </p:nvPr>
        </p:nvSpPr>
        <p:spPr>
          <a:xfrm>
            <a:off x="1405350" y="579775"/>
            <a:ext cx="6333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spTree>
      <p:nvGrpSpPr>
        <p:cNvPr id="100" name="Shape 100"/>
        <p:cNvGrpSpPr/>
        <p:nvPr/>
      </p:nvGrpSpPr>
      <p:grpSpPr>
        <a:xfrm>
          <a:off x="0" y="0"/>
          <a:ext cx="0" cy="0"/>
          <a:chOff x="0" y="0"/>
          <a:chExt cx="0" cy="0"/>
        </a:xfrm>
      </p:grpSpPr>
      <p:sp>
        <p:nvSpPr>
          <p:cNvPr id="101" name="Google Shape;101;p16"/>
          <p:cNvSpPr txBox="1"/>
          <p:nvPr>
            <p:ph type="title"/>
          </p:nvPr>
        </p:nvSpPr>
        <p:spPr>
          <a:xfrm>
            <a:off x="452975" y="2289325"/>
            <a:ext cx="2986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500"/>
            </a:lvl1pPr>
            <a:lvl2pPr lvl="1" rtl="0" algn="ctr">
              <a:spcBef>
                <a:spcPts val="0"/>
              </a:spcBef>
              <a:spcAft>
                <a:spcPts val="0"/>
              </a:spcAft>
              <a:buSzPts val="3500"/>
              <a:buNone/>
              <a:defRPr sz="3500"/>
            </a:lvl2pPr>
            <a:lvl3pPr lvl="2" rtl="0" algn="ctr">
              <a:spcBef>
                <a:spcPts val="0"/>
              </a:spcBef>
              <a:spcAft>
                <a:spcPts val="0"/>
              </a:spcAft>
              <a:buSzPts val="3500"/>
              <a:buNone/>
              <a:defRPr sz="3500"/>
            </a:lvl3pPr>
            <a:lvl4pPr lvl="3" rtl="0" algn="ctr">
              <a:spcBef>
                <a:spcPts val="0"/>
              </a:spcBef>
              <a:spcAft>
                <a:spcPts val="0"/>
              </a:spcAft>
              <a:buSzPts val="3500"/>
              <a:buNone/>
              <a:defRPr sz="3500"/>
            </a:lvl4pPr>
            <a:lvl5pPr lvl="4" rtl="0" algn="ctr">
              <a:spcBef>
                <a:spcPts val="0"/>
              </a:spcBef>
              <a:spcAft>
                <a:spcPts val="0"/>
              </a:spcAft>
              <a:buSzPts val="3500"/>
              <a:buNone/>
              <a:defRPr sz="3500"/>
            </a:lvl5pPr>
            <a:lvl6pPr lvl="5" rtl="0" algn="ctr">
              <a:spcBef>
                <a:spcPts val="0"/>
              </a:spcBef>
              <a:spcAft>
                <a:spcPts val="0"/>
              </a:spcAft>
              <a:buSzPts val="3500"/>
              <a:buNone/>
              <a:defRPr sz="3500"/>
            </a:lvl6pPr>
            <a:lvl7pPr lvl="6" rtl="0" algn="ctr">
              <a:spcBef>
                <a:spcPts val="0"/>
              </a:spcBef>
              <a:spcAft>
                <a:spcPts val="0"/>
              </a:spcAft>
              <a:buSzPts val="3500"/>
              <a:buNone/>
              <a:defRPr sz="3500"/>
            </a:lvl7pPr>
            <a:lvl8pPr lvl="7" rtl="0" algn="ctr">
              <a:spcBef>
                <a:spcPts val="0"/>
              </a:spcBef>
              <a:spcAft>
                <a:spcPts val="0"/>
              </a:spcAft>
              <a:buSzPts val="3500"/>
              <a:buNone/>
              <a:defRPr sz="3500"/>
            </a:lvl8pPr>
            <a:lvl9pPr lvl="8" rtl="0" algn="ctr">
              <a:spcBef>
                <a:spcPts val="0"/>
              </a:spcBef>
              <a:spcAft>
                <a:spcPts val="0"/>
              </a:spcAft>
              <a:buSzPts val="3500"/>
              <a:buNone/>
              <a:defRPr sz="3500"/>
            </a:lvl9pPr>
          </a:lstStyle>
          <a:p/>
        </p:txBody>
      </p:sp>
      <p:sp>
        <p:nvSpPr>
          <p:cNvPr id="102" name="Google Shape;102;p16"/>
          <p:cNvSpPr txBox="1"/>
          <p:nvPr>
            <p:ph idx="1" type="subTitle"/>
          </p:nvPr>
        </p:nvSpPr>
        <p:spPr>
          <a:xfrm>
            <a:off x="860525" y="2939450"/>
            <a:ext cx="2171700" cy="110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3" name="Google Shape;103;p16"/>
          <p:cNvSpPr/>
          <p:nvPr/>
        </p:nvSpPr>
        <p:spPr>
          <a:xfrm rot="-4373364">
            <a:off x="7557100" y="4067979"/>
            <a:ext cx="3341784" cy="1118573"/>
          </a:xfrm>
          <a:custGeom>
            <a:rect b="b" l="l" r="r" t="t"/>
            <a:pathLst>
              <a:path extrusionOk="0" h="11157" w="33332">
                <a:moveTo>
                  <a:pt x="21569" y="1"/>
                </a:moveTo>
                <a:cubicBezTo>
                  <a:pt x="15225" y="1"/>
                  <a:pt x="13172" y="4823"/>
                  <a:pt x="6176" y="5395"/>
                </a:cubicBezTo>
                <a:cubicBezTo>
                  <a:pt x="0" y="5904"/>
                  <a:pt x="1433" y="11157"/>
                  <a:pt x="1433" y="11157"/>
                </a:cubicBezTo>
                <a:lnTo>
                  <a:pt x="30816" y="11157"/>
                </a:lnTo>
                <a:cubicBezTo>
                  <a:pt x="30816" y="11157"/>
                  <a:pt x="33331" y="1797"/>
                  <a:pt x="23940" y="205"/>
                </a:cubicBezTo>
                <a:cubicBezTo>
                  <a:pt x="23084" y="64"/>
                  <a:pt x="22298" y="1"/>
                  <a:pt x="21569" y="1"/>
                </a:cubicBezTo>
                <a:close/>
              </a:path>
            </a:pathLst>
          </a:custGeom>
          <a:solidFill>
            <a:srgbClr val="FFAC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10085698">
            <a:off x="-684146" y="-155022"/>
            <a:ext cx="2338725" cy="1009732"/>
          </a:xfrm>
          <a:custGeom>
            <a:rect b="b" l="l" r="r" t="t"/>
            <a:pathLst>
              <a:path extrusionOk="0" h="35008" w="81085">
                <a:moveTo>
                  <a:pt x="65259" y="1"/>
                </a:moveTo>
                <a:cubicBezTo>
                  <a:pt x="64007" y="1"/>
                  <a:pt x="62682" y="105"/>
                  <a:pt x="61283" y="340"/>
                </a:cubicBezTo>
                <a:cubicBezTo>
                  <a:pt x="47936" y="2573"/>
                  <a:pt x="49901" y="15796"/>
                  <a:pt x="30138" y="15796"/>
                </a:cubicBezTo>
                <a:cubicBezTo>
                  <a:pt x="27086" y="15796"/>
                  <a:pt x="23517" y="15480"/>
                  <a:pt x="19293" y="14761"/>
                </a:cubicBezTo>
                <a:cubicBezTo>
                  <a:pt x="18133" y="14562"/>
                  <a:pt x="17044" y="14469"/>
                  <a:pt x="16020" y="14469"/>
                </a:cubicBezTo>
                <a:cubicBezTo>
                  <a:pt x="811" y="14469"/>
                  <a:pt x="1" y="35008"/>
                  <a:pt x="1" y="35008"/>
                </a:cubicBezTo>
                <a:lnTo>
                  <a:pt x="81084" y="35008"/>
                </a:lnTo>
                <a:lnTo>
                  <a:pt x="81084" y="7343"/>
                </a:lnTo>
                <a:cubicBezTo>
                  <a:pt x="81084" y="7343"/>
                  <a:pt x="75749" y="1"/>
                  <a:pt x="652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txBox="1"/>
          <p:nvPr>
            <p:ph idx="2" type="title"/>
          </p:nvPr>
        </p:nvSpPr>
        <p:spPr>
          <a:xfrm>
            <a:off x="3078600" y="2289325"/>
            <a:ext cx="2986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500"/>
            </a:lvl1pPr>
            <a:lvl2pPr lvl="1" rtl="0" algn="ctr">
              <a:spcBef>
                <a:spcPts val="0"/>
              </a:spcBef>
              <a:spcAft>
                <a:spcPts val="0"/>
              </a:spcAft>
              <a:buSzPts val="3500"/>
              <a:buNone/>
              <a:defRPr sz="3500"/>
            </a:lvl2pPr>
            <a:lvl3pPr lvl="2" rtl="0" algn="ctr">
              <a:spcBef>
                <a:spcPts val="0"/>
              </a:spcBef>
              <a:spcAft>
                <a:spcPts val="0"/>
              </a:spcAft>
              <a:buSzPts val="3500"/>
              <a:buNone/>
              <a:defRPr sz="3500"/>
            </a:lvl3pPr>
            <a:lvl4pPr lvl="3" rtl="0" algn="ctr">
              <a:spcBef>
                <a:spcPts val="0"/>
              </a:spcBef>
              <a:spcAft>
                <a:spcPts val="0"/>
              </a:spcAft>
              <a:buSzPts val="3500"/>
              <a:buNone/>
              <a:defRPr sz="3500"/>
            </a:lvl4pPr>
            <a:lvl5pPr lvl="4" rtl="0" algn="ctr">
              <a:spcBef>
                <a:spcPts val="0"/>
              </a:spcBef>
              <a:spcAft>
                <a:spcPts val="0"/>
              </a:spcAft>
              <a:buSzPts val="3500"/>
              <a:buNone/>
              <a:defRPr sz="3500"/>
            </a:lvl5pPr>
            <a:lvl6pPr lvl="5" rtl="0" algn="ctr">
              <a:spcBef>
                <a:spcPts val="0"/>
              </a:spcBef>
              <a:spcAft>
                <a:spcPts val="0"/>
              </a:spcAft>
              <a:buSzPts val="3500"/>
              <a:buNone/>
              <a:defRPr sz="3500"/>
            </a:lvl6pPr>
            <a:lvl7pPr lvl="6" rtl="0" algn="ctr">
              <a:spcBef>
                <a:spcPts val="0"/>
              </a:spcBef>
              <a:spcAft>
                <a:spcPts val="0"/>
              </a:spcAft>
              <a:buSzPts val="3500"/>
              <a:buNone/>
              <a:defRPr sz="3500"/>
            </a:lvl7pPr>
            <a:lvl8pPr lvl="7" rtl="0" algn="ctr">
              <a:spcBef>
                <a:spcPts val="0"/>
              </a:spcBef>
              <a:spcAft>
                <a:spcPts val="0"/>
              </a:spcAft>
              <a:buSzPts val="3500"/>
              <a:buNone/>
              <a:defRPr sz="3500"/>
            </a:lvl8pPr>
            <a:lvl9pPr lvl="8" rtl="0" algn="ctr">
              <a:spcBef>
                <a:spcPts val="0"/>
              </a:spcBef>
              <a:spcAft>
                <a:spcPts val="0"/>
              </a:spcAft>
              <a:buSzPts val="3500"/>
              <a:buNone/>
              <a:defRPr sz="3500"/>
            </a:lvl9pPr>
          </a:lstStyle>
          <a:p/>
        </p:txBody>
      </p:sp>
      <p:sp>
        <p:nvSpPr>
          <p:cNvPr id="106" name="Google Shape;106;p16"/>
          <p:cNvSpPr txBox="1"/>
          <p:nvPr>
            <p:ph idx="3" type="title"/>
          </p:nvPr>
        </p:nvSpPr>
        <p:spPr>
          <a:xfrm>
            <a:off x="5631000" y="2289325"/>
            <a:ext cx="2986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500"/>
            </a:lvl1pPr>
            <a:lvl2pPr lvl="1" rtl="0" algn="ctr">
              <a:spcBef>
                <a:spcPts val="0"/>
              </a:spcBef>
              <a:spcAft>
                <a:spcPts val="0"/>
              </a:spcAft>
              <a:buSzPts val="3500"/>
              <a:buNone/>
              <a:defRPr sz="3500"/>
            </a:lvl2pPr>
            <a:lvl3pPr lvl="2" rtl="0" algn="ctr">
              <a:spcBef>
                <a:spcPts val="0"/>
              </a:spcBef>
              <a:spcAft>
                <a:spcPts val="0"/>
              </a:spcAft>
              <a:buSzPts val="3500"/>
              <a:buNone/>
              <a:defRPr sz="3500"/>
            </a:lvl3pPr>
            <a:lvl4pPr lvl="3" rtl="0" algn="ctr">
              <a:spcBef>
                <a:spcPts val="0"/>
              </a:spcBef>
              <a:spcAft>
                <a:spcPts val="0"/>
              </a:spcAft>
              <a:buSzPts val="3500"/>
              <a:buNone/>
              <a:defRPr sz="3500"/>
            </a:lvl4pPr>
            <a:lvl5pPr lvl="4" rtl="0" algn="ctr">
              <a:spcBef>
                <a:spcPts val="0"/>
              </a:spcBef>
              <a:spcAft>
                <a:spcPts val="0"/>
              </a:spcAft>
              <a:buSzPts val="3500"/>
              <a:buNone/>
              <a:defRPr sz="3500"/>
            </a:lvl5pPr>
            <a:lvl6pPr lvl="5" rtl="0" algn="ctr">
              <a:spcBef>
                <a:spcPts val="0"/>
              </a:spcBef>
              <a:spcAft>
                <a:spcPts val="0"/>
              </a:spcAft>
              <a:buSzPts val="3500"/>
              <a:buNone/>
              <a:defRPr sz="3500"/>
            </a:lvl6pPr>
            <a:lvl7pPr lvl="6" rtl="0" algn="ctr">
              <a:spcBef>
                <a:spcPts val="0"/>
              </a:spcBef>
              <a:spcAft>
                <a:spcPts val="0"/>
              </a:spcAft>
              <a:buSzPts val="3500"/>
              <a:buNone/>
              <a:defRPr sz="3500"/>
            </a:lvl7pPr>
            <a:lvl8pPr lvl="7" rtl="0" algn="ctr">
              <a:spcBef>
                <a:spcPts val="0"/>
              </a:spcBef>
              <a:spcAft>
                <a:spcPts val="0"/>
              </a:spcAft>
              <a:buSzPts val="3500"/>
              <a:buNone/>
              <a:defRPr sz="3500"/>
            </a:lvl8pPr>
            <a:lvl9pPr lvl="8" rtl="0" algn="ctr">
              <a:spcBef>
                <a:spcPts val="0"/>
              </a:spcBef>
              <a:spcAft>
                <a:spcPts val="0"/>
              </a:spcAft>
              <a:buSzPts val="3500"/>
              <a:buNone/>
              <a:defRPr sz="3500"/>
            </a:lvl9pPr>
          </a:lstStyle>
          <a:p/>
        </p:txBody>
      </p:sp>
      <p:sp>
        <p:nvSpPr>
          <p:cNvPr id="107" name="Google Shape;107;p16"/>
          <p:cNvSpPr txBox="1"/>
          <p:nvPr>
            <p:ph idx="4" type="title"/>
          </p:nvPr>
        </p:nvSpPr>
        <p:spPr>
          <a:xfrm>
            <a:off x="1405350" y="579775"/>
            <a:ext cx="6333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8" name="Google Shape;108;p16"/>
          <p:cNvSpPr txBox="1"/>
          <p:nvPr>
            <p:ph idx="5" type="subTitle"/>
          </p:nvPr>
        </p:nvSpPr>
        <p:spPr>
          <a:xfrm>
            <a:off x="3545862" y="2939450"/>
            <a:ext cx="1989000" cy="110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9" name="Google Shape;109;p16"/>
          <p:cNvSpPr txBox="1"/>
          <p:nvPr>
            <p:ph idx="6" type="subTitle"/>
          </p:nvPr>
        </p:nvSpPr>
        <p:spPr>
          <a:xfrm>
            <a:off x="5977350" y="2939450"/>
            <a:ext cx="2294100" cy="110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110" name="Shape 110"/>
        <p:cNvGrpSpPr/>
        <p:nvPr/>
      </p:nvGrpSpPr>
      <p:grpSpPr>
        <a:xfrm>
          <a:off x="0" y="0"/>
          <a:ext cx="0" cy="0"/>
          <a:chOff x="0" y="0"/>
          <a:chExt cx="0" cy="0"/>
        </a:xfrm>
      </p:grpSpPr>
      <p:sp>
        <p:nvSpPr>
          <p:cNvPr id="111" name="Google Shape;111;p17"/>
          <p:cNvSpPr/>
          <p:nvPr/>
        </p:nvSpPr>
        <p:spPr>
          <a:xfrm rot="-9866952">
            <a:off x="-178523" y="-391483"/>
            <a:ext cx="1219547" cy="2176903"/>
          </a:xfrm>
          <a:custGeom>
            <a:rect b="b" l="l" r="r" t="t"/>
            <a:pathLst>
              <a:path extrusionOk="0" h="60635" w="33969">
                <a:moveTo>
                  <a:pt x="29833" y="1"/>
                </a:moveTo>
                <a:cubicBezTo>
                  <a:pt x="26783" y="1"/>
                  <a:pt x="23912" y="2584"/>
                  <a:pt x="23017" y="11227"/>
                </a:cubicBezTo>
                <a:cubicBezTo>
                  <a:pt x="21680" y="23834"/>
                  <a:pt x="5667" y="26794"/>
                  <a:pt x="2930" y="39783"/>
                </a:cubicBezTo>
                <a:cubicBezTo>
                  <a:pt x="1" y="53599"/>
                  <a:pt x="6463" y="60635"/>
                  <a:pt x="6463" y="60635"/>
                </a:cubicBezTo>
                <a:lnTo>
                  <a:pt x="33969" y="60635"/>
                </a:lnTo>
                <a:lnTo>
                  <a:pt x="33969" y="1295"/>
                </a:lnTo>
                <a:cubicBezTo>
                  <a:pt x="32668" y="544"/>
                  <a:pt x="31231" y="1"/>
                  <a:pt x="298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4373364">
            <a:off x="7185000" y="3608354"/>
            <a:ext cx="3341784" cy="1118573"/>
          </a:xfrm>
          <a:custGeom>
            <a:rect b="b" l="l" r="r" t="t"/>
            <a:pathLst>
              <a:path extrusionOk="0" h="11157" w="33332">
                <a:moveTo>
                  <a:pt x="21569" y="1"/>
                </a:moveTo>
                <a:cubicBezTo>
                  <a:pt x="15225" y="1"/>
                  <a:pt x="13172" y="4823"/>
                  <a:pt x="6176" y="5395"/>
                </a:cubicBezTo>
                <a:cubicBezTo>
                  <a:pt x="0" y="5904"/>
                  <a:pt x="1433" y="11157"/>
                  <a:pt x="1433" y="11157"/>
                </a:cubicBezTo>
                <a:lnTo>
                  <a:pt x="30816" y="11157"/>
                </a:lnTo>
                <a:cubicBezTo>
                  <a:pt x="30816" y="11157"/>
                  <a:pt x="33331" y="1797"/>
                  <a:pt x="23940" y="205"/>
                </a:cubicBezTo>
                <a:cubicBezTo>
                  <a:pt x="23084" y="64"/>
                  <a:pt x="22298" y="1"/>
                  <a:pt x="215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txBox="1"/>
          <p:nvPr>
            <p:ph idx="1" type="body"/>
          </p:nvPr>
        </p:nvSpPr>
        <p:spPr>
          <a:xfrm>
            <a:off x="1069222" y="2128838"/>
            <a:ext cx="2097600" cy="9306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14" name="Google Shape;114;p17"/>
          <p:cNvSpPr txBox="1"/>
          <p:nvPr>
            <p:ph type="title"/>
          </p:nvPr>
        </p:nvSpPr>
        <p:spPr>
          <a:xfrm>
            <a:off x="1024822" y="1814113"/>
            <a:ext cx="2186400" cy="47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5" name="Google Shape;115;p17"/>
          <p:cNvSpPr txBox="1"/>
          <p:nvPr>
            <p:ph idx="2" type="body"/>
          </p:nvPr>
        </p:nvSpPr>
        <p:spPr>
          <a:xfrm>
            <a:off x="3523200" y="2128825"/>
            <a:ext cx="2097600" cy="9306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16" name="Google Shape;116;p17"/>
          <p:cNvSpPr txBox="1"/>
          <p:nvPr>
            <p:ph idx="3" type="title"/>
          </p:nvPr>
        </p:nvSpPr>
        <p:spPr>
          <a:xfrm>
            <a:off x="3478800" y="1814100"/>
            <a:ext cx="2186400" cy="47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7" name="Google Shape;117;p17"/>
          <p:cNvSpPr txBox="1"/>
          <p:nvPr>
            <p:ph idx="4" type="body"/>
          </p:nvPr>
        </p:nvSpPr>
        <p:spPr>
          <a:xfrm>
            <a:off x="5977178" y="2128838"/>
            <a:ext cx="2097600" cy="9306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18" name="Google Shape;118;p17"/>
          <p:cNvSpPr txBox="1"/>
          <p:nvPr>
            <p:ph idx="5" type="title"/>
          </p:nvPr>
        </p:nvSpPr>
        <p:spPr>
          <a:xfrm>
            <a:off x="5932778" y="1814113"/>
            <a:ext cx="2186400" cy="47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9" name="Google Shape;119;p17"/>
          <p:cNvSpPr txBox="1"/>
          <p:nvPr>
            <p:ph idx="6" type="body"/>
          </p:nvPr>
        </p:nvSpPr>
        <p:spPr>
          <a:xfrm>
            <a:off x="1069222" y="3683963"/>
            <a:ext cx="2097600" cy="9306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20" name="Google Shape;120;p17"/>
          <p:cNvSpPr txBox="1"/>
          <p:nvPr>
            <p:ph idx="7" type="title"/>
          </p:nvPr>
        </p:nvSpPr>
        <p:spPr>
          <a:xfrm>
            <a:off x="1024822" y="3369238"/>
            <a:ext cx="2186400" cy="47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1" name="Google Shape;121;p17"/>
          <p:cNvSpPr txBox="1"/>
          <p:nvPr>
            <p:ph idx="8" type="body"/>
          </p:nvPr>
        </p:nvSpPr>
        <p:spPr>
          <a:xfrm>
            <a:off x="3524672" y="3683950"/>
            <a:ext cx="2097600" cy="9306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22" name="Google Shape;122;p17"/>
          <p:cNvSpPr txBox="1"/>
          <p:nvPr>
            <p:ph idx="9" type="title"/>
          </p:nvPr>
        </p:nvSpPr>
        <p:spPr>
          <a:xfrm>
            <a:off x="3480272" y="3369225"/>
            <a:ext cx="2186400" cy="47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3" name="Google Shape;123;p17"/>
          <p:cNvSpPr txBox="1"/>
          <p:nvPr>
            <p:ph idx="13" type="body"/>
          </p:nvPr>
        </p:nvSpPr>
        <p:spPr>
          <a:xfrm>
            <a:off x="5977178" y="3683963"/>
            <a:ext cx="2097600" cy="9306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
        <p:nvSpPr>
          <p:cNvPr id="124" name="Google Shape;124;p17"/>
          <p:cNvSpPr txBox="1"/>
          <p:nvPr>
            <p:ph idx="14" type="title"/>
          </p:nvPr>
        </p:nvSpPr>
        <p:spPr>
          <a:xfrm>
            <a:off x="5932778" y="3369238"/>
            <a:ext cx="2186400" cy="47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5" name="Google Shape;125;p17"/>
          <p:cNvSpPr txBox="1"/>
          <p:nvPr>
            <p:ph idx="15" type="title"/>
          </p:nvPr>
        </p:nvSpPr>
        <p:spPr>
          <a:xfrm>
            <a:off x="857250" y="579775"/>
            <a:ext cx="7429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7">
    <p:spTree>
      <p:nvGrpSpPr>
        <p:cNvPr id="126" name="Shape 126"/>
        <p:cNvGrpSpPr/>
        <p:nvPr/>
      </p:nvGrpSpPr>
      <p:grpSpPr>
        <a:xfrm>
          <a:off x="0" y="0"/>
          <a:ext cx="0" cy="0"/>
          <a:chOff x="0" y="0"/>
          <a:chExt cx="0" cy="0"/>
        </a:xfrm>
      </p:grpSpPr>
      <p:sp>
        <p:nvSpPr>
          <p:cNvPr id="127" name="Google Shape;127;p18"/>
          <p:cNvSpPr/>
          <p:nvPr/>
        </p:nvSpPr>
        <p:spPr>
          <a:xfrm rot="-10086036">
            <a:off x="-243268" y="3890907"/>
            <a:ext cx="1727048" cy="1719513"/>
          </a:xfrm>
          <a:custGeom>
            <a:rect b="b" l="l" r="r" t="t"/>
            <a:pathLst>
              <a:path extrusionOk="0" h="58195" w="58450">
                <a:moveTo>
                  <a:pt x="4171" y="0"/>
                </a:moveTo>
                <a:cubicBezTo>
                  <a:pt x="4171" y="0"/>
                  <a:pt x="1" y="15822"/>
                  <a:pt x="11143" y="25850"/>
                </a:cubicBezTo>
                <a:cubicBezTo>
                  <a:pt x="20248" y="34064"/>
                  <a:pt x="32950" y="29830"/>
                  <a:pt x="40240" y="37725"/>
                </a:cubicBezTo>
                <a:cubicBezTo>
                  <a:pt x="47498" y="45620"/>
                  <a:pt x="43169" y="58004"/>
                  <a:pt x="58450" y="58195"/>
                </a:cubicBezTo>
                <a:lnTo>
                  <a:pt x="58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rot="-5182666">
            <a:off x="8099637" y="-535060"/>
            <a:ext cx="1064592" cy="1900307"/>
          </a:xfrm>
          <a:custGeom>
            <a:rect b="b" l="l" r="r" t="t"/>
            <a:pathLst>
              <a:path extrusionOk="0" h="60635" w="33969">
                <a:moveTo>
                  <a:pt x="29833" y="1"/>
                </a:moveTo>
                <a:cubicBezTo>
                  <a:pt x="26783" y="1"/>
                  <a:pt x="23912" y="2584"/>
                  <a:pt x="23017" y="11227"/>
                </a:cubicBezTo>
                <a:cubicBezTo>
                  <a:pt x="21680" y="23834"/>
                  <a:pt x="5667" y="26794"/>
                  <a:pt x="2930" y="39783"/>
                </a:cubicBezTo>
                <a:cubicBezTo>
                  <a:pt x="1" y="53599"/>
                  <a:pt x="6463" y="60635"/>
                  <a:pt x="6463" y="60635"/>
                </a:cubicBezTo>
                <a:lnTo>
                  <a:pt x="33969" y="60635"/>
                </a:lnTo>
                <a:lnTo>
                  <a:pt x="33969" y="1295"/>
                </a:lnTo>
                <a:cubicBezTo>
                  <a:pt x="32668" y="544"/>
                  <a:pt x="31231" y="1"/>
                  <a:pt x="298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txBox="1"/>
          <p:nvPr>
            <p:ph type="title"/>
          </p:nvPr>
        </p:nvSpPr>
        <p:spPr>
          <a:xfrm>
            <a:off x="1662150" y="2605575"/>
            <a:ext cx="1628700" cy="3531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30" name="Google Shape;130;p18"/>
          <p:cNvSpPr txBox="1"/>
          <p:nvPr>
            <p:ph idx="1" type="subTitle"/>
          </p:nvPr>
        </p:nvSpPr>
        <p:spPr>
          <a:xfrm>
            <a:off x="1662150" y="3003375"/>
            <a:ext cx="1628400" cy="8415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131" name="Google Shape;131;p18"/>
          <p:cNvSpPr txBox="1"/>
          <p:nvPr>
            <p:ph idx="2" type="title"/>
          </p:nvPr>
        </p:nvSpPr>
        <p:spPr>
          <a:xfrm>
            <a:off x="3757650" y="2605575"/>
            <a:ext cx="1628700" cy="35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2" name="Google Shape;132;p18"/>
          <p:cNvSpPr txBox="1"/>
          <p:nvPr>
            <p:ph idx="3" type="subTitle"/>
          </p:nvPr>
        </p:nvSpPr>
        <p:spPr>
          <a:xfrm>
            <a:off x="3757650" y="3003375"/>
            <a:ext cx="1628400" cy="841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3" name="Google Shape;133;p18"/>
          <p:cNvSpPr txBox="1"/>
          <p:nvPr>
            <p:ph idx="4" type="title"/>
          </p:nvPr>
        </p:nvSpPr>
        <p:spPr>
          <a:xfrm>
            <a:off x="5853150" y="2605575"/>
            <a:ext cx="1628700" cy="35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4" name="Google Shape;134;p18"/>
          <p:cNvSpPr txBox="1"/>
          <p:nvPr>
            <p:ph idx="5" type="subTitle"/>
          </p:nvPr>
        </p:nvSpPr>
        <p:spPr>
          <a:xfrm>
            <a:off x="5853150" y="3003375"/>
            <a:ext cx="1628400" cy="841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5" name="Google Shape;135;p18"/>
          <p:cNvSpPr txBox="1"/>
          <p:nvPr>
            <p:ph idx="6" type="title"/>
          </p:nvPr>
        </p:nvSpPr>
        <p:spPr>
          <a:xfrm>
            <a:off x="1405350" y="579775"/>
            <a:ext cx="6333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spTree>
      <p:nvGrpSpPr>
        <p:cNvPr id="136" name="Shape 136"/>
        <p:cNvGrpSpPr/>
        <p:nvPr/>
      </p:nvGrpSpPr>
      <p:grpSpPr>
        <a:xfrm>
          <a:off x="0" y="0"/>
          <a:ext cx="0" cy="0"/>
          <a:chOff x="0" y="0"/>
          <a:chExt cx="0" cy="0"/>
        </a:xfrm>
      </p:grpSpPr>
      <p:sp>
        <p:nvSpPr>
          <p:cNvPr id="137" name="Google Shape;137;p19"/>
          <p:cNvSpPr txBox="1"/>
          <p:nvPr>
            <p:ph type="title"/>
          </p:nvPr>
        </p:nvSpPr>
        <p:spPr>
          <a:xfrm>
            <a:off x="2328900" y="2605575"/>
            <a:ext cx="1628700" cy="35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8" name="Google Shape;138;p19"/>
          <p:cNvSpPr txBox="1"/>
          <p:nvPr>
            <p:ph idx="1" type="subTitle"/>
          </p:nvPr>
        </p:nvSpPr>
        <p:spPr>
          <a:xfrm>
            <a:off x="2329050" y="3003375"/>
            <a:ext cx="1628400" cy="841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9" name="Google Shape;139;p19"/>
          <p:cNvSpPr txBox="1"/>
          <p:nvPr>
            <p:ph idx="2" type="title"/>
          </p:nvPr>
        </p:nvSpPr>
        <p:spPr>
          <a:xfrm>
            <a:off x="5186400" y="2605575"/>
            <a:ext cx="1628700" cy="35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0" name="Google Shape;140;p19"/>
          <p:cNvSpPr txBox="1"/>
          <p:nvPr>
            <p:ph idx="3" type="subTitle"/>
          </p:nvPr>
        </p:nvSpPr>
        <p:spPr>
          <a:xfrm>
            <a:off x="5186550" y="3003375"/>
            <a:ext cx="1628400" cy="841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41" name="Google Shape;141;p19"/>
          <p:cNvSpPr/>
          <p:nvPr/>
        </p:nvSpPr>
        <p:spPr>
          <a:xfrm rot="-6100423">
            <a:off x="-206523" y="-476627"/>
            <a:ext cx="1499042" cy="2293503"/>
          </a:xfrm>
          <a:custGeom>
            <a:rect b="b" l="l" r="r" t="t"/>
            <a:pathLst>
              <a:path extrusionOk="0" h="65708" w="42947">
                <a:moveTo>
                  <a:pt x="7005" y="0"/>
                </a:moveTo>
                <a:cubicBezTo>
                  <a:pt x="7005" y="0"/>
                  <a:pt x="1" y="11079"/>
                  <a:pt x="8851" y="25405"/>
                </a:cubicBezTo>
                <a:cubicBezTo>
                  <a:pt x="15345" y="35910"/>
                  <a:pt x="26901" y="34955"/>
                  <a:pt x="31390" y="45556"/>
                </a:cubicBezTo>
                <a:cubicBezTo>
                  <a:pt x="35911" y="56157"/>
                  <a:pt x="29002" y="64116"/>
                  <a:pt x="42946" y="65708"/>
                </a:cubicBezTo>
                <a:lnTo>
                  <a:pt x="429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6937425" y="4162300"/>
            <a:ext cx="3030755" cy="1308512"/>
          </a:xfrm>
          <a:custGeom>
            <a:rect b="b" l="l" r="r" t="t"/>
            <a:pathLst>
              <a:path extrusionOk="0" h="35008" w="81085">
                <a:moveTo>
                  <a:pt x="65259" y="1"/>
                </a:moveTo>
                <a:cubicBezTo>
                  <a:pt x="64007" y="1"/>
                  <a:pt x="62682" y="105"/>
                  <a:pt x="61283" y="340"/>
                </a:cubicBezTo>
                <a:cubicBezTo>
                  <a:pt x="47936" y="2573"/>
                  <a:pt x="49901" y="15796"/>
                  <a:pt x="30138" y="15796"/>
                </a:cubicBezTo>
                <a:cubicBezTo>
                  <a:pt x="27086" y="15796"/>
                  <a:pt x="23517" y="15480"/>
                  <a:pt x="19293" y="14761"/>
                </a:cubicBezTo>
                <a:cubicBezTo>
                  <a:pt x="18133" y="14562"/>
                  <a:pt x="17044" y="14469"/>
                  <a:pt x="16020" y="14469"/>
                </a:cubicBezTo>
                <a:cubicBezTo>
                  <a:pt x="811" y="14469"/>
                  <a:pt x="1" y="35008"/>
                  <a:pt x="1" y="35008"/>
                </a:cubicBezTo>
                <a:lnTo>
                  <a:pt x="81084" y="35008"/>
                </a:lnTo>
                <a:lnTo>
                  <a:pt x="81084" y="7343"/>
                </a:lnTo>
                <a:cubicBezTo>
                  <a:pt x="81084" y="7343"/>
                  <a:pt x="75749" y="1"/>
                  <a:pt x="65259"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txBox="1"/>
          <p:nvPr>
            <p:ph idx="4" type="title"/>
          </p:nvPr>
        </p:nvSpPr>
        <p:spPr>
          <a:xfrm>
            <a:off x="1405350" y="579775"/>
            <a:ext cx="6333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9">
    <p:spTree>
      <p:nvGrpSpPr>
        <p:cNvPr id="144" name="Shape 144"/>
        <p:cNvGrpSpPr/>
        <p:nvPr/>
      </p:nvGrpSpPr>
      <p:grpSpPr>
        <a:xfrm>
          <a:off x="0" y="0"/>
          <a:ext cx="0" cy="0"/>
          <a:chOff x="0" y="0"/>
          <a:chExt cx="0" cy="0"/>
        </a:xfrm>
      </p:grpSpPr>
      <p:sp>
        <p:nvSpPr>
          <p:cNvPr id="145" name="Google Shape;145;p20"/>
          <p:cNvSpPr/>
          <p:nvPr/>
        </p:nvSpPr>
        <p:spPr>
          <a:xfrm>
            <a:off x="-300750" y="3709825"/>
            <a:ext cx="2008000" cy="1433675"/>
          </a:xfrm>
          <a:custGeom>
            <a:rect b="b" l="l" r="r" t="t"/>
            <a:pathLst>
              <a:path extrusionOk="0" h="57347" w="80320">
                <a:moveTo>
                  <a:pt x="7225" y="1"/>
                </a:moveTo>
                <a:cubicBezTo>
                  <a:pt x="4359" y="1"/>
                  <a:pt x="1768" y="694"/>
                  <a:pt x="1" y="1859"/>
                </a:cubicBezTo>
                <a:lnTo>
                  <a:pt x="1" y="57347"/>
                </a:lnTo>
                <a:lnTo>
                  <a:pt x="75927" y="57347"/>
                </a:lnTo>
                <a:cubicBezTo>
                  <a:pt x="75927" y="57347"/>
                  <a:pt x="80319" y="33479"/>
                  <a:pt x="58507" y="33479"/>
                </a:cubicBezTo>
                <a:cubicBezTo>
                  <a:pt x="56903" y="33479"/>
                  <a:pt x="55159" y="33608"/>
                  <a:pt x="53260" y="33884"/>
                </a:cubicBezTo>
                <a:cubicBezTo>
                  <a:pt x="49632" y="34412"/>
                  <a:pt x="46604" y="34737"/>
                  <a:pt x="44017" y="34737"/>
                </a:cubicBezTo>
                <a:cubicBezTo>
                  <a:pt x="33802" y="34737"/>
                  <a:pt x="30456" y="29674"/>
                  <a:pt x="24131" y="12046"/>
                </a:cubicBezTo>
                <a:cubicBezTo>
                  <a:pt x="20950" y="3263"/>
                  <a:pt x="13442" y="1"/>
                  <a:pt x="72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rot="-5182666">
            <a:off x="8099637" y="-535060"/>
            <a:ext cx="1064592" cy="1900307"/>
          </a:xfrm>
          <a:custGeom>
            <a:rect b="b" l="l" r="r" t="t"/>
            <a:pathLst>
              <a:path extrusionOk="0" h="60635" w="33969">
                <a:moveTo>
                  <a:pt x="29833" y="1"/>
                </a:moveTo>
                <a:cubicBezTo>
                  <a:pt x="26783" y="1"/>
                  <a:pt x="23912" y="2584"/>
                  <a:pt x="23017" y="11227"/>
                </a:cubicBezTo>
                <a:cubicBezTo>
                  <a:pt x="21680" y="23834"/>
                  <a:pt x="5667" y="26794"/>
                  <a:pt x="2930" y="39783"/>
                </a:cubicBezTo>
                <a:cubicBezTo>
                  <a:pt x="1" y="53599"/>
                  <a:pt x="6463" y="60635"/>
                  <a:pt x="6463" y="60635"/>
                </a:cubicBezTo>
                <a:lnTo>
                  <a:pt x="33969" y="60635"/>
                </a:lnTo>
                <a:lnTo>
                  <a:pt x="33969" y="1295"/>
                </a:lnTo>
                <a:cubicBezTo>
                  <a:pt x="32668" y="544"/>
                  <a:pt x="31231" y="1"/>
                  <a:pt x="298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txBox="1"/>
          <p:nvPr>
            <p:ph type="title"/>
          </p:nvPr>
        </p:nvSpPr>
        <p:spPr>
          <a:xfrm>
            <a:off x="1049882" y="2841800"/>
            <a:ext cx="1690200" cy="50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8" name="Google Shape;148;p20"/>
          <p:cNvSpPr txBox="1"/>
          <p:nvPr>
            <p:ph idx="1" type="subTitle"/>
          </p:nvPr>
        </p:nvSpPr>
        <p:spPr>
          <a:xfrm>
            <a:off x="1051519" y="3216825"/>
            <a:ext cx="1690200" cy="90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solidFill>
                  <a:schemeClr val="dk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49" name="Google Shape;149;p20"/>
          <p:cNvSpPr txBox="1"/>
          <p:nvPr>
            <p:ph idx="2" type="title"/>
          </p:nvPr>
        </p:nvSpPr>
        <p:spPr>
          <a:xfrm>
            <a:off x="2829707" y="2841800"/>
            <a:ext cx="1690200" cy="50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0" name="Google Shape;150;p20"/>
          <p:cNvSpPr txBox="1"/>
          <p:nvPr>
            <p:ph idx="3" type="subTitle"/>
          </p:nvPr>
        </p:nvSpPr>
        <p:spPr>
          <a:xfrm>
            <a:off x="2830526" y="3216825"/>
            <a:ext cx="1690200" cy="90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51" name="Google Shape;151;p20"/>
          <p:cNvSpPr txBox="1"/>
          <p:nvPr>
            <p:ph idx="4" type="title"/>
          </p:nvPr>
        </p:nvSpPr>
        <p:spPr>
          <a:xfrm>
            <a:off x="4607510" y="2841800"/>
            <a:ext cx="1690200" cy="50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2" name="Google Shape;152;p20"/>
          <p:cNvSpPr txBox="1"/>
          <p:nvPr>
            <p:ph idx="5" type="subTitle"/>
          </p:nvPr>
        </p:nvSpPr>
        <p:spPr>
          <a:xfrm>
            <a:off x="4607510" y="3216825"/>
            <a:ext cx="1690200" cy="90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53" name="Google Shape;153;p20"/>
          <p:cNvSpPr txBox="1"/>
          <p:nvPr>
            <p:ph idx="6" type="title"/>
          </p:nvPr>
        </p:nvSpPr>
        <p:spPr>
          <a:xfrm>
            <a:off x="6403918" y="2841800"/>
            <a:ext cx="1690200" cy="50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4" name="Google Shape;154;p20"/>
          <p:cNvSpPr txBox="1"/>
          <p:nvPr>
            <p:ph idx="7" type="subTitle"/>
          </p:nvPr>
        </p:nvSpPr>
        <p:spPr>
          <a:xfrm>
            <a:off x="6403918" y="3216825"/>
            <a:ext cx="1690200" cy="90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55" name="Google Shape;155;p20"/>
          <p:cNvSpPr txBox="1"/>
          <p:nvPr>
            <p:ph hasCustomPrompt="1" idx="8" type="title"/>
          </p:nvPr>
        </p:nvSpPr>
        <p:spPr>
          <a:xfrm>
            <a:off x="1387832" y="1660825"/>
            <a:ext cx="1014300" cy="83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500"/>
              <a:buNone/>
              <a:defRPr sz="4500"/>
            </a:lvl1pPr>
            <a:lvl2pPr lvl="1" rtl="0" algn="ctr">
              <a:spcBef>
                <a:spcPts val="0"/>
              </a:spcBef>
              <a:spcAft>
                <a:spcPts val="0"/>
              </a:spcAft>
              <a:buClr>
                <a:srgbClr val="000000"/>
              </a:buClr>
              <a:buSzPts val="4500"/>
              <a:buNone/>
              <a:defRPr sz="4500">
                <a:solidFill>
                  <a:srgbClr val="000000"/>
                </a:solidFill>
              </a:defRPr>
            </a:lvl2pPr>
            <a:lvl3pPr lvl="2" rtl="0" algn="ctr">
              <a:spcBef>
                <a:spcPts val="0"/>
              </a:spcBef>
              <a:spcAft>
                <a:spcPts val="0"/>
              </a:spcAft>
              <a:buClr>
                <a:srgbClr val="000000"/>
              </a:buClr>
              <a:buSzPts val="4500"/>
              <a:buNone/>
              <a:defRPr sz="4500">
                <a:solidFill>
                  <a:srgbClr val="000000"/>
                </a:solidFill>
              </a:defRPr>
            </a:lvl3pPr>
            <a:lvl4pPr lvl="3" rtl="0" algn="ctr">
              <a:spcBef>
                <a:spcPts val="0"/>
              </a:spcBef>
              <a:spcAft>
                <a:spcPts val="0"/>
              </a:spcAft>
              <a:buClr>
                <a:srgbClr val="000000"/>
              </a:buClr>
              <a:buSzPts val="4500"/>
              <a:buNone/>
              <a:defRPr sz="4500">
                <a:solidFill>
                  <a:srgbClr val="000000"/>
                </a:solidFill>
              </a:defRPr>
            </a:lvl4pPr>
            <a:lvl5pPr lvl="4" rtl="0" algn="ctr">
              <a:spcBef>
                <a:spcPts val="0"/>
              </a:spcBef>
              <a:spcAft>
                <a:spcPts val="0"/>
              </a:spcAft>
              <a:buClr>
                <a:srgbClr val="000000"/>
              </a:buClr>
              <a:buSzPts val="4500"/>
              <a:buNone/>
              <a:defRPr sz="4500">
                <a:solidFill>
                  <a:srgbClr val="000000"/>
                </a:solidFill>
              </a:defRPr>
            </a:lvl5pPr>
            <a:lvl6pPr lvl="5" rtl="0" algn="ctr">
              <a:spcBef>
                <a:spcPts val="0"/>
              </a:spcBef>
              <a:spcAft>
                <a:spcPts val="0"/>
              </a:spcAft>
              <a:buClr>
                <a:srgbClr val="000000"/>
              </a:buClr>
              <a:buSzPts val="4500"/>
              <a:buNone/>
              <a:defRPr sz="4500">
                <a:solidFill>
                  <a:srgbClr val="000000"/>
                </a:solidFill>
              </a:defRPr>
            </a:lvl6pPr>
            <a:lvl7pPr lvl="6" rtl="0" algn="ctr">
              <a:spcBef>
                <a:spcPts val="0"/>
              </a:spcBef>
              <a:spcAft>
                <a:spcPts val="0"/>
              </a:spcAft>
              <a:buClr>
                <a:srgbClr val="000000"/>
              </a:buClr>
              <a:buSzPts val="4500"/>
              <a:buNone/>
              <a:defRPr sz="4500">
                <a:solidFill>
                  <a:srgbClr val="000000"/>
                </a:solidFill>
              </a:defRPr>
            </a:lvl7pPr>
            <a:lvl8pPr lvl="7" rtl="0" algn="ctr">
              <a:spcBef>
                <a:spcPts val="0"/>
              </a:spcBef>
              <a:spcAft>
                <a:spcPts val="0"/>
              </a:spcAft>
              <a:buClr>
                <a:srgbClr val="000000"/>
              </a:buClr>
              <a:buSzPts val="4500"/>
              <a:buNone/>
              <a:defRPr sz="4500">
                <a:solidFill>
                  <a:srgbClr val="000000"/>
                </a:solidFill>
              </a:defRPr>
            </a:lvl8pPr>
            <a:lvl9pPr lvl="8" rtl="0" algn="ctr">
              <a:spcBef>
                <a:spcPts val="0"/>
              </a:spcBef>
              <a:spcAft>
                <a:spcPts val="0"/>
              </a:spcAft>
              <a:buClr>
                <a:srgbClr val="000000"/>
              </a:buClr>
              <a:buSzPts val="4500"/>
              <a:buNone/>
              <a:defRPr sz="4500">
                <a:solidFill>
                  <a:srgbClr val="000000"/>
                </a:solidFill>
              </a:defRPr>
            </a:lvl9pPr>
          </a:lstStyle>
          <a:p>
            <a:r>
              <a:t>xx%</a:t>
            </a:r>
          </a:p>
        </p:txBody>
      </p:sp>
      <p:sp>
        <p:nvSpPr>
          <p:cNvPr id="156" name="Google Shape;156;p20"/>
          <p:cNvSpPr txBox="1"/>
          <p:nvPr>
            <p:ph hasCustomPrompt="1" idx="9" type="title"/>
          </p:nvPr>
        </p:nvSpPr>
        <p:spPr>
          <a:xfrm>
            <a:off x="3167657" y="1660825"/>
            <a:ext cx="1014300" cy="83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500"/>
              <a:buNone/>
              <a:defRPr sz="4500"/>
            </a:lvl1pPr>
            <a:lvl2pPr lvl="1" rtl="0" algn="ctr">
              <a:spcBef>
                <a:spcPts val="0"/>
              </a:spcBef>
              <a:spcAft>
                <a:spcPts val="0"/>
              </a:spcAft>
              <a:buClr>
                <a:srgbClr val="000000"/>
              </a:buClr>
              <a:buSzPts val="4500"/>
              <a:buNone/>
              <a:defRPr sz="4500">
                <a:solidFill>
                  <a:srgbClr val="000000"/>
                </a:solidFill>
              </a:defRPr>
            </a:lvl2pPr>
            <a:lvl3pPr lvl="2" rtl="0" algn="ctr">
              <a:spcBef>
                <a:spcPts val="0"/>
              </a:spcBef>
              <a:spcAft>
                <a:spcPts val="0"/>
              </a:spcAft>
              <a:buClr>
                <a:srgbClr val="000000"/>
              </a:buClr>
              <a:buSzPts val="4500"/>
              <a:buNone/>
              <a:defRPr sz="4500">
                <a:solidFill>
                  <a:srgbClr val="000000"/>
                </a:solidFill>
              </a:defRPr>
            </a:lvl3pPr>
            <a:lvl4pPr lvl="3" rtl="0" algn="ctr">
              <a:spcBef>
                <a:spcPts val="0"/>
              </a:spcBef>
              <a:spcAft>
                <a:spcPts val="0"/>
              </a:spcAft>
              <a:buClr>
                <a:srgbClr val="000000"/>
              </a:buClr>
              <a:buSzPts val="4500"/>
              <a:buNone/>
              <a:defRPr sz="4500">
                <a:solidFill>
                  <a:srgbClr val="000000"/>
                </a:solidFill>
              </a:defRPr>
            </a:lvl4pPr>
            <a:lvl5pPr lvl="4" rtl="0" algn="ctr">
              <a:spcBef>
                <a:spcPts val="0"/>
              </a:spcBef>
              <a:spcAft>
                <a:spcPts val="0"/>
              </a:spcAft>
              <a:buClr>
                <a:srgbClr val="000000"/>
              </a:buClr>
              <a:buSzPts val="4500"/>
              <a:buNone/>
              <a:defRPr sz="4500">
                <a:solidFill>
                  <a:srgbClr val="000000"/>
                </a:solidFill>
              </a:defRPr>
            </a:lvl5pPr>
            <a:lvl6pPr lvl="5" rtl="0" algn="ctr">
              <a:spcBef>
                <a:spcPts val="0"/>
              </a:spcBef>
              <a:spcAft>
                <a:spcPts val="0"/>
              </a:spcAft>
              <a:buClr>
                <a:srgbClr val="000000"/>
              </a:buClr>
              <a:buSzPts val="4500"/>
              <a:buNone/>
              <a:defRPr sz="4500">
                <a:solidFill>
                  <a:srgbClr val="000000"/>
                </a:solidFill>
              </a:defRPr>
            </a:lvl6pPr>
            <a:lvl7pPr lvl="6" rtl="0" algn="ctr">
              <a:spcBef>
                <a:spcPts val="0"/>
              </a:spcBef>
              <a:spcAft>
                <a:spcPts val="0"/>
              </a:spcAft>
              <a:buClr>
                <a:srgbClr val="000000"/>
              </a:buClr>
              <a:buSzPts val="4500"/>
              <a:buNone/>
              <a:defRPr sz="4500">
                <a:solidFill>
                  <a:srgbClr val="000000"/>
                </a:solidFill>
              </a:defRPr>
            </a:lvl7pPr>
            <a:lvl8pPr lvl="7" rtl="0" algn="ctr">
              <a:spcBef>
                <a:spcPts val="0"/>
              </a:spcBef>
              <a:spcAft>
                <a:spcPts val="0"/>
              </a:spcAft>
              <a:buClr>
                <a:srgbClr val="000000"/>
              </a:buClr>
              <a:buSzPts val="4500"/>
              <a:buNone/>
              <a:defRPr sz="4500">
                <a:solidFill>
                  <a:srgbClr val="000000"/>
                </a:solidFill>
              </a:defRPr>
            </a:lvl8pPr>
            <a:lvl9pPr lvl="8" rtl="0" algn="ctr">
              <a:spcBef>
                <a:spcPts val="0"/>
              </a:spcBef>
              <a:spcAft>
                <a:spcPts val="0"/>
              </a:spcAft>
              <a:buClr>
                <a:srgbClr val="000000"/>
              </a:buClr>
              <a:buSzPts val="4500"/>
              <a:buNone/>
              <a:defRPr sz="4500">
                <a:solidFill>
                  <a:srgbClr val="000000"/>
                </a:solidFill>
              </a:defRPr>
            </a:lvl9pPr>
          </a:lstStyle>
          <a:p>
            <a:r>
              <a:t>xx%</a:t>
            </a:r>
          </a:p>
        </p:txBody>
      </p:sp>
      <p:sp>
        <p:nvSpPr>
          <p:cNvPr id="157" name="Google Shape;157;p20"/>
          <p:cNvSpPr txBox="1"/>
          <p:nvPr>
            <p:ph hasCustomPrompt="1" idx="13" type="title"/>
          </p:nvPr>
        </p:nvSpPr>
        <p:spPr>
          <a:xfrm>
            <a:off x="4945460" y="1660825"/>
            <a:ext cx="1014300" cy="83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500"/>
              <a:buNone/>
              <a:defRPr sz="4500"/>
            </a:lvl1pPr>
            <a:lvl2pPr lvl="1" rtl="0" algn="ctr">
              <a:spcBef>
                <a:spcPts val="0"/>
              </a:spcBef>
              <a:spcAft>
                <a:spcPts val="0"/>
              </a:spcAft>
              <a:buClr>
                <a:srgbClr val="000000"/>
              </a:buClr>
              <a:buSzPts val="4500"/>
              <a:buNone/>
              <a:defRPr sz="4500">
                <a:solidFill>
                  <a:srgbClr val="000000"/>
                </a:solidFill>
              </a:defRPr>
            </a:lvl2pPr>
            <a:lvl3pPr lvl="2" rtl="0" algn="ctr">
              <a:spcBef>
                <a:spcPts val="0"/>
              </a:spcBef>
              <a:spcAft>
                <a:spcPts val="0"/>
              </a:spcAft>
              <a:buClr>
                <a:srgbClr val="000000"/>
              </a:buClr>
              <a:buSzPts val="4500"/>
              <a:buNone/>
              <a:defRPr sz="4500">
                <a:solidFill>
                  <a:srgbClr val="000000"/>
                </a:solidFill>
              </a:defRPr>
            </a:lvl3pPr>
            <a:lvl4pPr lvl="3" rtl="0" algn="ctr">
              <a:spcBef>
                <a:spcPts val="0"/>
              </a:spcBef>
              <a:spcAft>
                <a:spcPts val="0"/>
              </a:spcAft>
              <a:buClr>
                <a:srgbClr val="000000"/>
              </a:buClr>
              <a:buSzPts val="4500"/>
              <a:buNone/>
              <a:defRPr sz="4500">
                <a:solidFill>
                  <a:srgbClr val="000000"/>
                </a:solidFill>
              </a:defRPr>
            </a:lvl4pPr>
            <a:lvl5pPr lvl="4" rtl="0" algn="ctr">
              <a:spcBef>
                <a:spcPts val="0"/>
              </a:spcBef>
              <a:spcAft>
                <a:spcPts val="0"/>
              </a:spcAft>
              <a:buClr>
                <a:srgbClr val="000000"/>
              </a:buClr>
              <a:buSzPts val="4500"/>
              <a:buNone/>
              <a:defRPr sz="4500">
                <a:solidFill>
                  <a:srgbClr val="000000"/>
                </a:solidFill>
              </a:defRPr>
            </a:lvl5pPr>
            <a:lvl6pPr lvl="5" rtl="0" algn="ctr">
              <a:spcBef>
                <a:spcPts val="0"/>
              </a:spcBef>
              <a:spcAft>
                <a:spcPts val="0"/>
              </a:spcAft>
              <a:buClr>
                <a:srgbClr val="000000"/>
              </a:buClr>
              <a:buSzPts val="4500"/>
              <a:buNone/>
              <a:defRPr sz="4500">
                <a:solidFill>
                  <a:srgbClr val="000000"/>
                </a:solidFill>
              </a:defRPr>
            </a:lvl6pPr>
            <a:lvl7pPr lvl="6" rtl="0" algn="ctr">
              <a:spcBef>
                <a:spcPts val="0"/>
              </a:spcBef>
              <a:spcAft>
                <a:spcPts val="0"/>
              </a:spcAft>
              <a:buClr>
                <a:srgbClr val="000000"/>
              </a:buClr>
              <a:buSzPts val="4500"/>
              <a:buNone/>
              <a:defRPr sz="4500">
                <a:solidFill>
                  <a:srgbClr val="000000"/>
                </a:solidFill>
              </a:defRPr>
            </a:lvl7pPr>
            <a:lvl8pPr lvl="7" rtl="0" algn="ctr">
              <a:spcBef>
                <a:spcPts val="0"/>
              </a:spcBef>
              <a:spcAft>
                <a:spcPts val="0"/>
              </a:spcAft>
              <a:buClr>
                <a:srgbClr val="000000"/>
              </a:buClr>
              <a:buSzPts val="4500"/>
              <a:buNone/>
              <a:defRPr sz="4500">
                <a:solidFill>
                  <a:srgbClr val="000000"/>
                </a:solidFill>
              </a:defRPr>
            </a:lvl8pPr>
            <a:lvl9pPr lvl="8" rtl="0" algn="ctr">
              <a:spcBef>
                <a:spcPts val="0"/>
              </a:spcBef>
              <a:spcAft>
                <a:spcPts val="0"/>
              </a:spcAft>
              <a:buClr>
                <a:srgbClr val="000000"/>
              </a:buClr>
              <a:buSzPts val="4500"/>
              <a:buNone/>
              <a:defRPr sz="4500">
                <a:solidFill>
                  <a:srgbClr val="000000"/>
                </a:solidFill>
              </a:defRPr>
            </a:lvl9pPr>
          </a:lstStyle>
          <a:p>
            <a:r>
              <a:t>xx%</a:t>
            </a:r>
          </a:p>
        </p:txBody>
      </p:sp>
      <p:sp>
        <p:nvSpPr>
          <p:cNvPr id="158" name="Google Shape;158;p20"/>
          <p:cNvSpPr txBox="1"/>
          <p:nvPr>
            <p:ph hasCustomPrompt="1" idx="14" type="title"/>
          </p:nvPr>
        </p:nvSpPr>
        <p:spPr>
          <a:xfrm>
            <a:off x="6741868" y="1660825"/>
            <a:ext cx="1014300" cy="83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500"/>
              <a:buNone/>
              <a:defRPr sz="4500"/>
            </a:lvl1pPr>
            <a:lvl2pPr lvl="1" rtl="0" algn="ctr">
              <a:spcBef>
                <a:spcPts val="0"/>
              </a:spcBef>
              <a:spcAft>
                <a:spcPts val="0"/>
              </a:spcAft>
              <a:buClr>
                <a:srgbClr val="000000"/>
              </a:buClr>
              <a:buSzPts val="4500"/>
              <a:buNone/>
              <a:defRPr sz="4500">
                <a:solidFill>
                  <a:srgbClr val="000000"/>
                </a:solidFill>
              </a:defRPr>
            </a:lvl2pPr>
            <a:lvl3pPr lvl="2" rtl="0" algn="ctr">
              <a:spcBef>
                <a:spcPts val="0"/>
              </a:spcBef>
              <a:spcAft>
                <a:spcPts val="0"/>
              </a:spcAft>
              <a:buClr>
                <a:srgbClr val="000000"/>
              </a:buClr>
              <a:buSzPts val="4500"/>
              <a:buNone/>
              <a:defRPr sz="4500">
                <a:solidFill>
                  <a:srgbClr val="000000"/>
                </a:solidFill>
              </a:defRPr>
            </a:lvl3pPr>
            <a:lvl4pPr lvl="3" rtl="0" algn="ctr">
              <a:spcBef>
                <a:spcPts val="0"/>
              </a:spcBef>
              <a:spcAft>
                <a:spcPts val="0"/>
              </a:spcAft>
              <a:buClr>
                <a:srgbClr val="000000"/>
              </a:buClr>
              <a:buSzPts val="4500"/>
              <a:buNone/>
              <a:defRPr sz="4500">
                <a:solidFill>
                  <a:srgbClr val="000000"/>
                </a:solidFill>
              </a:defRPr>
            </a:lvl4pPr>
            <a:lvl5pPr lvl="4" rtl="0" algn="ctr">
              <a:spcBef>
                <a:spcPts val="0"/>
              </a:spcBef>
              <a:spcAft>
                <a:spcPts val="0"/>
              </a:spcAft>
              <a:buClr>
                <a:srgbClr val="000000"/>
              </a:buClr>
              <a:buSzPts val="4500"/>
              <a:buNone/>
              <a:defRPr sz="4500">
                <a:solidFill>
                  <a:srgbClr val="000000"/>
                </a:solidFill>
              </a:defRPr>
            </a:lvl5pPr>
            <a:lvl6pPr lvl="5" rtl="0" algn="ctr">
              <a:spcBef>
                <a:spcPts val="0"/>
              </a:spcBef>
              <a:spcAft>
                <a:spcPts val="0"/>
              </a:spcAft>
              <a:buClr>
                <a:srgbClr val="000000"/>
              </a:buClr>
              <a:buSzPts val="4500"/>
              <a:buNone/>
              <a:defRPr sz="4500">
                <a:solidFill>
                  <a:srgbClr val="000000"/>
                </a:solidFill>
              </a:defRPr>
            </a:lvl6pPr>
            <a:lvl7pPr lvl="6" rtl="0" algn="ctr">
              <a:spcBef>
                <a:spcPts val="0"/>
              </a:spcBef>
              <a:spcAft>
                <a:spcPts val="0"/>
              </a:spcAft>
              <a:buClr>
                <a:srgbClr val="000000"/>
              </a:buClr>
              <a:buSzPts val="4500"/>
              <a:buNone/>
              <a:defRPr sz="4500">
                <a:solidFill>
                  <a:srgbClr val="000000"/>
                </a:solidFill>
              </a:defRPr>
            </a:lvl7pPr>
            <a:lvl8pPr lvl="7" rtl="0" algn="ctr">
              <a:spcBef>
                <a:spcPts val="0"/>
              </a:spcBef>
              <a:spcAft>
                <a:spcPts val="0"/>
              </a:spcAft>
              <a:buClr>
                <a:srgbClr val="000000"/>
              </a:buClr>
              <a:buSzPts val="4500"/>
              <a:buNone/>
              <a:defRPr sz="4500">
                <a:solidFill>
                  <a:srgbClr val="000000"/>
                </a:solidFill>
              </a:defRPr>
            </a:lvl8pPr>
            <a:lvl9pPr lvl="8" rtl="0" algn="ctr">
              <a:spcBef>
                <a:spcPts val="0"/>
              </a:spcBef>
              <a:spcAft>
                <a:spcPts val="0"/>
              </a:spcAft>
              <a:buClr>
                <a:srgbClr val="000000"/>
              </a:buClr>
              <a:buSzPts val="4500"/>
              <a:buNone/>
              <a:defRPr sz="4500">
                <a:solidFill>
                  <a:srgbClr val="000000"/>
                </a:solidFill>
              </a:defRPr>
            </a:lvl9pPr>
          </a:lstStyle>
          <a:p>
            <a:r>
              <a:t>xx%</a:t>
            </a:r>
          </a:p>
        </p:txBody>
      </p:sp>
      <p:sp>
        <p:nvSpPr>
          <p:cNvPr id="159" name="Google Shape;159;p20"/>
          <p:cNvSpPr txBox="1"/>
          <p:nvPr>
            <p:ph idx="15" type="title"/>
          </p:nvPr>
        </p:nvSpPr>
        <p:spPr>
          <a:xfrm>
            <a:off x="1405350" y="579775"/>
            <a:ext cx="6333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549400" y="2142525"/>
            <a:ext cx="4045200" cy="717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7" name="Google Shape;17;p3"/>
          <p:cNvSpPr txBox="1"/>
          <p:nvPr>
            <p:ph idx="1" type="subTitle"/>
          </p:nvPr>
        </p:nvSpPr>
        <p:spPr>
          <a:xfrm>
            <a:off x="2998650" y="2949850"/>
            <a:ext cx="3146700" cy="71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8" name="Google Shape;18;p3"/>
          <p:cNvSpPr/>
          <p:nvPr/>
        </p:nvSpPr>
        <p:spPr>
          <a:xfrm rot="-9684296">
            <a:off x="-722005" y="4056948"/>
            <a:ext cx="2680802" cy="1464917"/>
          </a:xfrm>
          <a:custGeom>
            <a:rect b="b" l="l" r="r" t="t"/>
            <a:pathLst>
              <a:path extrusionOk="0" h="36724" w="67205">
                <a:moveTo>
                  <a:pt x="6431" y="0"/>
                </a:moveTo>
                <a:cubicBezTo>
                  <a:pt x="6431" y="0"/>
                  <a:pt x="1" y="10824"/>
                  <a:pt x="9901" y="19961"/>
                </a:cubicBezTo>
                <a:cubicBezTo>
                  <a:pt x="13360" y="23155"/>
                  <a:pt x="16863" y="24125"/>
                  <a:pt x="20360" y="24125"/>
                </a:cubicBezTo>
                <a:cubicBezTo>
                  <a:pt x="25778" y="24125"/>
                  <a:pt x="31182" y="21796"/>
                  <a:pt x="36385" y="21796"/>
                </a:cubicBezTo>
                <a:cubicBezTo>
                  <a:pt x="39540" y="21796"/>
                  <a:pt x="42622" y="22653"/>
                  <a:pt x="45588" y="25405"/>
                </a:cubicBezTo>
                <a:cubicBezTo>
                  <a:pt x="54037" y="33219"/>
                  <a:pt x="59926" y="36724"/>
                  <a:pt x="65479" y="36724"/>
                </a:cubicBezTo>
                <a:cubicBezTo>
                  <a:pt x="66057" y="36724"/>
                  <a:pt x="66631" y="36686"/>
                  <a:pt x="67204" y="36611"/>
                </a:cubicBezTo>
                <a:lnTo>
                  <a:pt x="67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869587">
            <a:off x="4774330" y="4137306"/>
            <a:ext cx="5308711" cy="2292007"/>
          </a:xfrm>
          <a:custGeom>
            <a:rect b="b" l="l" r="r" t="t"/>
            <a:pathLst>
              <a:path extrusionOk="0" h="35008" w="81085">
                <a:moveTo>
                  <a:pt x="65259" y="1"/>
                </a:moveTo>
                <a:cubicBezTo>
                  <a:pt x="64007" y="1"/>
                  <a:pt x="62682" y="105"/>
                  <a:pt x="61283" y="340"/>
                </a:cubicBezTo>
                <a:cubicBezTo>
                  <a:pt x="47936" y="2573"/>
                  <a:pt x="49901" y="15796"/>
                  <a:pt x="30138" y="15796"/>
                </a:cubicBezTo>
                <a:cubicBezTo>
                  <a:pt x="27086" y="15796"/>
                  <a:pt x="23517" y="15480"/>
                  <a:pt x="19293" y="14761"/>
                </a:cubicBezTo>
                <a:cubicBezTo>
                  <a:pt x="18133" y="14562"/>
                  <a:pt x="17044" y="14469"/>
                  <a:pt x="16020" y="14469"/>
                </a:cubicBezTo>
                <a:cubicBezTo>
                  <a:pt x="811" y="14469"/>
                  <a:pt x="1" y="35008"/>
                  <a:pt x="1" y="35008"/>
                </a:cubicBezTo>
                <a:lnTo>
                  <a:pt x="81084" y="35008"/>
                </a:lnTo>
                <a:lnTo>
                  <a:pt x="81084" y="7343"/>
                </a:lnTo>
                <a:cubicBezTo>
                  <a:pt x="81084" y="7343"/>
                  <a:pt x="75749" y="1"/>
                  <a:pt x="652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7342325" y="-990600"/>
            <a:ext cx="2134359" cy="3265523"/>
          </a:xfrm>
          <a:custGeom>
            <a:rect b="b" l="l" r="r" t="t"/>
            <a:pathLst>
              <a:path extrusionOk="0" h="65708" w="42947">
                <a:moveTo>
                  <a:pt x="7005" y="0"/>
                </a:moveTo>
                <a:cubicBezTo>
                  <a:pt x="7005" y="0"/>
                  <a:pt x="1" y="11079"/>
                  <a:pt x="8851" y="25405"/>
                </a:cubicBezTo>
                <a:cubicBezTo>
                  <a:pt x="15345" y="35910"/>
                  <a:pt x="26901" y="34955"/>
                  <a:pt x="31390" y="45556"/>
                </a:cubicBezTo>
                <a:cubicBezTo>
                  <a:pt x="35911" y="56157"/>
                  <a:pt x="29002" y="64116"/>
                  <a:pt x="42946" y="65708"/>
                </a:cubicBezTo>
                <a:lnTo>
                  <a:pt x="429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6023508">
            <a:off x="-352410" y="-2650811"/>
            <a:ext cx="2579648" cy="4353180"/>
          </a:xfrm>
          <a:custGeom>
            <a:rect b="b" l="l" r="r" t="t"/>
            <a:pathLst>
              <a:path extrusionOk="0" h="23156" w="13722">
                <a:moveTo>
                  <a:pt x="4286" y="0"/>
                </a:moveTo>
                <a:cubicBezTo>
                  <a:pt x="4174" y="0"/>
                  <a:pt x="4061" y="4"/>
                  <a:pt x="3948" y="11"/>
                </a:cubicBezTo>
                <a:cubicBezTo>
                  <a:pt x="3948" y="11"/>
                  <a:pt x="3919" y="10"/>
                  <a:pt x="3866" y="10"/>
                </a:cubicBezTo>
                <a:cubicBezTo>
                  <a:pt x="3354" y="10"/>
                  <a:pt x="608" y="166"/>
                  <a:pt x="319" y="3513"/>
                </a:cubicBezTo>
                <a:cubicBezTo>
                  <a:pt x="1" y="7174"/>
                  <a:pt x="3121" y="8225"/>
                  <a:pt x="2261" y="12140"/>
                </a:cubicBezTo>
                <a:cubicBezTo>
                  <a:pt x="1404" y="16047"/>
                  <a:pt x="261" y="23155"/>
                  <a:pt x="6612" y="23155"/>
                </a:cubicBezTo>
                <a:cubicBezTo>
                  <a:pt x="6626" y="23155"/>
                  <a:pt x="6640" y="23155"/>
                  <a:pt x="6654" y="23155"/>
                </a:cubicBezTo>
                <a:cubicBezTo>
                  <a:pt x="12448" y="23123"/>
                  <a:pt x="13722" y="16056"/>
                  <a:pt x="13053" y="10517"/>
                </a:cubicBezTo>
                <a:cubicBezTo>
                  <a:pt x="12402" y="5304"/>
                  <a:pt x="8605" y="0"/>
                  <a:pt x="42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0">
    <p:spTree>
      <p:nvGrpSpPr>
        <p:cNvPr id="160" name="Shape 160"/>
        <p:cNvGrpSpPr/>
        <p:nvPr/>
      </p:nvGrpSpPr>
      <p:grpSpPr>
        <a:xfrm>
          <a:off x="0" y="0"/>
          <a:ext cx="0" cy="0"/>
          <a:chOff x="0" y="0"/>
          <a:chExt cx="0" cy="0"/>
        </a:xfrm>
      </p:grpSpPr>
      <p:sp>
        <p:nvSpPr>
          <p:cNvPr id="161" name="Google Shape;161;p21"/>
          <p:cNvSpPr/>
          <p:nvPr/>
        </p:nvSpPr>
        <p:spPr>
          <a:xfrm rot="-1990915">
            <a:off x="7657612" y="-916988"/>
            <a:ext cx="1590390" cy="2290536"/>
          </a:xfrm>
          <a:custGeom>
            <a:rect b="b" l="l" r="r" t="t"/>
            <a:pathLst>
              <a:path extrusionOk="0" h="70596" w="49017">
                <a:moveTo>
                  <a:pt x="20418" y="0"/>
                </a:moveTo>
                <a:cubicBezTo>
                  <a:pt x="17761" y="0"/>
                  <a:pt x="14904" y="574"/>
                  <a:pt x="11843" y="1836"/>
                </a:cubicBezTo>
                <a:cubicBezTo>
                  <a:pt x="6335" y="4128"/>
                  <a:pt x="0" y="11386"/>
                  <a:pt x="1783" y="22210"/>
                </a:cubicBezTo>
                <a:cubicBezTo>
                  <a:pt x="3566" y="33002"/>
                  <a:pt x="19197" y="39623"/>
                  <a:pt x="22476" y="48123"/>
                </a:cubicBezTo>
                <a:cubicBezTo>
                  <a:pt x="25787" y="56655"/>
                  <a:pt x="23049" y="66110"/>
                  <a:pt x="29893" y="69325"/>
                </a:cubicBezTo>
                <a:cubicBezTo>
                  <a:pt x="31707" y="70180"/>
                  <a:pt x="33465" y="70596"/>
                  <a:pt x="35128" y="70596"/>
                </a:cubicBezTo>
                <a:cubicBezTo>
                  <a:pt x="43185" y="70596"/>
                  <a:pt x="49016" y="60848"/>
                  <a:pt x="48198" y="44144"/>
                </a:cubicBezTo>
                <a:cubicBezTo>
                  <a:pt x="47310" y="26548"/>
                  <a:pt x="38486" y="0"/>
                  <a:pt x="20418" y="0"/>
                </a:cubicBezTo>
                <a:close/>
              </a:path>
            </a:pathLst>
          </a:custGeom>
          <a:solidFill>
            <a:srgbClr val="FFAC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rot="10513136">
            <a:off x="-194679" y="3170761"/>
            <a:ext cx="1465943" cy="2242862"/>
          </a:xfrm>
          <a:custGeom>
            <a:rect b="b" l="l" r="r" t="t"/>
            <a:pathLst>
              <a:path extrusionOk="0" h="65708" w="42947">
                <a:moveTo>
                  <a:pt x="7005" y="0"/>
                </a:moveTo>
                <a:cubicBezTo>
                  <a:pt x="7005" y="0"/>
                  <a:pt x="1" y="11079"/>
                  <a:pt x="8851" y="25405"/>
                </a:cubicBezTo>
                <a:cubicBezTo>
                  <a:pt x="15345" y="35910"/>
                  <a:pt x="26901" y="34955"/>
                  <a:pt x="31390" y="45556"/>
                </a:cubicBezTo>
                <a:cubicBezTo>
                  <a:pt x="35911" y="56157"/>
                  <a:pt x="29002" y="64116"/>
                  <a:pt x="42946" y="65708"/>
                </a:cubicBezTo>
                <a:lnTo>
                  <a:pt x="429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txBox="1"/>
          <p:nvPr>
            <p:ph idx="1" type="subTitle"/>
          </p:nvPr>
        </p:nvSpPr>
        <p:spPr>
          <a:xfrm>
            <a:off x="5099664" y="1718338"/>
            <a:ext cx="3392700" cy="10929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800"/>
            </a:lvl1pPr>
            <a:lvl2pPr lvl="1" algn="r">
              <a:spcBef>
                <a:spcPts val="0"/>
              </a:spcBef>
              <a:spcAft>
                <a:spcPts val="0"/>
              </a:spcAft>
              <a:buSzPts val="1800"/>
              <a:buNone/>
              <a:defRPr sz="1800"/>
            </a:lvl2pPr>
            <a:lvl3pPr lvl="2" algn="r">
              <a:spcBef>
                <a:spcPts val="0"/>
              </a:spcBef>
              <a:spcAft>
                <a:spcPts val="0"/>
              </a:spcAft>
              <a:buSzPts val="1800"/>
              <a:buNone/>
              <a:defRPr sz="1800"/>
            </a:lvl3pPr>
            <a:lvl4pPr lvl="3" algn="r">
              <a:spcBef>
                <a:spcPts val="0"/>
              </a:spcBef>
              <a:spcAft>
                <a:spcPts val="0"/>
              </a:spcAft>
              <a:buSzPts val="1800"/>
              <a:buNone/>
              <a:defRPr sz="1800"/>
            </a:lvl4pPr>
            <a:lvl5pPr lvl="4" algn="r">
              <a:spcBef>
                <a:spcPts val="0"/>
              </a:spcBef>
              <a:spcAft>
                <a:spcPts val="0"/>
              </a:spcAft>
              <a:buSzPts val="1800"/>
              <a:buNone/>
              <a:defRPr sz="1800"/>
            </a:lvl5pPr>
            <a:lvl6pPr lvl="5" algn="r">
              <a:spcBef>
                <a:spcPts val="0"/>
              </a:spcBef>
              <a:spcAft>
                <a:spcPts val="0"/>
              </a:spcAft>
              <a:buSzPts val="1800"/>
              <a:buNone/>
              <a:defRPr sz="1800"/>
            </a:lvl6pPr>
            <a:lvl7pPr lvl="6" algn="r">
              <a:spcBef>
                <a:spcPts val="0"/>
              </a:spcBef>
              <a:spcAft>
                <a:spcPts val="0"/>
              </a:spcAft>
              <a:buSzPts val="1800"/>
              <a:buNone/>
              <a:defRPr sz="1800"/>
            </a:lvl7pPr>
            <a:lvl8pPr lvl="7" algn="r">
              <a:spcBef>
                <a:spcPts val="0"/>
              </a:spcBef>
              <a:spcAft>
                <a:spcPts val="0"/>
              </a:spcAft>
              <a:buSzPts val="1800"/>
              <a:buNone/>
              <a:defRPr sz="1800"/>
            </a:lvl8pPr>
            <a:lvl9pPr lvl="8" algn="r">
              <a:spcBef>
                <a:spcPts val="0"/>
              </a:spcBef>
              <a:spcAft>
                <a:spcPts val="0"/>
              </a:spcAft>
              <a:buSzPts val="1800"/>
              <a:buNone/>
              <a:defRPr sz="1800"/>
            </a:lvl9pPr>
          </a:lstStyle>
          <a:p/>
        </p:txBody>
      </p:sp>
      <p:sp>
        <p:nvSpPr>
          <p:cNvPr id="164" name="Google Shape;164;p21"/>
          <p:cNvSpPr txBox="1"/>
          <p:nvPr>
            <p:ph type="title"/>
          </p:nvPr>
        </p:nvSpPr>
        <p:spPr>
          <a:xfrm>
            <a:off x="5092589" y="3472095"/>
            <a:ext cx="3392700" cy="461400"/>
          </a:xfrm>
          <a:prstGeom prst="rect">
            <a:avLst/>
          </a:prstGeom>
        </p:spPr>
        <p:txBody>
          <a:bodyPr anchorCtr="0" anchor="t" bIns="91425" lIns="91425" spcFirstLastPara="1" rIns="91425" wrap="square" tIns="91425">
            <a:noAutofit/>
          </a:bodyPr>
          <a:lstStyle>
            <a:lvl1pPr lvl="0" algn="r">
              <a:spcBef>
                <a:spcPts val="0"/>
              </a:spcBef>
              <a:spcAft>
                <a:spcPts val="0"/>
              </a:spcAft>
              <a:buSzPts val="2200"/>
              <a:buNone/>
              <a:defRPr sz="2200"/>
            </a:lvl1pPr>
            <a:lvl2pPr lvl="1" algn="r">
              <a:spcBef>
                <a:spcPts val="0"/>
              </a:spcBef>
              <a:spcAft>
                <a:spcPts val="0"/>
              </a:spcAft>
              <a:buSzPts val="2200"/>
              <a:buNone/>
              <a:defRPr sz="2200"/>
            </a:lvl2pPr>
            <a:lvl3pPr lvl="2" algn="r">
              <a:spcBef>
                <a:spcPts val="0"/>
              </a:spcBef>
              <a:spcAft>
                <a:spcPts val="0"/>
              </a:spcAft>
              <a:buSzPts val="2200"/>
              <a:buNone/>
              <a:defRPr sz="2200"/>
            </a:lvl3pPr>
            <a:lvl4pPr lvl="3" algn="r">
              <a:spcBef>
                <a:spcPts val="0"/>
              </a:spcBef>
              <a:spcAft>
                <a:spcPts val="0"/>
              </a:spcAft>
              <a:buSzPts val="2200"/>
              <a:buNone/>
              <a:defRPr sz="2200"/>
            </a:lvl4pPr>
            <a:lvl5pPr lvl="4" algn="r">
              <a:spcBef>
                <a:spcPts val="0"/>
              </a:spcBef>
              <a:spcAft>
                <a:spcPts val="0"/>
              </a:spcAft>
              <a:buSzPts val="2200"/>
              <a:buNone/>
              <a:defRPr sz="2200"/>
            </a:lvl5pPr>
            <a:lvl6pPr lvl="5" algn="r">
              <a:spcBef>
                <a:spcPts val="0"/>
              </a:spcBef>
              <a:spcAft>
                <a:spcPts val="0"/>
              </a:spcAft>
              <a:buSzPts val="2200"/>
              <a:buNone/>
              <a:defRPr sz="2200"/>
            </a:lvl6pPr>
            <a:lvl7pPr lvl="6" algn="r">
              <a:spcBef>
                <a:spcPts val="0"/>
              </a:spcBef>
              <a:spcAft>
                <a:spcPts val="0"/>
              </a:spcAft>
              <a:buSzPts val="2200"/>
              <a:buNone/>
              <a:defRPr sz="2200"/>
            </a:lvl7pPr>
            <a:lvl8pPr lvl="7" algn="r">
              <a:spcBef>
                <a:spcPts val="0"/>
              </a:spcBef>
              <a:spcAft>
                <a:spcPts val="0"/>
              </a:spcAft>
              <a:buSzPts val="2200"/>
              <a:buNone/>
              <a:defRPr sz="2200"/>
            </a:lvl8pPr>
            <a:lvl9pPr lvl="8" algn="r">
              <a:spcBef>
                <a:spcPts val="0"/>
              </a:spcBef>
              <a:spcAft>
                <a:spcPts val="0"/>
              </a:spcAft>
              <a:buSzPts val="2200"/>
              <a:buNone/>
              <a:defRPr sz="2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65" name="Shape 165"/>
        <p:cNvGrpSpPr/>
        <p:nvPr/>
      </p:nvGrpSpPr>
      <p:grpSpPr>
        <a:xfrm>
          <a:off x="0" y="0"/>
          <a:ext cx="0" cy="0"/>
          <a:chOff x="0" y="0"/>
          <a:chExt cx="0" cy="0"/>
        </a:xfrm>
      </p:grpSpPr>
      <p:sp>
        <p:nvSpPr>
          <p:cNvPr id="166" name="Google Shape;166;p22"/>
          <p:cNvSpPr/>
          <p:nvPr/>
        </p:nvSpPr>
        <p:spPr>
          <a:xfrm rot="-9866952">
            <a:off x="-178523" y="-391483"/>
            <a:ext cx="1219547" cy="2176903"/>
          </a:xfrm>
          <a:custGeom>
            <a:rect b="b" l="l" r="r" t="t"/>
            <a:pathLst>
              <a:path extrusionOk="0" h="60635" w="33969">
                <a:moveTo>
                  <a:pt x="29833" y="1"/>
                </a:moveTo>
                <a:cubicBezTo>
                  <a:pt x="26783" y="1"/>
                  <a:pt x="23912" y="2584"/>
                  <a:pt x="23017" y="11227"/>
                </a:cubicBezTo>
                <a:cubicBezTo>
                  <a:pt x="21680" y="23834"/>
                  <a:pt x="5667" y="26794"/>
                  <a:pt x="2930" y="39783"/>
                </a:cubicBezTo>
                <a:cubicBezTo>
                  <a:pt x="1" y="53599"/>
                  <a:pt x="6463" y="60635"/>
                  <a:pt x="6463" y="60635"/>
                </a:cubicBezTo>
                <a:lnTo>
                  <a:pt x="33969" y="60635"/>
                </a:lnTo>
                <a:lnTo>
                  <a:pt x="33969" y="1295"/>
                </a:lnTo>
                <a:cubicBezTo>
                  <a:pt x="32668" y="544"/>
                  <a:pt x="31231" y="1"/>
                  <a:pt x="298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rot="5400000">
            <a:off x="7938050" y="3725725"/>
            <a:ext cx="636200" cy="2199352"/>
          </a:xfrm>
          <a:custGeom>
            <a:rect b="b" l="l" r="r" t="t"/>
            <a:pathLst>
              <a:path extrusionOk="0" h="71211" w="20599">
                <a:moveTo>
                  <a:pt x="1975" y="0"/>
                </a:moveTo>
                <a:cubicBezTo>
                  <a:pt x="1975" y="0"/>
                  <a:pt x="9551" y="3566"/>
                  <a:pt x="9742" y="16714"/>
                </a:cubicBezTo>
                <a:cubicBezTo>
                  <a:pt x="9902" y="27538"/>
                  <a:pt x="1" y="41768"/>
                  <a:pt x="1" y="53706"/>
                </a:cubicBezTo>
                <a:cubicBezTo>
                  <a:pt x="1" y="70095"/>
                  <a:pt x="15368" y="71211"/>
                  <a:pt x="19555" y="71211"/>
                </a:cubicBezTo>
                <a:cubicBezTo>
                  <a:pt x="20216" y="71211"/>
                  <a:pt x="20598" y="71183"/>
                  <a:pt x="20598" y="71183"/>
                </a:cubicBezTo>
                <a:lnTo>
                  <a:pt x="205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txBox="1"/>
          <p:nvPr>
            <p:ph type="title"/>
          </p:nvPr>
        </p:nvSpPr>
        <p:spPr>
          <a:xfrm>
            <a:off x="1405350" y="579775"/>
            <a:ext cx="6333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text">
  <p:cSld name="CUSTOM_12">
    <p:spTree>
      <p:nvGrpSpPr>
        <p:cNvPr id="169" name="Shape 169"/>
        <p:cNvGrpSpPr/>
        <p:nvPr/>
      </p:nvGrpSpPr>
      <p:grpSpPr>
        <a:xfrm>
          <a:off x="0" y="0"/>
          <a:ext cx="0" cy="0"/>
          <a:chOff x="0" y="0"/>
          <a:chExt cx="0" cy="0"/>
        </a:xfrm>
      </p:grpSpPr>
      <p:sp>
        <p:nvSpPr>
          <p:cNvPr id="170" name="Google Shape;170;p23"/>
          <p:cNvSpPr/>
          <p:nvPr/>
        </p:nvSpPr>
        <p:spPr>
          <a:xfrm>
            <a:off x="6937425" y="4162300"/>
            <a:ext cx="3030755" cy="1308512"/>
          </a:xfrm>
          <a:custGeom>
            <a:rect b="b" l="l" r="r" t="t"/>
            <a:pathLst>
              <a:path extrusionOk="0" h="35008" w="81085">
                <a:moveTo>
                  <a:pt x="65259" y="1"/>
                </a:moveTo>
                <a:cubicBezTo>
                  <a:pt x="64007" y="1"/>
                  <a:pt x="62682" y="105"/>
                  <a:pt x="61283" y="340"/>
                </a:cubicBezTo>
                <a:cubicBezTo>
                  <a:pt x="47936" y="2573"/>
                  <a:pt x="49901" y="15796"/>
                  <a:pt x="30138" y="15796"/>
                </a:cubicBezTo>
                <a:cubicBezTo>
                  <a:pt x="27086" y="15796"/>
                  <a:pt x="23517" y="15480"/>
                  <a:pt x="19293" y="14761"/>
                </a:cubicBezTo>
                <a:cubicBezTo>
                  <a:pt x="18133" y="14562"/>
                  <a:pt x="17044" y="14469"/>
                  <a:pt x="16020" y="14469"/>
                </a:cubicBezTo>
                <a:cubicBezTo>
                  <a:pt x="811" y="14469"/>
                  <a:pt x="1" y="35008"/>
                  <a:pt x="1" y="35008"/>
                </a:cubicBezTo>
                <a:lnTo>
                  <a:pt x="81084" y="35008"/>
                </a:lnTo>
                <a:lnTo>
                  <a:pt x="81084" y="7343"/>
                </a:lnTo>
                <a:cubicBezTo>
                  <a:pt x="81084" y="7343"/>
                  <a:pt x="75749" y="1"/>
                  <a:pt x="65259"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rot="-5215359">
            <a:off x="-176809" y="-223185"/>
            <a:ext cx="1595063" cy="1588104"/>
          </a:xfrm>
          <a:custGeom>
            <a:rect b="b" l="l" r="r" t="t"/>
            <a:pathLst>
              <a:path extrusionOk="0" h="58195" w="58450">
                <a:moveTo>
                  <a:pt x="4171" y="0"/>
                </a:moveTo>
                <a:cubicBezTo>
                  <a:pt x="4171" y="0"/>
                  <a:pt x="1" y="15822"/>
                  <a:pt x="11143" y="25850"/>
                </a:cubicBezTo>
                <a:cubicBezTo>
                  <a:pt x="20248" y="34064"/>
                  <a:pt x="32950" y="29830"/>
                  <a:pt x="40240" y="37725"/>
                </a:cubicBezTo>
                <a:cubicBezTo>
                  <a:pt x="47498" y="45620"/>
                  <a:pt x="43169" y="58004"/>
                  <a:pt x="58450" y="58195"/>
                </a:cubicBezTo>
                <a:lnTo>
                  <a:pt x="58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txBox="1"/>
          <p:nvPr>
            <p:ph idx="1" type="body"/>
          </p:nvPr>
        </p:nvSpPr>
        <p:spPr>
          <a:xfrm>
            <a:off x="4600650" y="1600200"/>
            <a:ext cx="3821700" cy="26847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Clr>
                <a:schemeClr val="accent3"/>
              </a:buClr>
              <a:buSzPts val="1600"/>
              <a:buChar char="●"/>
              <a:defRPr sz="14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173" name="Google Shape;173;p23"/>
          <p:cNvSpPr txBox="1"/>
          <p:nvPr>
            <p:ph type="title"/>
          </p:nvPr>
        </p:nvSpPr>
        <p:spPr>
          <a:xfrm>
            <a:off x="1405350" y="579775"/>
            <a:ext cx="6333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3">
    <p:spTree>
      <p:nvGrpSpPr>
        <p:cNvPr id="174" name="Shape 174"/>
        <p:cNvGrpSpPr/>
        <p:nvPr/>
      </p:nvGrpSpPr>
      <p:grpSpPr>
        <a:xfrm>
          <a:off x="0" y="0"/>
          <a:ext cx="0" cy="0"/>
          <a:chOff x="0" y="0"/>
          <a:chExt cx="0" cy="0"/>
        </a:xfrm>
      </p:grpSpPr>
      <p:sp>
        <p:nvSpPr>
          <p:cNvPr id="175" name="Google Shape;175;p24"/>
          <p:cNvSpPr txBox="1"/>
          <p:nvPr>
            <p:ph idx="1" type="body"/>
          </p:nvPr>
        </p:nvSpPr>
        <p:spPr>
          <a:xfrm>
            <a:off x="629875" y="1264600"/>
            <a:ext cx="7987800" cy="36990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sz="15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176" name="Google Shape;176;p24"/>
          <p:cNvSpPr/>
          <p:nvPr/>
        </p:nvSpPr>
        <p:spPr>
          <a:xfrm rot="3813111">
            <a:off x="7955736" y="3737889"/>
            <a:ext cx="1557824" cy="2243633"/>
          </a:xfrm>
          <a:custGeom>
            <a:rect b="b" l="l" r="r" t="t"/>
            <a:pathLst>
              <a:path extrusionOk="0" h="70596" w="49017">
                <a:moveTo>
                  <a:pt x="20418" y="0"/>
                </a:moveTo>
                <a:cubicBezTo>
                  <a:pt x="17761" y="0"/>
                  <a:pt x="14904" y="574"/>
                  <a:pt x="11843" y="1836"/>
                </a:cubicBezTo>
                <a:cubicBezTo>
                  <a:pt x="6335" y="4128"/>
                  <a:pt x="0" y="11386"/>
                  <a:pt x="1783" y="22210"/>
                </a:cubicBezTo>
                <a:cubicBezTo>
                  <a:pt x="3566" y="33002"/>
                  <a:pt x="19197" y="39623"/>
                  <a:pt x="22476" y="48123"/>
                </a:cubicBezTo>
                <a:cubicBezTo>
                  <a:pt x="25787" y="56655"/>
                  <a:pt x="23049" y="66110"/>
                  <a:pt x="29893" y="69325"/>
                </a:cubicBezTo>
                <a:cubicBezTo>
                  <a:pt x="31707" y="70180"/>
                  <a:pt x="33465" y="70596"/>
                  <a:pt x="35128" y="70596"/>
                </a:cubicBezTo>
                <a:cubicBezTo>
                  <a:pt x="43185" y="70596"/>
                  <a:pt x="49016" y="60848"/>
                  <a:pt x="48198" y="44144"/>
                </a:cubicBezTo>
                <a:cubicBezTo>
                  <a:pt x="47310" y="26548"/>
                  <a:pt x="38486" y="0"/>
                  <a:pt x="20418" y="0"/>
                </a:cubicBezTo>
                <a:close/>
              </a:path>
            </a:pathLst>
          </a:custGeom>
          <a:solidFill>
            <a:srgbClr val="FFAC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453000" y="-160500"/>
            <a:ext cx="2788581" cy="1324703"/>
          </a:xfrm>
          <a:custGeom>
            <a:rect b="b" l="l" r="r" t="t"/>
            <a:pathLst>
              <a:path extrusionOk="0" h="35827" w="75418">
                <a:moveTo>
                  <a:pt x="1" y="0"/>
                </a:moveTo>
                <a:lnTo>
                  <a:pt x="1" y="35242"/>
                </a:lnTo>
                <a:cubicBezTo>
                  <a:pt x="2666" y="35641"/>
                  <a:pt x="5115" y="35826"/>
                  <a:pt x="7368" y="35826"/>
                </a:cubicBezTo>
                <a:cubicBezTo>
                  <a:pt x="34186" y="35826"/>
                  <a:pt x="33493" y="9695"/>
                  <a:pt x="44124" y="9137"/>
                </a:cubicBezTo>
                <a:cubicBezTo>
                  <a:pt x="44658" y="9109"/>
                  <a:pt x="45169" y="9096"/>
                  <a:pt x="45660" y="9096"/>
                </a:cubicBezTo>
                <a:cubicBezTo>
                  <a:pt x="54790" y="9096"/>
                  <a:pt x="56602" y="13701"/>
                  <a:pt x="63417" y="13701"/>
                </a:cubicBezTo>
                <a:cubicBezTo>
                  <a:pt x="64150" y="13701"/>
                  <a:pt x="64940" y="13648"/>
                  <a:pt x="65804" y="13530"/>
                </a:cubicBezTo>
                <a:cubicBezTo>
                  <a:pt x="72553" y="12575"/>
                  <a:pt x="75418" y="4171"/>
                  <a:pt x="72776"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txBox="1"/>
          <p:nvPr>
            <p:ph type="title"/>
          </p:nvPr>
        </p:nvSpPr>
        <p:spPr>
          <a:xfrm>
            <a:off x="1405350" y="579775"/>
            <a:ext cx="6333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4">
    <p:spTree>
      <p:nvGrpSpPr>
        <p:cNvPr id="179" name="Shape 179"/>
        <p:cNvGrpSpPr/>
        <p:nvPr/>
      </p:nvGrpSpPr>
      <p:grpSpPr>
        <a:xfrm>
          <a:off x="0" y="0"/>
          <a:ext cx="0" cy="0"/>
          <a:chOff x="0" y="0"/>
          <a:chExt cx="0" cy="0"/>
        </a:xfrm>
      </p:grpSpPr>
      <p:sp>
        <p:nvSpPr>
          <p:cNvPr id="180" name="Google Shape;180;p25"/>
          <p:cNvSpPr txBox="1"/>
          <p:nvPr>
            <p:ph idx="1" type="body"/>
          </p:nvPr>
        </p:nvSpPr>
        <p:spPr>
          <a:xfrm>
            <a:off x="766075" y="1264600"/>
            <a:ext cx="3625200" cy="36990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sz="15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181" name="Google Shape;181;p25"/>
          <p:cNvSpPr/>
          <p:nvPr/>
        </p:nvSpPr>
        <p:spPr>
          <a:xfrm rot="-1990915">
            <a:off x="7657612" y="-916988"/>
            <a:ext cx="1590390" cy="2290536"/>
          </a:xfrm>
          <a:custGeom>
            <a:rect b="b" l="l" r="r" t="t"/>
            <a:pathLst>
              <a:path extrusionOk="0" h="70596" w="49017">
                <a:moveTo>
                  <a:pt x="20418" y="0"/>
                </a:moveTo>
                <a:cubicBezTo>
                  <a:pt x="17761" y="0"/>
                  <a:pt x="14904" y="574"/>
                  <a:pt x="11843" y="1836"/>
                </a:cubicBezTo>
                <a:cubicBezTo>
                  <a:pt x="6335" y="4128"/>
                  <a:pt x="0" y="11386"/>
                  <a:pt x="1783" y="22210"/>
                </a:cubicBezTo>
                <a:cubicBezTo>
                  <a:pt x="3566" y="33002"/>
                  <a:pt x="19197" y="39623"/>
                  <a:pt x="22476" y="48123"/>
                </a:cubicBezTo>
                <a:cubicBezTo>
                  <a:pt x="25787" y="56655"/>
                  <a:pt x="23049" y="66110"/>
                  <a:pt x="29893" y="69325"/>
                </a:cubicBezTo>
                <a:cubicBezTo>
                  <a:pt x="31707" y="70180"/>
                  <a:pt x="33465" y="70596"/>
                  <a:pt x="35128" y="70596"/>
                </a:cubicBezTo>
                <a:cubicBezTo>
                  <a:pt x="43185" y="70596"/>
                  <a:pt x="49016" y="60848"/>
                  <a:pt x="48198" y="44144"/>
                </a:cubicBezTo>
                <a:cubicBezTo>
                  <a:pt x="47310" y="26548"/>
                  <a:pt x="38486" y="0"/>
                  <a:pt x="20418" y="0"/>
                </a:cubicBezTo>
                <a:close/>
              </a:path>
            </a:pathLst>
          </a:custGeom>
          <a:solidFill>
            <a:srgbClr val="FFAC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rot="-10653919">
            <a:off x="-140408" y="3769230"/>
            <a:ext cx="1465923" cy="2242832"/>
          </a:xfrm>
          <a:custGeom>
            <a:rect b="b" l="l" r="r" t="t"/>
            <a:pathLst>
              <a:path extrusionOk="0" h="65708" w="42947">
                <a:moveTo>
                  <a:pt x="7005" y="0"/>
                </a:moveTo>
                <a:cubicBezTo>
                  <a:pt x="7005" y="0"/>
                  <a:pt x="1" y="11079"/>
                  <a:pt x="8851" y="25405"/>
                </a:cubicBezTo>
                <a:cubicBezTo>
                  <a:pt x="15345" y="35910"/>
                  <a:pt x="26901" y="34955"/>
                  <a:pt x="31390" y="45556"/>
                </a:cubicBezTo>
                <a:cubicBezTo>
                  <a:pt x="35911" y="56157"/>
                  <a:pt x="29002" y="64116"/>
                  <a:pt x="42946" y="65708"/>
                </a:cubicBezTo>
                <a:lnTo>
                  <a:pt x="429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txBox="1"/>
          <p:nvPr>
            <p:ph type="title"/>
          </p:nvPr>
        </p:nvSpPr>
        <p:spPr>
          <a:xfrm>
            <a:off x="1405350" y="579775"/>
            <a:ext cx="6333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84" name="Google Shape;184;p25"/>
          <p:cNvSpPr txBox="1"/>
          <p:nvPr>
            <p:ph idx="2" type="body"/>
          </p:nvPr>
        </p:nvSpPr>
        <p:spPr>
          <a:xfrm>
            <a:off x="4752725" y="1264600"/>
            <a:ext cx="3625200" cy="36990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sz="15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5">
    <p:spTree>
      <p:nvGrpSpPr>
        <p:cNvPr id="185" name="Shape 185"/>
        <p:cNvGrpSpPr/>
        <p:nvPr/>
      </p:nvGrpSpPr>
      <p:grpSpPr>
        <a:xfrm>
          <a:off x="0" y="0"/>
          <a:ext cx="0" cy="0"/>
          <a:chOff x="0" y="0"/>
          <a:chExt cx="0" cy="0"/>
        </a:xfrm>
      </p:grpSpPr>
      <p:sp>
        <p:nvSpPr>
          <p:cNvPr id="186" name="Google Shape;186;p26"/>
          <p:cNvSpPr txBox="1"/>
          <p:nvPr>
            <p:ph type="title"/>
          </p:nvPr>
        </p:nvSpPr>
        <p:spPr>
          <a:xfrm>
            <a:off x="1405350" y="579775"/>
            <a:ext cx="6333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87" name="Google Shape;187;p26"/>
          <p:cNvSpPr/>
          <p:nvPr/>
        </p:nvSpPr>
        <p:spPr>
          <a:xfrm>
            <a:off x="8073675" y="3582150"/>
            <a:ext cx="1159192" cy="2069169"/>
          </a:xfrm>
          <a:custGeom>
            <a:rect b="b" l="l" r="r" t="t"/>
            <a:pathLst>
              <a:path extrusionOk="0" h="60635" w="33969">
                <a:moveTo>
                  <a:pt x="29833" y="1"/>
                </a:moveTo>
                <a:cubicBezTo>
                  <a:pt x="26783" y="1"/>
                  <a:pt x="23912" y="2584"/>
                  <a:pt x="23017" y="11227"/>
                </a:cubicBezTo>
                <a:cubicBezTo>
                  <a:pt x="21680" y="23834"/>
                  <a:pt x="5667" y="26794"/>
                  <a:pt x="2930" y="39783"/>
                </a:cubicBezTo>
                <a:cubicBezTo>
                  <a:pt x="1" y="53599"/>
                  <a:pt x="6463" y="60635"/>
                  <a:pt x="6463" y="60635"/>
                </a:cubicBezTo>
                <a:lnTo>
                  <a:pt x="33969" y="60635"/>
                </a:lnTo>
                <a:lnTo>
                  <a:pt x="33969" y="1295"/>
                </a:lnTo>
                <a:cubicBezTo>
                  <a:pt x="32668" y="544"/>
                  <a:pt x="31231" y="1"/>
                  <a:pt x="298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p:nvPr/>
        </p:nvSpPr>
        <p:spPr>
          <a:xfrm rot="-6327025">
            <a:off x="-283796" y="-614341"/>
            <a:ext cx="1577438" cy="2413446"/>
          </a:xfrm>
          <a:custGeom>
            <a:rect b="b" l="l" r="r" t="t"/>
            <a:pathLst>
              <a:path extrusionOk="0" h="65708" w="42947">
                <a:moveTo>
                  <a:pt x="7005" y="0"/>
                </a:moveTo>
                <a:cubicBezTo>
                  <a:pt x="7005" y="0"/>
                  <a:pt x="1" y="11079"/>
                  <a:pt x="8851" y="25405"/>
                </a:cubicBezTo>
                <a:cubicBezTo>
                  <a:pt x="15345" y="35910"/>
                  <a:pt x="26901" y="34955"/>
                  <a:pt x="31390" y="45556"/>
                </a:cubicBezTo>
                <a:cubicBezTo>
                  <a:pt x="35911" y="56157"/>
                  <a:pt x="29002" y="64116"/>
                  <a:pt x="42946" y="65708"/>
                </a:cubicBezTo>
                <a:lnTo>
                  <a:pt x="429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16">
    <p:spTree>
      <p:nvGrpSpPr>
        <p:cNvPr id="189" name="Shape 189"/>
        <p:cNvGrpSpPr/>
        <p:nvPr/>
      </p:nvGrpSpPr>
      <p:grpSpPr>
        <a:xfrm>
          <a:off x="0" y="0"/>
          <a:ext cx="0" cy="0"/>
          <a:chOff x="0" y="0"/>
          <a:chExt cx="0" cy="0"/>
        </a:xfrm>
      </p:grpSpPr>
      <p:sp>
        <p:nvSpPr>
          <p:cNvPr id="190" name="Google Shape;190;p27"/>
          <p:cNvSpPr txBox="1"/>
          <p:nvPr>
            <p:ph type="title"/>
          </p:nvPr>
        </p:nvSpPr>
        <p:spPr>
          <a:xfrm>
            <a:off x="5259225" y="1520150"/>
            <a:ext cx="3163200" cy="755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3400"/>
              <a:buNone/>
              <a:defRPr sz="3400"/>
            </a:lvl2pPr>
            <a:lvl3pPr lvl="2" rtl="0" algn="r">
              <a:spcBef>
                <a:spcPts val="0"/>
              </a:spcBef>
              <a:spcAft>
                <a:spcPts val="0"/>
              </a:spcAft>
              <a:buSzPts val="3400"/>
              <a:buNone/>
              <a:defRPr sz="3400"/>
            </a:lvl3pPr>
            <a:lvl4pPr lvl="3" rtl="0" algn="r">
              <a:spcBef>
                <a:spcPts val="0"/>
              </a:spcBef>
              <a:spcAft>
                <a:spcPts val="0"/>
              </a:spcAft>
              <a:buSzPts val="3400"/>
              <a:buNone/>
              <a:defRPr sz="3400"/>
            </a:lvl4pPr>
            <a:lvl5pPr lvl="4" rtl="0" algn="r">
              <a:spcBef>
                <a:spcPts val="0"/>
              </a:spcBef>
              <a:spcAft>
                <a:spcPts val="0"/>
              </a:spcAft>
              <a:buSzPts val="3400"/>
              <a:buNone/>
              <a:defRPr sz="3400"/>
            </a:lvl5pPr>
            <a:lvl6pPr lvl="5" rtl="0" algn="r">
              <a:spcBef>
                <a:spcPts val="0"/>
              </a:spcBef>
              <a:spcAft>
                <a:spcPts val="0"/>
              </a:spcAft>
              <a:buSzPts val="3400"/>
              <a:buNone/>
              <a:defRPr sz="3400"/>
            </a:lvl6pPr>
            <a:lvl7pPr lvl="6" rtl="0" algn="r">
              <a:spcBef>
                <a:spcPts val="0"/>
              </a:spcBef>
              <a:spcAft>
                <a:spcPts val="0"/>
              </a:spcAft>
              <a:buSzPts val="3400"/>
              <a:buNone/>
              <a:defRPr sz="3400"/>
            </a:lvl7pPr>
            <a:lvl8pPr lvl="7" rtl="0" algn="r">
              <a:spcBef>
                <a:spcPts val="0"/>
              </a:spcBef>
              <a:spcAft>
                <a:spcPts val="0"/>
              </a:spcAft>
              <a:buSzPts val="3400"/>
              <a:buNone/>
              <a:defRPr sz="3400"/>
            </a:lvl8pPr>
            <a:lvl9pPr lvl="8" rtl="0" algn="r">
              <a:spcBef>
                <a:spcPts val="0"/>
              </a:spcBef>
              <a:spcAft>
                <a:spcPts val="0"/>
              </a:spcAft>
              <a:buSzPts val="3400"/>
              <a:buNone/>
              <a:defRPr sz="3400"/>
            </a:lvl9pPr>
          </a:lstStyle>
          <a:p/>
        </p:txBody>
      </p:sp>
      <p:sp>
        <p:nvSpPr>
          <p:cNvPr id="191" name="Google Shape;191;p27"/>
          <p:cNvSpPr txBox="1"/>
          <p:nvPr>
            <p:ph idx="1" type="body"/>
          </p:nvPr>
        </p:nvSpPr>
        <p:spPr>
          <a:xfrm>
            <a:off x="5308500" y="2273775"/>
            <a:ext cx="3114000" cy="896100"/>
          </a:xfrm>
          <a:prstGeom prst="rect">
            <a:avLst/>
          </a:prstGeom>
        </p:spPr>
        <p:txBody>
          <a:bodyPr anchorCtr="0" anchor="t" bIns="91425" lIns="91425" spcFirstLastPara="1" rIns="91425" wrap="square" tIns="91425">
            <a:noAutofit/>
          </a:bodyPr>
          <a:lstStyle>
            <a:lvl1pPr indent="-317500" lvl="0" marL="457200" rtl="0" algn="r">
              <a:spcBef>
                <a:spcPts val="0"/>
              </a:spcBef>
              <a:spcAft>
                <a:spcPts val="0"/>
              </a:spcAft>
              <a:buSzPts val="1400"/>
              <a:buChar char="●"/>
              <a:defRPr sz="1400"/>
            </a:lvl1pPr>
            <a:lvl2pPr indent="-317500" lvl="1" marL="914400" rtl="0" algn="r">
              <a:spcBef>
                <a:spcPts val="0"/>
              </a:spcBef>
              <a:spcAft>
                <a:spcPts val="0"/>
              </a:spcAft>
              <a:buSzPts val="1400"/>
              <a:buChar char="○"/>
              <a:defRPr sz="1400"/>
            </a:lvl2pPr>
            <a:lvl3pPr indent="-317500" lvl="2" marL="1371600" rtl="0" algn="r">
              <a:spcBef>
                <a:spcPts val="0"/>
              </a:spcBef>
              <a:spcAft>
                <a:spcPts val="0"/>
              </a:spcAft>
              <a:buSzPts val="1400"/>
              <a:buChar char="■"/>
              <a:defRPr sz="1400"/>
            </a:lvl3pPr>
            <a:lvl4pPr indent="-317500" lvl="3" marL="1828800" rtl="0" algn="r">
              <a:spcBef>
                <a:spcPts val="0"/>
              </a:spcBef>
              <a:spcAft>
                <a:spcPts val="0"/>
              </a:spcAft>
              <a:buSzPts val="1400"/>
              <a:buChar char="●"/>
              <a:defRPr sz="1400"/>
            </a:lvl4pPr>
            <a:lvl5pPr indent="-317500" lvl="4" marL="2286000" rtl="0" algn="r">
              <a:spcBef>
                <a:spcPts val="0"/>
              </a:spcBef>
              <a:spcAft>
                <a:spcPts val="0"/>
              </a:spcAft>
              <a:buSzPts val="1400"/>
              <a:buChar char="○"/>
              <a:defRPr sz="1400"/>
            </a:lvl5pPr>
            <a:lvl6pPr indent="-317500" lvl="5" marL="2743200" rtl="0" algn="r">
              <a:spcBef>
                <a:spcPts val="0"/>
              </a:spcBef>
              <a:spcAft>
                <a:spcPts val="0"/>
              </a:spcAft>
              <a:buSzPts val="1400"/>
              <a:buChar char="■"/>
              <a:defRPr sz="1400"/>
            </a:lvl6pPr>
            <a:lvl7pPr indent="-317500" lvl="6" marL="3200400" rtl="0" algn="r">
              <a:spcBef>
                <a:spcPts val="0"/>
              </a:spcBef>
              <a:spcAft>
                <a:spcPts val="0"/>
              </a:spcAft>
              <a:buSzPts val="1400"/>
              <a:buChar char="●"/>
              <a:defRPr sz="1400"/>
            </a:lvl7pPr>
            <a:lvl8pPr indent="-317500" lvl="7" marL="3657600" rtl="0" algn="r">
              <a:spcBef>
                <a:spcPts val="0"/>
              </a:spcBef>
              <a:spcAft>
                <a:spcPts val="0"/>
              </a:spcAft>
              <a:buSzPts val="1400"/>
              <a:buChar char="○"/>
              <a:defRPr sz="1400"/>
            </a:lvl8pPr>
            <a:lvl9pPr indent="-317500" lvl="8" marL="4114800" rtl="0" algn="r">
              <a:spcBef>
                <a:spcPts val="0"/>
              </a:spcBef>
              <a:spcAft>
                <a:spcPts val="0"/>
              </a:spcAft>
              <a:buSzPts val="1400"/>
              <a:buChar char="■"/>
              <a:defRPr sz="1400"/>
            </a:lvl9pPr>
          </a:lstStyle>
          <a:p/>
        </p:txBody>
      </p:sp>
      <p:sp>
        <p:nvSpPr>
          <p:cNvPr id="192" name="Google Shape;192;p27"/>
          <p:cNvSpPr/>
          <p:nvPr/>
        </p:nvSpPr>
        <p:spPr>
          <a:xfrm>
            <a:off x="-530400" y="-615475"/>
            <a:ext cx="3523912" cy="1623238"/>
          </a:xfrm>
          <a:custGeom>
            <a:rect b="b" l="l" r="r" t="t"/>
            <a:pathLst>
              <a:path extrusionOk="0" h="21654" w="47009">
                <a:moveTo>
                  <a:pt x="1" y="0"/>
                </a:moveTo>
                <a:lnTo>
                  <a:pt x="1" y="21266"/>
                </a:lnTo>
                <a:cubicBezTo>
                  <a:pt x="605" y="21362"/>
                  <a:pt x="1210" y="21457"/>
                  <a:pt x="1847" y="21553"/>
                </a:cubicBezTo>
                <a:cubicBezTo>
                  <a:pt x="2388" y="21621"/>
                  <a:pt x="2920" y="21653"/>
                  <a:pt x="3443" y="21653"/>
                </a:cubicBezTo>
                <a:cubicBezTo>
                  <a:pt x="13748" y="21653"/>
                  <a:pt x="20823" y="9064"/>
                  <a:pt x="28029" y="9064"/>
                </a:cubicBezTo>
                <a:cubicBezTo>
                  <a:pt x="28649" y="9064"/>
                  <a:pt x="29270" y="9158"/>
                  <a:pt x="29894" y="9360"/>
                </a:cubicBezTo>
                <a:cubicBezTo>
                  <a:pt x="32675" y="10254"/>
                  <a:pt x="35048" y="10644"/>
                  <a:pt x="37056" y="10644"/>
                </a:cubicBezTo>
                <a:cubicBezTo>
                  <a:pt x="44632" y="10644"/>
                  <a:pt x="47008" y="5084"/>
                  <a:pt x="464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rot="430000">
            <a:off x="6111521" y="4398644"/>
            <a:ext cx="3341725" cy="1118553"/>
          </a:xfrm>
          <a:custGeom>
            <a:rect b="b" l="l" r="r" t="t"/>
            <a:pathLst>
              <a:path extrusionOk="0" h="11157" w="33332">
                <a:moveTo>
                  <a:pt x="21569" y="1"/>
                </a:moveTo>
                <a:cubicBezTo>
                  <a:pt x="15225" y="1"/>
                  <a:pt x="13172" y="4823"/>
                  <a:pt x="6176" y="5395"/>
                </a:cubicBezTo>
                <a:cubicBezTo>
                  <a:pt x="0" y="5904"/>
                  <a:pt x="1433" y="11157"/>
                  <a:pt x="1433" y="11157"/>
                </a:cubicBezTo>
                <a:lnTo>
                  <a:pt x="30816" y="11157"/>
                </a:lnTo>
                <a:cubicBezTo>
                  <a:pt x="30816" y="11157"/>
                  <a:pt x="33331" y="1797"/>
                  <a:pt x="23940" y="205"/>
                </a:cubicBezTo>
                <a:cubicBezTo>
                  <a:pt x="23084" y="64"/>
                  <a:pt x="22298" y="1"/>
                  <a:pt x="215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7">
    <p:spTree>
      <p:nvGrpSpPr>
        <p:cNvPr id="194" name="Shape 194"/>
        <p:cNvGrpSpPr/>
        <p:nvPr/>
      </p:nvGrpSpPr>
      <p:grpSpPr>
        <a:xfrm>
          <a:off x="0" y="0"/>
          <a:ext cx="0" cy="0"/>
          <a:chOff x="0" y="0"/>
          <a:chExt cx="0" cy="0"/>
        </a:xfrm>
      </p:grpSpPr>
      <p:sp>
        <p:nvSpPr>
          <p:cNvPr id="195" name="Google Shape;195;p28"/>
          <p:cNvSpPr txBox="1"/>
          <p:nvPr>
            <p:ph type="title"/>
          </p:nvPr>
        </p:nvSpPr>
        <p:spPr>
          <a:xfrm>
            <a:off x="1005300" y="811450"/>
            <a:ext cx="3243300" cy="841500"/>
          </a:xfrm>
          <a:prstGeom prst="rect">
            <a:avLst/>
          </a:prstGeom>
        </p:spPr>
        <p:txBody>
          <a:bodyPr anchorCtr="0" anchor="t" bIns="91425" lIns="91425" spcFirstLastPara="1" rIns="91425" wrap="square" tIns="91425">
            <a:noAutofit/>
          </a:bodyPr>
          <a:lstStyle>
            <a:lvl1pPr lvl="0" rtl="0">
              <a:spcBef>
                <a:spcPts val="0"/>
              </a:spcBef>
              <a:spcAft>
                <a:spcPts val="0"/>
              </a:spcAft>
              <a:buSzPts val="5500"/>
              <a:buNone/>
              <a:defRPr sz="5500"/>
            </a:lvl1pPr>
            <a:lvl2pPr lvl="1" rtl="0">
              <a:spcBef>
                <a:spcPts val="0"/>
              </a:spcBef>
              <a:spcAft>
                <a:spcPts val="0"/>
              </a:spcAft>
              <a:buSzPts val="5500"/>
              <a:buNone/>
              <a:defRPr sz="5500"/>
            </a:lvl2pPr>
            <a:lvl3pPr lvl="2" rtl="0">
              <a:spcBef>
                <a:spcPts val="0"/>
              </a:spcBef>
              <a:spcAft>
                <a:spcPts val="0"/>
              </a:spcAft>
              <a:buSzPts val="5500"/>
              <a:buNone/>
              <a:defRPr sz="5500"/>
            </a:lvl3pPr>
            <a:lvl4pPr lvl="3" rtl="0">
              <a:spcBef>
                <a:spcPts val="0"/>
              </a:spcBef>
              <a:spcAft>
                <a:spcPts val="0"/>
              </a:spcAft>
              <a:buSzPts val="5500"/>
              <a:buNone/>
              <a:defRPr sz="5500"/>
            </a:lvl4pPr>
            <a:lvl5pPr lvl="4" rtl="0">
              <a:spcBef>
                <a:spcPts val="0"/>
              </a:spcBef>
              <a:spcAft>
                <a:spcPts val="0"/>
              </a:spcAft>
              <a:buSzPts val="5500"/>
              <a:buNone/>
              <a:defRPr sz="5500"/>
            </a:lvl5pPr>
            <a:lvl6pPr lvl="5" rtl="0">
              <a:spcBef>
                <a:spcPts val="0"/>
              </a:spcBef>
              <a:spcAft>
                <a:spcPts val="0"/>
              </a:spcAft>
              <a:buSzPts val="5500"/>
              <a:buNone/>
              <a:defRPr sz="5500"/>
            </a:lvl6pPr>
            <a:lvl7pPr lvl="6" rtl="0">
              <a:spcBef>
                <a:spcPts val="0"/>
              </a:spcBef>
              <a:spcAft>
                <a:spcPts val="0"/>
              </a:spcAft>
              <a:buSzPts val="5500"/>
              <a:buNone/>
              <a:defRPr sz="5500"/>
            </a:lvl7pPr>
            <a:lvl8pPr lvl="7" rtl="0">
              <a:spcBef>
                <a:spcPts val="0"/>
              </a:spcBef>
              <a:spcAft>
                <a:spcPts val="0"/>
              </a:spcAft>
              <a:buSzPts val="5500"/>
              <a:buNone/>
              <a:defRPr sz="5500"/>
            </a:lvl8pPr>
            <a:lvl9pPr lvl="8" rtl="0">
              <a:spcBef>
                <a:spcPts val="0"/>
              </a:spcBef>
              <a:spcAft>
                <a:spcPts val="0"/>
              </a:spcAft>
              <a:buSzPts val="5500"/>
              <a:buNone/>
              <a:defRPr sz="5500"/>
            </a:lvl9pPr>
          </a:lstStyle>
          <a:p/>
        </p:txBody>
      </p:sp>
      <p:sp>
        <p:nvSpPr>
          <p:cNvPr id="196" name="Google Shape;196;p28"/>
          <p:cNvSpPr txBox="1"/>
          <p:nvPr/>
        </p:nvSpPr>
        <p:spPr>
          <a:xfrm>
            <a:off x="1005300" y="3178350"/>
            <a:ext cx="2598900" cy="12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4"/>
              </a:buClr>
              <a:buSzPts val="1100"/>
              <a:buFont typeface="Arial"/>
              <a:buNone/>
            </a:pPr>
            <a:r>
              <a:rPr lang="en" sz="1000">
                <a:latin typeface="Poppins"/>
                <a:ea typeface="Poppins"/>
                <a:cs typeface="Poppins"/>
                <a:sym typeface="Poppins"/>
              </a:rPr>
              <a:t>CREDITS: </a:t>
            </a:r>
            <a:endParaRPr sz="1000">
              <a:latin typeface="Poppins"/>
              <a:ea typeface="Poppins"/>
              <a:cs typeface="Poppins"/>
              <a:sym typeface="Poppins"/>
            </a:endParaRPr>
          </a:p>
          <a:p>
            <a:pPr indent="0" lvl="0" marL="0" rtl="0" algn="l">
              <a:spcBef>
                <a:spcPts val="0"/>
              </a:spcBef>
              <a:spcAft>
                <a:spcPts val="0"/>
              </a:spcAft>
              <a:buClr>
                <a:schemeClr val="accent4"/>
              </a:buClr>
              <a:buSzPts val="1100"/>
              <a:buFont typeface="Arial"/>
              <a:buNone/>
            </a:pPr>
            <a:r>
              <a:rPr lang="en" sz="1000">
                <a:latin typeface="Poppins"/>
                <a:ea typeface="Poppins"/>
                <a:cs typeface="Poppins"/>
                <a:sym typeface="Poppins"/>
              </a:rPr>
              <a:t>This presentation template was created  by </a:t>
            </a:r>
            <a:r>
              <a:rPr b="1" lang="en" sz="1000">
                <a:uFill>
                  <a:noFill/>
                </a:uFill>
                <a:latin typeface="Poppins"/>
                <a:ea typeface="Poppins"/>
                <a:cs typeface="Poppins"/>
                <a:sym typeface="Poppins"/>
                <a:hlinkClick r:id="rId2"/>
              </a:rPr>
              <a:t>Slidesgo</a:t>
            </a:r>
            <a:r>
              <a:rPr lang="en" sz="1000">
                <a:latin typeface="Poppins"/>
                <a:ea typeface="Poppins"/>
                <a:cs typeface="Poppins"/>
                <a:sym typeface="Poppins"/>
              </a:rPr>
              <a:t>, including icons by </a:t>
            </a:r>
            <a:r>
              <a:rPr b="1" lang="en" sz="1000">
                <a:uFill>
                  <a:noFill/>
                </a:uFill>
                <a:latin typeface="Poppins"/>
                <a:ea typeface="Poppins"/>
                <a:cs typeface="Poppins"/>
                <a:sym typeface="Poppins"/>
                <a:hlinkClick r:id="rId3"/>
              </a:rPr>
              <a:t>Flaticon</a:t>
            </a:r>
            <a:r>
              <a:rPr lang="en" sz="1000">
                <a:latin typeface="Poppins"/>
                <a:ea typeface="Poppins"/>
                <a:cs typeface="Poppins"/>
                <a:sym typeface="Poppins"/>
              </a:rPr>
              <a:t>, infographics &amp; images by </a:t>
            </a:r>
            <a:r>
              <a:rPr b="1" lang="en" sz="1000">
                <a:uFill>
                  <a:noFill/>
                </a:uFill>
                <a:latin typeface="Poppins"/>
                <a:ea typeface="Poppins"/>
                <a:cs typeface="Poppins"/>
                <a:sym typeface="Poppins"/>
                <a:hlinkClick r:id="rId4"/>
              </a:rPr>
              <a:t>Freepik</a:t>
            </a:r>
            <a:r>
              <a:rPr lang="en" sz="1000">
                <a:latin typeface="Poppins"/>
                <a:ea typeface="Poppins"/>
                <a:cs typeface="Poppins"/>
                <a:sym typeface="Poppins"/>
              </a:rPr>
              <a:t> and illustrations by </a:t>
            </a:r>
            <a:r>
              <a:rPr b="1" lang="en" sz="1000">
                <a:uFill>
                  <a:noFill/>
                </a:uFill>
                <a:latin typeface="Poppins"/>
                <a:ea typeface="Poppins"/>
                <a:cs typeface="Poppins"/>
                <a:sym typeface="Poppins"/>
                <a:hlinkClick r:id="rId5"/>
              </a:rPr>
              <a:t>Stories</a:t>
            </a:r>
            <a:endParaRPr sz="1000">
              <a:latin typeface="Poppins"/>
              <a:ea typeface="Poppins"/>
              <a:cs typeface="Poppins"/>
              <a:sym typeface="Poppins"/>
            </a:endParaRPr>
          </a:p>
          <a:p>
            <a:pPr indent="0" lvl="0" marL="0" rtl="0" algn="l">
              <a:spcBef>
                <a:spcPts val="0"/>
              </a:spcBef>
              <a:spcAft>
                <a:spcPts val="0"/>
              </a:spcAft>
              <a:buNone/>
            </a:pPr>
            <a:r>
              <a:t/>
            </a:r>
            <a:endParaRPr sz="1000">
              <a:latin typeface="Poppins"/>
              <a:ea typeface="Poppins"/>
              <a:cs typeface="Poppins"/>
              <a:sym typeface="Poppins"/>
            </a:endParaRPr>
          </a:p>
          <a:p>
            <a:pPr indent="0" lvl="0" marL="0" rtl="0" algn="l">
              <a:spcBef>
                <a:spcPts val="0"/>
              </a:spcBef>
              <a:spcAft>
                <a:spcPts val="0"/>
              </a:spcAft>
              <a:buNone/>
            </a:pPr>
            <a:r>
              <a:t/>
            </a:r>
            <a:endParaRPr sz="1000">
              <a:latin typeface="Poppins"/>
              <a:ea typeface="Poppins"/>
              <a:cs typeface="Poppins"/>
              <a:sym typeface="Poppins"/>
            </a:endParaRPr>
          </a:p>
          <a:p>
            <a:pPr indent="0" lvl="0" marL="0" rtl="0" algn="l">
              <a:spcBef>
                <a:spcPts val="0"/>
              </a:spcBef>
              <a:spcAft>
                <a:spcPts val="0"/>
              </a:spcAft>
              <a:buNone/>
            </a:pPr>
            <a:r>
              <a:t/>
            </a:r>
            <a:endParaRPr sz="1000">
              <a:latin typeface="Poppins"/>
              <a:ea typeface="Poppins"/>
              <a:cs typeface="Poppins"/>
              <a:sym typeface="Poppins"/>
            </a:endParaRPr>
          </a:p>
        </p:txBody>
      </p:sp>
      <p:sp>
        <p:nvSpPr>
          <p:cNvPr id="197" name="Google Shape;197;p28"/>
          <p:cNvSpPr txBox="1"/>
          <p:nvPr>
            <p:ph idx="1" type="body"/>
          </p:nvPr>
        </p:nvSpPr>
        <p:spPr>
          <a:xfrm>
            <a:off x="1005300" y="1822350"/>
            <a:ext cx="3334800" cy="12012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sz="14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198" name="Google Shape;198;p28"/>
          <p:cNvSpPr/>
          <p:nvPr/>
        </p:nvSpPr>
        <p:spPr>
          <a:xfrm>
            <a:off x="7108725" y="-615475"/>
            <a:ext cx="2598817" cy="1420117"/>
          </a:xfrm>
          <a:custGeom>
            <a:rect b="b" l="l" r="r" t="t"/>
            <a:pathLst>
              <a:path extrusionOk="0" h="36724" w="67205">
                <a:moveTo>
                  <a:pt x="6431" y="0"/>
                </a:moveTo>
                <a:cubicBezTo>
                  <a:pt x="6431" y="0"/>
                  <a:pt x="1" y="10824"/>
                  <a:pt x="9901" y="19961"/>
                </a:cubicBezTo>
                <a:cubicBezTo>
                  <a:pt x="13360" y="23155"/>
                  <a:pt x="16863" y="24125"/>
                  <a:pt x="20360" y="24125"/>
                </a:cubicBezTo>
                <a:cubicBezTo>
                  <a:pt x="25778" y="24125"/>
                  <a:pt x="31182" y="21796"/>
                  <a:pt x="36385" y="21796"/>
                </a:cubicBezTo>
                <a:cubicBezTo>
                  <a:pt x="39540" y="21796"/>
                  <a:pt x="42622" y="22653"/>
                  <a:pt x="45588" y="25405"/>
                </a:cubicBezTo>
                <a:cubicBezTo>
                  <a:pt x="54037" y="33219"/>
                  <a:pt x="59926" y="36724"/>
                  <a:pt x="65479" y="36724"/>
                </a:cubicBezTo>
                <a:cubicBezTo>
                  <a:pt x="66057" y="36724"/>
                  <a:pt x="66631" y="36686"/>
                  <a:pt x="67204" y="36611"/>
                </a:cubicBezTo>
                <a:lnTo>
                  <a:pt x="67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p:nvPr/>
        </p:nvSpPr>
        <p:spPr>
          <a:xfrm rot="-5232141">
            <a:off x="6955535" y="3500951"/>
            <a:ext cx="3167781" cy="2261737"/>
          </a:xfrm>
          <a:custGeom>
            <a:rect b="b" l="l" r="r" t="t"/>
            <a:pathLst>
              <a:path extrusionOk="0" h="57347" w="80320">
                <a:moveTo>
                  <a:pt x="7225" y="1"/>
                </a:moveTo>
                <a:cubicBezTo>
                  <a:pt x="4359" y="1"/>
                  <a:pt x="1768" y="694"/>
                  <a:pt x="1" y="1859"/>
                </a:cubicBezTo>
                <a:lnTo>
                  <a:pt x="1" y="57347"/>
                </a:lnTo>
                <a:lnTo>
                  <a:pt x="75927" y="57347"/>
                </a:lnTo>
                <a:cubicBezTo>
                  <a:pt x="75927" y="57347"/>
                  <a:pt x="80319" y="33479"/>
                  <a:pt x="58507" y="33479"/>
                </a:cubicBezTo>
                <a:cubicBezTo>
                  <a:pt x="56903" y="33479"/>
                  <a:pt x="55159" y="33608"/>
                  <a:pt x="53260" y="33884"/>
                </a:cubicBezTo>
                <a:cubicBezTo>
                  <a:pt x="49632" y="34412"/>
                  <a:pt x="46604" y="34737"/>
                  <a:pt x="44017" y="34737"/>
                </a:cubicBezTo>
                <a:cubicBezTo>
                  <a:pt x="33802" y="34737"/>
                  <a:pt x="30456" y="29674"/>
                  <a:pt x="24131" y="12046"/>
                </a:cubicBezTo>
                <a:cubicBezTo>
                  <a:pt x="20950" y="3263"/>
                  <a:pt x="13442" y="1"/>
                  <a:pt x="72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p:nvPr/>
        </p:nvSpPr>
        <p:spPr>
          <a:xfrm rot="-5400000">
            <a:off x="-236950" y="3703024"/>
            <a:ext cx="1980175" cy="2323379"/>
          </a:xfrm>
          <a:custGeom>
            <a:rect b="b" l="l" r="r" t="t"/>
            <a:pathLst>
              <a:path extrusionOk="0" h="38885" w="33141">
                <a:moveTo>
                  <a:pt x="0" y="0"/>
                </a:moveTo>
                <a:lnTo>
                  <a:pt x="0" y="38584"/>
                </a:lnTo>
                <a:cubicBezTo>
                  <a:pt x="0" y="38584"/>
                  <a:pt x="1625" y="38884"/>
                  <a:pt x="3963" y="38884"/>
                </a:cubicBezTo>
                <a:cubicBezTo>
                  <a:pt x="8770" y="38884"/>
                  <a:pt x="16592" y="37616"/>
                  <a:pt x="19483" y="29862"/>
                </a:cubicBezTo>
                <a:cubicBezTo>
                  <a:pt x="23590" y="18815"/>
                  <a:pt x="14071" y="14199"/>
                  <a:pt x="14453" y="10410"/>
                </a:cubicBezTo>
                <a:cubicBezTo>
                  <a:pt x="14719" y="7802"/>
                  <a:pt x="16516" y="7183"/>
                  <a:pt x="18826" y="7183"/>
                </a:cubicBezTo>
                <a:cubicBezTo>
                  <a:pt x="20914" y="7183"/>
                  <a:pt x="23423" y="7689"/>
                  <a:pt x="25599" y="7689"/>
                </a:cubicBezTo>
                <a:cubicBezTo>
                  <a:pt x="27068" y="7689"/>
                  <a:pt x="28385" y="7459"/>
                  <a:pt x="29320" y="6686"/>
                </a:cubicBezTo>
                <a:cubicBezTo>
                  <a:pt x="33140" y="3502"/>
                  <a:pt x="31708" y="0"/>
                  <a:pt x="317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8"/>
          <p:cNvSpPr/>
          <p:nvPr/>
        </p:nvSpPr>
        <p:spPr>
          <a:xfrm>
            <a:off x="-530400" y="-615475"/>
            <a:ext cx="3523912" cy="1623238"/>
          </a:xfrm>
          <a:custGeom>
            <a:rect b="b" l="l" r="r" t="t"/>
            <a:pathLst>
              <a:path extrusionOk="0" h="21654" w="47009">
                <a:moveTo>
                  <a:pt x="1" y="0"/>
                </a:moveTo>
                <a:lnTo>
                  <a:pt x="1" y="21266"/>
                </a:lnTo>
                <a:cubicBezTo>
                  <a:pt x="605" y="21362"/>
                  <a:pt x="1210" y="21457"/>
                  <a:pt x="1847" y="21553"/>
                </a:cubicBezTo>
                <a:cubicBezTo>
                  <a:pt x="2388" y="21621"/>
                  <a:pt x="2920" y="21653"/>
                  <a:pt x="3443" y="21653"/>
                </a:cubicBezTo>
                <a:cubicBezTo>
                  <a:pt x="13748" y="21653"/>
                  <a:pt x="20823" y="9064"/>
                  <a:pt x="28029" y="9064"/>
                </a:cubicBezTo>
                <a:cubicBezTo>
                  <a:pt x="28649" y="9064"/>
                  <a:pt x="29270" y="9158"/>
                  <a:pt x="29894" y="9360"/>
                </a:cubicBezTo>
                <a:cubicBezTo>
                  <a:pt x="32675" y="10254"/>
                  <a:pt x="35048" y="10644"/>
                  <a:pt x="37056" y="10644"/>
                </a:cubicBezTo>
                <a:cubicBezTo>
                  <a:pt x="44632" y="10644"/>
                  <a:pt x="47008" y="5084"/>
                  <a:pt x="464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CUSTOM_18">
    <p:spTree>
      <p:nvGrpSpPr>
        <p:cNvPr id="202" name="Shape 202"/>
        <p:cNvGrpSpPr/>
        <p:nvPr/>
      </p:nvGrpSpPr>
      <p:grpSpPr>
        <a:xfrm>
          <a:off x="0" y="0"/>
          <a:ext cx="0" cy="0"/>
          <a:chOff x="0" y="0"/>
          <a:chExt cx="0" cy="0"/>
        </a:xfrm>
      </p:grpSpPr>
      <p:sp>
        <p:nvSpPr>
          <p:cNvPr id="203" name="Google Shape;203;p29"/>
          <p:cNvSpPr txBox="1"/>
          <p:nvPr>
            <p:ph type="title"/>
          </p:nvPr>
        </p:nvSpPr>
        <p:spPr>
          <a:xfrm>
            <a:off x="721073" y="1495150"/>
            <a:ext cx="31818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p:txBody>
      </p:sp>
      <p:sp>
        <p:nvSpPr>
          <p:cNvPr id="204" name="Google Shape;204;p29"/>
          <p:cNvSpPr txBox="1"/>
          <p:nvPr>
            <p:ph idx="1" type="body"/>
          </p:nvPr>
        </p:nvSpPr>
        <p:spPr>
          <a:xfrm>
            <a:off x="721075" y="2250850"/>
            <a:ext cx="3076500" cy="896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05" name="Google Shape;205;p29"/>
          <p:cNvSpPr/>
          <p:nvPr/>
        </p:nvSpPr>
        <p:spPr>
          <a:xfrm rot="-5225624">
            <a:off x="-762097" y="3660515"/>
            <a:ext cx="2681165" cy="1273676"/>
          </a:xfrm>
          <a:custGeom>
            <a:rect b="b" l="l" r="r" t="t"/>
            <a:pathLst>
              <a:path extrusionOk="0" h="35827" w="75418">
                <a:moveTo>
                  <a:pt x="1" y="0"/>
                </a:moveTo>
                <a:lnTo>
                  <a:pt x="1" y="35242"/>
                </a:lnTo>
                <a:cubicBezTo>
                  <a:pt x="2666" y="35641"/>
                  <a:pt x="5115" y="35826"/>
                  <a:pt x="7368" y="35826"/>
                </a:cubicBezTo>
                <a:cubicBezTo>
                  <a:pt x="34186" y="35826"/>
                  <a:pt x="33493" y="9695"/>
                  <a:pt x="44124" y="9137"/>
                </a:cubicBezTo>
                <a:cubicBezTo>
                  <a:pt x="44658" y="9109"/>
                  <a:pt x="45169" y="9096"/>
                  <a:pt x="45660" y="9096"/>
                </a:cubicBezTo>
                <a:cubicBezTo>
                  <a:pt x="54790" y="9096"/>
                  <a:pt x="56602" y="13701"/>
                  <a:pt x="63417" y="13701"/>
                </a:cubicBezTo>
                <a:cubicBezTo>
                  <a:pt x="64150" y="13701"/>
                  <a:pt x="64940" y="13648"/>
                  <a:pt x="65804" y="13530"/>
                </a:cubicBezTo>
                <a:cubicBezTo>
                  <a:pt x="72553" y="12575"/>
                  <a:pt x="75418" y="4171"/>
                  <a:pt x="727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p:nvPr/>
        </p:nvSpPr>
        <p:spPr>
          <a:xfrm rot="-5996643">
            <a:off x="7178891" y="297231"/>
            <a:ext cx="3757576" cy="1622312"/>
          </a:xfrm>
          <a:custGeom>
            <a:rect b="b" l="l" r="r" t="t"/>
            <a:pathLst>
              <a:path extrusionOk="0" h="35008" w="81085">
                <a:moveTo>
                  <a:pt x="65259" y="1"/>
                </a:moveTo>
                <a:cubicBezTo>
                  <a:pt x="64007" y="1"/>
                  <a:pt x="62682" y="105"/>
                  <a:pt x="61283" y="340"/>
                </a:cubicBezTo>
                <a:cubicBezTo>
                  <a:pt x="47936" y="2573"/>
                  <a:pt x="49901" y="15796"/>
                  <a:pt x="30138" y="15796"/>
                </a:cubicBezTo>
                <a:cubicBezTo>
                  <a:pt x="27086" y="15796"/>
                  <a:pt x="23517" y="15480"/>
                  <a:pt x="19293" y="14761"/>
                </a:cubicBezTo>
                <a:cubicBezTo>
                  <a:pt x="18133" y="14562"/>
                  <a:pt x="17044" y="14469"/>
                  <a:pt x="16020" y="14469"/>
                </a:cubicBezTo>
                <a:cubicBezTo>
                  <a:pt x="811" y="14469"/>
                  <a:pt x="1" y="35008"/>
                  <a:pt x="1" y="35008"/>
                </a:cubicBezTo>
                <a:lnTo>
                  <a:pt x="81084" y="35008"/>
                </a:lnTo>
                <a:lnTo>
                  <a:pt x="81084" y="7343"/>
                </a:lnTo>
                <a:cubicBezTo>
                  <a:pt x="81084" y="7343"/>
                  <a:pt x="75749" y="1"/>
                  <a:pt x="65259"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rot="-5400000">
            <a:off x="-368522" y="-1275096"/>
            <a:ext cx="2281559" cy="3490738"/>
          </a:xfrm>
          <a:custGeom>
            <a:rect b="b" l="l" r="r" t="t"/>
            <a:pathLst>
              <a:path extrusionOk="0" h="65708" w="42947">
                <a:moveTo>
                  <a:pt x="7005" y="0"/>
                </a:moveTo>
                <a:cubicBezTo>
                  <a:pt x="7005" y="0"/>
                  <a:pt x="1" y="11079"/>
                  <a:pt x="8851" y="25405"/>
                </a:cubicBezTo>
                <a:cubicBezTo>
                  <a:pt x="15345" y="35910"/>
                  <a:pt x="26901" y="34955"/>
                  <a:pt x="31390" y="45556"/>
                </a:cubicBezTo>
                <a:cubicBezTo>
                  <a:pt x="35911" y="56157"/>
                  <a:pt x="29002" y="64116"/>
                  <a:pt x="42946" y="65708"/>
                </a:cubicBezTo>
                <a:lnTo>
                  <a:pt x="42946" y="0"/>
                </a:lnTo>
                <a:close/>
              </a:path>
            </a:pathLst>
          </a:custGeom>
          <a:solidFill>
            <a:srgbClr val="FFAC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914800" y="3459625"/>
            <a:ext cx="3972426" cy="2836239"/>
          </a:xfrm>
          <a:custGeom>
            <a:rect b="b" l="l" r="r" t="t"/>
            <a:pathLst>
              <a:path extrusionOk="0" h="57347" w="80320">
                <a:moveTo>
                  <a:pt x="7225" y="1"/>
                </a:moveTo>
                <a:cubicBezTo>
                  <a:pt x="4359" y="1"/>
                  <a:pt x="1768" y="694"/>
                  <a:pt x="1" y="1859"/>
                </a:cubicBezTo>
                <a:lnTo>
                  <a:pt x="1" y="57347"/>
                </a:lnTo>
                <a:lnTo>
                  <a:pt x="75927" y="57347"/>
                </a:lnTo>
                <a:cubicBezTo>
                  <a:pt x="75927" y="57347"/>
                  <a:pt x="80319" y="33479"/>
                  <a:pt x="58507" y="33479"/>
                </a:cubicBezTo>
                <a:cubicBezTo>
                  <a:pt x="56903" y="33479"/>
                  <a:pt x="55159" y="33608"/>
                  <a:pt x="53260" y="33884"/>
                </a:cubicBezTo>
                <a:cubicBezTo>
                  <a:pt x="49632" y="34412"/>
                  <a:pt x="46604" y="34737"/>
                  <a:pt x="44017" y="34737"/>
                </a:cubicBezTo>
                <a:cubicBezTo>
                  <a:pt x="33802" y="34737"/>
                  <a:pt x="30456" y="29674"/>
                  <a:pt x="24131" y="12046"/>
                </a:cubicBezTo>
                <a:cubicBezTo>
                  <a:pt x="20950" y="3263"/>
                  <a:pt x="13442" y="1"/>
                  <a:pt x="72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rot="-5996643">
            <a:off x="7178891" y="297231"/>
            <a:ext cx="3757576" cy="1622312"/>
          </a:xfrm>
          <a:custGeom>
            <a:rect b="b" l="l" r="r" t="t"/>
            <a:pathLst>
              <a:path extrusionOk="0" h="35008" w="81085">
                <a:moveTo>
                  <a:pt x="65259" y="1"/>
                </a:moveTo>
                <a:cubicBezTo>
                  <a:pt x="64007" y="1"/>
                  <a:pt x="62682" y="105"/>
                  <a:pt x="61283" y="340"/>
                </a:cubicBezTo>
                <a:cubicBezTo>
                  <a:pt x="47936" y="2573"/>
                  <a:pt x="49901" y="15796"/>
                  <a:pt x="30138" y="15796"/>
                </a:cubicBezTo>
                <a:cubicBezTo>
                  <a:pt x="27086" y="15796"/>
                  <a:pt x="23517" y="15480"/>
                  <a:pt x="19293" y="14761"/>
                </a:cubicBezTo>
                <a:cubicBezTo>
                  <a:pt x="18133" y="14562"/>
                  <a:pt x="17044" y="14469"/>
                  <a:pt x="16020" y="14469"/>
                </a:cubicBezTo>
                <a:cubicBezTo>
                  <a:pt x="811" y="14469"/>
                  <a:pt x="1" y="35008"/>
                  <a:pt x="1" y="35008"/>
                </a:cubicBezTo>
                <a:lnTo>
                  <a:pt x="81084" y="35008"/>
                </a:lnTo>
                <a:lnTo>
                  <a:pt x="81084" y="7343"/>
                </a:lnTo>
                <a:cubicBezTo>
                  <a:pt x="81084" y="7343"/>
                  <a:pt x="75749" y="1"/>
                  <a:pt x="65259"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rot="5400000">
            <a:off x="6532902" y="3149725"/>
            <a:ext cx="1268898" cy="4386598"/>
          </a:xfrm>
          <a:custGeom>
            <a:rect b="b" l="l" r="r" t="t"/>
            <a:pathLst>
              <a:path extrusionOk="0" h="71211" w="20599">
                <a:moveTo>
                  <a:pt x="1975" y="0"/>
                </a:moveTo>
                <a:cubicBezTo>
                  <a:pt x="1975" y="0"/>
                  <a:pt x="9551" y="3566"/>
                  <a:pt x="9742" y="16714"/>
                </a:cubicBezTo>
                <a:cubicBezTo>
                  <a:pt x="9902" y="27538"/>
                  <a:pt x="1" y="41768"/>
                  <a:pt x="1" y="53706"/>
                </a:cubicBezTo>
                <a:cubicBezTo>
                  <a:pt x="1" y="70095"/>
                  <a:pt x="15368" y="71211"/>
                  <a:pt x="19555" y="71211"/>
                </a:cubicBezTo>
                <a:cubicBezTo>
                  <a:pt x="20216" y="71211"/>
                  <a:pt x="20598" y="71183"/>
                  <a:pt x="20598" y="71183"/>
                </a:cubicBezTo>
                <a:lnTo>
                  <a:pt x="205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721073" y="1508725"/>
            <a:ext cx="31818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p:txBody>
      </p:sp>
      <p:sp>
        <p:nvSpPr>
          <p:cNvPr id="28" name="Google Shape;28;p4"/>
          <p:cNvSpPr txBox="1"/>
          <p:nvPr>
            <p:ph idx="1" type="body"/>
          </p:nvPr>
        </p:nvSpPr>
        <p:spPr>
          <a:xfrm>
            <a:off x="721075" y="2264425"/>
            <a:ext cx="3181800" cy="896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idx="1" type="body"/>
          </p:nvPr>
        </p:nvSpPr>
        <p:spPr>
          <a:xfrm>
            <a:off x="958850" y="2044200"/>
            <a:ext cx="2747100" cy="917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1" name="Google Shape;31;p5"/>
          <p:cNvSpPr txBox="1"/>
          <p:nvPr>
            <p:ph type="title"/>
          </p:nvPr>
        </p:nvSpPr>
        <p:spPr>
          <a:xfrm>
            <a:off x="958850" y="1694875"/>
            <a:ext cx="2637900" cy="4275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rgbClr val="000000"/>
              </a:buClr>
              <a:buSzPts val="1800"/>
              <a:buFont typeface="Poppins"/>
              <a:buNone/>
              <a:defRPr b="1" sz="1800">
                <a:solidFill>
                  <a:srgbClr val="000000"/>
                </a:solidFill>
                <a:latin typeface="Poppins"/>
                <a:ea typeface="Poppins"/>
                <a:cs typeface="Poppins"/>
                <a:sym typeface="Poppins"/>
              </a:defRPr>
            </a:lvl2pPr>
            <a:lvl3pPr lvl="2">
              <a:spcBef>
                <a:spcPts val="0"/>
              </a:spcBef>
              <a:spcAft>
                <a:spcPts val="0"/>
              </a:spcAft>
              <a:buClr>
                <a:srgbClr val="000000"/>
              </a:buClr>
              <a:buSzPts val="1800"/>
              <a:buFont typeface="Poppins"/>
              <a:buNone/>
              <a:defRPr b="1" sz="1800">
                <a:solidFill>
                  <a:srgbClr val="000000"/>
                </a:solidFill>
                <a:latin typeface="Poppins"/>
                <a:ea typeface="Poppins"/>
                <a:cs typeface="Poppins"/>
                <a:sym typeface="Poppins"/>
              </a:defRPr>
            </a:lvl3pPr>
            <a:lvl4pPr lvl="3">
              <a:spcBef>
                <a:spcPts val="0"/>
              </a:spcBef>
              <a:spcAft>
                <a:spcPts val="0"/>
              </a:spcAft>
              <a:buClr>
                <a:srgbClr val="000000"/>
              </a:buClr>
              <a:buSzPts val="1800"/>
              <a:buFont typeface="Poppins"/>
              <a:buNone/>
              <a:defRPr b="1" sz="1800">
                <a:solidFill>
                  <a:srgbClr val="000000"/>
                </a:solidFill>
                <a:latin typeface="Poppins"/>
                <a:ea typeface="Poppins"/>
                <a:cs typeface="Poppins"/>
                <a:sym typeface="Poppins"/>
              </a:defRPr>
            </a:lvl4pPr>
            <a:lvl5pPr lvl="4">
              <a:spcBef>
                <a:spcPts val="0"/>
              </a:spcBef>
              <a:spcAft>
                <a:spcPts val="0"/>
              </a:spcAft>
              <a:buClr>
                <a:srgbClr val="000000"/>
              </a:buClr>
              <a:buSzPts val="1800"/>
              <a:buFont typeface="Poppins"/>
              <a:buNone/>
              <a:defRPr b="1" sz="1800">
                <a:solidFill>
                  <a:srgbClr val="000000"/>
                </a:solidFill>
                <a:latin typeface="Poppins"/>
                <a:ea typeface="Poppins"/>
                <a:cs typeface="Poppins"/>
                <a:sym typeface="Poppins"/>
              </a:defRPr>
            </a:lvl5pPr>
            <a:lvl6pPr lvl="5">
              <a:spcBef>
                <a:spcPts val="0"/>
              </a:spcBef>
              <a:spcAft>
                <a:spcPts val="0"/>
              </a:spcAft>
              <a:buClr>
                <a:srgbClr val="000000"/>
              </a:buClr>
              <a:buSzPts val="1800"/>
              <a:buFont typeface="Poppins"/>
              <a:buNone/>
              <a:defRPr b="1" sz="1800">
                <a:solidFill>
                  <a:srgbClr val="000000"/>
                </a:solidFill>
                <a:latin typeface="Poppins"/>
                <a:ea typeface="Poppins"/>
                <a:cs typeface="Poppins"/>
                <a:sym typeface="Poppins"/>
              </a:defRPr>
            </a:lvl6pPr>
            <a:lvl7pPr lvl="6">
              <a:spcBef>
                <a:spcPts val="0"/>
              </a:spcBef>
              <a:spcAft>
                <a:spcPts val="0"/>
              </a:spcAft>
              <a:buClr>
                <a:srgbClr val="000000"/>
              </a:buClr>
              <a:buSzPts val="1800"/>
              <a:buFont typeface="Poppins"/>
              <a:buNone/>
              <a:defRPr b="1" sz="1800">
                <a:solidFill>
                  <a:srgbClr val="000000"/>
                </a:solidFill>
                <a:latin typeface="Poppins"/>
                <a:ea typeface="Poppins"/>
                <a:cs typeface="Poppins"/>
                <a:sym typeface="Poppins"/>
              </a:defRPr>
            </a:lvl7pPr>
            <a:lvl8pPr lvl="7">
              <a:spcBef>
                <a:spcPts val="0"/>
              </a:spcBef>
              <a:spcAft>
                <a:spcPts val="0"/>
              </a:spcAft>
              <a:buClr>
                <a:srgbClr val="000000"/>
              </a:buClr>
              <a:buSzPts val="1800"/>
              <a:buFont typeface="Poppins"/>
              <a:buNone/>
              <a:defRPr b="1" sz="1800">
                <a:solidFill>
                  <a:srgbClr val="000000"/>
                </a:solidFill>
                <a:latin typeface="Poppins"/>
                <a:ea typeface="Poppins"/>
                <a:cs typeface="Poppins"/>
                <a:sym typeface="Poppins"/>
              </a:defRPr>
            </a:lvl8pPr>
            <a:lvl9pPr lvl="8">
              <a:spcBef>
                <a:spcPts val="0"/>
              </a:spcBef>
              <a:spcAft>
                <a:spcPts val="0"/>
              </a:spcAft>
              <a:buClr>
                <a:srgbClr val="000000"/>
              </a:buClr>
              <a:buSzPts val="1800"/>
              <a:buFont typeface="Poppins"/>
              <a:buNone/>
              <a:defRPr b="1" sz="1800">
                <a:solidFill>
                  <a:srgbClr val="000000"/>
                </a:solidFill>
                <a:latin typeface="Poppins"/>
                <a:ea typeface="Poppins"/>
                <a:cs typeface="Poppins"/>
                <a:sym typeface="Poppins"/>
              </a:defRPr>
            </a:lvl9pPr>
          </a:lstStyle>
          <a:p/>
        </p:txBody>
      </p:sp>
      <p:sp>
        <p:nvSpPr>
          <p:cNvPr id="32" name="Google Shape;32;p5"/>
          <p:cNvSpPr txBox="1"/>
          <p:nvPr>
            <p:ph idx="2" type="title"/>
          </p:nvPr>
        </p:nvSpPr>
        <p:spPr>
          <a:xfrm>
            <a:off x="958850" y="3004200"/>
            <a:ext cx="2637900" cy="42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Clr>
                <a:srgbClr val="000000"/>
              </a:buClr>
              <a:buSzPts val="1800"/>
              <a:buFont typeface="Poppins"/>
              <a:buNone/>
              <a:defRPr b="1" sz="1800">
                <a:solidFill>
                  <a:srgbClr val="000000"/>
                </a:solidFill>
                <a:latin typeface="Poppins"/>
                <a:ea typeface="Poppins"/>
                <a:cs typeface="Poppins"/>
                <a:sym typeface="Poppins"/>
              </a:defRPr>
            </a:lvl2pPr>
            <a:lvl3pPr lvl="2" rtl="0">
              <a:spcBef>
                <a:spcPts val="0"/>
              </a:spcBef>
              <a:spcAft>
                <a:spcPts val="0"/>
              </a:spcAft>
              <a:buClr>
                <a:srgbClr val="000000"/>
              </a:buClr>
              <a:buSzPts val="1800"/>
              <a:buFont typeface="Poppins"/>
              <a:buNone/>
              <a:defRPr b="1" sz="1800">
                <a:solidFill>
                  <a:srgbClr val="000000"/>
                </a:solidFill>
                <a:latin typeface="Poppins"/>
                <a:ea typeface="Poppins"/>
                <a:cs typeface="Poppins"/>
                <a:sym typeface="Poppins"/>
              </a:defRPr>
            </a:lvl3pPr>
            <a:lvl4pPr lvl="3" rtl="0">
              <a:spcBef>
                <a:spcPts val="0"/>
              </a:spcBef>
              <a:spcAft>
                <a:spcPts val="0"/>
              </a:spcAft>
              <a:buClr>
                <a:srgbClr val="000000"/>
              </a:buClr>
              <a:buSzPts val="1800"/>
              <a:buFont typeface="Poppins"/>
              <a:buNone/>
              <a:defRPr b="1" sz="1800">
                <a:solidFill>
                  <a:srgbClr val="000000"/>
                </a:solidFill>
                <a:latin typeface="Poppins"/>
                <a:ea typeface="Poppins"/>
                <a:cs typeface="Poppins"/>
                <a:sym typeface="Poppins"/>
              </a:defRPr>
            </a:lvl4pPr>
            <a:lvl5pPr lvl="4" rtl="0">
              <a:spcBef>
                <a:spcPts val="0"/>
              </a:spcBef>
              <a:spcAft>
                <a:spcPts val="0"/>
              </a:spcAft>
              <a:buClr>
                <a:srgbClr val="000000"/>
              </a:buClr>
              <a:buSzPts val="1800"/>
              <a:buFont typeface="Poppins"/>
              <a:buNone/>
              <a:defRPr b="1" sz="1800">
                <a:solidFill>
                  <a:srgbClr val="000000"/>
                </a:solidFill>
                <a:latin typeface="Poppins"/>
                <a:ea typeface="Poppins"/>
                <a:cs typeface="Poppins"/>
                <a:sym typeface="Poppins"/>
              </a:defRPr>
            </a:lvl5pPr>
            <a:lvl6pPr lvl="5" rtl="0">
              <a:spcBef>
                <a:spcPts val="0"/>
              </a:spcBef>
              <a:spcAft>
                <a:spcPts val="0"/>
              </a:spcAft>
              <a:buClr>
                <a:srgbClr val="000000"/>
              </a:buClr>
              <a:buSzPts val="1800"/>
              <a:buFont typeface="Poppins"/>
              <a:buNone/>
              <a:defRPr b="1" sz="1800">
                <a:solidFill>
                  <a:srgbClr val="000000"/>
                </a:solidFill>
                <a:latin typeface="Poppins"/>
                <a:ea typeface="Poppins"/>
                <a:cs typeface="Poppins"/>
                <a:sym typeface="Poppins"/>
              </a:defRPr>
            </a:lvl6pPr>
            <a:lvl7pPr lvl="6" rtl="0">
              <a:spcBef>
                <a:spcPts val="0"/>
              </a:spcBef>
              <a:spcAft>
                <a:spcPts val="0"/>
              </a:spcAft>
              <a:buClr>
                <a:srgbClr val="000000"/>
              </a:buClr>
              <a:buSzPts val="1800"/>
              <a:buFont typeface="Poppins"/>
              <a:buNone/>
              <a:defRPr b="1" sz="1800">
                <a:solidFill>
                  <a:srgbClr val="000000"/>
                </a:solidFill>
                <a:latin typeface="Poppins"/>
                <a:ea typeface="Poppins"/>
                <a:cs typeface="Poppins"/>
                <a:sym typeface="Poppins"/>
              </a:defRPr>
            </a:lvl7pPr>
            <a:lvl8pPr lvl="7" rtl="0">
              <a:spcBef>
                <a:spcPts val="0"/>
              </a:spcBef>
              <a:spcAft>
                <a:spcPts val="0"/>
              </a:spcAft>
              <a:buClr>
                <a:srgbClr val="000000"/>
              </a:buClr>
              <a:buSzPts val="1800"/>
              <a:buFont typeface="Poppins"/>
              <a:buNone/>
              <a:defRPr b="1" sz="1800">
                <a:solidFill>
                  <a:srgbClr val="000000"/>
                </a:solidFill>
                <a:latin typeface="Poppins"/>
                <a:ea typeface="Poppins"/>
                <a:cs typeface="Poppins"/>
                <a:sym typeface="Poppins"/>
              </a:defRPr>
            </a:lvl8pPr>
            <a:lvl9pPr lvl="8" rtl="0">
              <a:spcBef>
                <a:spcPts val="0"/>
              </a:spcBef>
              <a:spcAft>
                <a:spcPts val="0"/>
              </a:spcAft>
              <a:buClr>
                <a:srgbClr val="000000"/>
              </a:buClr>
              <a:buSzPts val="1800"/>
              <a:buFont typeface="Poppins"/>
              <a:buNone/>
              <a:defRPr b="1" sz="1800">
                <a:solidFill>
                  <a:srgbClr val="000000"/>
                </a:solidFill>
                <a:latin typeface="Poppins"/>
                <a:ea typeface="Poppins"/>
                <a:cs typeface="Poppins"/>
                <a:sym typeface="Poppins"/>
              </a:defRPr>
            </a:lvl9pPr>
          </a:lstStyle>
          <a:p/>
        </p:txBody>
      </p:sp>
      <p:sp>
        <p:nvSpPr>
          <p:cNvPr id="33" name="Google Shape;33;p5"/>
          <p:cNvSpPr txBox="1"/>
          <p:nvPr>
            <p:ph idx="3" type="body"/>
          </p:nvPr>
        </p:nvSpPr>
        <p:spPr>
          <a:xfrm>
            <a:off x="958850" y="3355850"/>
            <a:ext cx="2747100" cy="947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4" name="Google Shape;34;p5"/>
          <p:cNvSpPr/>
          <p:nvPr/>
        </p:nvSpPr>
        <p:spPr>
          <a:xfrm flipH="1" rot="5400000">
            <a:off x="7304876" y="3304376"/>
            <a:ext cx="2518272" cy="1160005"/>
          </a:xfrm>
          <a:custGeom>
            <a:rect b="b" l="l" r="r" t="t"/>
            <a:pathLst>
              <a:path extrusionOk="0" h="21654" w="47009">
                <a:moveTo>
                  <a:pt x="1" y="0"/>
                </a:moveTo>
                <a:lnTo>
                  <a:pt x="1" y="21266"/>
                </a:lnTo>
                <a:cubicBezTo>
                  <a:pt x="605" y="21362"/>
                  <a:pt x="1210" y="21457"/>
                  <a:pt x="1847" y="21553"/>
                </a:cubicBezTo>
                <a:cubicBezTo>
                  <a:pt x="2388" y="21621"/>
                  <a:pt x="2920" y="21653"/>
                  <a:pt x="3443" y="21653"/>
                </a:cubicBezTo>
                <a:cubicBezTo>
                  <a:pt x="13748" y="21653"/>
                  <a:pt x="20823" y="9064"/>
                  <a:pt x="28029" y="9064"/>
                </a:cubicBezTo>
                <a:cubicBezTo>
                  <a:pt x="28649" y="9064"/>
                  <a:pt x="29270" y="9158"/>
                  <a:pt x="29894" y="9360"/>
                </a:cubicBezTo>
                <a:cubicBezTo>
                  <a:pt x="32675" y="10254"/>
                  <a:pt x="35048" y="10644"/>
                  <a:pt x="37056" y="10644"/>
                </a:cubicBezTo>
                <a:cubicBezTo>
                  <a:pt x="44632" y="10644"/>
                  <a:pt x="47008" y="5084"/>
                  <a:pt x="464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10800000">
            <a:off x="-538354" y="-8256"/>
            <a:ext cx="2178163" cy="729082"/>
          </a:xfrm>
          <a:custGeom>
            <a:rect b="b" l="l" r="r" t="t"/>
            <a:pathLst>
              <a:path extrusionOk="0" h="11157" w="33332">
                <a:moveTo>
                  <a:pt x="21569" y="1"/>
                </a:moveTo>
                <a:cubicBezTo>
                  <a:pt x="15225" y="1"/>
                  <a:pt x="13172" y="4823"/>
                  <a:pt x="6176" y="5395"/>
                </a:cubicBezTo>
                <a:cubicBezTo>
                  <a:pt x="0" y="5904"/>
                  <a:pt x="1433" y="11157"/>
                  <a:pt x="1433" y="11157"/>
                </a:cubicBezTo>
                <a:lnTo>
                  <a:pt x="30816" y="11157"/>
                </a:lnTo>
                <a:cubicBezTo>
                  <a:pt x="30816" y="11157"/>
                  <a:pt x="33331" y="1797"/>
                  <a:pt x="23940" y="205"/>
                </a:cubicBezTo>
                <a:cubicBezTo>
                  <a:pt x="23084" y="64"/>
                  <a:pt x="22298" y="1"/>
                  <a:pt x="21569" y="1"/>
                </a:cubicBezTo>
                <a:close/>
              </a:path>
            </a:pathLst>
          </a:custGeom>
          <a:solidFill>
            <a:srgbClr val="FFAC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idx="4" type="title"/>
          </p:nvPr>
        </p:nvSpPr>
        <p:spPr>
          <a:xfrm>
            <a:off x="1405350" y="579775"/>
            <a:ext cx="6333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1405350" y="579775"/>
            <a:ext cx="63333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39" name="Google Shape;39;p6"/>
          <p:cNvSpPr/>
          <p:nvPr/>
        </p:nvSpPr>
        <p:spPr>
          <a:xfrm rot="1074565">
            <a:off x="7299660" y="-246617"/>
            <a:ext cx="2635635" cy="1440236"/>
          </a:xfrm>
          <a:custGeom>
            <a:rect b="b" l="l" r="r" t="t"/>
            <a:pathLst>
              <a:path extrusionOk="0" h="36724" w="67205">
                <a:moveTo>
                  <a:pt x="6431" y="0"/>
                </a:moveTo>
                <a:cubicBezTo>
                  <a:pt x="6431" y="0"/>
                  <a:pt x="1" y="10824"/>
                  <a:pt x="9901" y="19961"/>
                </a:cubicBezTo>
                <a:cubicBezTo>
                  <a:pt x="13360" y="23155"/>
                  <a:pt x="16863" y="24125"/>
                  <a:pt x="20360" y="24125"/>
                </a:cubicBezTo>
                <a:cubicBezTo>
                  <a:pt x="25778" y="24125"/>
                  <a:pt x="31182" y="21796"/>
                  <a:pt x="36385" y="21796"/>
                </a:cubicBezTo>
                <a:cubicBezTo>
                  <a:pt x="39540" y="21796"/>
                  <a:pt x="42622" y="22653"/>
                  <a:pt x="45588" y="25405"/>
                </a:cubicBezTo>
                <a:cubicBezTo>
                  <a:pt x="54037" y="33219"/>
                  <a:pt x="59926" y="36724"/>
                  <a:pt x="65479" y="36724"/>
                </a:cubicBezTo>
                <a:cubicBezTo>
                  <a:pt x="66057" y="36724"/>
                  <a:pt x="66631" y="36686"/>
                  <a:pt x="67204" y="36611"/>
                </a:cubicBezTo>
                <a:lnTo>
                  <a:pt x="672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rot="6069297">
            <a:off x="934974" y="3565625"/>
            <a:ext cx="690757" cy="3242446"/>
          </a:xfrm>
          <a:custGeom>
            <a:rect b="b" l="l" r="r" t="t"/>
            <a:pathLst>
              <a:path extrusionOk="0" h="71211" w="20599">
                <a:moveTo>
                  <a:pt x="1975" y="0"/>
                </a:moveTo>
                <a:cubicBezTo>
                  <a:pt x="1975" y="0"/>
                  <a:pt x="9551" y="3566"/>
                  <a:pt x="9742" y="16714"/>
                </a:cubicBezTo>
                <a:cubicBezTo>
                  <a:pt x="9902" y="27538"/>
                  <a:pt x="1" y="41768"/>
                  <a:pt x="1" y="53706"/>
                </a:cubicBezTo>
                <a:cubicBezTo>
                  <a:pt x="1" y="70095"/>
                  <a:pt x="15368" y="71211"/>
                  <a:pt x="19555" y="71211"/>
                </a:cubicBezTo>
                <a:cubicBezTo>
                  <a:pt x="20216" y="71211"/>
                  <a:pt x="20598" y="71183"/>
                  <a:pt x="20598" y="71183"/>
                </a:cubicBezTo>
                <a:lnTo>
                  <a:pt x="205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7"/>
          <p:cNvSpPr txBox="1"/>
          <p:nvPr>
            <p:ph type="title"/>
          </p:nvPr>
        </p:nvSpPr>
        <p:spPr>
          <a:xfrm>
            <a:off x="721073" y="1504000"/>
            <a:ext cx="31818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43" name="Google Shape;43;p7"/>
          <p:cNvSpPr txBox="1"/>
          <p:nvPr>
            <p:ph idx="1" type="body"/>
          </p:nvPr>
        </p:nvSpPr>
        <p:spPr>
          <a:xfrm>
            <a:off x="721075" y="2278325"/>
            <a:ext cx="3076500" cy="896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44" name="Google Shape;44;p7"/>
          <p:cNvSpPr/>
          <p:nvPr/>
        </p:nvSpPr>
        <p:spPr>
          <a:xfrm rot="-6967447">
            <a:off x="-1746018" y="2815749"/>
            <a:ext cx="4733353" cy="2248479"/>
          </a:xfrm>
          <a:custGeom>
            <a:rect b="b" l="l" r="r" t="t"/>
            <a:pathLst>
              <a:path extrusionOk="0" h="35827" w="75418">
                <a:moveTo>
                  <a:pt x="1" y="0"/>
                </a:moveTo>
                <a:lnTo>
                  <a:pt x="1" y="35242"/>
                </a:lnTo>
                <a:cubicBezTo>
                  <a:pt x="2666" y="35641"/>
                  <a:pt x="5115" y="35826"/>
                  <a:pt x="7368" y="35826"/>
                </a:cubicBezTo>
                <a:cubicBezTo>
                  <a:pt x="34186" y="35826"/>
                  <a:pt x="33493" y="9695"/>
                  <a:pt x="44124" y="9137"/>
                </a:cubicBezTo>
                <a:cubicBezTo>
                  <a:pt x="44658" y="9109"/>
                  <a:pt x="45169" y="9096"/>
                  <a:pt x="45660" y="9096"/>
                </a:cubicBezTo>
                <a:cubicBezTo>
                  <a:pt x="54790" y="9096"/>
                  <a:pt x="56602" y="13701"/>
                  <a:pt x="63417" y="13701"/>
                </a:cubicBezTo>
                <a:cubicBezTo>
                  <a:pt x="64150" y="13701"/>
                  <a:pt x="64940" y="13648"/>
                  <a:pt x="65804" y="13530"/>
                </a:cubicBezTo>
                <a:cubicBezTo>
                  <a:pt x="72553" y="12575"/>
                  <a:pt x="75418" y="4171"/>
                  <a:pt x="727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rot="-8100000">
            <a:off x="5810300" y="-882149"/>
            <a:ext cx="5308717" cy="2292009"/>
          </a:xfrm>
          <a:custGeom>
            <a:rect b="b" l="l" r="r" t="t"/>
            <a:pathLst>
              <a:path extrusionOk="0" h="35008" w="81085">
                <a:moveTo>
                  <a:pt x="65259" y="1"/>
                </a:moveTo>
                <a:cubicBezTo>
                  <a:pt x="64007" y="1"/>
                  <a:pt x="62682" y="105"/>
                  <a:pt x="61283" y="340"/>
                </a:cubicBezTo>
                <a:cubicBezTo>
                  <a:pt x="47936" y="2573"/>
                  <a:pt x="49901" y="15796"/>
                  <a:pt x="30138" y="15796"/>
                </a:cubicBezTo>
                <a:cubicBezTo>
                  <a:pt x="27086" y="15796"/>
                  <a:pt x="23517" y="15480"/>
                  <a:pt x="19293" y="14761"/>
                </a:cubicBezTo>
                <a:cubicBezTo>
                  <a:pt x="18133" y="14562"/>
                  <a:pt x="17044" y="14469"/>
                  <a:pt x="16020" y="14469"/>
                </a:cubicBezTo>
                <a:cubicBezTo>
                  <a:pt x="811" y="14469"/>
                  <a:pt x="1" y="35008"/>
                  <a:pt x="1" y="35008"/>
                </a:cubicBezTo>
                <a:lnTo>
                  <a:pt x="81084" y="35008"/>
                </a:lnTo>
                <a:lnTo>
                  <a:pt x="81084" y="7343"/>
                </a:lnTo>
                <a:cubicBezTo>
                  <a:pt x="81084" y="7343"/>
                  <a:pt x="75749" y="1"/>
                  <a:pt x="65259"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8"/>
          <p:cNvSpPr txBox="1"/>
          <p:nvPr>
            <p:ph type="title"/>
          </p:nvPr>
        </p:nvSpPr>
        <p:spPr>
          <a:xfrm>
            <a:off x="995425" y="1660950"/>
            <a:ext cx="5061000" cy="2038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72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8" name="Google Shape;48;p8"/>
          <p:cNvSpPr/>
          <p:nvPr/>
        </p:nvSpPr>
        <p:spPr>
          <a:xfrm rot="-10086036">
            <a:off x="-243268" y="3890907"/>
            <a:ext cx="1727048" cy="1719513"/>
          </a:xfrm>
          <a:custGeom>
            <a:rect b="b" l="l" r="r" t="t"/>
            <a:pathLst>
              <a:path extrusionOk="0" h="58195" w="58450">
                <a:moveTo>
                  <a:pt x="4171" y="0"/>
                </a:moveTo>
                <a:cubicBezTo>
                  <a:pt x="4171" y="0"/>
                  <a:pt x="1" y="15822"/>
                  <a:pt x="11143" y="25850"/>
                </a:cubicBezTo>
                <a:cubicBezTo>
                  <a:pt x="20248" y="34064"/>
                  <a:pt x="32950" y="29830"/>
                  <a:pt x="40240" y="37725"/>
                </a:cubicBezTo>
                <a:cubicBezTo>
                  <a:pt x="47498" y="45620"/>
                  <a:pt x="43169" y="58004"/>
                  <a:pt x="58450" y="58195"/>
                </a:cubicBezTo>
                <a:lnTo>
                  <a:pt x="584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p:nvPr/>
        </p:nvSpPr>
        <p:spPr>
          <a:xfrm rot="-5996643">
            <a:off x="7178891" y="297231"/>
            <a:ext cx="3757576" cy="1622312"/>
          </a:xfrm>
          <a:custGeom>
            <a:rect b="b" l="l" r="r" t="t"/>
            <a:pathLst>
              <a:path extrusionOk="0" h="35008" w="81085">
                <a:moveTo>
                  <a:pt x="65259" y="1"/>
                </a:moveTo>
                <a:cubicBezTo>
                  <a:pt x="64007" y="1"/>
                  <a:pt x="62682" y="105"/>
                  <a:pt x="61283" y="340"/>
                </a:cubicBezTo>
                <a:cubicBezTo>
                  <a:pt x="47936" y="2573"/>
                  <a:pt x="49901" y="15796"/>
                  <a:pt x="30138" y="15796"/>
                </a:cubicBezTo>
                <a:cubicBezTo>
                  <a:pt x="27086" y="15796"/>
                  <a:pt x="23517" y="15480"/>
                  <a:pt x="19293" y="14761"/>
                </a:cubicBezTo>
                <a:cubicBezTo>
                  <a:pt x="18133" y="14562"/>
                  <a:pt x="17044" y="14469"/>
                  <a:pt x="16020" y="14469"/>
                </a:cubicBezTo>
                <a:cubicBezTo>
                  <a:pt x="811" y="14469"/>
                  <a:pt x="1" y="35008"/>
                  <a:pt x="1" y="35008"/>
                </a:cubicBezTo>
                <a:lnTo>
                  <a:pt x="81084" y="35008"/>
                </a:lnTo>
                <a:lnTo>
                  <a:pt x="81084" y="7343"/>
                </a:lnTo>
                <a:cubicBezTo>
                  <a:pt x="81084" y="7343"/>
                  <a:pt x="75749" y="1"/>
                  <a:pt x="65259"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9"/>
          <p:cNvSpPr txBox="1"/>
          <p:nvPr>
            <p:ph type="title"/>
          </p:nvPr>
        </p:nvSpPr>
        <p:spPr>
          <a:xfrm>
            <a:off x="417900" y="2507535"/>
            <a:ext cx="4045200" cy="7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sz="50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52" name="Google Shape;52;p9"/>
          <p:cNvSpPr txBox="1"/>
          <p:nvPr>
            <p:ph idx="1" type="subTitle"/>
          </p:nvPr>
        </p:nvSpPr>
        <p:spPr>
          <a:xfrm>
            <a:off x="1112700" y="3228560"/>
            <a:ext cx="2655600" cy="636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53" name="Google Shape;5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4" name="Google Shape;54;p9"/>
          <p:cNvSpPr/>
          <p:nvPr/>
        </p:nvSpPr>
        <p:spPr>
          <a:xfrm rot="-9684296">
            <a:off x="-722005" y="4056948"/>
            <a:ext cx="2680802" cy="1464917"/>
          </a:xfrm>
          <a:custGeom>
            <a:rect b="b" l="l" r="r" t="t"/>
            <a:pathLst>
              <a:path extrusionOk="0" h="36724" w="67205">
                <a:moveTo>
                  <a:pt x="6431" y="0"/>
                </a:moveTo>
                <a:cubicBezTo>
                  <a:pt x="6431" y="0"/>
                  <a:pt x="1" y="10824"/>
                  <a:pt x="9901" y="19961"/>
                </a:cubicBezTo>
                <a:cubicBezTo>
                  <a:pt x="13360" y="23155"/>
                  <a:pt x="16863" y="24125"/>
                  <a:pt x="20360" y="24125"/>
                </a:cubicBezTo>
                <a:cubicBezTo>
                  <a:pt x="25778" y="24125"/>
                  <a:pt x="31182" y="21796"/>
                  <a:pt x="36385" y="21796"/>
                </a:cubicBezTo>
                <a:cubicBezTo>
                  <a:pt x="39540" y="21796"/>
                  <a:pt x="42622" y="22653"/>
                  <a:pt x="45588" y="25405"/>
                </a:cubicBezTo>
                <a:cubicBezTo>
                  <a:pt x="54037" y="33219"/>
                  <a:pt x="59926" y="36724"/>
                  <a:pt x="65479" y="36724"/>
                </a:cubicBezTo>
                <a:cubicBezTo>
                  <a:pt x="66057" y="36724"/>
                  <a:pt x="66631" y="36686"/>
                  <a:pt x="67204" y="36611"/>
                </a:cubicBezTo>
                <a:lnTo>
                  <a:pt x="672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p:nvPr/>
        </p:nvSpPr>
        <p:spPr>
          <a:xfrm rot="869587">
            <a:off x="4774330" y="4137306"/>
            <a:ext cx="5308711" cy="2292007"/>
          </a:xfrm>
          <a:custGeom>
            <a:rect b="b" l="l" r="r" t="t"/>
            <a:pathLst>
              <a:path extrusionOk="0" h="35008" w="81085">
                <a:moveTo>
                  <a:pt x="65259" y="1"/>
                </a:moveTo>
                <a:cubicBezTo>
                  <a:pt x="64007" y="1"/>
                  <a:pt x="62682" y="105"/>
                  <a:pt x="61283" y="340"/>
                </a:cubicBezTo>
                <a:cubicBezTo>
                  <a:pt x="47936" y="2573"/>
                  <a:pt x="49901" y="15796"/>
                  <a:pt x="30138" y="15796"/>
                </a:cubicBezTo>
                <a:cubicBezTo>
                  <a:pt x="27086" y="15796"/>
                  <a:pt x="23517" y="15480"/>
                  <a:pt x="19293" y="14761"/>
                </a:cubicBezTo>
                <a:cubicBezTo>
                  <a:pt x="18133" y="14562"/>
                  <a:pt x="17044" y="14469"/>
                  <a:pt x="16020" y="14469"/>
                </a:cubicBezTo>
                <a:cubicBezTo>
                  <a:pt x="811" y="14469"/>
                  <a:pt x="1" y="35008"/>
                  <a:pt x="1" y="35008"/>
                </a:cubicBezTo>
                <a:lnTo>
                  <a:pt x="81084" y="35008"/>
                </a:lnTo>
                <a:lnTo>
                  <a:pt x="81084" y="7343"/>
                </a:lnTo>
                <a:cubicBezTo>
                  <a:pt x="81084" y="7343"/>
                  <a:pt x="75749" y="1"/>
                  <a:pt x="65259"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p:nvPr/>
        </p:nvSpPr>
        <p:spPr>
          <a:xfrm>
            <a:off x="7342325" y="-990600"/>
            <a:ext cx="2134359" cy="3265523"/>
          </a:xfrm>
          <a:custGeom>
            <a:rect b="b" l="l" r="r" t="t"/>
            <a:pathLst>
              <a:path extrusionOk="0" h="65708" w="42947">
                <a:moveTo>
                  <a:pt x="7005" y="0"/>
                </a:moveTo>
                <a:cubicBezTo>
                  <a:pt x="7005" y="0"/>
                  <a:pt x="1" y="11079"/>
                  <a:pt x="8851" y="25405"/>
                </a:cubicBezTo>
                <a:cubicBezTo>
                  <a:pt x="15345" y="35910"/>
                  <a:pt x="26901" y="34955"/>
                  <a:pt x="31390" y="45556"/>
                </a:cubicBezTo>
                <a:cubicBezTo>
                  <a:pt x="35911" y="56157"/>
                  <a:pt x="29002" y="64116"/>
                  <a:pt x="42946" y="65708"/>
                </a:cubicBezTo>
                <a:lnTo>
                  <a:pt x="42946" y="0"/>
                </a:lnTo>
                <a:close/>
              </a:path>
            </a:pathLst>
          </a:custGeom>
          <a:solidFill>
            <a:srgbClr val="FFAC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rot="-6023508">
            <a:off x="-352410" y="-2650811"/>
            <a:ext cx="2579648" cy="4353180"/>
          </a:xfrm>
          <a:custGeom>
            <a:rect b="b" l="l" r="r" t="t"/>
            <a:pathLst>
              <a:path extrusionOk="0" h="23156" w="13722">
                <a:moveTo>
                  <a:pt x="4286" y="0"/>
                </a:moveTo>
                <a:cubicBezTo>
                  <a:pt x="4174" y="0"/>
                  <a:pt x="4061" y="4"/>
                  <a:pt x="3948" y="11"/>
                </a:cubicBezTo>
                <a:cubicBezTo>
                  <a:pt x="3948" y="11"/>
                  <a:pt x="3919" y="10"/>
                  <a:pt x="3866" y="10"/>
                </a:cubicBezTo>
                <a:cubicBezTo>
                  <a:pt x="3354" y="10"/>
                  <a:pt x="608" y="166"/>
                  <a:pt x="319" y="3513"/>
                </a:cubicBezTo>
                <a:cubicBezTo>
                  <a:pt x="1" y="7174"/>
                  <a:pt x="3121" y="8225"/>
                  <a:pt x="2261" y="12140"/>
                </a:cubicBezTo>
                <a:cubicBezTo>
                  <a:pt x="1404" y="16047"/>
                  <a:pt x="261" y="23155"/>
                  <a:pt x="6612" y="23155"/>
                </a:cubicBezTo>
                <a:cubicBezTo>
                  <a:pt x="6626" y="23155"/>
                  <a:pt x="6640" y="23155"/>
                  <a:pt x="6654" y="23155"/>
                </a:cubicBezTo>
                <a:cubicBezTo>
                  <a:pt x="12448" y="23123"/>
                  <a:pt x="13722" y="16056"/>
                  <a:pt x="13053" y="10517"/>
                </a:cubicBezTo>
                <a:cubicBezTo>
                  <a:pt x="12402" y="5304"/>
                  <a:pt x="8605" y="0"/>
                  <a:pt x="4286"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txBox="1"/>
          <p:nvPr>
            <p:ph hasCustomPrompt="1" idx="2" type="title"/>
          </p:nvPr>
        </p:nvSpPr>
        <p:spPr>
          <a:xfrm>
            <a:off x="1483800" y="1438635"/>
            <a:ext cx="1913400" cy="129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Font typeface="Poppins"/>
              <a:buNone/>
              <a:defRPr b="1" sz="7200">
                <a:latin typeface="Poppins"/>
                <a:ea typeface="Poppins"/>
                <a:cs typeface="Poppins"/>
                <a:sym typeface="Poppins"/>
              </a:defRPr>
            </a:lvl2pPr>
            <a:lvl3pPr lvl="2" rtl="0" algn="ctr">
              <a:spcBef>
                <a:spcPts val="0"/>
              </a:spcBef>
              <a:spcAft>
                <a:spcPts val="0"/>
              </a:spcAft>
              <a:buSzPts val="7200"/>
              <a:buFont typeface="Poppins"/>
              <a:buNone/>
              <a:defRPr b="1" sz="7200">
                <a:latin typeface="Poppins"/>
                <a:ea typeface="Poppins"/>
                <a:cs typeface="Poppins"/>
                <a:sym typeface="Poppins"/>
              </a:defRPr>
            </a:lvl3pPr>
            <a:lvl4pPr lvl="3" rtl="0" algn="ctr">
              <a:spcBef>
                <a:spcPts val="0"/>
              </a:spcBef>
              <a:spcAft>
                <a:spcPts val="0"/>
              </a:spcAft>
              <a:buSzPts val="7200"/>
              <a:buFont typeface="Poppins"/>
              <a:buNone/>
              <a:defRPr b="1" sz="7200">
                <a:latin typeface="Poppins"/>
                <a:ea typeface="Poppins"/>
                <a:cs typeface="Poppins"/>
                <a:sym typeface="Poppins"/>
              </a:defRPr>
            </a:lvl4pPr>
            <a:lvl5pPr lvl="4" rtl="0" algn="ctr">
              <a:spcBef>
                <a:spcPts val="0"/>
              </a:spcBef>
              <a:spcAft>
                <a:spcPts val="0"/>
              </a:spcAft>
              <a:buSzPts val="7200"/>
              <a:buFont typeface="Poppins"/>
              <a:buNone/>
              <a:defRPr b="1" sz="7200">
                <a:latin typeface="Poppins"/>
                <a:ea typeface="Poppins"/>
                <a:cs typeface="Poppins"/>
                <a:sym typeface="Poppins"/>
              </a:defRPr>
            </a:lvl5pPr>
            <a:lvl6pPr lvl="5" rtl="0" algn="ctr">
              <a:spcBef>
                <a:spcPts val="0"/>
              </a:spcBef>
              <a:spcAft>
                <a:spcPts val="0"/>
              </a:spcAft>
              <a:buSzPts val="7200"/>
              <a:buFont typeface="Poppins"/>
              <a:buNone/>
              <a:defRPr b="1" sz="7200">
                <a:latin typeface="Poppins"/>
                <a:ea typeface="Poppins"/>
                <a:cs typeface="Poppins"/>
                <a:sym typeface="Poppins"/>
              </a:defRPr>
            </a:lvl6pPr>
            <a:lvl7pPr lvl="6" rtl="0" algn="ctr">
              <a:spcBef>
                <a:spcPts val="0"/>
              </a:spcBef>
              <a:spcAft>
                <a:spcPts val="0"/>
              </a:spcAft>
              <a:buSzPts val="7200"/>
              <a:buFont typeface="Poppins"/>
              <a:buNone/>
              <a:defRPr b="1" sz="7200">
                <a:latin typeface="Poppins"/>
                <a:ea typeface="Poppins"/>
                <a:cs typeface="Poppins"/>
                <a:sym typeface="Poppins"/>
              </a:defRPr>
            </a:lvl7pPr>
            <a:lvl8pPr lvl="7" rtl="0" algn="ctr">
              <a:spcBef>
                <a:spcPts val="0"/>
              </a:spcBef>
              <a:spcAft>
                <a:spcPts val="0"/>
              </a:spcAft>
              <a:buSzPts val="7200"/>
              <a:buFont typeface="Poppins"/>
              <a:buNone/>
              <a:defRPr b="1" sz="7200">
                <a:latin typeface="Poppins"/>
                <a:ea typeface="Poppins"/>
                <a:cs typeface="Poppins"/>
                <a:sym typeface="Poppins"/>
              </a:defRPr>
            </a:lvl8pPr>
            <a:lvl9pPr lvl="8" rtl="0" algn="ctr">
              <a:spcBef>
                <a:spcPts val="0"/>
              </a:spcBef>
              <a:spcAft>
                <a:spcPts val="0"/>
              </a:spcAft>
              <a:buSzPts val="7200"/>
              <a:buFont typeface="Poppins"/>
              <a:buNone/>
              <a:defRPr b="1" sz="7200">
                <a:latin typeface="Poppins"/>
                <a:ea typeface="Poppins"/>
                <a:cs typeface="Poppins"/>
                <a:sym typeface="Poppins"/>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sp>
        <p:nvSpPr>
          <p:cNvPr id="60" name="Google Shape;60;p10"/>
          <p:cNvSpPr/>
          <p:nvPr/>
        </p:nvSpPr>
        <p:spPr>
          <a:xfrm rot="5962843">
            <a:off x="1235266" y="1929020"/>
            <a:ext cx="2898773" cy="4891706"/>
          </a:xfrm>
          <a:custGeom>
            <a:rect b="b" l="l" r="r" t="t"/>
            <a:pathLst>
              <a:path extrusionOk="0" h="23156" w="13722">
                <a:moveTo>
                  <a:pt x="4286" y="0"/>
                </a:moveTo>
                <a:cubicBezTo>
                  <a:pt x="4174" y="0"/>
                  <a:pt x="4061" y="4"/>
                  <a:pt x="3948" y="11"/>
                </a:cubicBezTo>
                <a:cubicBezTo>
                  <a:pt x="3948" y="11"/>
                  <a:pt x="3919" y="10"/>
                  <a:pt x="3866" y="10"/>
                </a:cubicBezTo>
                <a:cubicBezTo>
                  <a:pt x="3354" y="10"/>
                  <a:pt x="608" y="166"/>
                  <a:pt x="319" y="3513"/>
                </a:cubicBezTo>
                <a:cubicBezTo>
                  <a:pt x="1" y="7174"/>
                  <a:pt x="3121" y="8225"/>
                  <a:pt x="2261" y="12140"/>
                </a:cubicBezTo>
                <a:cubicBezTo>
                  <a:pt x="1404" y="16047"/>
                  <a:pt x="261" y="23155"/>
                  <a:pt x="6612" y="23155"/>
                </a:cubicBezTo>
                <a:cubicBezTo>
                  <a:pt x="6626" y="23155"/>
                  <a:pt x="6640" y="23155"/>
                  <a:pt x="6654" y="23155"/>
                </a:cubicBezTo>
                <a:cubicBezTo>
                  <a:pt x="12448" y="23123"/>
                  <a:pt x="13722" y="16056"/>
                  <a:pt x="13053" y="10517"/>
                </a:cubicBezTo>
                <a:cubicBezTo>
                  <a:pt x="12402" y="5304"/>
                  <a:pt x="8605" y="0"/>
                  <a:pt x="4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txBox="1"/>
          <p:nvPr>
            <p:ph idx="1" type="body"/>
          </p:nvPr>
        </p:nvSpPr>
        <p:spPr>
          <a:xfrm>
            <a:off x="370600" y="3747839"/>
            <a:ext cx="4873500" cy="7329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Clr>
                <a:srgbClr val="FFFFFF"/>
              </a:buClr>
              <a:buSzPts val="3000"/>
              <a:buNone/>
              <a:defRPr b="1" sz="3000">
                <a:solidFill>
                  <a:srgbClr val="FFFFFF"/>
                </a:solidFill>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70000" y="420700"/>
            <a:ext cx="8047800" cy="841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3000"/>
              <a:buFont typeface="Poppins"/>
              <a:buNone/>
              <a:defRPr b="1" sz="3000">
                <a:latin typeface="Poppins"/>
                <a:ea typeface="Poppins"/>
                <a:cs typeface="Poppins"/>
                <a:sym typeface="Poppins"/>
              </a:defRPr>
            </a:lvl1pPr>
            <a:lvl2pPr lvl="1">
              <a:spcBef>
                <a:spcPts val="0"/>
              </a:spcBef>
              <a:spcAft>
                <a:spcPts val="0"/>
              </a:spcAft>
              <a:buClr>
                <a:schemeClr val="dk1"/>
              </a:buClr>
              <a:buSzPts val="3000"/>
              <a:buFont typeface="Proxima Nova Extrabold"/>
              <a:buNone/>
              <a:defRPr sz="3000">
                <a:solidFill>
                  <a:schemeClr val="dk1"/>
                </a:solidFill>
                <a:latin typeface="Proxima Nova Extrabold"/>
                <a:ea typeface="Proxima Nova Extrabold"/>
                <a:cs typeface="Proxima Nova Extrabold"/>
                <a:sym typeface="Proxima Nova Extrabold"/>
              </a:defRPr>
            </a:lvl2pPr>
            <a:lvl3pPr lvl="2">
              <a:spcBef>
                <a:spcPts val="0"/>
              </a:spcBef>
              <a:spcAft>
                <a:spcPts val="0"/>
              </a:spcAft>
              <a:buClr>
                <a:schemeClr val="dk1"/>
              </a:buClr>
              <a:buSzPts val="3000"/>
              <a:buFont typeface="Proxima Nova Extrabold"/>
              <a:buNone/>
              <a:defRPr sz="3000">
                <a:solidFill>
                  <a:schemeClr val="dk1"/>
                </a:solidFill>
                <a:latin typeface="Proxima Nova Extrabold"/>
                <a:ea typeface="Proxima Nova Extrabold"/>
                <a:cs typeface="Proxima Nova Extrabold"/>
                <a:sym typeface="Proxima Nova Extrabold"/>
              </a:defRPr>
            </a:lvl3pPr>
            <a:lvl4pPr lvl="3">
              <a:spcBef>
                <a:spcPts val="0"/>
              </a:spcBef>
              <a:spcAft>
                <a:spcPts val="0"/>
              </a:spcAft>
              <a:buClr>
                <a:schemeClr val="dk1"/>
              </a:buClr>
              <a:buSzPts val="3000"/>
              <a:buFont typeface="Proxima Nova Extrabold"/>
              <a:buNone/>
              <a:defRPr sz="3000">
                <a:solidFill>
                  <a:schemeClr val="dk1"/>
                </a:solidFill>
                <a:latin typeface="Proxima Nova Extrabold"/>
                <a:ea typeface="Proxima Nova Extrabold"/>
                <a:cs typeface="Proxima Nova Extrabold"/>
                <a:sym typeface="Proxima Nova Extrabold"/>
              </a:defRPr>
            </a:lvl4pPr>
            <a:lvl5pPr lvl="4">
              <a:spcBef>
                <a:spcPts val="0"/>
              </a:spcBef>
              <a:spcAft>
                <a:spcPts val="0"/>
              </a:spcAft>
              <a:buClr>
                <a:schemeClr val="dk1"/>
              </a:buClr>
              <a:buSzPts val="3000"/>
              <a:buFont typeface="Proxima Nova Extrabold"/>
              <a:buNone/>
              <a:defRPr sz="3000">
                <a:solidFill>
                  <a:schemeClr val="dk1"/>
                </a:solidFill>
                <a:latin typeface="Proxima Nova Extrabold"/>
                <a:ea typeface="Proxima Nova Extrabold"/>
                <a:cs typeface="Proxima Nova Extrabold"/>
                <a:sym typeface="Proxima Nova Extrabold"/>
              </a:defRPr>
            </a:lvl5pPr>
            <a:lvl6pPr lvl="5">
              <a:spcBef>
                <a:spcPts val="0"/>
              </a:spcBef>
              <a:spcAft>
                <a:spcPts val="0"/>
              </a:spcAft>
              <a:buClr>
                <a:schemeClr val="dk1"/>
              </a:buClr>
              <a:buSzPts val="3000"/>
              <a:buFont typeface="Proxima Nova Extrabold"/>
              <a:buNone/>
              <a:defRPr sz="3000">
                <a:solidFill>
                  <a:schemeClr val="dk1"/>
                </a:solidFill>
                <a:latin typeface="Proxima Nova Extrabold"/>
                <a:ea typeface="Proxima Nova Extrabold"/>
                <a:cs typeface="Proxima Nova Extrabold"/>
                <a:sym typeface="Proxima Nova Extrabold"/>
              </a:defRPr>
            </a:lvl6pPr>
            <a:lvl7pPr lvl="6">
              <a:spcBef>
                <a:spcPts val="0"/>
              </a:spcBef>
              <a:spcAft>
                <a:spcPts val="0"/>
              </a:spcAft>
              <a:buClr>
                <a:schemeClr val="dk1"/>
              </a:buClr>
              <a:buSzPts val="3000"/>
              <a:buFont typeface="Proxima Nova Extrabold"/>
              <a:buNone/>
              <a:defRPr sz="3000">
                <a:solidFill>
                  <a:schemeClr val="dk1"/>
                </a:solidFill>
                <a:latin typeface="Proxima Nova Extrabold"/>
                <a:ea typeface="Proxima Nova Extrabold"/>
                <a:cs typeface="Proxima Nova Extrabold"/>
                <a:sym typeface="Proxima Nova Extrabold"/>
              </a:defRPr>
            </a:lvl7pPr>
            <a:lvl8pPr lvl="7">
              <a:spcBef>
                <a:spcPts val="0"/>
              </a:spcBef>
              <a:spcAft>
                <a:spcPts val="0"/>
              </a:spcAft>
              <a:buClr>
                <a:schemeClr val="dk1"/>
              </a:buClr>
              <a:buSzPts val="3000"/>
              <a:buFont typeface="Proxima Nova Extrabold"/>
              <a:buNone/>
              <a:defRPr sz="3000">
                <a:solidFill>
                  <a:schemeClr val="dk1"/>
                </a:solidFill>
                <a:latin typeface="Proxima Nova Extrabold"/>
                <a:ea typeface="Proxima Nova Extrabold"/>
                <a:cs typeface="Proxima Nova Extrabold"/>
                <a:sym typeface="Proxima Nova Extrabold"/>
              </a:defRPr>
            </a:lvl8pPr>
            <a:lvl9pPr lvl="8">
              <a:spcBef>
                <a:spcPts val="0"/>
              </a:spcBef>
              <a:spcAft>
                <a:spcPts val="0"/>
              </a:spcAft>
              <a:buClr>
                <a:schemeClr val="dk1"/>
              </a:buClr>
              <a:buSzPts val="3000"/>
              <a:buFont typeface="Proxima Nova Extrabold"/>
              <a:buNone/>
              <a:defRPr sz="3000">
                <a:solidFill>
                  <a:schemeClr val="dk1"/>
                </a:solidFill>
                <a:latin typeface="Proxima Nova Extrabold"/>
                <a:ea typeface="Proxima Nova Extrabold"/>
                <a:cs typeface="Proxima Nova Extrabold"/>
                <a:sym typeface="Proxima Nova Extrabold"/>
              </a:defRPr>
            </a:lvl9pPr>
          </a:lstStyle>
          <a:p/>
        </p:txBody>
      </p:sp>
      <p:sp>
        <p:nvSpPr>
          <p:cNvPr id="7" name="Google Shape;7;p1"/>
          <p:cNvSpPr txBox="1"/>
          <p:nvPr>
            <p:ph idx="1" type="body"/>
          </p:nvPr>
        </p:nvSpPr>
        <p:spPr>
          <a:xfrm>
            <a:off x="705700" y="1329975"/>
            <a:ext cx="7912200" cy="35013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SzPts val="1500"/>
              <a:buFont typeface="Poppins"/>
              <a:buChar char="●"/>
              <a:defRPr sz="1500">
                <a:latin typeface="Poppins"/>
                <a:ea typeface="Poppins"/>
                <a:cs typeface="Poppins"/>
                <a:sym typeface="Poppins"/>
              </a:defRPr>
            </a:lvl1pPr>
            <a:lvl2pPr indent="-323850" lvl="1" marL="914400">
              <a:spcBef>
                <a:spcPts val="0"/>
              </a:spcBef>
              <a:spcAft>
                <a:spcPts val="0"/>
              </a:spcAft>
              <a:buSzPts val="1500"/>
              <a:buFont typeface="Poppins"/>
              <a:buChar char="○"/>
              <a:defRPr sz="1500">
                <a:latin typeface="Poppins"/>
                <a:ea typeface="Poppins"/>
                <a:cs typeface="Poppins"/>
                <a:sym typeface="Poppins"/>
              </a:defRPr>
            </a:lvl2pPr>
            <a:lvl3pPr indent="-323850" lvl="2" marL="1371600">
              <a:spcBef>
                <a:spcPts val="0"/>
              </a:spcBef>
              <a:spcAft>
                <a:spcPts val="0"/>
              </a:spcAft>
              <a:buSzPts val="1500"/>
              <a:buFont typeface="Poppins"/>
              <a:buChar char="■"/>
              <a:defRPr sz="1500">
                <a:latin typeface="Poppins"/>
                <a:ea typeface="Poppins"/>
                <a:cs typeface="Poppins"/>
                <a:sym typeface="Poppins"/>
              </a:defRPr>
            </a:lvl3pPr>
            <a:lvl4pPr indent="-323850" lvl="3" marL="1828800">
              <a:spcBef>
                <a:spcPts val="0"/>
              </a:spcBef>
              <a:spcAft>
                <a:spcPts val="0"/>
              </a:spcAft>
              <a:buSzPts val="1500"/>
              <a:buFont typeface="Poppins"/>
              <a:buChar char="●"/>
              <a:defRPr sz="1500">
                <a:latin typeface="Poppins"/>
                <a:ea typeface="Poppins"/>
                <a:cs typeface="Poppins"/>
                <a:sym typeface="Poppins"/>
              </a:defRPr>
            </a:lvl4pPr>
            <a:lvl5pPr indent="-323850" lvl="4" marL="2286000">
              <a:spcBef>
                <a:spcPts val="0"/>
              </a:spcBef>
              <a:spcAft>
                <a:spcPts val="0"/>
              </a:spcAft>
              <a:buSzPts val="1500"/>
              <a:buFont typeface="Poppins"/>
              <a:buChar char="○"/>
              <a:defRPr sz="1500">
                <a:latin typeface="Poppins"/>
                <a:ea typeface="Poppins"/>
                <a:cs typeface="Poppins"/>
                <a:sym typeface="Poppins"/>
              </a:defRPr>
            </a:lvl5pPr>
            <a:lvl6pPr indent="-323850" lvl="5" marL="2743200">
              <a:spcBef>
                <a:spcPts val="0"/>
              </a:spcBef>
              <a:spcAft>
                <a:spcPts val="0"/>
              </a:spcAft>
              <a:buSzPts val="1500"/>
              <a:buFont typeface="Poppins"/>
              <a:buChar char="■"/>
              <a:defRPr sz="1500">
                <a:latin typeface="Poppins"/>
                <a:ea typeface="Poppins"/>
                <a:cs typeface="Poppins"/>
                <a:sym typeface="Poppins"/>
              </a:defRPr>
            </a:lvl6pPr>
            <a:lvl7pPr indent="-323850" lvl="6" marL="3200400">
              <a:spcBef>
                <a:spcPts val="0"/>
              </a:spcBef>
              <a:spcAft>
                <a:spcPts val="0"/>
              </a:spcAft>
              <a:buSzPts val="1500"/>
              <a:buFont typeface="Poppins"/>
              <a:buChar char="●"/>
              <a:defRPr sz="1500">
                <a:latin typeface="Poppins"/>
                <a:ea typeface="Poppins"/>
                <a:cs typeface="Poppins"/>
                <a:sym typeface="Poppins"/>
              </a:defRPr>
            </a:lvl7pPr>
            <a:lvl8pPr indent="-323850" lvl="7" marL="3657600">
              <a:spcBef>
                <a:spcPts val="0"/>
              </a:spcBef>
              <a:spcAft>
                <a:spcPts val="0"/>
              </a:spcAft>
              <a:buSzPts val="1500"/>
              <a:buFont typeface="Poppins"/>
              <a:buChar char="○"/>
              <a:defRPr sz="1500">
                <a:latin typeface="Poppins"/>
                <a:ea typeface="Poppins"/>
                <a:cs typeface="Poppins"/>
                <a:sym typeface="Poppins"/>
              </a:defRPr>
            </a:lvl8pPr>
            <a:lvl9pPr indent="-323850" lvl="8" marL="4114800">
              <a:spcBef>
                <a:spcPts val="0"/>
              </a:spcBef>
              <a:spcAft>
                <a:spcPts val="0"/>
              </a:spcAft>
              <a:buSzPts val="1500"/>
              <a:buFont typeface="Poppins"/>
              <a:buChar char="■"/>
              <a:defRPr sz="1500">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ctrTitle"/>
          </p:nvPr>
        </p:nvSpPr>
        <p:spPr>
          <a:xfrm>
            <a:off x="1187100" y="1379658"/>
            <a:ext cx="6769800" cy="167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Études</a:t>
            </a:r>
            <a:r>
              <a:rPr lang="en"/>
              <a:t> corrélationnelles - Résultats de NPI</a:t>
            </a:r>
            <a:endParaRPr/>
          </a:p>
        </p:txBody>
      </p:sp>
      <p:sp>
        <p:nvSpPr>
          <p:cNvPr id="212" name="Google Shape;212;p30"/>
          <p:cNvSpPr txBox="1"/>
          <p:nvPr>
            <p:ph idx="1" type="subTitle"/>
          </p:nvPr>
        </p:nvSpPr>
        <p:spPr>
          <a:xfrm>
            <a:off x="2529450" y="3513908"/>
            <a:ext cx="40851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 Guessoum Abderraouf Zoubir</a:t>
            </a:r>
            <a:endParaRPr/>
          </a:p>
        </p:txBody>
      </p:sp>
      <p:grpSp>
        <p:nvGrpSpPr>
          <p:cNvPr id="213" name="Google Shape;213;p30"/>
          <p:cNvGrpSpPr/>
          <p:nvPr/>
        </p:nvGrpSpPr>
        <p:grpSpPr>
          <a:xfrm>
            <a:off x="2173903" y="1379642"/>
            <a:ext cx="418851" cy="159594"/>
            <a:chOff x="6011210" y="4335013"/>
            <a:chExt cx="671559" cy="255924"/>
          </a:xfrm>
        </p:grpSpPr>
        <p:sp>
          <p:nvSpPr>
            <p:cNvPr id="214" name="Google Shape;214;p30"/>
            <p:cNvSpPr/>
            <p:nvPr/>
          </p:nvSpPr>
          <p:spPr>
            <a:xfrm rot="5400000">
              <a:off x="6424541" y="4332709"/>
              <a:ext cx="255924" cy="260532"/>
            </a:xfrm>
            <a:custGeom>
              <a:rect b="b" l="l" r="r" t="t"/>
              <a:pathLst>
                <a:path extrusionOk="0" h="1816" w="1784">
                  <a:moveTo>
                    <a:pt x="892" y="1"/>
                  </a:moveTo>
                  <a:cubicBezTo>
                    <a:pt x="383" y="1"/>
                    <a:pt x="1" y="415"/>
                    <a:pt x="1" y="892"/>
                  </a:cubicBezTo>
                  <a:cubicBezTo>
                    <a:pt x="1" y="1402"/>
                    <a:pt x="383" y="1815"/>
                    <a:pt x="892" y="1815"/>
                  </a:cubicBezTo>
                  <a:cubicBezTo>
                    <a:pt x="1402" y="1815"/>
                    <a:pt x="1784" y="1402"/>
                    <a:pt x="1784" y="892"/>
                  </a:cubicBezTo>
                  <a:cubicBezTo>
                    <a:pt x="1784" y="415"/>
                    <a:pt x="1402" y="1"/>
                    <a:pt x="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rot="5400000">
              <a:off x="6013515" y="4332709"/>
              <a:ext cx="255924" cy="260532"/>
            </a:xfrm>
            <a:custGeom>
              <a:rect b="b" l="l" r="r" t="t"/>
              <a:pathLst>
                <a:path extrusionOk="0" h="1816" w="1784">
                  <a:moveTo>
                    <a:pt x="892" y="1"/>
                  </a:moveTo>
                  <a:cubicBezTo>
                    <a:pt x="383" y="1"/>
                    <a:pt x="1" y="383"/>
                    <a:pt x="1" y="892"/>
                  </a:cubicBezTo>
                  <a:cubicBezTo>
                    <a:pt x="1" y="1402"/>
                    <a:pt x="383" y="1816"/>
                    <a:pt x="892" y="1816"/>
                  </a:cubicBezTo>
                  <a:cubicBezTo>
                    <a:pt x="1402" y="1816"/>
                    <a:pt x="1784" y="1402"/>
                    <a:pt x="1784" y="892"/>
                  </a:cubicBezTo>
                  <a:cubicBezTo>
                    <a:pt x="1784" y="383"/>
                    <a:pt x="1402" y="1"/>
                    <a:pt x="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grpSp>
        <p:nvGrpSpPr>
          <p:cNvPr id="687" name="Google Shape;687;p39"/>
          <p:cNvGrpSpPr/>
          <p:nvPr/>
        </p:nvGrpSpPr>
        <p:grpSpPr>
          <a:xfrm>
            <a:off x="731270" y="1111457"/>
            <a:ext cx="975891" cy="3097059"/>
            <a:chOff x="2503625" y="1151125"/>
            <a:chExt cx="1079525" cy="3425950"/>
          </a:xfrm>
        </p:grpSpPr>
        <p:sp>
          <p:nvSpPr>
            <p:cNvPr id="688" name="Google Shape;688;p39"/>
            <p:cNvSpPr/>
            <p:nvPr/>
          </p:nvSpPr>
          <p:spPr>
            <a:xfrm>
              <a:off x="2671250" y="2388825"/>
              <a:ext cx="642975" cy="830675"/>
            </a:xfrm>
            <a:custGeom>
              <a:rect b="b" l="l" r="r" t="t"/>
              <a:pathLst>
                <a:path extrusionOk="0" h="33227" w="25719">
                  <a:moveTo>
                    <a:pt x="3002" y="0"/>
                  </a:moveTo>
                  <a:cubicBezTo>
                    <a:pt x="3002" y="0"/>
                    <a:pt x="1101" y="23484"/>
                    <a:pt x="0" y="31123"/>
                  </a:cubicBezTo>
                  <a:cubicBezTo>
                    <a:pt x="5053" y="32693"/>
                    <a:pt x="9508" y="33227"/>
                    <a:pt x="13229" y="33227"/>
                  </a:cubicBezTo>
                  <a:cubicBezTo>
                    <a:pt x="21126" y="33227"/>
                    <a:pt x="25719" y="30822"/>
                    <a:pt x="25719" y="30822"/>
                  </a:cubicBezTo>
                  <a:lnTo>
                    <a:pt x="216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9"/>
            <p:cNvSpPr/>
            <p:nvPr/>
          </p:nvSpPr>
          <p:spPr>
            <a:xfrm>
              <a:off x="2988975" y="1656025"/>
              <a:ext cx="342775" cy="852200"/>
            </a:xfrm>
            <a:custGeom>
              <a:rect b="b" l="l" r="r" t="t"/>
              <a:pathLst>
                <a:path extrusionOk="0" h="34088" w="13711">
                  <a:moveTo>
                    <a:pt x="3653" y="0"/>
                  </a:moveTo>
                  <a:cubicBezTo>
                    <a:pt x="3177" y="0"/>
                    <a:pt x="2694" y="105"/>
                    <a:pt x="2235" y="325"/>
                  </a:cubicBezTo>
                  <a:cubicBezTo>
                    <a:pt x="668" y="1092"/>
                    <a:pt x="0" y="3027"/>
                    <a:pt x="768" y="4628"/>
                  </a:cubicBezTo>
                  <a:lnTo>
                    <a:pt x="2702" y="8697"/>
                  </a:lnTo>
                  <a:lnTo>
                    <a:pt x="4604" y="12834"/>
                  </a:lnTo>
                  <a:cubicBezTo>
                    <a:pt x="5237" y="14201"/>
                    <a:pt x="5871" y="15569"/>
                    <a:pt x="6438" y="16903"/>
                  </a:cubicBezTo>
                  <a:cubicBezTo>
                    <a:pt x="6966" y="18177"/>
                    <a:pt x="7494" y="19450"/>
                    <a:pt x="7888" y="20670"/>
                  </a:cubicBezTo>
                  <a:lnTo>
                    <a:pt x="7888" y="20670"/>
                  </a:lnTo>
                  <a:cubicBezTo>
                    <a:pt x="7871" y="21470"/>
                    <a:pt x="7865" y="22266"/>
                    <a:pt x="7839" y="23041"/>
                  </a:cubicBezTo>
                  <a:cubicBezTo>
                    <a:pt x="7806" y="24075"/>
                    <a:pt x="7773" y="25109"/>
                    <a:pt x="7739" y="26143"/>
                  </a:cubicBezTo>
                  <a:cubicBezTo>
                    <a:pt x="7706" y="27177"/>
                    <a:pt x="7673" y="28211"/>
                    <a:pt x="7639" y="29279"/>
                  </a:cubicBezTo>
                  <a:lnTo>
                    <a:pt x="7506" y="32381"/>
                  </a:lnTo>
                  <a:lnTo>
                    <a:pt x="7506" y="32414"/>
                  </a:lnTo>
                  <a:cubicBezTo>
                    <a:pt x="7467" y="33468"/>
                    <a:pt x="8306" y="34087"/>
                    <a:pt x="9142" y="34087"/>
                  </a:cubicBezTo>
                  <a:cubicBezTo>
                    <a:pt x="9737" y="34087"/>
                    <a:pt x="10331" y="33774"/>
                    <a:pt x="10608" y="33082"/>
                  </a:cubicBezTo>
                  <a:cubicBezTo>
                    <a:pt x="11042" y="32048"/>
                    <a:pt x="11409" y="31013"/>
                    <a:pt x="11709" y="29946"/>
                  </a:cubicBezTo>
                  <a:cubicBezTo>
                    <a:pt x="12009" y="28912"/>
                    <a:pt x="12309" y="27878"/>
                    <a:pt x="12543" y="26810"/>
                  </a:cubicBezTo>
                  <a:cubicBezTo>
                    <a:pt x="12776" y="25743"/>
                    <a:pt x="13010" y="24676"/>
                    <a:pt x="13176" y="23608"/>
                  </a:cubicBezTo>
                  <a:cubicBezTo>
                    <a:pt x="13377" y="22507"/>
                    <a:pt x="13543" y="21440"/>
                    <a:pt x="13677" y="20339"/>
                  </a:cubicBezTo>
                  <a:cubicBezTo>
                    <a:pt x="13710" y="20106"/>
                    <a:pt x="13677" y="19872"/>
                    <a:pt x="13610" y="19605"/>
                  </a:cubicBezTo>
                  <a:lnTo>
                    <a:pt x="13577" y="19405"/>
                  </a:lnTo>
                  <a:cubicBezTo>
                    <a:pt x="13176" y="17804"/>
                    <a:pt x="12709" y="16236"/>
                    <a:pt x="12142" y="14702"/>
                  </a:cubicBezTo>
                  <a:cubicBezTo>
                    <a:pt x="11876" y="13935"/>
                    <a:pt x="11575" y="13201"/>
                    <a:pt x="11308" y="12467"/>
                  </a:cubicBezTo>
                  <a:lnTo>
                    <a:pt x="10441" y="10299"/>
                  </a:lnTo>
                  <a:cubicBezTo>
                    <a:pt x="9807" y="8831"/>
                    <a:pt x="9207" y="7397"/>
                    <a:pt x="8573" y="5996"/>
                  </a:cubicBezTo>
                  <a:cubicBezTo>
                    <a:pt x="7906" y="4595"/>
                    <a:pt x="7272" y="3194"/>
                    <a:pt x="6538" y="1793"/>
                  </a:cubicBezTo>
                  <a:cubicBezTo>
                    <a:pt x="5967" y="650"/>
                    <a:pt x="4836" y="0"/>
                    <a:pt x="36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9"/>
            <p:cNvSpPr/>
            <p:nvPr/>
          </p:nvSpPr>
          <p:spPr>
            <a:xfrm>
              <a:off x="2503625" y="1689575"/>
              <a:ext cx="338600" cy="858350"/>
            </a:xfrm>
            <a:custGeom>
              <a:rect b="b" l="l" r="r" t="t"/>
              <a:pathLst>
                <a:path extrusionOk="0" h="34334" w="13544">
                  <a:moveTo>
                    <a:pt x="6764" y="0"/>
                  </a:moveTo>
                  <a:cubicBezTo>
                    <a:pt x="5397" y="0"/>
                    <a:pt x="4135" y="869"/>
                    <a:pt x="3703" y="2218"/>
                  </a:cubicBezTo>
                  <a:cubicBezTo>
                    <a:pt x="3270" y="3586"/>
                    <a:pt x="2903" y="4854"/>
                    <a:pt x="2536" y="6155"/>
                  </a:cubicBezTo>
                  <a:cubicBezTo>
                    <a:pt x="2169" y="7456"/>
                    <a:pt x="1835" y="8756"/>
                    <a:pt x="1535" y="10091"/>
                  </a:cubicBezTo>
                  <a:cubicBezTo>
                    <a:pt x="868" y="12759"/>
                    <a:pt x="367" y="15495"/>
                    <a:pt x="101" y="18263"/>
                  </a:cubicBezTo>
                  <a:cubicBezTo>
                    <a:pt x="34" y="18997"/>
                    <a:pt x="1" y="19698"/>
                    <a:pt x="1" y="20465"/>
                  </a:cubicBezTo>
                  <a:lnTo>
                    <a:pt x="1" y="20798"/>
                  </a:lnTo>
                  <a:cubicBezTo>
                    <a:pt x="34" y="21299"/>
                    <a:pt x="101" y="21799"/>
                    <a:pt x="267" y="22266"/>
                  </a:cubicBezTo>
                  <a:cubicBezTo>
                    <a:pt x="401" y="22733"/>
                    <a:pt x="568" y="23167"/>
                    <a:pt x="801" y="23600"/>
                  </a:cubicBezTo>
                  <a:cubicBezTo>
                    <a:pt x="1135" y="24301"/>
                    <a:pt x="1535" y="24968"/>
                    <a:pt x="1969" y="25635"/>
                  </a:cubicBezTo>
                  <a:cubicBezTo>
                    <a:pt x="2402" y="26236"/>
                    <a:pt x="2803" y="26803"/>
                    <a:pt x="3236" y="27370"/>
                  </a:cubicBezTo>
                  <a:cubicBezTo>
                    <a:pt x="4070" y="28471"/>
                    <a:pt x="4971" y="29505"/>
                    <a:pt x="5871" y="30539"/>
                  </a:cubicBezTo>
                  <a:cubicBezTo>
                    <a:pt x="6805" y="31539"/>
                    <a:pt x="7673" y="32540"/>
                    <a:pt x="8673" y="33541"/>
                  </a:cubicBezTo>
                  <a:cubicBezTo>
                    <a:pt x="9199" y="34066"/>
                    <a:pt x="9896" y="34333"/>
                    <a:pt x="10596" y="34333"/>
                  </a:cubicBezTo>
                  <a:cubicBezTo>
                    <a:pt x="11273" y="34333"/>
                    <a:pt x="11951" y="34083"/>
                    <a:pt x="12476" y="33574"/>
                  </a:cubicBezTo>
                  <a:cubicBezTo>
                    <a:pt x="13510" y="32540"/>
                    <a:pt x="13544" y="30839"/>
                    <a:pt x="12509" y="29772"/>
                  </a:cubicBezTo>
                  <a:cubicBezTo>
                    <a:pt x="10775" y="27970"/>
                    <a:pt x="9140" y="26069"/>
                    <a:pt x="7639" y="24067"/>
                  </a:cubicBezTo>
                  <a:cubicBezTo>
                    <a:pt x="7306" y="23567"/>
                    <a:pt x="6939" y="23067"/>
                    <a:pt x="6639" y="22566"/>
                  </a:cubicBezTo>
                  <a:cubicBezTo>
                    <a:pt x="6372" y="22133"/>
                    <a:pt x="6105" y="21666"/>
                    <a:pt x="5905" y="21199"/>
                  </a:cubicBezTo>
                  <a:cubicBezTo>
                    <a:pt x="5805" y="21032"/>
                    <a:pt x="5771" y="20865"/>
                    <a:pt x="5705" y="20698"/>
                  </a:cubicBezTo>
                  <a:lnTo>
                    <a:pt x="5705" y="20565"/>
                  </a:lnTo>
                  <a:cubicBezTo>
                    <a:pt x="5738" y="19998"/>
                    <a:pt x="5771" y="19431"/>
                    <a:pt x="5871" y="18830"/>
                  </a:cubicBezTo>
                  <a:cubicBezTo>
                    <a:pt x="6205" y="16395"/>
                    <a:pt x="6705" y="13960"/>
                    <a:pt x="7406" y="11592"/>
                  </a:cubicBezTo>
                  <a:cubicBezTo>
                    <a:pt x="7739" y="10391"/>
                    <a:pt x="8073" y="9157"/>
                    <a:pt x="8473" y="7956"/>
                  </a:cubicBezTo>
                  <a:cubicBezTo>
                    <a:pt x="8907" y="6755"/>
                    <a:pt x="9307" y="5521"/>
                    <a:pt x="9741" y="4387"/>
                  </a:cubicBezTo>
                  <a:lnTo>
                    <a:pt x="9774" y="4353"/>
                  </a:lnTo>
                  <a:lnTo>
                    <a:pt x="9808" y="4220"/>
                  </a:lnTo>
                  <a:cubicBezTo>
                    <a:pt x="10341" y="2519"/>
                    <a:pt x="9441" y="717"/>
                    <a:pt x="7739" y="150"/>
                  </a:cubicBezTo>
                  <a:cubicBezTo>
                    <a:pt x="7415" y="48"/>
                    <a:pt x="7086" y="0"/>
                    <a:pt x="67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9"/>
            <p:cNvSpPr/>
            <p:nvPr/>
          </p:nvSpPr>
          <p:spPr>
            <a:xfrm>
              <a:off x="2767975" y="1443975"/>
              <a:ext cx="218525" cy="281775"/>
            </a:xfrm>
            <a:custGeom>
              <a:rect b="b" l="l" r="r" t="t"/>
              <a:pathLst>
                <a:path extrusionOk="0" h="11271" w="8741">
                  <a:moveTo>
                    <a:pt x="1" y="1"/>
                  </a:moveTo>
                  <a:cubicBezTo>
                    <a:pt x="768" y="2569"/>
                    <a:pt x="1702" y="7306"/>
                    <a:pt x="34" y="9240"/>
                  </a:cubicBezTo>
                  <a:cubicBezTo>
                    <a:pt x="1346" y="10319"/>
                    <a:pt x="2276" y="11270"/>
                    <a:pt x="4471" y="11270"/>
                  </a:cubicBezTo>
                  <a:cubicBezTo>
                    <a:pt x="4788" y="11270"/>
                    <a:pt x="5130" y="11251"/>
                    <a:pt x="5505" y="11209"/>
                  </a:cubicBezTo>
                  <a:cubicBezTo>
                    <a:pt x="7740" y="10942"/>
                    <a:pt x="8740" y="9307"/>
                    <a:pt x="8173" y="8473"/>
                  </a:cubicBezTo>
                  <a:cubicBezTo>
                    <a:pt x="5204" y="8040"/>
                    <a:pt x="5071" y="5871"/>
                    <a:pt x="5371" y="3803"/>
                  </a:cubicBezTo>
                  <a:lnTo>
                    <a:pt x="1"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9"/>
            <p:cNvSpPr/>
            <p:nvPr/>
          </p:nvSpPr>
          <p:spPr>
            <a:xfrm>
              <a:off x="2742125" y="1658750"/>
              <a:ext cx="151800" cy="130500"/>
            </a:xfrm>
            <a:custGeom>
              <a:rect b="b" l="l" r="r" t="t"/>
              <a:pathLst>
                <a:path extrusionOk="0" h="5220" w="6072">
                  <a:moveTo>
                    <a:pt x="1398" y="0"/>
                  </a:moveTo>
                  <a:cubicBezTo>
                    <a:pt x="1269" y="0"/>
                    <a:pt x="1146" y="52"/>
                    <a:pt x="1068" y="149"/>
                  </a:cubicBezTo>
                  <a:lnTo>
                    <a:pt x="1" y="1483"/>
                  </a:lnTo>
                  <a:cubicBezTo>
                    <a:pt x="401" y="2484"/>
                    <a:pt x="3003" y="4786"/>
                    <a:pt x="5405" y="5219"/>
                  </a:cubicBezTo>
                  <a:cubicBezTo>
                    <a:pt x="5204" y="4319"/>
                    <a:pt x="5438" y="3351"/>
                    <a:pt x="6072" y="2684"/>
                  </a:cubicBezTo>
                  <a:cubicBezTo>
                    <a:pt x="3637" y="2050"/>
                    <a:pt x="2903" y="1050"/>
                    <a:pt x="1669" y="82"/>
                  </a:cubicBezTo>
                  <a:cubicBezTo>
                    <a:pt x="1585" y="27"/>
                    <a:pt x="1490" y="0"/>
                    <a:pt x="139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9"/>
            <p:cNvSpPr/>
            <p:nvPr/>
          </p:nvSpPr>
          <p:spPr>
            <a:xfrm>
              <a:off x="2915575" y="1647850"/>
              <a:ext cx="85925" cy="128900"/>
            </a:xfrm>
            <a:custGeom>
              <a:rect b="b" l="l" r="r" t="t"/>
              <a:pathLst>
                <a:path extrusionOk="0" h="5156" w="3437">
                  <a:moveTo>
                    <a:pt x="1730" y="1"/>
                  </a:moveTo>
                  <a:cubicBezTo>
                    <a:pt x="1570" y="1"/>
                    <a:pt x="1429" y="120"/>
                    <a:pt x="1402" y="285"/>
                  </a:cubicBezTo>
                  <a:cubicBezTo>
                    <a:pt x="1335" y="952"/>
                    <a:pt x="902" y="2587"/>
                    <a:pt x="1" y="2987"/>
                  </a:cubicBezTo>
                  <a:cubicBezTo>
                    <a:pt x="735" y="3554"/>
                    <a:pt x="1269" y="4321"/>
                    <a:pt x="1635" y="5155"/>
                  </a:cubicBezTo>
                  <a:cubicBezTo>
                    <a:pt x="3203" y="4555"/>
                    <a:pt x="3437" y="1686"/>
                    <a:pt x="3237" y="385"/>
                  </a:cubicBezTo>
                  <a:lnTo>
                    <a:pt x="1836" y="18"/>
                  </a:lnTo>
                  <a:cubicBezTo>
                    <a:pt x="1800" y="6"/>
                    <a:pt x="1765" y="1"/>
                    <a:pt x="173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9"/>
            <p:cNvSpPr/>
            <p:nvPr/>
          </p:nvSpPr>
          <p:spPr>
            <a:xfrm>
              <a:off x="2821350" y="1483175"/>
              <a:ext cx="80925" cy="92575"/>
            </a:xfrm>
            <a:custGeom>
              <a:rect b="b" l="l" r="r" t="t"/>
              <a:pathLst>
                <a:path extrusionOk="0" h="3703" w="3237">
                  <a:moveTo>
                    <a:pt x="67" y="0"/>
                  </a:moveTo>
                  <a:lnTo>
                    <a:pt x="67" y="0"/>
                  </a:lnTo>
                  <a:cubicBezTo>
                    <a:pt x="1" y="467"/>
                    <a:pt x="34" y="934"/>
                    <a:pt x="134" y="1401"/>
                  </a:cubicBezTo>
                  <a:cubicBezTo>
                    <a:pt x="368" y="2535"/>
                    <a:pt x="2002" y="3636"/>
                    <a:pt x="3136" y="3703"/>
                  </a:cubicBezTo>
                  <a:cubicBezTo>
                    <a:pt x="3136" y="3203"/>
                    <a:pt x="3170" y="2702"/>
                    <a:pt x="3236" y="2235"/>
                  </a:cubicBezTo>
                  <a:lnTo>
                    <a:pt x="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9"/>
            <p:cNvSpPr/>
            <p:nvPr/>
          </p:nvSpPr>
          <p:spPr>
            <a:xfrm>
              <a:off x="2948100" y="1347700"/>
              <a:ext cx="90100" cy="109775"/>
            </a:xfrm>
            <a:custGeom>
              <a:rect b="b" l="l" r="r" t="t"/>
              <a:pathLst>
                <a:path extrusionOk="0" h="4391" w="3604">
                  <a:moveTo>
                    <a:pt x="1801" y="0"/>
                  </a:moveTo>
                  <a:cubicBezTo>
                    <a:pt x="1170" y="0"/>
                    <a:pt x="563" y="427"/>
                    <a:pt x="301" y="1083"/>
                  </a:cubicBezTo>
                  <a:cubicBezTo>
                    <a:pt x="1" y="1917"/>
                    <a:pt x="1" y="2851"/>
                    <a:pt x="368" y="3685"/>
                  </a:cubicBezTo>
                  <a:cubicBezTo>
                    <a:pt x="597" y="4175"/>
                    <a:pt x="967" y="4390"/>
                    <a:pt x="1359" y="4390"/>
                  </a:cubicBezTo>
                  <a:cubicBezTo>
                    <a:pt x="1820" y="4390"/>
                    <a:pt x="2311" y="4090"/>
                    <a:pt x="2636" y="3585"/>
                  </a:cubicBezTo>
                  <a:cubicBezTo>
                    <a:pt x="3203" y="2751"/>
                    <a:pt x="3603" y="1183"/>
                    <a:pt x="2770" y="382"/>
                  </a:cubicBezTo>
                  <a:cubicBezTo>
                    <a:pt x="2471" y="118"/>
                    <a:pt x="2132" y="0"/>
                    <a:pt x="1801" y="0"/>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9"/>
            <p:cNvSpPr/>
            <p:nvPr/>
          </p:nvSpPr>
          <p:spPr>
            <a:xfrm>
              <a:off x="2948100" y="1347700"/>
              <a:ext cx="90100" cy="109775"/>
            </a:xfrm>
            <a:custGeom>
              <a:rect b="b" l="l" r="r" t="t"/>
              <a:pathLst>
                <a:path extrusionOk="0" h="4391" w="3604">
                  <a:moveTo>
                    <a:pt x="1801" y="0"/>
                  </a:moveTo>
                  <a:cubicBezTo>
                    <a:pt x="1170" y="0"/>
                    <a:pt x="563" y="427"/>
                    <a:pt x="301" y="1083"/>
                  </a:cubicBezTo>
                  <a:cubicBezTo>
                    <a:pt x="1" y="1917"/>
                    <a:pt x="1" y="2851"/>
                    <a:pt x="368" y="3685"/>
                  </a:cubicBezTo>
                  <a:cubicBezTo>
                    <a:pt x="597" y="4175"/>
                    <a:pt x="967" y="4390"/>
                    <a:pt x="1359" y="4390"/>
                  </a:cubicBezTo>
                  <a:cubicBezTo>
                    <a:pt x="1820" y="4390"/>
                    <a:pt x="2311" y="4090"/>
                    <a:pt x="2636" y="3585"/>
                  </a:cubicBezTo>
                  <a:cubicBezTo>
                    <a:pt x="3203" y="2751"/>
                    <a:pt x="3603" y="1183"/>
                    <a:pt x="2770" y="382"/>
                  </a:cubicBezTo>
                  <a:cubicBezTo>
                    <a:pt x="2471" y="118"/>
                    <a:pt x="2132" y="0"/>
                    <a:pt x="18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9"/>
            <p:cNvSpPr/>
            <p:nvPr/>
          </p:nvSpPr>
          <p:spPr>
            <a:xfrm>
              <a:off x="2738425" y="1204925"/>
              <a:ext cx="282250" cy="350800"/>
            </a:xfrm>
            <a:custGeom>
              <a:rect b="b" l="l" r="r" t="t"/>
              <a:pathLst>
                <a:path extrusionOk="0" h="14032" w="11290">
                  <a:moveTo>
                    <a:pt x="5274" y="0"/>
                  </a:moveTo>
                  <a:cubicBezTo>
                    <a:pt x="2409" y="0"/>
                    <a:pt x="0" y="2597"/>
                    <a:pt x="516" y="5660"/>
                  </a:cubicBezTo>
                  <a:cubicBezTo>
                    <a:pt x="1049" y="9196"/>
                    <a:pt x="1183" y="11264"/>
                    <a:pt x="3151" y="12932"/>
                  </a:cubicBezTo>
                  <a:cubicBezTo>
                    <a:pt x="4045" y="13693"/>
                    <a:pt x="5059" y="14032"/>
                    <a:pt x="6052" y="14032"/>
                  </a:cubicBezTo>
                  <a:cubicBezTo>
                    <a:pt x="8320" y="14032"/>
                    <a:pt x="10475" y="12268"/>
                    <a:pt x="10823" y="9763"/>
                  </a:cubicBezTo>
                  <a:cubicBezTo>
                    <a:pt x="11290" y="6527"/>
                    <a:pt x="10323" y="1290"/>
                    <a:pt x="6720" y="223"/>
                  </a:cubicBezTo>
                  <a:cubicBezTo>
                    <a:pt x="6233" y="71"/>
                    <a:pt x="5747" y="0"/>
                    <a:pt x="5274" y="0"/>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9"/>
            <p:cNvSpPr/>
            <p:nvPr/>
          </p:nvSpPr>
          <p:spPr>
            <a:xfrm>
              <a:off x="2597025" y="1151125"/>
              <a:ext cx="401150" cy="289550"/>
            </a:xfrm>
            <a:custGeom>
              <a:rect b="b" l="l" r="r" t="t"/>
              <a:pathLst>
                <a:path extrusionOk="0" h="11582" w="16046">
                  <a:moveTo>
                    <a:pt x="11485" y="1"/>
                  </a:moveTo>
                  <a:cubicBezTo>
                    <a:pt x="9955" y="1"/>
                    <a:pt x="9024" y="536"/>
                    <a:pt x="8053" y="536"/>
                  </a:cubicBezTo>
                  <a:cubicBezTo>
                    <a:pt x="7928" y="536"/>
                    <a:pt x="7801" y="527"/>
                    <a:pt x="7673" y="507"/>
                  </a:cubicBezTo>
                  <a:lnTo>
                    <a:pt x="7673" y="507"/>
                  </a:lnTo>
                  <a:cubicBezTo>
                    <a:pt x="7973" y="807"/>
                    <a:pt x="8340" y="1007"/>
                    <a:pt x="8773" y="1040"/>
                  </a:cubicBezTo>
                  <a:cubicBezTo>
                    <a:pt x="8773" y="1040"/>
                    <a:pt x="4837" y="1641"/>
                    <a:pt x="3203" y="3776"/>
                  </a:cubicBezTo>
                  <a:cubicBezTo>
                    <a:pt x="1902" y="5443"/>
                    <a:pt x="3403" y="5777"/>
                    <a:pt x="3403" y="5777"/>
                  </a:cubicBezTo>
                  <a:cubicBezTo>
                    <a:pt x="3403" y="5777"/>
                    <a:pt x="1" y="9246"/>
                    <a:pt x="7873" y="11581"/>
                  </a:cubicBezTo>
                  <a:cubicBezTo>
                    <a:pt x="8306" y="10881"/>
                    <a:pt x="9741" y="8879"/>
                    <a:pt x="8206" y="7111"/>
                  </a:cubicBezTo>
                  <a:lnTo>
                    <a:pt x="8206" y="7111"/>
                  </a:lnTo>
                  <a:cubicBezTo>
                    <a:pt x="8235" y="7115"/>
                    <a:pt x="8266" y="7117"/>
                    <a:pt x="8300" y="7117"/>
                  </a:cubicBezTo>
                  <a:cubicBezTo>
                    <a:pt x="9339" y="7117"/>
                    <a:pt x="12842" y="5181"/>
                    <a:pt x="12810" y="4309"/>
                  </a:cubicBezTo>
                  <a:lnTo>
                    <a:pt x="12810" y="4309"/>
                  </a:lnTo>
                  <a:cubicBezTo>
                    <a:pt x="13170" y="4531"/>
                    <a:pt x="13733" y="4678"/>
                    <a:pt x="14277" y="4678"/>
                  </a:cubicBezTo>
                  <a:cubicBezTo>
                    <a:pt x="15040" y="4678"/>
                    <a:pt x="15767" y="4388"/>
                    <a:pt x="15845" y="3609"/>
                  </a:cubicBezTo>
                  <a:cubicBezTo>
                    <a:pt x="16045" y="1908"/>
                    <a:pt x="14444" y="273"/>
                    <a:pt x="12209" y="40"/>
                  </a:cubicBezTo>
                  <a:cubicBezTo>
                    <a:pt x="11953" y="12"/>
                    <a:pt x="11713" y="1"/>
                    <a:pt x="114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9"/>
            <p:cNvSpPr/>
            <p:nvPr/>
          </p:nvSpPr>
          <p:spPr>
            <a:xfrm>
              <a:off x="2749700" y="1380975"/>
              <a:ext cx="55000" cy="35500"/>
            </a:xfrm>
            <a:custGeom>
              <a:rect b="b" l="l" r="r" t="t"/>
              <a:pathLst>
                <a:path extrusionOk="0" h="1420" w="2200">
                  <a:moveTo>
                    <a:pt x="326" y="0"/>
                  </a:moveTo>
                  <a:cubicBezTo>
                    <a:pt x="156" y="0"/>
                    <a:pt x="1" y="203"/>
                    <a:pt x="131" y="386"/>
                  </a:cubicBezTo>
                  <a:cubicBezTo>
                    <a:pt x="632" y="853"/>
                    <a:pt x="1232" y="1186"/>
                    <a:pt x="1866" y="1420"/>
                  </a:cubicBezTo>
                  <a:lnTo>
                    <a:pt x="1966" y="1420"/>
                  </a:lnTo>
                  <a:cubicBezTo>
                    <a:pt x="2033" y="1420"/>
                    <a:pt x="2133" y="1353"/>
                    <a:pt x="2166" y="1253"/>
                  </a:cubicBezTo>
                  <a:cubicBezTo>
                    <a:pt x="2199" y="1153"/>
                    <a:pt x="2166" y="1019"/>
                    <a:pt x="2033" y="986"/>
                  </a:cubicBezTo>
                  <a:cubicBezTo>
                    <a:pt x="1466" y="786"/>
                    <a:pt x="932" y="486"/>
                    <a:pt x="465" y="52"/>
                  </a:cubicBezTo>
                  <a:cubicBezTo>
                    <a:pt x="421" y="16"/>
                    <a:pt x="373" y="0"/>
                    <a:pt x="326"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9"/>
            <p:cNvSpPr/>
            <p:nvPr/>
          </p:nvSpPr>
          <p:spPr>
            <a:xfrm>
              <a:off x="2770525" y="1479600"/>
              <a:ext cx="55850" cy="41125"/>
            </a:xfrm>
            <a:custGeom>
              <a:rect b="b" l="l" r="r" t="t"/>
              <a:pathLst>
                <a:path extrusionOk="0" h="1645" w="2234">
                  <a:moveTo>
                    <a:pt x="309" y="1"/>
                  </a:moveTo>
                  <a:cubicBezTo>
                    <a:pt x="155" y="1"/>
                    <a:pt x="1" y="172"/>
                    <a:pt x="99" y="343"/>
                  </a:cubicBezTo>
                  <a:cubicBezTo>
                    <a:pt x="566" y="911"/>
                    <a:pt x="1133" y="1378"/>
                    <a:pt x="1833" y="1644"/>
                  </a:cubicBezTo>
                  <a:lnTo>
                    <a:pt x="1900" y="1644"/>
                  </a:lnTo>
                  <a:cubicBezTo>
                    <a:pt x="2167" y="1644"/>
                    <a:pt x="2234" y="1277"/>
                    <a:pt x="1967" y="1211"/>
                  </a:cubicBezTo>
                  <a:cubicBezTo>
                    <a:pt x="1400" y="977"/>
                    <a:pt x="866" y="577"/>
                    <a:pt x="466" y="77"/>
                  </a:cubicBezTo>
                  <a:cubicBezTo>
                    <a:pt x="421" y="23"/>
                    <a:pt x="365" y="1"/>
                    <a:pt x="309"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9"/>
            <p:cNvSpPr/>
            <p:nvPr/>
          </p:nvSpPr>
          <p:spPr>
            <a:xfrm>
              <a:off x="2636225" y="1272175"/>
              <a:ext cx="56725" cy="24475"/>
            </a:xfrm>
            <a:custGeom>
              <a:rect b="b" l="l" r="r" t="t"/>
              <a:pathLst>
                <a:path extrusionOk="0" h="979" w="2269">
                  <a:moveTo>
                    <a:pt x="0" y="1"/>
                  </a:moveTo>
                  <a:lnTo>
                    <a:pt x="0" y="1"/>
                  </a:lnTo>
                  <a:cubicBezTo>
                    <a:pt x="20" y="814"/>
                    <a:pt x="817" y="978"/>
                    <a:pt x="1461" y="978"/>
                  </a:cubicBezTo>
                  <a:cubicBezTo>
                    <a:pt x="1901" y="978"/>
                    <a:pt x="2269" y="902"/>
                    <a:pt x="2269" y="902"/>
                  </a:cubicBezTo>
                  <a:lnTo>
                    <a:pt x="2269" y="201"/>
                  </a:lnTo>
                  <a:cubicBezTo>
                    <a:pt x="2269" y="201"/>
                    <a:pt x="1644" y="446"/>
                    <a:pt x="1025" y="446"/>
                  </a:cubicBezTo>
                  <a:cubicBezTo>
                    <a:pt x="623" y="446"/>
                    <a:pt x="224" y="343"/>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9"/>
            <p:cNvSpPr/>
            <p:nvPr/>
          </p:nvSpPr>
          <p:spPr>
            <a:xfrm>
              <a:off x="2654575" y="1293425"/>
              <a:ext cx="60900" cy="25475"/>
            </a:xfrm>
            <a:custGeom>
              <a:rect b="b" l="l" r="r" t="t"/>
              <a:pathLst>
                <a:path extrusionOk="0" h="1019" w="2436">
                  <a:moveTo>
                    <a:pt x="1058" y="1"/>
                  </a:moveTo>
                  <a:cubicBezTo>
                    <a:pt x="585" y="1"/>
                    <a:pt x="139" y="163"/>
                    <a:pt x="0" y="719"/>
                  </a:cubicBezTo>
                  <a:cubicBezTo>
                    <a:pt x="192" y="527"/>
                    <a:pt x="439" y="456"/>
                    <a:pt x="700" y="456"/>
                  </a:cubicBezTo>
                  <a:cubicBezTo>
                    <a:pt x="1433" y="456"/>
                    <a:pt x="2268" y="1019"/>
                    <a:pt x="2268" y="1019"/>
                  </a:cubicBezTo>
                  <a:lnTo>
                    <a:pt x="2435" y="318"/>
                  </a:lnTo>
                  <a:cubicBezTo>
                    <a:pt x="2435" y="318"/>
                    <a:pt x="1720" y="1"/>
                    <a:pt x="10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9"/>
            <p:cNvSpPr/>
            <p:nvPr/>
          </p:nvSpPr>
          <p:spPr>
            <a:xfrm>
              <a:off x="2707950" y="1385050"/>
              <a:ext cx="97800" cy="95125"/>
            </a:xfrm>
            <a:custGeom>
              <a:rect b="b" l="l" r="r" t="t"/>
              <a:pathLst>
                <a:path extrusionOk="0" h="3805" w="3912">
                  <a:moveTo>
                    <a:pt x="1545" y="0"/>
                  </a:moveTo>
                  <a:cubicBezTo>
                    <a:pt x="1423" y="0"/>
                    <a:pt x="1297" y="18"/>
                    <a:pt x="1168" y="56"/>
                  </a:cubicBezTo>
                  <a:cubicBezTo>
                    <a:pt x="67" y="389"/>
                    <a:pt x="0" y="1624"/>
                    <a:pt x="667" y="2491"/>
                  </a:cubicBezTo>
                  <a:cubicBezTo>
                    <a:pt x="1134" y="3191"/>
                    <a:pt x="1901" y="3658"/>
                    <a:pt x="2735" y="3792"/>
                  </a:cubicBezTo>
                  <a:cubicBezTo>
                    <a:pt x="2808" y="3800"/>
                    <a:pt x="2877" y="3804"/>
                    <a:pt x="2941" y="3804"/>
                  </a:cubicBezTo>
                  <a:cubicBezTo>
                    <a:pt x="3905" y="3804"/>
                    <a:pt x="3911" y="2891"/>
                    <a:pt x="3536" y="1891"/>
                  </a:cubicBezTo>
                  <a:cubicBezTo>
                    <a:pt x="3211" y="1063"/>
                    <a:pt x="2493" y="0"/>
                    <a:pt x="1545" y="0"/>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9"/>
            <p:cNvSpPr/>
            <p:nvPr/>
          </p:nvSpPr>
          <p:spPr>
            <a:xfrm>
              <a:off x="2887225" y="1344750"/>
              <a:ext cx="18375" cy="25950"/>
            </a:xfrm>
            <a:custGeom>
              <a:rect b="b" l="l" r="r" t="t"/>
              <a:pathLst>
                <a:path extrusionOk="0" h="1038" w="735">
                  <a:moveTo>
                    <a:pt x="301" y="0"/>
                  </a:moveTo>
                  <a:cubicBezTo>
                    <a:pt x="134" y="33"/>
                    <a:pt x="1" y="267"/>
                    <a:pt x="1" y="567"/>
                  </a:cubicBezTo>
                  <a:cubicBezTo>
                    <a:pt x="32" y="817"/>
                    <a:pt x="180" y="1037"/>
                    <a:pt x="363" y="1037"/>
                  </a:cubicBezTo>
                  <a:cubicBezTo>
                    <a:pt x="375" y="1037"/>
                    <a:pt x="388" y="1036"/>
                    <a:pt x="401" y="1034"/>
                  </a:cubicBezTo>
                  <a:cubicBezTo>
                    <a:pt x="601" y="1034"/>
                    <a:pt x="735" y="767"/>
                    <a:pt x="701" y="500"/>
                  </a:cubicBezTo>
                  <a:cubicBezTo>
                    <a:pt x="668" y="200"/>
                    <a:pt x="501" y="0"/>
                    <a:pt x="3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9"/>
            <p:cNvSpPr/>
            <p:nvPr/>
          </p:nvSpPr>
          <p:spPr>
            <a:xfrm>
              <a:off x="2968125" y="1337225"/>
              <a:ext cx="18375" cy="25975"/>
            </a:xfrm>
            <a:custGeom>
              <a:rect b="b" l="l" r="r" t="t"/>
              <a:pathLst>
                <a:path extrusionOk="0" h="1039" w="735">
                  <a:moveTo>
                    <a:pt x="334" y="1"/>
                  </a:moveTo>
                  <a:cubicBezTo>
                    <a:pt x="134" y="1"/>
                    <a:pt x="0" y="268"/>
                    <a:pt x="34" y="568"/>
                  </a:cubicBezTo>
                  <a:cubicBezTo>
                    <a:pt x="65" y="818"/>
                    <a:pt x="213" y="1038"/>
                    <a:pt x="396" y="1038"/>
                  </a:cubicBezTo>
                  <a:cubicBezTo>
                    <a:pt x="408" y="1038"/>
                    <a:pt x="421" y="1037"/>
                    <a:pt x="434" y="1035"/>
                  </a:cubicBezTo>
                  <a:cubicBezTo>
                    <a:pt x="634" y="1035"/>
                    <a:pt x="734" y="768"/>
                    <a:pt x="701" y="501"/>
                  </a:cubicBezTo>
                  <a:cubicBezTo>
                    <a:pt x="701" y="201"/>
                    <a:pt x="501" y="1"/>
                    <a:pt x="3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9"/>
            <p:cNvSpPr/>
            <p:nvPr/>
          </p:nvSpPr>
          <p:spPr>
            <a:xfrm>
              <a:off x="2943100" y="1357250"/>
              <a:ext cx="40050" cy="68800"/>
            </a:xfrm>
            <a:custGeom>
              <a:rect b="b" l="l" r="r" t="t"/>
              <a:pathLst>
                <a:path extrusionOk="0" h="2752" w="1602">
                  <a:moveTo>
                    <a:pt x="1" y="0"/>
                  </a:moveTo>
                  <a:lnTo>
                    <a:pt x="268" y="2736"/>
                  </a:lnTo>
                  <a:cubicBezTo>
                    <a:pt x="268" y="2736"/>
                    <a:pt x="373" y="2752"/>
                    <a:pt x="529" y="2752"/>
                  </a:cubicBezTo>
                  <a:cubicBezTo>
                    <a:pt x="823" y="2752"/>
                    <a:pt x="1297" y="2695"/>
                    <a:pt x="1602" y="2369"/>
                  </a:cubicBezTo>
                  <a:cubicBezTo>
                    <a:pt x="968" y="1635"/>
                    <a:pt x="434" y="834"/>
                    <a:pt x="1" y="0"/>
                  </a:cubicBezTo>
                  <a:close/>
                </a:path>
              </a:pathLst>
            </a:custGeom>
            <a:solidFill>
              <a:srgbClr val="A02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9"/>
            <p:cNvSpPr/>
            <p:nvPr/>
          </p:nvSpPr>
          <p:spPr>
            <a:xfrm>
              <a:off x="2877600" y="1424250"/>
              <a:ext cx="55375" cy="23175"/>
            </a:xfrm>
            <a:custGeom>
              <a:rect b="b" l="l" r="r" t="t"/>
              <a:pathLst>
                <a:path extrusionOk="0" h="927" w="2215">
                  <a:moveTo>
                    <a:pt x="133" y="1"/>
                  </a:moveTo>
                  <a:cubicBezTo>
                    <a:pt x="69" y="1"/>
                    <a:pt x="1" y="78"/>
                    <a:pt x="52" y="156"/>
                  </a:cubicBezTo>
                  <a:cubicBezTo>
                    <a:pt x="486" y="623"/>
                    <a:pt x="1086" y="890"/>
                    <a:pt x="1753" y="923"/>
                  </a:cubicBezTo>
                  <a:lnTo>
                    <a:pt x="2120" y="923"/>
                  </a:lnTo>
                  <a:cubicBezTo>
                    <a:pt x="2127" y="925"/>
                    <a:pt x="2133" y="926"/>
                    <a:pt x="2139" y="926"/>
                  </a:cubicBezTo>
                  <a:cubicBezTo>
                    <a:pt x="2214" y="926"/>
                    <a:pt x="2214" y="753"/>
                    <a:pt x="2139" y="753"/>
                  </a:cubicBezTo>
                  <a:cubicBezTo>
                    <a:pt x="2133" y="753"/>
                    <a:pt x="2127" y="754"/>
                    <a:pt x="2120" y="756"/>
                  </a:cubicBezTo>
                  <a:cubicBezTo>
                    <a:pt x="2046" y="763"/>
                    <a:pt x="1972" y="766"/>
                    <a:pt x="1899" y="766"/>
                  </a:cubicBezTo>
                  <a:cubicBezTo>
                    <a:pt x="1247" y="766"/>
                    <a:pt x="635" y="502"/>
                    <a:pt x="186" y="22"/>
                  </a:cubicBezTo>
                  <a:cubicBezTo>
                    <a:pt x="171" y="7"/>
                    <a:pt x="152" y="1"/>
                    <a:pt x="1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9"/>
            <p:cNvSpPr/>
            <p:nvPr/>
          </p:nvSpPr>
          <p:spPr>
            <a:xfrm>
              <a:off x="2855550" y="1307200"/>
              <a:ext cx="38375" cy="27550"/>
            </a:xfrm>
            <a:custGeom>
              <a:rect b="b" l="l" r="r" t="t"/>
              <a:pathLst>
                <a:path extrusionOk="0" h="1102" w="1535">
                  <a:moveTo>
                    <a:pt x="1368" y="1"/>
                  </a:moveTo>
                  <a:cubicBezTo>
                    <a:pt x="801" y="68"/>
                    <a:pt x="300" y="368"/>
                    <a:pt x="34" y="835"/>
                  </a:cubicBezTo>
                  <a:cubicBezTo>
                    <a:pt x="0" y="935"/>
                    <a:pt x="0" y="1035"/>
                    <a:pt x="100" y="1068"/>
                  </a:cubicBezTo>
                  <a:cubicBezTo>
                    <a:pt x="134" y="1102"/>
                    <a:pt x="167" y="1102"/>
                    <a:pt x="167" y="1102"/>
                  </a:cubicBezTo>
                  <a:cubicBezTo>
                    <a:pt x="234" y="1102"/>
                    <a:pt x="300" y="1068"/>
                    <a:pt x="334" y="1035"/>
                  </a:cubicBezTo>
                  <a:cubicBezTo>
                    <a:pt x="534" y="635"/>
                    <a:pt x="934" y="401"/>
                    <a:pt x="1368" y="368"/>
                  </a:cubicBezTo>
                  <a:cubicBezTo>
                    <a:pt x="1468" y="368"/>
                    <a:pt x="1535" y="268"/>
                    <a:pt x="1535" y="168"/>
                  </a:cubicBezTo>
                  <a:cubicBezTo>
                    <a:pt x="1535" y="101"/>
                    <a:pt x="1435" y="1"/>
                    <a:pt x="13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9"/>
            <p:cNvSpPr/>
            <p:nvPr/>
          </p:nvSpPr>
          <p:spPr>
            <a:xfrm>
              <a:off x="2968125" y="1292200"/>
              <a:ext cx="38375" cy="27550"/>
            </a:xfrm>
            <a:custGeom>
              <a:rect b="b" l="l" r="r" t="t"/>
              <a:pathLst>
                <a:path extrusionOk="0" h="1102" w="1535">
                  <a:moveTo>
                    <a:pt x="167" y="1"/>
                  </a:moveTo>
                  <a:cubicBezTo>
                    <a:pt x="101" y="1"/>
                    <a:pt x="0" y="101"/>
                    <a:pt x="0" y="167"/>
                  </a:cubicBezTo>
                  <a:cubicBezTo>
                    <a:pt x="0" y="267"/>
                    <a:pt x="67" y="334"/>
                    <a:pt x="167" y="367"/>
                  </a:cubicBezTo>
                  <a:cubicBezTo>
                    <a:pt x="601" y="401"/>
                    <a:pt x="968" y="634"/>
                    <a:pt x="1201" y="1035"/>
                  </a:cubicBezTo>
                  <a:cubicBezTo>
                    <a:pt x="1235" y="1068"/>
                    <a:pt x="1268" y="1101"/>
                    <a:pt x="1335" y="1101"/>
                  </a:cubicBezTo>
                  <a:cubicBezTo>
                    <a:pt x="1368" y="1101"/>
                    <a:pt x="1401" y="1101"/>
                    <a:pt x="1435" y="1068"/>
                  </a:cubicBezTo>
                  <a:cubicBezTo>
                    <a:pt x="1502" y="1035"/>
                    <a:pt x="1535" y="935"/>
                    <a:pt x="1468" y="834"/>
                  </a:cubicBezTo>
                  <a:cubicBezTo>
                    <a:pt x="1201" y="367"/>
                    <a:pt x="734" y="67"/>
                    <a:pt x="1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9"/>
            <p:cNvSpPr/>
            <p:nvPr/>
          </p:nvSpPr>
          <p:spPr>
            <a:xfrm>
              <a:off x="3273350" y="4270175"/>
              <a:ext cx="132600" cy="229350"/>
            </a:xfrm>
            <a:custGeom>
              <a:rect b="b" l="l" r="r" t="t"/>
              <a:pathLst>
                <a:path extrusionOk="0" h="9174" w="5304">
                  <a:moveTo>
                    <a:pt x="3303" y="0"/>
                  </a:moveTo>
                  <a:lnTo>
                    <a:pt x="0" y="467"/>
                  </a:lnTo>
                  <a:lnTo>
                    <a:pt x="2002" y="9173"/>
                  </a:lnTo>
                  <a:lnTo>
                    <a:pt x="5304" y="8740"/>
                  </a:lnTo>
                  <a:lnTo>
                    <a:pt x="3303"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9"/>
            <p:cNvSpPr/>
            <p:nvPr/>
          </p:nvSpPr>
          <p:spPr>
            <a:xfrm>
              <a:off x="3301700" y="4441450"/>
              <a:ext cx="281450" cy="123425"/>
            </a:xfrm>
            <a:custGeom>
              <a:rect b="b" l="l" r="r" t="t"/>
              <a:pathLst>
                <a:path extrusionOk="0" h="4937" w="11258">
                  <a:moveTo>
                    <a:pt x="4710" y="1"/>
                  </a:moveTo>
                  <a:cubicBezTo>
                    <a:pt x="4626" y="1"/>
                    <a:pt x="4543" y="8"/>
                    <a:pt x="4470" y="21"/>
                  </a:cubicBezTo>
                  <a:lnTo>
                    <a:pt x="200" y="1088"/>
                  </a:lnTo>
                  <a:cubicBezTo>
                    <a:pt x="67" y="1121"/>
                    <a:pt x="0" y="1255"/>
                    <a:pt x="34" y="1388"/>
                  </a:cubicBezTo>
                  <a:lnTo>
                    <a:pt x="868" y="4457"/>
                  </a:lnTo>
                  <a:cubicBezTo>
                    <a:pt x="955" y="4748"/>
                    <a:pt x="1244" y="4937"/>
                    <a:pt x="1560" y="4937"/>
                  </a:cubicBezTo>
                  <a:cubicBezTo>
                    <a:pt x="1607" y="4937"/>
                    <a:pt x="1654" y="4933"/>
                    <a:pt x="1702" y="4924"/>
                  </a:cubicBezTo>
                  <a:cubicBezTo>
                    <a:pt x="3069" y="4557"/>
                    <a:pt x="4003" y="4224"/>
                    <a:pt x="5738" y="3823"/>
                  </a:cubicBezTo>
                  <a:cubicBezTo>
                    <a:pt x="6772" y="3557"/>
                    <a:pt x="8340" y="3090"/>
                    <a:pt x="9807" y="2723"/>
                  </a:cubicBezTo>
                  <a:cubicBezTo>
                    <a:pt x="11258" y="2360"/>
                    <a:pt x="10754" y="987"/>
                    <a:pt x="10098" y="987"/>
                  </a:cubicBezTo>
                  <a:cubicBezTo>
                    <a:pt x="10090" y="987"/>
                    <a:pt x="10082" y="988"/>
                    <a:pt x="10074" y="988"/>
                  </a:cubicBezTo>
                  <a:cubicBezTo>
                    <a:pt x="9801" y="997"/>
                    <a:pt x="9547" y="1002"/>
                    <a:pt x="9310" y="1002"/>
                  </a:cubicBezTo>
                  <a:cubicBezTo>
                    <a:pt x="6966" y="1002"/>
                    <a:pt x="6258" y="572"/>
                    <a:pt x="5137" y="87"/>
                  </a:cubicBezTo>
                  <a:cubicBezTo>
                    <a:pt x="5010" y="24"/>
                    <a:pt x="4857" y="1"/>
                    <a:pt x="47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9"/>
            <p:cNvSpPr/>
            <p:nvPr/>
          </p:nvSpPr>
          <p:spPr>
            <a:xfrm>
              <a:off x="3273350" y="4271000"/>
              <a:ext cx="108425" cy="123450"/>
            </a:xfrm>
            <a:custGeom>
              <a:rect b="b" l="l" r="r" t="t"/>
              <a:pathLst>
                <a:path extrusionOk="0" h="4938" w="4337">
                  <a:moveTo>
                    <a:pt x="3336" y="0"/>
                  </a:moveTo>
                  <a:lnTo>
                    <a:pt x="0" y="434"/>
                  </a:lnTo>
                  <a:lnTo>
                    <a:pt x="1034" y="4937"/>
                  </a:lnTo>
                  <a:lnTo>
                    <a:pt x="4337" y="4470"/>
                  </a:lnTo>
                  <a:lnTo>
                    <a:pt x="33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9"/>
            <p:cNvSpPr/>
            <p:nvPr/>
          </p:nvSpPr>
          <p:spPr>
            <a:xfrm>
              <a:off x="2879725" y="2448850"/>
              <a:ext cx="516225" cy="1883875"/>
            </a:xfrm>
            <a:custGeom>
              <a:rect b="b" l="l" r="r" t="t"/>
              <a:pathLst>
                <a:path extrusionOk="0" h="75355" w="20649">
                  <a:moveTo>
                    <a:pt x="12409" y="1"/>
                  </a:moveTo>
                  <a:lnTo>
                    <a:pt x="1" y="668"/>
                  </a:lnTo>
                  <a:cubicBezTo>
                    <a:pt x="1" y="668"/>
                    <a:pt x="6005" y="29622"/>
                    <a:pt x="8140" y="42231"/>
                  </a:cubicBezTo>
                  <a:cubicBezTo>
                    <a:pt x="10008" y="53306"/>
                    <a:pt x="15111" y="75355"/>
                    <a:pt x="15111" y="75355"/>
                  </a:cubicBezTo>
                  <a:lnTo>
                    <a:pt x="20649" y="74821"/>
                  </a:lnTo>
                  <a:cubicBezTo>
                    <a:pt x="20649" y="74821"/>
                    <a:pt x="17813" y="51271"/>
                    <a:pt x="16479" y="39863"/>
                  </a:cubicBezTo>
                  <a:cubicBezTo>
                    <a:pt x="15278" y="29389"/>
                    <a:pt x="12409" y="1"/>
                    <a:pt x="12409"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9"/>
            <p:cNvSpPr/>
            <p:nvPr/>
          </p:nvSpPr>
          <p:spPr>
            <a:xfrm>
              <a:off x="2957275" y="2765750"/>
              <a:ext cx="105100" cy="544575"/>
            </a:xfrm>
            <a:custGeom>
              <a:rect b="b" l="l" r="r" t="t"/>
              <a:pathLst>
                <a:path extrusionOk="0" h="21783" w="4204">
                  <a:moveTo>
                    <a:pt x="1168" y="1"/>
                  </a:moveTo>
                  <a:lnTo>
                    <a:pt x="1" y="3236"/>
                  </a:lnTo>
                  <a:cubicBezTo>
                    <a:pt x="1202" y="9207"/>
                    <a:pt x="2536" y="16012"/>
                    <a:pt x="3603" y="21783"/>
                  </a:cubicBezTo>
                  <a:cubicBezTo>
                    <a:pt x="4204" y="15078"/>
                    <a:pt x="3870" y="3503"/>
                    <a:pt x="11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9"/>
            <p:cNvSpPr/>
            <p:nvPr/>
          </p:nvSpPr>
          <p:spPr>
            <a:xfrm>
              <a:off x="3239150" y="4284350"/>
              <a:ext cx="181000" cy="86750"/>
            </a:xfrm>
            <a:custGeom>
              <a:rect b="b" l="l" r="r" t="t"/>
              <a:pathLst>
                <a:path extrusionOk="0" h="3470" w="7240">
                  <a:moveTo>
                    <a:pt x="6805" y="0"/>
                  </a:moveTo>
                  <a:lnTo>
                    <a:pt x="1" y="1234"/>
                  </a:lnTo>
                  <a:lnTo>
                    <a:pt x="801" y="3469"/>
                  </a:lnTo>
                  <a:lnTo>
                    <a:pt x="7239" y="2435"/>
                  </a:lnTo>
                  <a:lnTo>
                    <a:pt x="680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9"/>
            <p:cNvSpPr/>
            <p:nvPr/>
          </p:nvSpPr>
          <p:spPr>
            <a:xfrm>
              <a:off x="3410950" y="4426775"/>
              <a:ext cx="44225" cy="28550"/>
            </a:xfrm>
            <a:custGeom>
              <a:rect b="b" l="l" r="r" t="t"/>
              <a:pathLst>
                <a:path extrusionOk="0" h="1142" w="1769">
                  <a:moveTo>
                    <a:pt x="1368" y="174"/>
                  </a:moveTo>
                  <a:lnTo>
                    <a:pt x="1368" y="207"/>
                  </a:lnTo>
                  <a:lnTo>
                    <a:pt x="1468" y="207"/>
                  </a:lnTo>
                  <a:cubicBezTo>
                    <a:pt x="1501" y="207"/>
                    <a:pt x="1535" y="241"/>
                    <a:pt x="1568" y="274"/>
                  </a:cubicBezTo>
                  <a:cubicBezTo>
                    <a:pt x="1601" y="408"/>
                    <a:pt x="1568" y="508"/>
                    <a:pt x="1501" y="608"/>
                  </a:cubicBezTo>
                  <a:cubicBezTo>
                    <a:pt x="1368" y="808"/>
                    <a:pt x="901" y="941"/>
                    <a:pt x="300" y="975"/>
                  </a:cubicBezTo>
                  <a:cubicBezTo>
                    <a:pt x="601" y="641"/>
                    <a:pt x="967" y="374"/>
                    <a:pt x="1368" y="174"/>
                  </a:cubicBezTo>
                  <a:close/>
                  <a:moveTo>
                    <a:pt x="1467" y="0"/>
                  </a:moveTo>
                  <a:cubicBezTo>
                    <a:pt x="1008" y="0"/>
                    <a:pt x="129" y="881"/>
                    <a:pt x="33" y="1008"/>
                  </a:cubicBezTo>
                  <a:cubicBezTo>
                    <a:pt x="0" y="1008"/>
                    <a:pt x="0" y="1041"/>
                    <a:pt x="33" y="1075"/>
                  </a:cubicBezTo>
                  <a:cubicBezTo>
                    <a:pt x="33" y="1108"/>
                    <a:pt x="67" y="1141"/>
                    <a:pt x="100" y="1141"/>
                  </a:cubicBezTo>
                  <a:cubicBezTo>
                    <a:pt x="400" y="1141"/>
                    <a:pt x="734" y="1108"/>
                    <a:pt x="1034" y="1041"/>
                  </a:cubicBezTo>
                  <a:cubicBezTo>
                    <a:pt x="1268" y="1008"/>
                    <a:pt x="1501" y="875"/>
                    <a:pt x="1668" y="708"/>
                  </a:cubicBezTo>
                  <a:cubicBezTo>
                    <a:pt x="1768" y="541"/>
                    <a:pt x="1768" y="374"/>
                    <a:pt x="1701" y="207"/>
                  </a:cubicBezTo>
                  <a:cubicBezTo>
                    <a:pt x="1701" y="107"/>
                    <a:pt x="1601" y="41"/>
                    <a:pt x="1535" y="7"/>
                  </a:cubicBezTo>
                  <a:cubicBezTo>
                    <a:pt x="1513" y="2"/>
                    <a:pt x="1491" y="0"/>
                    <a:pt x="1467"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3406775" y="4410875"/>
              <a:ext cx="28375" cy="44450"/>
            </a:xfrm>
            <a:custGeom>
              <a:rect b="b" l="l" r="r" t="t"/>
              <a:pathLst>
                <a:path extrusionOk="0" h="1778" w="1135">
                  <a:moveTo>
                    <a:pt x="667" y="176"/>
                  </a:moveTo>
                  <a:cubicBezTo>
                    <a:pt x="768" y="176"/>
                    <a:pt x="801" y="210"/>
                    <a:pt x="801" y="243"/>
                  </a:cubicBezTo>
                  <a:cubicBezTo>
                    <a:pt x="901" y="443"/>
                    <a:pt x="601" y="1144"/>
                    <a:pt x="301" y="1477"/>
                  </a:cubicBezTo>
                  <a:cubicBezTo>
                    <a:pt x="234" y="1077"/>
                    <a:pt x="301" y="677"/>
                    <a:pt x="467" y="310"/>
                  </a:cubicBezTo>
                  <a:cubicBezTo>
                    <a:pt x="501" y="243"/>
                    <a:pt x="567" y="210"/>
                    <a:pt x="634" y="176"/>
                  </a:cubicBezTo>
                  <a:close/>
                  <a:moveTo>
                    <a:pt x="702" y="1"/>
                  </a:moveTo>
                  <a:cubicBezTo>
                    <a:pt x="680" y="1"/>
                    <a:pt x="657" y="4"/>
                    <a:pt x="634" y="9"/>
                  </a:cubicBezTo>
                  <a:cubicBezTo>
                    <a:pt x="501" y="9"/>
                    <a:pt x="401" y="110"/>
                    <a:pt x="334" y="210"/>
                  </a:cubicBezTo>
                  <a:cubicBezTo>
                    <a:pt x="0" y="610"/>
                    <a:pt x="167" y="1644"/>
                    <a:pt x="167" y="1711"/>
                  </a:cubicBezTo>
                  <a:cubicBezTo>
                    <a:pt x="167" y="1744"/>
                    <a:pt x="200" y="1744"/>
                    <a:pt x="234" y="1777"/>
                  </a:cubicBezTo>
                  <a:lnTo>
                    <a:pt x="267" y="1777"/>
                  </a:lnTo>
                  <a:cubicBezTo>
                    <a:pt x="267" y="1777"/>
                    <a:pt x="301" y="1744"/>
                    <a:pt x="301" y="1744"/>
                  </a:cubicBezTo>
                  <a:cubicBezTo>
                    <a:pt x="634" y="1477"/>
                    <a:pt x="1134" y="543"/>
                    <a:pt x="968" y="176"/>
                  </a:cubicBezTo>
                  <a:cubicBezTo>
                    <a:pt x="912" y="66"/>
                    <a:pt x="811" y="1"/>
                    <a:pt x="702"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9"/>
            <p:cNvSpPr/>
            <p:nvPr/>
          </p:nvSpPr>
          <p:spPr>
            <a:xfrm>
              <a:off x="2694600" y="4290175"/>
              <a:ext cx="106775" cy="207675"/>
            </a:xfrm>
            <a:custGeom>
              <a:rect b="b" l="l" r="r" t="t"/>
              <a:pathLst>
                <a:path extrusionOk="0" h="8307" w="4271">
                  <a:moveTo>
                    <a:pt x="667" y="1"/>
                  </a:moveTo>
                  <a:lnTo>
                    <a:pt x="0" y="8307"/>
                  </a:lnTo>
                  <a:lnTo>
                    <a:pt x="3570" y="8307"/>
                  </a:lnTo>
                  <a:lnTo>
                    <a:pt x="4270"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9"/>
            <p:cNvSpPr/>
            <p:nvPr/>
          </p:nvSpPr>
          <p:spPr>
            <a:xfrm>
              <a:off x="2658725" y="4475300"/>
              <a:ext cx="296075" cy="101775"/>
            </a:xfrm>
            <a:custGeom>
              <a:rect b="b" l="l" r="r" t="t"/>
              <a:pathLst>
                <a:path extrusionOk="0" h="4071" w="11843">
                  <a:moveTo>
                    <a:pt x="1102" y="1"/>
                  </a:moveTo>
                  <a:cubicBezTo>
                    <a:pt x="935" y="1"/>
                    <a:pt x="835" y="101"/>
                    <a:pt x="802" y="234"/>
                  </a:cubicBezTo>
                  <a:lnTo>
                    <a:pt x="68" y="3437"/>
                  </a:lnTo>
                  <a:cubicBezTo>
                    <a:pt x="1" y="3770"/>
                    <a:pt x="268" y="4071"/>
                    <a:pt x="601" y="4071"/>
                  </a:cubicBezTo>
                  <a:cubicBezTo>
                    <a:pt x="2002" y="4037"/>
                    <a:pt x="3036" y="3937"/>
                    <a:pt x="4804" y="3937"/>
                  </a:cubicBezTo>
                  <a:cubicBezTo>
                    <a:pt x="5905" y="3937"/>
                    <a:pt x="8607" y="4071"/>
                    <a:pt x="10142" y="4071"/>
                  </a:cubicBezTo>
                  <a:cubicBezTo>
                    <a:pt x="11643" y="4071"/>
                    <a:pt x="11843" y="2570"/>
                    <a:pt x="11209" y="2436"/>
                  </a:cubicBezTo>
                  <a:cubicBezTo>
                    <a:pt x="8440" y="1836"/>
                    <a:pt x="6939" y="1002"/>
                    <a:pt x="6039" y="201"/>
                  </a:cubicBezTo>
                  <a:cubicBezTo>
                    <a:pt x="5905" y="68"/>
                    <a:pt x="5672" y="1"/>
                    <a:pt x="54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9"/>
            <p:cNvSpPr/>
            <p:nvPr/>
          </p:nvSpPr>
          <p:spPr>
            <a:xfrm>
              <a:off x="2702925" y="4290175"/>
              <a:ext cx="98450" cy="106775"/>
            </a:xfrm>
            <a:custGeom>
              <a:rect b="b" l="l" r="r" t="t"/>
              <a:pathLst>
                <a:path extrusionOk="0" h="4271" w="3938">
                  <a:moveTo>
                    <a:pt x="334" y="1"/>
                  </a:moveTo>
                  <a:lnTo>
                    <a:pt x="1" y="4270"/>
                  </a:lnTo>
                  <a:lnTo>
                    <a:pt x="3570" y="4270"/>
                  </a:lnTo>
                  <a:lnTo>
                    <a:pt x="393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9"/>
            <p:cNvSpPr/>
            <p:nvPr/>
          </p:nvSpPr>
          <p:spPr>
            <a:xfrm>
              <a:off x="2681250" y="2458025"/>
              <a:ext cx="338600" cy="1878875"/>
            </a:xfrm>
            <a:custGeom>
              <a:rect b="b" l="l" r="r" t="t"/>
              <a:pathLst>
                <a:path extrusionOk="0" h="75155" w="13544">
                  <a:moveTo>
                    <a:pt x="13544" y="1"/>
                  </a:moveTo>
                  <a:lnTo>
                    <a:pt x="1168" y="635"/>
                  </a:lnTo>
                  <a:cubicBezTo>
                    <a:pt x="1168" y="635"/>
                    <a:pt x="2035" y="28688"/>
                    <a:pt x="1168" y="41431"/>
                  </a:cubicBezTo>
                  <a:cubicBezTo>
                    <a:pt x="401" y="52639"/>
                    <a:pt x="1" y="75155"/>
                    <a:pt x="1" y="75155"/>
                  </a:cubicBezTo>
                  <a:lnTo>
                    <a:pt x="5571" y="74921"/>
                  </a:lnTo>
                  <a:cubicBezTo>
                    <a:pt x="5571" y="74921"/>
                    <a:pt x="8473" y="52505"/>
                    <a:pt x="9874" y="41097"/>
                  </a:cubicBezTo>
                  <a:cubicBezTo>
                    <a:pt x="11142" y="30656"/>
                    <a:pt x="13544" y="1"/>
                    <a:pt x="13544"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9"/>
            <p:cNvSpPr/>
            <p:nvPr/>
          </p:nvSpPr>
          <p:spPr>
            <a:xfrm>
              <a:off x="2672075" y="4306025"/>
              <a:ext cx="174325" cy="61725"/>
            </a:xfrm>
            <a:custGeom>
              <a:rect b="b" l="l" r="r" t="t"/>
              <a:pathLst>
                <a:path extrusionOk="0" h="2469" w="6973">
                  <a:moveTo>
                    <a:pt x="6972" y="0"/>
                  </a:moveTo>
                  <a:lnTo>
                    <a:pt x="1" y="167"/>
                  </a:lnTo>
                  <a:lnTo>
                    <a:pt x="1" y="2469"/>
                  </a:lnTo>
                  <a:lnTo>
                    <a:pt x="6272" y="2469"/>
                  </a:lnTo>
                  <a:lnTo>
                    <a:pt x="697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9"/>
            <p:cNvSpPr/>
            <p:nvPr/>
          </p:nvSpPr>
          <p:spPr>
            <a:xfrm>
              <a:off x="2800500" y="4468575"/>
              <a:ext cx="46725" cy="22825"/>
            </a:xfrm>
            <a:custGeom>
              <a:rect b="b" l="l" r="r" t="t"/>
              <a:pathLst>
                <a:path extrusionOk="0" h="913" w="1869">
                  <a:moveTo>
                    <a:pt x="1502" y="137"/>
                  </a:moveTo>
                  <a:lnTo>
                    <a:pt x="1502" y="170"/>
                  </a:lnTo>
                  <a:lnTo>
                    <a:pt x="1635" y="170"/>
                  </a:lnTo>
                  <a:cubicBezTo>
                    <a:pt x="1669" y="203"/>
                    <a:pt x="1669" y="237"/>
                    <a:pt x="1669" y="270"/>
                  </a:cubicBezTo>
                  <a:cubicBezTo>
                    <a:pt x="1702" y="403"/>
                    <a:pt x="1669" y="503"/>
                    <a:pt x="1568" y="604"/>
                  </a:cubicBezTo>
                  <a:cubicBezTo>
                    <a:pt x="1456" y="698"/>
                    <a:pt x="1258" y="739"/>
                    <a:pt x="1000" y="739"/>
                  </a:cubicBezTo>
                  <a:cubicBezTo>
                    <a:pt x="800" y="739"/>
                    <a:pt x="563" y="714"/>
                    <a:pt x="301" y="670"/>
                  </a:cubicBezTo>
                  <a:cubicBezTo>
                    <a:pt x="668" y="403"/>
                    <a:pt x="1068" y="237"/>
                    <a:pt x="1502" y="137"/>
                  </a:cubicBezTo>
                  <a:close/>
                  <a:moveTo>
                    <a:pt x="1523" y="1"/>
                  </a:moveTo>
                  <a:cubicBezTo>
                    <a:pt x="1036" y="1"/>
                    <a:pt x="151" y="549"/>
                    <a:pt x="34" y="637"/>
                  </a:cubicBezTo>
                  <a:cubicBezTo>
                    <a:pt x="1" y="637"/>
                    <a:pt x="1" y="670"/>
                    <a:pt x="1" y="704"/>
                  </a:cubicBezTo>
                  <a:cubicBezTo>
                    <a:pt x="1" y="737"/>
                    <a:pt x="34" y="770"/>
                    <a:pt x="67" y="770"/>
                  </a:cubicBezTo>
                  <a:cubicBezTo>
                    <a:pt x="368" y="837"/>
                    <a:pt x="668" y="904"/>
                    <a:pt x="968" y="904"/>
                  </a:cubicBezTo>
                  <a:cubicBezTo>
                    <a:pt x="1014" y="910"/>
                    <a:pt x="1059" y="912"/>
                    <a:pt x="1102" y="912"/>
                  </a:cubicBezTo>
                  <a:cubicBezTo>
                    <a:pt x="1314" y="912"/>
                    <a:pt x="1503" y="848"/>
                    <a:pt x="1669" y="737"/>
                  </a:cubicBezTo>
                  <a:cubicBezTo>
                    <a:pt x="1802" y="604"/>
                    <a:pt x="1869" y="437"/>
                    <a:pt x="1835" y="270"/>
                  </a:cubicBezTo>
                  <a:cubicBezTo>
                    <a:pt x="1835" y="170"/>
                    <a:pt x="1802" y="70"/>
                    <a:pt x="1702" y="36"/>
                  </a:cubicBezTo>
                  <a:cubicBezTo>
                    <a:pt x="1652" y="12"/>
                    <a:pt x="1591" y="1"/>
                    <a:pt x="1523"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9"/>
            <p:cNvSpPr/>
            <p:nvPr/>
          </p:nvSpPr>
          <p:spPr>
            <a:xfrm>
              <a:off x="2799675" y="4446950"/>
              <a:ext cx="30875" cy="40900"/>
            </a:xfrm>
            <a:custGeom>
              <a:rect b="b" l="l" r="r" t="t"/>
              <a:pathLst>
                <a:path extrusionOk="0" h="1636" w="1235">
                  <a:moveTo>
                    <a:pt x="868" y="168"/>
                  </a:moveTo>
                  <a:cubicBezTo>
                    <a:pt x="968" y="168"/>
                    <a:pt x="968" y="234"/>
                    <a:pt x="1001" y="268"/>
                  </a:cubicBezTo>
                  <a:cubicBezTo>
                    <a:pt x="1034" y="501"/>
                    <a:pt x="567" y="1102"/>
                    <a:pt x="200" y="1368"/>
                  </a:cubicBezTo>
                  <a:cubicBezTo>
                    <a:pt x="234" y="968"/>
                    <a:pt x="367" y="568"/>
                    <a:pt x="634" y="234"/>
                  </a:cubicBezTo>
                  <a:cubicBezTo>
                    <a:pt x="667" y="201"/>
                    <a:pt x="734" y="168"/>
                    <a:pt x="834" y="168"/>
                  </a:cubicBezTo>
                  <a:close/>
                  <a:moveTo>
                    <a:pt x="868" y="1"/>
                  </a:moveTo>
                  <a:cubicBezTo>
                    <a:pt x="734" y="1"/>
                    <a:pt x="601" y="34"/>
                    <a:pt x="501" y="134"/>
                  </a:cubicBezTo>
                  <a:cubicBezTo>
                    <a:pt x="100" y="468"/>
                    <a:pt x="34" y="1502"/>
                    <a:pt x="0" y="1535"/>
                  </a:cubicBezTo>
                  <a:cubicBezTo>
                    <a:pt x="0" y="1569"/>
                    <a:pt x="34" y="1602"/>
                    <a:pt x="34" y="1602"/>
                  </a:cubicBezTo>
                  <a:cubicBezTo>
                    <a:pt x="67" y="1635"/>
                    <a:pt x="67" y="1635"/>
                    <a:pt x="100" y="1635"/>
                  </a:cubicBezTo>
                  <a:lnTo>
                    <a:pt x="134" y="1635"/>
                  </a:lnTo>
                  <a:cubicBezTo>
                    <a:pt x="501" y="1435"/>
                    <a:pt x="1235" y="635"/>
                    <a:pt x="1168" y="234"/>
                  </a:cubicBezTo>
                  <a:cubicBezTo>
                    <a:pt x="1134" y="101"/>
                    <a:pt x="1001" y="1"/>
                    <a:pt x="868"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9"/>
            <p:cNvSpPr/>
            <p:nvPr/>
          </p:nvSpPr>
          <p:spPr>
            <a:xfrm>
              <a:off x="2592025" y="1650275"/>
              <a:ext cx="341100" cy="1609200"/>
            </a:xfrm>
            <a:custGeom>
              <a:rect b="b" l="l" r="r" t="t"/>
              <a:pathLst>
                <a:path extrusionOk="0" h="64368" w="13644">
                  <a:moveTo>
                    <a:pt x="7049" y="0"/>
                  </a:moveTo>
                  <a:cubicBezTo>
                    <a:pt x="7011" y="0"/>
                    <a:pt x="6974" y="7"/>
                    <a:pt x="6939" y="21"/>
                  </a:cubicBezTo>
                  <a:lnTo>
                    <a:pt x="2135" y="1489"/>
                  </a:lnTo>
                  <a:cubicBezTo>
                    <a:pt x="801" y="1889"/>
                    <a:pt x="0" y="3190"/>
                    <a:pt x="234" y="4558"/>
                  </a:cubicBezTo>
                  <a:cubicBezTo>
                    <a:pt x="934" y="8227"/>
                    <a:pt x="2369" y="16299"/>
                    <a:pt x="3269" y="23738"/>
                  </a:cubicBezTo>
                  <a:cubicBezTo>
                    <a:pt x="4303" y="32144"/>
                    <a:pt x="1902" y="61031"/>
                    <a:pt x="1902" y="61031"/>
                  </a:cubicBezTo>
                  <a:cubicBezTo>
                    <a:pt x="1902" y="61031"/>
                    <a:pt x="5838" y="63366"/>
                    <a:pt x="12709" y="64367"/>
                  </a:cubicBezTo>
                  <a:cubicBezTo>
                    <a:pt x="13643" y="56895"/>
                    <a:pt x="13277" y="35180"/>
                    <a:pt x="12009" y="22737"/>
                  </a:cubicBezTo>
                  <a:cubicBezTo>
                    <a:pt x="10575" y="8227"/>
                    <a:pt x="7906" y="1822"/>
                    <a:pt x="7372" y="221"/>
                  </a:cubicBezTo>
                  <a:cubicBezTo>
                    <a:pt x="7320" y="90"/>
                    <a:pt x="7185" y="0"/>
                    <a:pt x="70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9"/>
            <p:cNvSpPr/>
            <p:nvPr/>
          </p:nvSpPr>
          <p:spPr>
            <a:xfrm>
              <a:off x="2788825" y="1390325"/>
              <a:ext cx="237700" cy="175525"/>
            </a:xfrm>
            <a:custGeom>
              <a:rect b="b" l="l" r="r" t="t"/>
              <a:pathLst>
                <a:path extrusionOk="0" h="7021" w="9508">
                  <a:moveTo>
                    <a:pt x="6840" y="240"/>
                  </a:moveTo>
                  <a:cubicBezTo>
                    <a:pt x="6929" y="240"/>
                    <a:pt x="7019" y="252"/>
                    <a:pt x="7106" y="279"/>
                  </a:cubicBezTo>
                  <a:lnTo>
                    <a:pt x="7373" y="379"/>
                  </a:lnTo>
                  <a:cubicBezTo>
                    <a:pt x="7769" y="537"/>
                    <a:pt x="8206" y="633"/>
                    <a:pt x="8653" y="633"/>
                  </a:cubicBezTo>
                  <a:cubicBezTo>
                    <a:pt x="8770" y="633"/>
                    <a:pt x="8889" y="626"/>
                    <a:pt x="9007" y="612"/>
                  </a:cubicBezTo>
                  <a:cubicBezTo>
                    <a:pt x="9074" y="612"/>
                    <a:pt x="9141" y="645"/>
                    <a:pt x="9174" y="679"/>
                  </a:cubicBezTo>
                  <a:cubicBezTo>
                    <a:pt x="9241" y="746"/>
                    <a:pt x="9241" y="812"/>
                    <a:pt x="9241" y="912"/>
                  </a:cubicBezTo>
                  <a:cubicBezTo>
                    <a:pt x="9141" y="3914"/>
                    <a:pt x="8674" y="5916"/>
                    <a:pt x="7973" y="6350"/>
                  </a:cubicBezTo>
                  <a:cubicBezTo>
                    <a:pt x="7465" y="6635"/>
                    <a:pt x="6511" y="6793"/>
                    <a:pt x="5495" y="6793"/>
                  </a:cubicBezTo>
                  <a:cubicBezTo>
                    <a:pt x="4378" y="6793"/>
                    <a:pt x="3187" y="6602"/>
                    <a:pt x="2436" y="6183"/>
                  </a:cubicBezTo>
                  <a:cubicBezTo>
                    <a:pt x="234" y="4982"/>
                    <a:pt x="234" y="2313"/>
                    <a:pt x="401" y="846"/>
                  </a:cubicBezTo>
                  <a:cubicBezTo>
                    <a:pt x="401" y="779"/>
                    <a:pt x="434" y="712"/>
                    <a:pt x="501" y="679"/>
                  </a:cubicBezTo>
                  <a:cubicBezTo>
                    <a:pt x="534" y="612"/>
                    <a:pt x="601" y="612"/>
                    <a:pt x="701" y="612"/>
                  </a:cubicBezTo>
                  <a:lnTo>
                    <a:pt x="768" y="612"/>
                  </a:lnTo>
                  <a:cubicBezTo>
                    <a:pt x="2148" y="868"/>
                    <a:pt x="3260" y="996"/>
                    <a:pt x="4117" y="996"/>
                  </a:cubicBezTo>
                  <a:cubicBezTo>
                    <a:pt x="4711" y="996"/>
                    <a:pt x="5183" y="935"/>
                    <a:pt x="5538" y="812"/>
                  </a:cubicBezTo>
                  <a:cubicBezTo>
                    <a:pt x="5738" y="712"/>
                    <a:pt x="5938" y="612"/>
                    <a:pt x="6138" y="512"/>
                  </a:cubicBezTo>
                  <a:cubicBezTo>
                    <a:pt x="6335" y="340"/>
                    <a:pt x="6587" y="240"/>
                    <a:pt x="6840" y="240"/>
                  </a:cubicBezTo>
                  <a:close/>
                  <a:moveTo>
                    <a:pt x="6851" y="1"/>
                  </a:moveTo>
                  <a:cubicBezTo>
                    <a:pt x="6561" y="1"/>
                    <a:pt x="6275" y="89"/>
                    <a:pt x="6038" y="279"/>
                  </a:cubicBezTo>
                  <a:cubicBezTo>
                    <a:pt x="5872" y="412"/>
                    <a:pt x="5671" y="479"/>
                    <a:pt x="5505" y="579"/>
                  </a:cubicBezTo>
                  <a:cubicBezTo>
                    <a:pt x="5144" y="690"/>
                    <a:pt x="4674" y="749"/>
                    <a:pt x="4083" y="749"/>
                  </a:cubicBezTo>
                  <a:cubicBezTo>
                    <a:pt x="3251" y="749"/>
                    <a:pt x="2180" y="632"/>
                    <a:pt x="835" y="379"/>
                  </a:cubicBezTo>
                  <a:cubicBezTo>
                    <a:pt x="793" y="370"/>
                    <a:pt x="751" y="366"/>
                    <a:pt x="710" y="366"/>
                  </a:cubicBezTo>
                  <a:cubicBezTo>
                    <a:pt x="587" y="366"/>
                    <a:pt x="468" y="404"/>
                    <a:pt x="368" y="479"/>
                  </a:cubicBezTo>
                  <a:cubicBezTo>
                    <a:pt x="268" y="545"/>
                    <a:pt x="201" y="679"/>
                    <a:pt x="201" y="779"/>
                  </a:cubicBezTo>
                  <a:cubicBezTo>
                    <a:pt x="1" y="2313"/>
                    <a:pt x="34" y="5082"/>
                    <a:pt x="2369" y="6383"/>
                  </a:cubicBezTo>
                  <a:cubicBezTo>
                    <a:pt x="3275" y="6789"/>
                    <a:pt x="4299" y="7020"/>
                    <a:pt x="5303" y="7020"/>
                  </a:cubicBezTo>
                  <a:cubicBezTo>
                    <a:pt x="5370" y="7020"/>
                    <a:pt x="5437" y="7019"/>
                    <a:pt x="5505" y="7017"/>
                  </a:cubicBezTo>
                  <a:cubicBezTo>
                    <a:pt x="5580" y="7019"/>
                    <a:pt x="5656" y="7021"/>
                    <a:pt x="5731" y="7021"/>
                  </a:cubicBezTo>
                  <a:cubicBezTo>
                    <a:pt x="6556" y="7021"/>
                    <a:pt x="7373" y="6855"/>
                    <a:pt x="8106" y="6550"/>
                  </a:cubicBezTo>
                  <a:cubicBezTo>
                    <a:pt x="9174" y="5883"/>
                    <a:pt x="9441" y="2747"/>
                    <a:pt x="9507" y="879"/>
                  </a:cubicBezTo>
                  <a:cubicBezTo>
                    <a:pt x="9507" y="746"/>
                    <a:pt x="9441" y="612"/>
                    <a:pt x="9341" y="512"/>
                  </a:cubicBezTo>
                  <a:cubicBezTo>
                    <a:pt x="9274" y="412"/>
                    <a:pt x="9141" y="379"/>
                    <a:pt x="9007" y="379"/>
                  </a:cubicBezTo>
                  <a:cubicBezTo>
                    <a:pt x="8920" y="384"/>
                    <a:pt x="8835" y="387"/>
                    <a:pt x="8750" y="387"/>
                  </a:cubicBezTo>
                  <a:cubicBezTo>
                    <a:pt x="8311" y="387"/>
                    <a:pt x="7892" y="313"/>
                    <a:pt x="7473" y="145"/>
                  </a:cubicBezTo>
                  <a:lnTo>
                    <a:pt x="7206" y="45"/>
                  </a:lnTo>
                  <a:cubicBezTo>
                    <a:pt x="7089" y="16"/>
                    <a:pt x="6970" y="1"/>
                    <a:pt x="6851"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9"/>
            <p:cNvSpPr/>
            <p:nvPr/>
          </p:nvSpPr>
          <p:spPr>
            <a:xfrm>
              <a:off x="2787150" y="1392775"/>
              <a:ext cx="236050" cy="170125"/>
            </a:xfrm>
            <a:custGeom>
              <a:rect b="b" l="l" r="r" t="t"/>
              <a:pathLst>
                <a:path extrusionOk="0" h="6805" w="9442">
                  <a:moveTo>
                    <a:pt x="6908" y="1"/>
                  </a:moveTo>
                  <a:cubicBezTo>
                    <a:pt x="6424" y="1"/>
                    <a:pt x="6104" y="385"/>
                    <a:pt x="5572" y="581"/>
                  </a:cubicBezTo>
                  <a:cubicBezTo>
                    <a:pt x="5197" y="710"/>
                    <a:pt x="4703" y="760"/>
                    <a:pt x="4150" y="760"/>
                  </a:cubicBezTo>
                  <a:cubicBezTo>
                    <a:pt x="3129" y="760"/>
                    <a:pt x="1907" y="587"/>
                    <a:pt x="868" y="414"/>
                  </a:cubicBezTo>
                  <a:cubicBezTo>
                    <a:pt x="823" y="405"/>
                    <a:pt x="781" y="401"/>
                    <a:pt x="742" y="401"/>
                  </a:cubicBezTo>
                  <a:cubicBezTo>
                    <a:pt x="492" y="401"/>
                    <a:pt x="363" y="570"/>
                    <a:pt x="335" y="714"/>
                  </a:cubicBezTo>
                  <a:cubicBezTo>
                    <a:pt x="234" y="1715"/>
                    <a:pt x="1" y="4817"/>
                    <a:pt x="2469" y="6151"/>
                  </a:cubicBezTo>
                  <a:cubicBezTo>
                    <a:pt x="3236" y="6597"/>
                    <a:pt x="4478" y="6804"/>
                    <a:pt x="5637" y="6804"/>
                  </a:cubicBezTo>
                  <a:cubicBezTo>
                    <a:pt x="6647" y="6804"/>
                    <a:pt x="7594" y="6647"/>
                    <a:pt x="8107" y="6352"/>
                  </a:cubicBezTo>
                  <a:cubicBezTo>
                    <a:pt x="9141" y="5751"/>
                    <a:pt x="9374" y="2482"/>
                    <a:pt x="9441" y="781"/>
                  </a:cubicBezTo>
                  <a:cubicBezTo>
                    <a:pt x="9441" y="596"/>
                    <a:pt x="9298" y="410"/>
                    <a:pt x="9118" y="410"/>
                  </a:cubicBezTo>
                  <a:cubicBezTo>
                    <a:pt x="9104" y="410"/>
                    <a:pt x="9089" y="412"/>
                    <a:pt x="9074" y="414"/>
                  </a:cubicBezTo>
                  <a:cubicBezTo>
                    <a:pt x="9007" y="417"/>
                    <a:pt x="8940" y="419"/>
                    <a:pt x="8873" y="419"/>
                  </a:cubicBezTo>
                  <a:cubicBezTo>
                    <a:pt x="8280" y="419"/>
                    <a:pt x="7716" y="287"/>
                    <a:pt x="7206" y="47"/>
                  </a:cubicBezTo>
                  <a:cubicBezTo>
                    <a:pt x="7099" y="15"/>
                    <a:pt x="7000" y="1"/>
                    <a:pt x="69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9"/>
            <p:cNvSpPr/>
            <p:nvPr/>
          </p:nvSpPr>
          <p:spPr>
            <a:xfrm>
              <a:off x="2949100" y="1643200"/>
              <a:ext cx="384300" cy="1576250"/>
            </a:xfrm>
            <a:custGeom>
              <a:rect b="b" l="l" r="r" t="t"/>
              <a:pathLst>
                <a:path extrusionOk="0" h="63050" w="15372">
                  <a:moveTo>
                    <a:pt x="383" y="1"/>
                  </a:moveTo>
                  <a:cubicBezTo>
                    <a:pt x="170" y="1"/>
                    <a:pt x="1" y="217"/>
                    <a:pt x="94" y="404"/>
                  </a:cubicBezTo>
                  <a:cubicBezTo>
                    <a:pt x="628" y="2706"/>
                    <a:pt x="3997" y="13714"/>
                    <a:pt x="5265" y="24755"/>
                  </a:cubicBezTo>
                  <a:cubicBezTo>
                    <a:pt x="6666" y="37197"/>
                    <a:pt x="7133" y="55544"/>
                    <a:pt x="8534" y="63049"/>
                  </a:cubicBezTo>
                  <a:cubicBezTo>
                    <a:pt x="13204" y="62749"/>
                    <a:pt x="15372" y="60114"/>
                    <a:pt x="15372" y="60114"/>
                  </a:cubicBezTo>
                  <a:cubicBezTo>
                    <a:pt x="15372" y="60114"/>
                    <a:pt x="12603" y="30826"/>
                    <a:pt x="11603" y="22420"/>
                  </a:cubicBezTo>
                  <a:cubicBezTo>
                    <a:pt x="10635" y="14681"/>
                    <a:pt x="9034" y="6509"/>
                    <a:pt x="8267" y="2806"/>
                  </a:cubicBezTo>
                  <a:cubicBezTo>
                    <a:pt x="8000" y="1572"/>
                    <a:pt x="6966" y="671"/>
                    <a:pt x="5732" y="538"/>
                  </a:cubicBezTo>
                  <a:lnTo>
                    <a:pt x="428" y="4"/>
                  </a:lnTo>
                  <a:cubicBezTo>
                    <a:pt x="413" y="2"/>
                    <a:pt x="398" y="1"/>
                    <a:pt x="3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9" name="Google Shape;729;p39"/>
          <p:cNvGrpSpPr/>
          <p:nvPr/>
        </p:nvGrpSpPr>
        <p:grpSpPr>
          <a:xfrm>
            <a:off x="7545113" y="1184249"/>
            <a:ext cx="987407" cy="2951475"/>
            <a:chOff x="4122275" y="1357875"/>
            <a:chExt cx="1077250" cy="3220025"/>
          </a:xfrm>
        </p:grpSpPr>
        <p:sp>
          <p:nvSpPr>
            <p:cNvPr id="730" name="Google Shape;730;p39"/>
            <p:cNvSpPr/>
            <p:nvPr/>
          </p:nvSpPr>
          <p:spPr>
            <a:xfrm>
              <a:off x="4605125" y="4038325"/>
              <a:ext cx="291075" cy="325275"/>
            </a:xfrm>
            <a:custGeom>
              <a:rect b="b" l="l" r="r" t="t"/>
              <a:pathLst>
                <a:path extrusionOk="0" h="13011" w="11643">
                  <a:moveTo>
                    <a:pt x="4404" y="1"/>
                  </a:moveTo>
                  <a:lnTo>
                    <a:pt x="1" y="3537"/>
                  </a:lnTo>
                  <a:lnTo>
                    <a:pt x="8273" y="13010"/>
                  </a:lnTo>
                  <a:lnTo>
                    <a:pt x="11642" y="11042"/>
                  </a:lnTo>
                  <a:lnTo>
                    <a:pt x="4404" y="1"/>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9"/>
            <p:cNvSpPr/>
            <p:nvPr/>
          </p:nvSpPr>
          <p:spPr>
            <a:xfrm>
              <a:off x="4725850" y="4260375"/>
              <a:ext cx="222875" cy="255375"/>
            </a:xfrm>
            <a:custGeom>
              <a:rect b="b" l="l" r="r" t="t"/>
              <a:pathLst>
                <a:path extrusionOk="0" h="10215" w="8915">
                  <a:moveTo>
                    <a:pt x="5812" y="0"/>
                  </a:moveTo>
                  <a:cubicBezTo>
                    <a:pt x="5725" y="0"/>
                    <a:pt x="5640" y="44"/>
                    <a:pt x="5579" y="125"/>
                  </a:cubicBezTo>
                  <a:lnTo>
                    <a:pt x="2577" y="3261"/>
                  </a:lnTo>
                  <a:cubicBezTo>
                    <a:pt x="2410" y="3428"/>
                    <a:pt x="2310" y="3661"/>
                    <a:pt x="2277" y="3895"/>
                  </a:cubicBezTo>
                  <a:cubicBezTo>
                    <a:pt x="2143" y="5196"/>
                    <a:pt x="1910" y="6663"/>
                    <a:pt x="242" y="9265"/>
                  </a:cubicBezTo>
                  <a:cubicBezTo>
                    <a:pt x="0" y="9660"/>
                    <a:pt x="409" y="10214"/>
                    <a:pt x="1040" y="10214"/>
                  </a:cubicBezTo>
                  <a:cubicBezTo>
                    <a:pt x="1368" y="10214"/>
                    <a:pt x="1755" y="10065"/>
                    <a:pt x="2143" y="9665"/>
                  </a:cubicBezTo>
                  <a:cubicBezTo>
                    <a:pt x="3277" y="8498"/>
                    <a:pt x="4845" y="6630"/>
                    <a:pt x="5679" y="5796"/>
                  </a:cubicBezTo>
                  <a:cubicBezTo>
                    <a:pt x="7013" y="4395"/>
                    <a:pt x="7580" y="3928"/>
                    <a:pt x="8648" y="2827"/>
                  </a:cubicBezTo>
                  <a:cubicBezTo>
                    <a:pt x="8915" y="2594"/>
                    <a:pt x="8881" y="2160"/>
                    <a:pt x="8614" y="1927"/>
                  </a:cubicBezTo>
                  <a:lnTo>
                    <a:pt x="5979" y="59"/>
                  </a:lnTo>
                  <a:cubicBezTo>
                    <a:pt x="5927" y="19"/>
                    <a:pt x="5869" y="0"/>
                    <a:pt x="58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9"/>
            <p:cNvSpPr/>
            <p:nvPr/>
          </p:nvSpPr>
          <p:spPr>
            <a:xfrm>
              <a:off x="4743550" y="4351725"/>
              <a:ext cx="52450" cy="41050"/>
            </a:xfrm>
            <a:custGeom>
              <a:rect b="b" l="l" r="r" t="t"/>
              <a:pathLst>
                <a:path extrusionOk="0" h="1642" w="2098">
                  <a:moveTo>
                    <a:pt x="1735" y="274"/>
                  </a:moveTo>
                  <a:lnTo>
                    <a:pt x="1735" y="274"/>
                  </a:lnTo>
                  <a:cubicBezTo>
                    <a:pt x="1268" y="1008"/>
                    <a:pt x="801" y="1441"/>
                    <a:pt x="501" y="1475"/>
                  </a:cubicBezTo>
                  <a:cubicBezTo>
                    <a:pt x="477" y="1481"/>
                    <a:pt x="453" y="1484"/>
                    <a:pt x="431" y="1484"/>
                  </a:cubicBezTo>
                  <a:cubicBezTo>
                    <a:pt x="333" y="1484"/>
                    <a:pt x="262" y="1429"/>
                    <a:pt x="234" y="1375"/>
                  </a:cubicBezTo>
                  <a:cubicBezTo>
                    <a:pt x="201" y="1341"/>
                    <a:pt x="168" y="1308"/>
                    <a:pt x="201" y="1241"/>
                  </a:cubicBezTo>
                  <a:cubicBezTo>
                    <a:pt x="201" y="1208"/>
                    <a:pt x="234" y="1141"/>
                    <a:pt x="301" y="1108"/>
                  </a:cubicBezTo>
                  <a:lnTo>
                    <a:pt x="301" y="1075"/>
                  </a:lnTo>
                  <a:cubicBezTo>
                    <a:pt x="735" y="741"/>
                    <a:pt x="1235" y="474"/>
                    <a:pt x="1735" y="274"/>
                  </a:cubicBezTo>
                  <a:close/>
                  <a:moveTo>
                    <a:pt x="1996" y="1"/>
                  </a:moveTo>
                  <a:cubicBezTo>
                    <a:pt x="1987" y="1"/>
                    <a:pt x="1978" y="3"/>
                    <a:pt x="1969" y="7"/>
                  </a:cubicBezTo>
                  <a:cubicBezTo>
                    <a:pt x="1769" y="74"/>
                    <a:pt x="168" y="674"/>
                    <a:pt x="34" y="1175"/>
                  </a:cubicBezTo>
                  <a:cubicBezTo>
                    <a:pt x="1" y="1275"/>
                    <a:pt x="1" y="1375"/>
                    <a:pt x="68" y="1475"/>
                  </a:cubicBezTo>
                  <a:cubicBezTo>
                    <a:pt x="168" y="1608"/>
                    <a:pt x="334" y="1642"/>
                    <a:pt x="501" y="1642"/>
                  </a:cubicBezTo>
                  <a:cubicBezTo>
                    <a:pt x="801" y="1542"/>
                    <a:pt x="1102" y="1375"/>
                    <a:pt x="1302" y="1108"/>
                  </a:cubicBezTo>
                  <a:cubicBezTo>
                    <a:pt x="1569" y="808"/>
                    <a:pt x="1835" y="474"/>
                    <a:pt x="2069" y="141"/>
                  </a:cubicBezTo>
                  <a:cubicBezTo>
                    <a:pt x="2098" y="83"/>
                    <a:pt x="2052" y="1"/>
                    <a:pt x="1996"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9"/>
            <p:cNvSpPr/>
            <p:nvPr/>
          </p:nvSpPr>
          <p:spPr>
            <a:xfrm>
              <a:off x="4744400" y="4338275"/>
              <a:ext cx="50875" cy="22550"/>
            </a:xfrm>
            <a:custGeom>
              <a:rect b="b" l="l" r="r" t="t"/>
              <a:pathLst>
                <a:path extrusionOk="0" h="902" w="2035">
                  <a:moveTo>
                    <a:pt x="634" y="178"/>
                  </a:moveTo>
                  <a:cubicBezTo>
                    <a:pt x="1068" y="178"/>
                    <a:pt x="1468" y="312"/>
                    <a:pt x="1801" y="578"/>
                  </a:cubicBezTo>
                  <a:cubicBezTo>
                    <a:pt x="1535" y="679"/>
                    <a:pt x="1184" y="729"/>
                    <a:pt x="884" y="729"/>
                  </a:cubicBezTo>
                  <a:cubicBezTo>
                    <a:pt x="584" y="729"/>
                    <a:pt x="334" y="679"/>
                    <a:pt x="267" y="578"/>
                  </a:cubicBezTo>
                  <a:cubicBezTo>
                    <a:pt x="234" y="578"/>
                    <a:pt x="200" y="512"/>
                    <a:pt x="300" y="378"/>
                  </a:cubicBezTo>
                  <a:lnTo>
                    <a:pt x="334" y="345"/>
                  </a:lnTo>
                  <a:cubicBezTo>
                    <a:pt x="400" y="245"/>
                    <a:pt x="534" y="178"/>
                    <a:pt x="634" y="178"/>
                  </a:cubicBezTo>
                  <a:close/>
                  <a:moveTo>
                    <a:pt x="741" y="1"/>
                  </a:moveTo>
                  <a:cubicBezTo>
                    <a:pt x="694" y="1"/>
                    <a:pt x="647" y="4"/>
                    <a:pt x="601" y="11"/>
                  </a:cubicBezTo>
                  <a:cubicBezTo>
                    <a:pt x="434" y="45"/>
                    <a:pt x="267" y="145"/>
                    <a:pt x="167" y="278"/>
                  </a:cubicBezTo>
                  <a:cubicBezTo>
                    <a:pt x="0" y="478"/>
                    <a:pt x="34" y="612"/>
                    <a:pt x="100" y="712"/>
                  </a:cubicBezTo>
                  <a:cubicBezTo>
                    <a:pt x="206" y="847"/>
                    <a:pt x="508" y="901"/>
                    <a:pt x="851" y="901"/>
                  </a:cubicBezTo>
                  <a:cubicBezTo>
                    <a:pt x="1268" y="901"/>
                    <a:pt x="1745" y="822"/>
                    <a:pt x="2002" y="712"/>
                  </a:cubicBezTo>
                  <a:cubicBezTo>
                    <a:pt x="2035" y="679"/>
                    <a:pt x="2035" y="679"/>
                    <a:pt x="2035" y="645"/>
                  </a:cubicBezTo>
                  <a:cubicBezTo>
                    <a:pt x="2035" y="612"/>
                    <a:pt x="2035" y="578"/>
                    <a:pt x="2002" y="578"/>
                  </a:cubicBezTo>
                  <a:cubicBezTo>
                    <a:pt x="1971" y="548"/>
                    <a:pt x="1338" y="1"/>
                    <a:pt x="741"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9"/>
            <p:cNvSpPr/>
            <p:nvPr/>
          </p:nvSpPr>
          <p:spPr>
            <a:xfrm>
              <a:off x="4210000" y="1915000"/>
              <a:ext cx="411800" cy="430475"/>
            </a:xfrm>
            <a:custGeom>
              <a:rect b="b" l="l" r="r" t="t"/>
              <a:pathLst>
                <a:path extrusionOk="0" h="17219" w="16472">
                  <a:moveTo>
                    <a:pt x="8102" y="13816"/>
                  </a:moveTo>
                  <a:cubicBezTo>
                    <a:pt x="8134" y="13816"/>
                    <a:pt x="8167" y="13817"/>
                    <a:pt x="8200" y="13850"/>
                  </a:cubicBezTo>
                  <a:cubicBezTo>
                    <a:pt x="8206" y="13856"/>
                    <a:pt x="8207" y="13858"/>
                    <a:pt x="8203" y="13858"/>
                  </a:cubicBezTo>
                  <a:cubicBezTo>
                    <a:pt x="8192" y="13858"/>
                    <a:pt x="8153" y="13841"/>
                    <a:pt x="8102" y="13816"/>
                  </a:cubicBezTo>
                  <a:close/>
                  <a:moveTo>
                    <a:pt x="14211" y="0"/>
                  </a:moveTo>
                  <a:cubicBezTo>
                    <a:pt x="13419" y="0"/>
                    <a:pt x="12638" y="450"/>
                    <a:pt x="12403" y="1474"/>
                  </a:cubicBezTo>
                  <a:lnTo>
                    <a:pt x="12403" y="1541"/>
                  </a:lnTo>
                  <a:cubicBezTo>
                    <a:pt x="12170" y="2575"/>
                    <a:pt x="11869" y="3709"/>
                    <a:pt x="11569" y="4776"/>
                  </a:cubicBezTo>
                  <a:cubicBezTo>
                    <a:pt x="11236" y="5877"/>
                    <a:pt x="10935" y="6945"/>
                    <a:pt x="10568" y="7979"/>
                  </a:cubicBezTo>
                  <a:cubicBezTo>
                    <a:pt x="10202" y="9046"/>
                    <a:pt x="9801" y="10080"/>
                    <a:pt x="9368" y="11081"/>
                  </a:cubicBezTo>
                  <a:cubicBezTo>
                    <a:pt x="8975" y="11996"/>
                    <a:pt x="8487" y="12879"/>
                    <a:pt x="7903" y="13699"/>
                  </a:cubicBezTo>
                  <a:lnTo>
                    <a:pt x="7903" y="13699"/>
                  </a:lnTo>
                  <a:cubicBezTo>
                    <a:pt x="7757" y="13582"/>
                    <a:pt x="7612" y="13466"/>
                    <a:pt x="7466" y="13349"/>
                  </a:cubicBezTo>
                  <a:cubicBezTo>
                    <a:pt x="6732" y="12615"/>
                    <a:pt x="6065" y="11815"/>
                    <a:pt x="5498" y="10914"/>
                  </a:cubicBezTo>
                  <a:cubicBezTo>
                    <a:pt x="4864" y="10014"/>
                    <a:pt x="4264" y="9046"/>
                    <a:pt x="3697" y="8079"/>
                  </a:cubicBezTo>
                  <a:cubicBezTo>
                    <a:pt x="3096" y="7078"/>
                    <a:pt x="2529" y="6077"/>
                    <a:pt x="1996" y="5077"/>
                  </a:cubicBezTo>
                  <a:cubicBezTo>
                    <a:pt x="1798" y="4715"/>
                    <a:pt x="1477" y="4562"/>
                    <a:pt x="1161" y="4562"/>
                  </a:cubicBezTo>
                  <a:cubicBezTo>
                    <a:pt x="573" y="4562"/>
                    <a:pt x="1" y="5094"/>
                    <a:pt x="261" y="5811"/>
                  </a:cubicBezTo>
                  <a:cubicBezTo>
                    <a:pt x="995" y="8112"/>
                    <a:pt x="1929" y="10314"/>
                    <a:pt x="3030" y="12415"/>
                  </a:cubicBezTo>
                  <a:cubicBezTo>
                    <a:pt x="3630" y="13549"/>
                    <a:pt x="4364" y="14617"/>
                    <a:pt x="5198" y="15618"/>
                  </a:cubicBezTo>
                  <a:cubicBezTo>
                    <a:pt x="5431" y="15884"/>
                    <a:pt x="5732" y="16151"/>
                    <a:pt x="6032" y="16385"/>
                  </a:cubicBezTo>
                  <a:cubicBezTo>
                    <a:pt x="6399" y="16685"/>
                    <a:pt x="6799" y="16918"/>
                    <a:pt x="7266" y="17085"/>
                  </a:cubicBezTo>
                  <a:cubicBezTo>
                    <a:pt x="7600" y="17185"/>
                    <a:pt x="7900" y="17219"/>
                    <a:pt x="8233" y="17219"/>
                  </a:cubicBezTo>
                  <a:cubicBezTo>
                    <a:pt x="8634" y="17185"/>
                    <a:pt x="8967" y="17119"/>
                    <a:pt x="9334" y="16952"/>
                  </a:cubicBezTo>
                  <a:cubicBezTo>
                    <a:pt x="9634" y="16818"/>
                    <a:pt x="9901" y="16652"/>
                    <a:pt x="10168" y="16418"/>
                  </a:cubicBezTo>
                  <a:cubicBezTo>
                    <a:pt x="10268" y="16318"/>
                    <a:pt x="10368" y="16185"/>
                    <a:pt x="10435" y="16118"/>
                  </a:cubicBezTo>
                  <a:lnTo>
                    <a:pt x="10602" y="15918"/>
                  </a:lnTo>
                  <a:cubicBezTo>
                    <a:pt x="11436" y="14917"/>
                    <a:pt x="12136" y="13816"/>
                    <a:pt x="12703" y="12649"/>
                  </a:cubicBezTo>
                  <a:cubicBezTo>
                    <a:pt x="13237" y="11548"/>
                    <a:pt x="13737" y="10414"/>
                    <a:pt x="14138" y="9280"/>
                  </a:cubicBezTo>
                  <a:cubicBezTo>
                    <a:pt x="15005" y="7011"/>
                    <a:pt x="15672" y="4710"/>
                    <a:pt x="16172" y="2341"/>
                  </a:cubicBezTo>
                  <a:lnTo>
                    <a:pt x="16139" y="2341"/>
                  </a:lnTo>
                  <a:cubicBezTo>
                    <a:pt x="16471" y="897"/>
                    <a:pt x="15329" y="0"/>
                    <a:pt x="14211" y="0"/>
                  </a:cubicBezTo>
                  <a:close/>
                </a:path>
              </a:pathLst>
            </a:custGeom>
            <a:solidFill>
              <a:srgbClr val="803E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9"/>
            <p:cNvSpPr/>
            <p:nvPr/>
          </p:nvSpPr>
          <p:spPr>
            <a:xfrm>
              <a:off x="4746050" y="4172600"/>
              <a:ext cx="130125" cy="327750"/>
            </a:xfrm>
            <a:custGeom>
              <a:rect b="b" l="l" r="r" t="t"/>
              <a:pathLst>
                <a:path extrusionOk="0" h="13110" w="5205">
                  <a:moveTo>
                    <a:pt x="1" y="0"/>
                  </a:moveTo>
                  <a:lnTo>
                    <a:pt x="701" y="13110"/>
                  </a:lnTo>
                  <a:lnTo>
                    <a:pt x="4471" y="12976"/>
                  </a:lnTo>
                  <a:lnTo>
                    <a:pt x="5205" y="67"/>
                  </a:lnTo>
                  <a:lnTo>
                    <a:pt x="1" y="0"/>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9"/>
            <p:cNvSpPr/>
            <p:nvPr/>
          </p:nvSpPr>
          <p:spPr>
            <a:xfrm>
              <a:off x="4610975" y="4469475"/>
              <a:ext cx="265200" cy="108425"/>
            </a:xfrm>
            <a:custGeom>
              <a:rect b="b" l="l" r="r" t="t"/>
              <a:pathLst>
                <a:path extrusionOk="0" h="4337" w="10608">
                  <a:moveTo>
                    <a:pt x="10074" y="0"/>
                  </a:moveTo>
                  <a:lnTo>
                    <a:pt x="5871" y="34"/>
                  </a:lnTo>
                  <a:cubicBezTo>
                    <a:pt x="5604" y="34"/>
                    <a:pt x="5404" y="134"/>
                    <a:pt x="5204" y="301"/>
                  </a:cubicBezTo>
                  <a:cubicBezTo>
                    <a:pt x="4170" y="1135"/>
                    <a:pt x="3636" y="2002"/>
                    <a:pt x="667" y="2669"/>
                  </a:cubicBezTo>
                  <a:cubicBezTo>
                    <a:pt x="0" y="2803"/>
                    <a:pt x="0" y="4337"/>
                    <a:pt x="1568" y="4337"/>
                  </a:cubicBezTo>
                  <a:cubicBezTo>
                    <a:pt x="3136" y="4337"/>
                    <a:pt x="4803" y="4170"/>
                    <a:pt x="5938" y="4170"/>
                  </a:cubicBezTo>
                  <a:cubicBezTo>
                    <a:pt x="7806" y="4170"/>
                    <a:pt x="8506" y="4270"/>
                    <a:pt x="9974" y="4270"/>
                  </a:cubicBezTo>
                  <a:cubicBezTo>
                    <a:pt x="10307" y="4270"/>
                    <a:pt x="10608" y="3970"/>
                    <a:pt x="10608" y="3603"/>
                  </a:cubicBezTo>
                  <a:lnTo>
                    <a:pt x="10341" y="267"/>
                  </a:lnTo>
                  <a:cubicBezTo>
                    <a:pt x="10341" y="101"/>
                    <a:pt x="10207" y="0"/>
                    <a:pt x="100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9"/>
            <p:cNvSpPr/>
            <p:nvPr/>
          </p:nvSpPr>
          <p:spPr>
            <a:xfrm>
              <a:off x="4926200" y="1979350"/>
              <a:ext cx="51725" cy="143475"/>
            </a:xfrm>
            <a:custGeom>
              <a:rect b="b" l="l" r="r" t="t"/>
              <a:pathLst>
                <a:path extrusionOk="0" h="5739" w="2069">
                  <a:moveTo>
                    <a:pt x="67" y="1"/>
                  </a:moveTo>
                  <a:lnTo>
                    <a:pt x="67" y="1"/>
                  </a:lnTo>
                  <a:cubicBezTo>
                    <a:pt x="0" y="1836"/>
                    <a:pt x="400" y="4604"/>
                    <a:pt x="1234" y="5738"/>
                  </a:cubicBezTo>
                  <a:cubicBezTo>
                    <a:pt x="1468" y="5004"/>
                    <a:pt x="1768" y="4204"/>
                    <a:pt x="2068" y="3337"/>
                  </a:cubicBezTo>
                  <a:lnTo>
                    <a:pt x="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9"/>
            <p:cNvSpPr/>
            <p:nvPr/>
          </p:nvSpPr>
          <p:spPr>
            <a:xfrm>
              <a:off x="4650150" y="1693325"/>
              <a:ext cx="241050" cy="308575"/>
            </a:xfrm>
            <a:custGeom>
              <a:rect b="b" l="l" r="r" t="t"/>
              <a:pathLst>
                <a:path extrusionOk="0" h="12343" w="9642">
                  <a:moveTo>
                    <a:pt x="9641" y="0"/>
                  </a:moveTo>
                  <a:lnTo>
                    <a:pt x="4838" y="3236"/>
                  </a:lnTo>
                  <a:cubicBezTo>
                    <a:pt x="5004" y="5004"/>
                    <a:pt x="4738" y="6839"/>
                    <a:pt x="2202" y="7205"/>
                  </a:cubicBezTo>
                  <a:cubicBezTo>
                    <a:pt x="2202" y="7205"/>
                    <a:pt x="1" y="8673"/>
                    <a:pt x="1569" y="12343"/>
                  </a:cubicBezTo>
                  <a:cubicBezTo>
                    <a:pt x="4271" y="11208"/>
                    <a:pt x="6806" y="9674"/>
                    <a:pt x="9041" y="7806"/>
                  </a:cubicBezTo>
                  <a:cubicBezTo>
                    <a:pt x="7740" y="6205"/>
                    <a:pt x="8840" y="2169"/>
                    <a:pt x="9641" y="0"/>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9"/>
            <p:cNvSpPr/>
            <p:nvPr/>
          </p:nvSpPr>
          <p:spPr>
            <a:xfrm>
              <a:off x="4771075" y="1734175"/>
              <a:ext cx="87600" cy="71050"/>
            </a:xfrm>
            <a:custGeom>
              <a:rect b="b" l="l" r="r" t="t"/>
              <a:pathLst>
                <a:path extrusionOk="0" h="2842" w="3504">
                  <a:moveTo>
                    <a:pt x="3403" y="1"/>
                  </a:moveTo>
                  <a:lnTo>
                    <a:pt x="1" y="1602"/>
                  </a:lnTo>
                  <a:cubicBezTo>
                    <a:pt x="34" y="2002"/>
                    <a:pt x="34" y="2436"/>
                    <a:pt x="1" y="2836"/>
                  </a:cubicBezTo>
                  <a:cubicBezTo>
                    <a:pt x="40" y="2840"/>
                    <a:pt x="82" y="2842"/>
                    <a:pt x="128" y="2842"/>
                  </a:cubicBezTo>
                  <a:cubicBezTo>
                    <a:pt x="905" y="2842"/>
                    <a:pt x="2608" y="2306"/>
                    <a:pt x="3270" y="1235"/>
                  </a:cubicBezTo>
                  <a:cubicBezTo>
                    <a:pt x="3470" y="835"/>
                    <a:pt x="3503" y="434"/>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9"/>
            <p:cNvSpPr/>
            <p:nvPr/>
          </p:nvSpPr>
          <p:spPr>
            <a:xfrm>
              <a:off x="4682075" y="1437275"/>
              <a:ext cx="318250" cy="346725"/>
            </a:xfrm>
            <a:custGeom>
              <a:rect b="b" l="l" r="r" t="t"/>
              <a:pathLst>
                <a:path extrusionOk="0" h="13869" w="12730">
                  <a:moveTo>
                    <a:pt x="6764" y="0"/>
                  </a:moveTo>
                  <a:cubicBezTo>
                    <a:pt x="6566" y="0"/>
                    <a:pt x="6366" y="11"/>
                    <a:pt x="6162" y="35"/>
                  </a:cubicBezTo>
                  <a:cubicBezTo>
                    <a:pt x="2260" y="435"/>
                    <a:pt x="258" y="5606"/>
                    <a:pt x="125" y="9041"/>
                  </a:cubicBezTo>
                  <a:cubicBezTo>
                    <a:pt x="0" y="11883"/>
                    <a:pt x="2223" y="13868"/>
                    <a:pt x="4802" y="13868"/>
                  </a:cubicBezTo>
                  <a:cubicBezTo>
                    <a:pt x="5674" y="13868"/>
                    <a:pt x="6587" y="13642"/>
                    <a:pt x="7463" y="13144"/>
                  </a:cubicBezTo>
                  <a:cubicBezTo>
                    <a:pt x="9832" y="11810"/>
                    <a:pt x="10232" y="10309"/>
                    <a:pt x="11500" y="6807"/>
                  </a:cubicBezTo>
                  <a:cubicBezTo>
                    <a:pt x="12730" y="3463"/>
                    <a:pt x="10202" y="0"/>
                    <a:pt x="6764" y="0"/>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9"/>
            <p:cNvSpPr/>
            <p:nvPr/>
          </p:nvSpPr>
          <p:spPr>
            <a:xfrm>
              <a:off x="4949950" y="1357875"/>
              <a:ext cx="249575" cy="201675"/>
            </a:xfrm>
            <a:custGeom>
              <a:rect b="b" l="l" r="r" t="t"/>
              <a:pathLst>
                <a:path extrusionOk="0" h="8067" w="9983">
                  <a:moveTo>
                    <a:pt x="5739" y="0"/>
                  </a:moveTo>
                  <a:cubicBezTo>
                    <a:pt x="5057" y="0"/>
                    <a:pt x="4412" y="272"/>
                    <a:pt x="4154" y="843"/>
                  </a:cubicBezTo>
                  <a:cubicBezTo>
                    <a:pt x="3712" y="626"/>
                    <a:pt x="3246" y="528"/>
                    <a:pt x="2796" y="528"/>
                  </a:cubicBezTo>
                  <a:cubicBezTo>
                    <a:pt x="1307" y="528"/>
                    <a:pt x="0" y="1602"/>
                    <a:pt x="384" y="3011"/>
                  </a:cubicBezTo>
                  <a:cubicBezTo>
                    <a:pt x="1252" y="4545"/>
                    <a:pt x="2252" y="6046"/>
                    <a:pt x="3353" y="7414"/>
                  </a:cubicBezTo>
                  <a:cubicBezTo>
                    <a:pt x="4160" y="7880"/>
                    <a:pt x="4956" y="8067"/>
                    <a:pt x="5656" y="8067"/>
                  </a:cubicBezTo>
                  <a:cubicBezTo>
                    <a:pt x="7562" y="8067"/>
                    <a:pt x="8749" y="6682"/>
                    <a:pt x="7456" y="5780"/>
                  </a:cubicBezTo>
                  <a:lnTo>
                    <a:pt x="7456" y="5780"/>
                  </a:lnTo>
                  <a:cubicBezTo>
                    <a:pt x="7464" y="5780"/>
                    <a:pt x="7473" y="5780"/>
                    <a:pt x="7481" y="5780"/>
                  </a:cubicBezTo>
                  <a:cubicBezTo>
                    <a:pt x="9462" y="5780"/>
                    <a:pt x="9982" y="1809"/>
                    <a:pt x="7856" y="1643"/>
                  </a:cubicBezTo>
                  <a:cubicBezTo>
                    <a:pt x="7797" y="576"/>
                    <a:pt x="6730" y="0"/>
                    <a:pt x="57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9"/>
            <p:cNvSpPr/>
            <p:nvPr/>
          </p:nvSpPr>
          <p:spPr>
            <a:xfrm>
              <a:off x="4917850" y="1418950"/>
              <a:ext cx="141800" cy="141800"/>
            </a:xfrm>
            <a:custGeom>
              <a:rect b="b" l="l" r="r" t="t"/>
              <a:pathLst>
                <a:path extrusionOk="0" h="5672" w="5672">
                  <a:moveTo>
                    <a:pt x="2836" y="1"/>
                  </a:moveTo>
                  <a:cubicBezTo>
                    <a:pt x="1268" y="1"/>
                    <a:pt x="0" y="1268"/>
                    <a:pt x="0" y="2836"/>
                  </a:cubicBezTo>
                  <a:cubicBezTo>
                    <a:pt x="0" y="4404"/>
                    <a:pt x="1268" y="5672"/>
                    <a:pt x="2836" y="5672"/>
                  </a:cubicBezTo>
                  <a:cubicBezTo>
                    <a:pt x="4404" y="5672"/>
                    <a:pt x="5671" y="4404"/>
                    <a:pt x="5671" y="2836"/>
                  </a:cubicBezTo>
                  <a:cubicBezTo>
                    <a:pt x="5671" y="1268"/>
                    <a:pt x="4404" y="1"/>
                    <a:pt x="2836"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9"/>
            <p:cNvSpPr/>
            <p:nvPr/>
          </p:nvSpPr>
          <p:spPr>
            <a:xfrm>
              <a:off x="4738550" y="1387650"/>
              <a:ext cx="322750" cy="285100"/>
            </a:xfrm>
            <a:custGeom>
              <a:rect b="b" l="l" r="r" t="t"/>
              <a:pathLst>
                <a:path extrusionOk="0" h="11404" w="12910">
                  <a:moveTo>
                    <a:pt x="5887" y="0"/>
                  </a:moveTo>
                  <a:cubicBezTo>
                    <a:pt x="4145" y="0"/>
                    <a:pt x="2744" y="605"/>
                    <a:pt x="2669" y="953"/>
                  </a:cubicBezTo>
                  <a:cubicBezTo>
                    <a:pt x="1168" y="1153"/>
                    <a:pt x="1" y="2487"/>
                    <a:pt x="735" y="3554"/>
                  </a:cubicBezTo>
                  <a:cubicBezTo>
                    <a:pt x="1308" y="4357"/>
                    <a:pt x="3680" y="4790"/>
                    <a:pt x="5394" y="4790"/>
                  </a:cubicBezTo>
                  <a:cubicBezTo>
                    <a:pt x="5675" y="4790"/>
                    <a:pt x="5937" y="4779"/>
                    <a:pt x="6172" y="4755"/>
                  </a:cubicBezTo>
                  <a:lnTo>
                    <a:pt x="6172" y="4755"/>
                  </a:lnTo>
                  <a:cubicBezTo>
                    <a:pt x="5905" y="5122"/>
                    <a:pt x="6205" y="6757"/>
                    <a:pt x="6939" y="7124"/>
                  </a:cubicBezTo>
                  <a:cubicBezTo>
                    <a:pt x="6305" y="7824"/>
                    <a:pt x="6372" y="11127"/>
                    <a:pt x="7673" y="11360"/>
                  </a:cubicBezTo>
                  <a:cubicBezTo>
                    <a:pt x="7831" y="11388"/>
                    <a:pt x="8017" y="11404"/>
                    <a:pt x="8223" y="11404"/>
                  </a:cubicBezTo>
                  <a:cubicBezTo>
                    <a:pt x="9718" y="11404"/>
                    <a:pt x="12266" y="10587"/>
                    <a:pt x="12676" y="7891"/>
                  </a:cubicBezTo>
                  <a:cubicBezTo>
                    <a:pt x="12910" y="6190"/>
                    <a:pt x="12376" y="4455"/>
                    <a:pt x="11242" y="3188"/>
                  </a:cubicBezTo>
                  <a:cubicBezTo>
                    <a:pt x="11242" y="3188"/>
                    <a:pt x="10875" y="1119"/>
                    <a:pt x="7773" y="252"/>
                  </a:cubicBezTo>
                  <a:cubicBezTo>
                    <a:pt x="7131" y="72"/>
                    <a:pt x="6489" y="0"/>
                    <a:pt x="58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9"/>
            <p:cNvSpPr/>
            <p:nvPr/>
          </p:nvSpPr>
          <p:spPr>
            <a:xfrm>
              <a:off x="4897825" y="1641450"/>
              <a:ext cx="71225" cy="18550"/>
            </a:xfrm>
            <a:custGeom>
              <a:rect b="b" l="l" r="r" t="t"/>
              <a:pathLst>
                <a:path extrusionOk="0" h="742" w="2849">
                  <a:moveTo>
                    <a:pt x="2563" y="0"/>
                  </a:moveTo>
                  <a:cubicBezTo>
                    <a:pt x="2544" y="0"/>
                    <a:pt x="2524" y="2"/>
                    <a:pt x="2503" y="7"/>
                  </a:cubicBezTo>
                  <a:cubicBezTo>
                    <a:pt x="2469" y="7"/>
                    <a:pt x="1402" y="174"/>
                    <a:pt x="201" y="307"/>
                  </a:cubicBezTo>
                  <a:cubicBezTo>
                    <a:pt x="101" y="307"/>
                    <a:pt x="1" y="407"/>
                    <a:pt x="1" y="541"/>
                  </a:cubicBezTo>
                  <a:cubicBezTo>
                    <a:pt x="1" y="641"/>
                    <a:pt x="101" y="741"/>
                    <a:pt x="234" y="741"/>
                  </a:cubicBezTo>
                  <a:cubicBezTo>
                    <a:pt x="1469" y="641"/>
                    <a:pt x="2569" y="441"/>
                    <a:pt x="2569" y="441"/>
                  </a:cubicBezTo>
                  <a:cubicBezTo>
                    <a:pt x="2848" y="379"/>
                    <a:pt x="2811" y="0"/>
                    <a:pt x="25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9"/>
            <p:cNvSpPr/>
            <p:nvPr/>
          </p:nvSpPr>
          <p:spPr>
            <a:xfrm>
              <a:off x="4874475" y="1703825"/>
              <a:ext cx="60075" cy="28725"/>
            </a:xfrm>
            <a:custGeom>
              <a:rect b="b" l="l" r="r" t="t"/>
              <a:pathLst>
                <a:path extrusionOk="0" h="1149" w="2403">
                  <a:moveTo>
                    <a:pt x="2151" y="1"/>
                  </a:moveTo>
                  <a:cubicBezTo>
                    <a:pt x="2099" y="1"/>
                    <a:pt x="2047" y="17"/>
                    <a:pt x="2002" y="47"/>
                  </a:cubicBezTo>
                  <a:cubicBezTo>
                    <a:pt x="1469" y="414"/>
                    <a:pt x="868" y="648"/>
                    <a:pt x="234" y="714"/>
                  </a:cubicBezTo>
                  <a:cubicBezTo>
                    <a:pt x="101" y="714"/>
                    <a:pt x="1" y="815"/>
                    <a:pt x="1" y="948"/>
                  </a:cubicBezTo>
                  <a:cubicBezTo>
                    <a:pt x="34" y="1081"/>
                    <a:pt x="101" y="1148"/>
                    <a:pt x="234" y="1148"/>
                  </a:cubicBezTo>
                  <a:lnTo>
                    <a:pt x="268" y="1148"/>
                  </a:lnTo>
                  <a:cubicBezTo>
                    <a:pt x="968" y="1081"/>
                    <a:pt x="1669" y="815"/>
                    <a:pt x="2269" y="414"/>
                  </a:cubicBezTo>
                  <a:cubicBezTo>
                    <a:pt x="2369" y="314"/>
                    <a:pt x="2403" y="181"/>
                    <a:pt x="2336" y="81"/>
                  </a:cubicBezTo>
                  <a:cubicBezTo>
                    <a:pt x="2281" y="26"/>
                    <a:pt x="2216" y="1"/>
                    <a:pt x="21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9"/>
            <p:cNvSpPr/>
            <p:nvPr/>
          </p:nvSpPr>
          <p:spPr>
            <a:xfrm>
              <a:off x="4299075" y="2450525"/>
              <a:ext cx="507050" cy="1701250"/>
            </a:xfrm>
            <a:custGeom>
              <a:rect b="b" l="l" r="r" t="t"/>
              <a:pathLst>
                <a:path extrusionOk="0" h="68050" w="20282">
                  <a:moveTo>
                    <a:pt x="7939" y="1"/>
                  </a:moveTo>
                  <a:cubicBezTo>
                    <a:pt x="7939" y="1"/>
                    <a:pt x="0" y="33625"/>
                    <a:pt x="668" y="42097"/>
                  </a:cubicBezTo>
                  <a:cubicBezTo>
                    <a:pt x="1502" y="52038"/>
                    <a:pt x="12343" y="68049"/>
                    <a:pt x="12343" y="68049"/>
                  </a:cubicBezTo>
                  <a:lnTo>
                    <a:pt x="17346" y="63513"/>
                  </a:lnTo>
                  <a:cubicBezTo>
                    <a:pt x="17346" y="63513"/>
                    <a:pt x="12409" y="50403"/>
                    <a:pt x="8740" y="41864"/>
                  </a:cubicBezTo>
                  <a:cubicBezTo>
                    <a:pt x="9908" y="33325"/>
                    <a:pt x="20282" y="9207"/>
                    <a:pt x="20282" y="1068"/>
                  </a:cubicBezTo>
                  <a:lnTo>
                    <a:pt x="7939" y="1"/>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9"/>
            <p:cNvSpPr/>
            <p:nvPr/>
          </p:nvSpPr>
          <p:spPr>
            <a:xfrm>
              <a:off x="4570100" y="4009150"/>
              <a:ext cx="185150" cy="155975"/>
            </a:xfrm>
            <a:custGeom>
              <a:rect b="b" l="l" r="r" t="t"/>
              <a:pathLst>
                <a:path extrusionOk="0" h="6239" w="7406">
                  <a:moveTo>
                    <a:pt x="6472" y="0"/>
                  </a:moveTo>
                  <a:lnTo>
                    <a:pt x="1" y="5104"/>
                  </a:lnTo>
                  <a:lnTo>
                    <a:pt x="1535" y="6238"/>
                  </a:lnTo>
                  <a:lnTo>
                    <a:pt x="7406" y="1868"/>
                  </a:lnTo>
                  <a:lnTo>
                    <a:pt x="6472"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9"/>
            <p:cNvSpPr/>
            <p:nvPr/>
          </p:nvSpPr>
          <p:spPr>
            <a:xfrm>
              <a:off x="4529250" y="2780275"/>
              <a:ext cx="185975" cy="626800"/>
            </a:xfrm>
            <a:custGeom>
              <a:rect b="b" l="l" r="r" t="t"/>
              <a:pathLst>
                <a:path extrusionOk="0" h="25072" w="7439">
                  <a:moveTo>
                    <a:pt x="6428" y="0"/>
                  </a:moveTo>
                  <a:cubicBezTo>
                    <a:pt x="5993" y="0"/>
                    <a:pt x="5397" y="482"/>
                    <a:pt x="4603" y="1588"/>
                  </a:cubicBezTo>
                  <a:cubicBezTo>
                    <a:pt x="234" y="7659"/>
                    <a:pt x="0" y="18834"/>
                    <a:pt x="300" y="25071"/>
                  </a:cubicBezTo>
                  <a:cubicBezTo>
                    <a:pt x="1801" y="19334"/>
                    <a:pt x="4937" y="10728"/>
                    <a:pt x="7439" y="2989"/>
                  </a:cubicBezTo>
                  <a:cubicBezTo>
                    <a:pt x="7398" y="1178"/>
                    <a:pt x="7109" y="0"/>
                    <a:pt x="64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9"/>
            <p:cNvSpPr/>
            <p:nvPr/>
          </p:nvSpPr>
          <p:spPr>
            <a:xfrm>
              <a:off x="4567600" y="2450525"/>
              <a:ext cx="371125" cy="1729600"/>
            </a:xfrm>
            <a:custGeom>
              <a:rect b="b" l="l" r="r" t="t"/>
              <a:pathLst>
                <a:path extrusionOk="0" h="69184" w="14845">
                  <a:moveTo>
                    <a:pt x="0" y="1"/>
                  </a:moveTo>
                  <a:cubicBezTo>
                    <a:pt x="1" y="1"/>
                    <a:pt x="2202" y="28454"/>
                    <a:pt x="3169" y="38261"/>
                  </a:cubicBezTo>
                  <a:cubicBezTo>
                    <a:pt x="4304" y="49903"/>
                    <a:pt x="6739" y="69184"/>
                    <a:pt x="6739" y="69184"/>
                  </a:cubicBezTo>
                  <a:lnTo>
                    <a:pt x="12343" y="68950"/>
                  </a:lnTo>
                  <a:cubicBezTo>
                    <a:pt x="12343" y="68950"/>
                    <a:pt x="12843" y="52505"/>
                    <a:pt x="11909" y="42064"/>
                  </a:cubicBezTo>
                  <a:cubicBezTo>
                    <a:pt x="12076" y="28221"/>
                    <a:pt x="14844" y="10041"/>
                    <a:pt x="12209" y="1335"/>
                  </a:cubicBezTo>
                  <a:lnTo>
                    <a:pt x="0" y="1"/>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9"/>
            <p:cNvSpPr/>
            <p:nvPr/>
          </p:nvSpPr>
          <p:spPr>
            <a:xfrm>
              <a:off x="4715200" y="4140075"/>
              <a:ext cx="181825" cy="60075"/>
            </a:xfrm>
            <a:custGeom>
              <a:rect b="b" l="l" r="r" t="t"/>
              <a:pathLst>
                <a:path extrusionOk="0" h="2403" w="7273">
                  <a:moveTo>
                    <a:pt x="7273" y="0"/>
                  </a:moveTo>
                  <a:lnTo>
                    <a:pt x="1" y="201"/>
                  </a:lnTo>
                  <a:lnTo>
                    <a:pt x="434" y="2202"/>
                  </a:lnTo>
                  <a:lnTo>
                    <a:pt x="6872" y="2402"/>
                  </a:lnTo>
                  <a:lnTo>
                    <a:pt x="7273"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9"/>
            <p:cNvSpPr/>
            <p:nvPr/>
          </p:nvSpPr>
          <p:spPr>
            <a:xfrm>
              <a:off x="4794425" y="1571200"/>
              <a:ext cx="20875" cy="26575"/>
            </a:xfrm>
            <a:custGeom>
              <a:rect b="b" l="l" r="r" t="t"/>
              <a:pathLst>
                <a:path extrusionOk="0" h="1063" w="835">
                  <a:moveTo>
                    <a:pt x="479" y="1"/>
                  </a:moveTo>
                  <a:cubicBezTo>
                    <a:pt x="311" y="1"/>
                    <a:pt x="153" y="160"/>
                    <a:pt x="67" y="415"/>
                  </a:cubicBezTo>
                  <a:cubicBezTo>
                    <a:pt x="1" y="716"/>
                    <a:pt x="67" y="983"/>
                    <a:pt x="267" y="1049"/>
                  </a:cubicBezTo>
                  <a:cubicBezTo>
                    <a:pt x="294" y="1058"/>
                    <a:pt x="320" y="1062"/>
                    <a:pt x="346" y="1062"/>
                  </a:cubicBezTo>
                  <a:cubicBezTo>
                    <a:pt x="518" y="1062"/>
                    <a:pt x="681" y="877"/>
                    <a:pt x="768" y="616"/>
                  </a:cubicBezTo>
                  <a:cubicBezTo>
                    <a:pt x="835" y="349"/>
                    <a:pt x="768" y="82"/>
                    <a:pt x="568" y="15"/>
                  </a:cubicBezTo>
                  <a:cubicBezTo>
                    <a:pt x="538" y="5"/>
                    <a:pt x="509" y="1"/>
                    <a:pt x="4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9"/>
            <p:cNvSpPr/>
            <p:nvPr/>
          </p:nvSpPr>
          <p:spPr>
            <a:xfrm>
              <a:off x="4711875" y="1547900"/>
              <a:ext cx="21700" cy="26525"/>
            </a:xfrm>
            <a:custGeom>
              <a:rect b="b" l="l" r="r" t="t"/>
              <a:pathLst>
                <a:path extrusionOk="0" h="1061" w="868">
                  <a:moveTo>
                    <a:pt x="499" y="0"/>
                  </a:moveTo>
                  <a:cubicBezTo>
                    <a:pt x="342" y="0"/>
                    <a:pt x="158" y="182"/>
                    <a:pt x="100" y="413"/>
                  </a:cubicBezTo>
                  <a:cubicBezTo>
                    <a:pt x="0" y="714"/>
                    <a:pt x="100" y="981"/>
                    <a:pt x="300" y="1047"/>
                  </a:cubicBezTo>
                  <a:cubicBezTo>
                    <a:pt x="322" y="1056"/>
                    <a:pt x="345" y="1060"/>
                    <a:pt x="369" y="1060"/>
                  </a:cubicBezTo>
                  <a:cubicBezTo>
                    <a:pt x="525" y="1060"/>
                    <a:pt x="709" y="875"/>
                    <a:pt x="767" y="614"/>
                  </a:cubicBezTo>
                  <a:cubicBezTo>
                    <a:pt x="868" y="347"/>
                    <a:pt x="767" y="80"/>
                    <a:pt x="567" y="13"/>
                  </a:cubicBezTo>
                  <a:cubicBezTo>
                    <a:pt x="545" y="4"/>
                    <a:pt x="522" y="0"/>
                    <a:pt x="4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9"/>
            <p:cNvSpPr/>
            <p:nvPr/>
          </p:nvSpPr>
          <p:spPr>
            <a:xfrm>
              <a:off x="4712700" y="1538200"/>
              <a:ext cx="15875" cy="12125"/>
            </a:xfrm>
            <a:custGeom>
              <a:rect b="b" l="l" r="r" t="t"/>
              <a:pathLst>
                <a:path extrusionOk="0" h="485" w="635">
                  <a:moveTo>
                    <a:pt x="1" y="1"/>
                  </a:moveTo>
                  <a:cubicBezTo>
                    <a:pt x="1" y="1"/>
                    <a:pt x="146" y="484"/>
                    <a:pt x="456" y="484"/>
                  </a:cubicBezTo>
                  <a:cubicBezTo>
                    <a:pt x="510" y="484"/>
                    <a:pt x="570" y="469"/>
                    <a:pt x="634" y="435"/>
                  </a:cubicBez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9"/>
            <p:cNvSpPr/>
            <p:nvPr/>
          </p:nvSpPr>
          <p:spPr>
            <a:xfrm>
              <a:off x="4718550" y="1588250"/>
              <a:ext cx="38375" cy="51725"/>
            </a:xfrm>
            <a:custGeom>
              <a:rect b="b" l="l" r="r" t="t"/>
              <a:pathLst>
                <a:path extrusionOk="0" h="2069" w="1535">
                  <a:moveTo>
                    <a:pt x="1535" y="0"/>
                  </a:moveTo>
                  <a:lnTo>
                    <a:pt x="1535" y="0"/>
                  </a:lnTo>
                  <a:cubicBezTo>
                    <a:pt x="1101" y="601"/>
                    <a:pt x="567" y="1101"/>
                    <a:pt x="0" y="1568"/>
                  </a:cubicBezTo>
                  <a:cubicBezTo>
                    <a:pt x="234" y="1868"/>
                    <a:pt x="567" y="2035"/>
                    <a:pt x="967" y="2068"/>
                  </a:cubicBezTo>
                  <a:lnTo>
                    <a:pt x="1535" y="0"/>
                  </a:lnTo>
                  <a:close/>
                </a:path>
              </a:pathLst>
            </a:custGeom>
            <a:solidFill>
              <a:srgbClr val="63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9"/>
            <p:cNvSpPr/>
            <p:nvPr/>
          </p:nvSpPr>
          <p:spPr>
            <a:xfrm>
              <a:off x="4763575" y="1662000"/>
              <a:ext cx="61425" cy="16700"/>
            </a:xfrm>
            <a:custGeom>
              <a:rect b="b" l="l" r="r" t="t"/>
              <a:pathLst>
                <a:path extrusionOk="0" h="668" w="2457">
                  <a:moveTo>
                    <a:pt x="2325" y="1"/>
                  </a:moveTo>
                  <a:cubicBezTo>
                    <a:pt x="2307" y="1"/>
                    <a:pt x="2288" y="6"/>
                    <a:pt x="2269" y="19"/>
                  </a:cubicBezTo>
                  <a:cubicBezTo>
                    <a:pt x="1862" y="335"/>
                    <a:pt x="1364" y="499"/>
                    <a:pt x="857" y="499"/>
                  </a:cubicBezTo>
                  <a:cubicBezTo>
                    <a:pt x="615" y="499"/>
                    <a:pt x="371" y="461"/>
                    <a:pt x="134" y="386"/>
                  </a:cubicBezTo>
                  <a:cubicBezTo>
                    <a:pt x="100" y="386"/>
                    <a:pt x="34" y="386"/>
                    <a:pt x="34" y="453"/>
                  </a:cubicBezTo>
                  <a:cubicBezTo>
                    <a:pt x="0" y="486"/>
                    <a:pt x="34" y="553"/>
                    <a:pt x="100" y="553"/>
                  </a:cubicBezTo>
                  <a:cubicBezTo>
                    <a:pt x="234" y="620"/>
                    <a:pt x="401" y="653"/>
                    <a:pt x="601" y="653"/>
                  </a:cubicBezTo>
                  <a:cubicBezTo>
                    <a:pt x="691" y="662"/>
                    <a:pt x="782" y="667"/>
                    <a:pt x="872" y="667"/>
                  </a:cubicBezTo>
                  <a:cubicBezTo>
                    <a:pt x="1414" y="667"/>
                    <a:pt x="1945" y="496"/>
                    <a:pt x="2402" y="153"/>
                  </a:cubicBezTo>
                  <a:cubicBezTo>
                    <a:pt x="2456" y="99"/>
                    <a:pt x="2401" y="1"/>
                    <a:pt x="23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9"/>
            <p:cNvSpPr/>
            <p:nvPr/>
          </p:nvSpPr>
          <p:spPr>
            <a:xfrm>
              <a:off x="4898675" y="1645025"/>
              <a:ext cx="95075" cy="69250"/>
            </a:xfrm>
            <a:custGeom>
              <a:rect b="b" l="l" r="r" t="t"/>
              <a:pathLst>
                <a:path extrusionOk="0" h="2770" w="3803">
                  <a:moveTo>
                    <a:pt x="2596" y="1"/>
                  </a:moveTo>
                  <a:cubicBezTo>
                    <a:pt x="1715" y="1"/>
                    <a:pt x="923" y="733"/>
                    <a:pt x="534" y="1332"/>
                  </a:cubicBezTo>
                  <a:cubicBezTo>
                    <a:pt x="0" y="2099"/>
                    <a:pt x="234" y="2733"/>
                    <a:pt x="1168" y="2766"/>
                  </a:cubicBezTo>
                  <a:cubicBezTo>
                    <a:pt x="1209" y="2768"/>
                    <a:pt x="1250" y="2769"/>
                    <a:pt x="1291" y="2769"/>
                  </a:cubicBezTo>
                  <a:cubicBezTo>
                    <a:pt x="1980" y="2769"/>
                    <a:pt x="2632" y="2507"/>
                    <a:pt x="3136" y="2066"/>
                  </a:cubicBezTo>
                  <a:cubicBezTo>
                    <a:pt x="3770" y="1465"/>
                    <a:pt x="3803" y="198"/>
                    <a:pt x="2902" y="31"/>
                  </a:cubicBezTo>
                  <a:cubicBezTo>
                    <a:pt x="2799" y="10"/>
                    <a:pt x="2697" y="1"/>
                    <a:pt x="2596" y="1"/>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9"/>
            <p:cNvSpPr/>
            <p:nvPr/>
          </p:nvSpPr>
          <p:spPr>
            <a:xfrm>
              <a:off x="4837800" y="1538875"/>
              <a:ext cx="40050" cy="28550"/>
            </a:xfrm>
            <a:custGeom>
              <a:rect b="b" l="l" r="r" t="t"/>
              <a:pathLst>
                <a:path extrusionOk="0" h="1142" w="1602">
                  <a:moveTo>
                    <a:pt x="160" y="1"/>
                  </a:moveTo>
                  <a:cubicBezTo>
                    <a:pt x="75" y="1"/>
                    <a:pt x="0" y="87"/>
                    <a:pt x="0" y="174"/>
                  </a:cubicBezTo>
                  <a:cubicBezTo>
                    <a:pt x="0" y="241"/>
                    <a:pt x="67" y="341"/>
                    <a:pt x="167" y="341"/>
                  </a:cubicBezTo>
                  <a:cubicBezTo>
                    <a:pt x="634" y="408"/>
                    <a:pt x="1001" y="674"/>
                    <a:pt x="1234" y="1075"/>
                  </a:cubicBezTo>
                  <a:cubicBezTo>
                    <a:pt x="1268" y="1108"/>
                    <a:pt x="1301" y="1141"/>
                    <a:pt x="1334" y="1141"/>
                  </a:cubicBezTo>
                  <a:cubicBezTo>
                    <a:pt x="1401" y="1141"/>
                    <a:pt x="1435" y="1141"/>
                    <a:pt x="1468" y="1108"/>
                  </a:cubicBezTo>
                  <a:cubicBezTo>
                    <a:pt x="1568" y="1075"/>
                    <a:pt x="1601" y="975"/>
                    <a:pt x="1535" y="875"/>
                  </a:cubicBezTo>
                  <a:cubicBezTo>
                    <a:pt x="1268" y="374"/>
                    <a:pt x="767" y="41"/>
                    <a:pt x="200" y="7"/>
                  </a:cubicBezTo>
                  <a:cubicBezTo>
                    <a:pt x="187" y="3"/>
                    <a:pt x="174" y="1"/>
                    <a:pt x="1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9"/>
            <p:cNvSpPr/>
            <p:nvPr/>
          </p:nvSpPr>
          <p:spPr>
            <a:xfrm>
              <a:off x="4711025" y="1506225"/>
              <a:ext cx="44225" cy="19500"/>
            </a:xfrm>
            <a:custGeom>
              <a:rect b="b" l="l" r="r" t="t"/>
              <a:pathLst>
                <a:path extrusionOk="0" h="780" w="1769">
                  <a:moveTo>
                    <a:pt x="1244" y="0"/>
                  </a:moveTo>
                  <a:cubicBezTo>
                    <a:pt x="813" y="0"/>
                    <a:pt x="401" y="164"/>
                    <a:pt x="68" y="446"/>
                  </a:cubicBezTo>
                  <a:cubicBezTo>
                    <a:pt x="1" y="513"/>
                    <a:pt x="1" y="646"/>
                    <a:pt x="68" y="713"/>
                  </a:cubicBezTo>
                  <a:cubicBezTo>
                    <a:pt x="101" y="746"/>
                    <a:pt x="134" y="746"/>
                    <a:pt x="168" y="780"/>
                  </a:cubicBezTo>
                  <a:cubicBezTo>
                    <a:pt x="234" y="746"/>
                    <a:pt x="268" y="746"/>
                    <a:pt x="268" y="713"/>
                  </a:cubicBezTo>
                  <a:cubicBezTo>
                    <a:pt x="554" y="479"/>
                    <a:pt x="880" y="346"/>
                    <a:pt x="1231" y="346"/>
                  </a:cubicBezTo>
                  <a:cubicBezTo>
                    <a:pt x="1330" y="346"/>
                    <a:pt x="1432" y="357"/>
                    <a:pt x="1535" y="379"/>
                  </a:cubicBezTo>
                  <a:cubicBezTo>
                    <a:pt x="1553" y="385"/>
                    <a:pt x="1571" y="388"/>
                    <a:pt x="1588" y="388"/>
                  </a:cubicBezTo>
                  <a:cubicBezTo>
                    <a:pt x="1669" y="388"/>
                    <a:pt x="1741" y="328"/>
                    <a:pt x="1769" y="246"/>
                  </a:cubicBezTo>
                  <a:cubicBezTo>
                    <a:pt x="1769" y="146"/>
                    <a:pt x="1735" y="46"/>
                    <a:pt x="1635" y="46"/>
                  </a:cubicBezTo>
                  <a:cubicBezTo>
                    <a:pt x="1504" y="15"/>
                    <a:pt x="1373" y="0"/>
                    <a:pt x="1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9"/>
            <p:cNvSpPr/>
            <p:nvPr/>
          </p:nvSpPr>
          <p:spPr>
            <a:xfrm>
              <a:off x="4866925" y="1924550"/>
              <a:ext cx="271100" cy="574500"/>
            </a:xfrm>
            <a:custGeom>
              <a:rect b="b" l="l" r="r" t="t"/>
              <a:pathLst>
                <a:path extrusionOk="0" h="22980" w="10844">
                  <a:moveTo>
                    <a:pt x="4142" y="1"/>
                  </a:moveTo>
                  <a:cubicBezTo>
                    <a:pt x="2884" y="1"/>
                    <a:pt x="1661" y="1261"/>
                    <a:pt x="2371" y="2727"/>
                  </a:cubicBezTo>
                  <a:lnTo>
                    <a:pt x="2371" y="2760"/>
                  </a:lnTo>
                  <a:cubicBezTo>
                    <a:pt x="3305" y="4528"/>
                    <a:pt x="4239" y="6363"/>
                    <a:pt x="5106" y="8164"/>
                  </a:cubicBezTo>
                  <a:cubicBezTo>
                    <a:pt x="5540" y="9064"/>
                    <a:pt x="5940" y="9965"/>
                    <a:pt x="6307" y="10899"/>
                  </a:cubicBezTo>
                  <a:cubicBezTo>
                    <a:pt x="6641" y="11766"/>
                    <a:pt x="6941" y="12634"/>
                    <a:pt x="7174" y="13534"/>
                  </a:cubicBezTo>
                  <a:cubicBezTo>
                    <a:pt x="7241" y="13901"/>
                    <a:pt x="7308" y="14235"/>
                    <a:pt x="7308" y="14602"/>
                  </a:cubicBezTo>
                  <a:lnTo>
                    <a:pt x="7308" y="14702"/>
                  </a:lnTo>
                  <a:lnTo>
                    <a:pt x="7275" y="14802"/>
                  </a:lnTo>
                  <a:cubicBezTo>
                    <a:pt x="7275" y="14869"/>
                    <a:pt x="7241" y="14935"/>
                    <a:pt x="7208" y="15002"/>
                  </a:cubicBezTo>
                  <a:cubicBezTo>
                    <a:pt x="7174" y="15069"/>
                    <a:pt x="7141" y="15135"/>
                    <a:pt x="7074" y="15202"/>
                  </a:cubicBezTo>
                  <a:cubicBezTo>
                    <a:pt x="6574" y="15969"/>
                    <a:pt x="6007" y="16670"/>
                    <a:pt x="5340" y="17304"/>
                  </a:cubicBezTo>
                  <a:cubicBezTo>
                    <a:pt x="3939" y="18671"/>
                    <a:pt x="2371" y="20006"/>
                    <a:pt x="803" y="21273"/>
                  </a:cubicBezTo>
                  <a:lnTo>
                    <a:pt x="770" y="21273"/>
                  </a:lnTo>
                  <a:cubicBezTo>
                    <a:pt x="1" y="21871"/>
                    <a:pt x="545" y="22980"/>
                    <a:pt x="1364" y="22980"/>
                  </a:cubicBezTo>
                  <a:cubicBezTo>
                    <a:pt x="1504" y="22980"/>
                    <a:pt x="1653" y="22947"/>
                    <a:pt x="1804" y="22874"/>
                  </a:cubicBezTo>
                  <a:cubicBezTo>
                    <a:pt x="3739" y="21974"/>
                    <a:pt x="5573" y="20840"/>
                    <a:pt x="7308" y="19539"/>
                  </a:cubicBezTo>
                  <a:cubicBezTo>
                    <a:pt x="8242" y="18871"/>
                    <a:pt x="9109" y="18038"/>
                    <a:pt x="9843" y="17104"/>
                  </a:cubicBezTo>
                  <a:cubicBezTo>
                    <a:pt x="9943" y="17003"/>
                    <a:pt x="10043" y="16870"/>
                    <a:pt x="10143" y="16703"/>
                  </a:cubicBezTo>
                  <a:cubicBezTo>
                    <a:pt x="10243" y="16536"/>
                    <a:pt x="10310" y="16403"/>
                    <a:pt x="10410" y="16203"/>
                  </a:cubicBezTo>
                  <a:lnTo>
                    <a:pt x="10544" y="15936"/>
                  </a:lnTo>
                  <a:cubicBezTo>
                    <a:pt x="10577" y="15803"/>
                    <a:pt x="10610" y="15669"/>
                    <a:pt x="10644" y="15569"/>
                  </a:cubicBezTo>
                  <a:cubicBezTo>
                    <a:pt x="10710" y="15336"/>
                    <a:pt x="10744" y="15135"/>
                    <a:pt x="10777" y="14902"/>
                  </a:cubicBezTo>
                  <a:cubicBezTo>
                    <a:pt x="10844" y="14235"/>
                    <a:pt x="10810" y="13534"/>
                    <a:pt x="10677" y="12867"/>
                  </a:cubicBezTo>
                  <a:cubicBezTo>
                    <a:pt x="10477" y="11733"/>
                    <a:pt x="10177" y="10632"/>
                    <a:pt x="9776" y="9565"/>
                  </a:cubicBezTo>
                  <a:cubicBezTo>
                    <a:pt x="9376" y="8531"/>
                    <a:pt x="8976" y="7563"/>
                    <a:pt x="8542" y="6563"/>
                  </a:cubicBezTo>
                  <a:cubicBezTo>
                    <a:pt x="7708" y="4628"/>
                    <a:pt x="6741" y="2727"/>
                    <a:pt x="5673" y="859"/>
                  </a:cubicBezTo>
                  <a:lnTo>
                    <a:pt x="5673" y="859"/>
                  </a:lnTo>
                  <a:lnTo>
                    <a:pt x="5707" y="892"/>
                  </a:lnTo>
                  <a:cubicBezTo>
                    <a:pt x="5299" y="264"/>
                    <a:pt x="4717" y="1"/>
                    <a:pt x="4142" y="1"/>
                  </a:cubicBezTo>
                  <a:close/>
                </a:path>
              </a:pathLst>
            </a:custGeom>
            <a:solidFill>
              <a:srgbClr val="803E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9"/>
            <p:cNvSpPr/>
            <p:nvPr/>
          </p:nvSpPr>
          <p:spPr>
            <a:xfrm>
              <a:off x="4702700" y="4462775"/>
              <a:ext cx="49225" cy="24175"/>
            </a:xfrm>
            <a:custGeom>
              <a:rect b="b" l="l" r="r" t="t"/>
              <a:pathLst>
                <a:path extrusionOk="0" h="967" w="1969">
                  <a:moveTo>
                    <a:pt x="415" y="182"/>
                  </a:moveTo>
                  <a:cubicBezTo>
                    <a:pt x="702" y="182"/>
                    <a:pt x="1231" y="438"/>
                    <a:pt x="1635" y="669"/>
                  </a:cubicBezTo>
                  <a:lnTo>
                    <a:pt x="1635" y="702"/>
                  </a:lnTo>
                  <a:cubicBezTo>
                    <a:pt x="1356" y="758"/>
                    <a:pt x="1107" y="784"/>
                    <a:pt x="899" y="784"/>
                  </a:cubicBezTo>
                  <a:cubicBezTo>
                    <a:pt x="608" y="784"/>
                    <a:pt x="398" y="733"/>
                    <a:pt x="301" y="635"/>
                  </a:cubicBezTo>
                  <a:cubicBezTo>
                    <a:pt x="200" y="535"/>
                    <a:pt x="200" y="435"/>
                    <a:pt x="234" y="302"/>
                  </a:cubicBezTo>
                  <a:cubicBezTo>
                    <a:pt x="234" y="268"/>
                    <a:pt x="267" y="202"/>
                    <a:pt x="301" y="202"/>
                  </a:cubicBezTo>
                  <a:cubicBezTo>
                    <a:pt x="332" y="188"/>
                    <a:pt x="371" y="182"/>
                    <a:pt x="415" y="182"/>
                  </a:cubicBezTo>
                  <a:close/>
                  <a:moveTo>
                    <a:pt x="424" y="1"/>
                  </a:moveTo>
                  <a:cubicBezTo>
                    <a:pt x="354" y="1"/>
                    <a:pt x="289" y="11"/>
                    <a:pt x="234" y="35"/>
                  </a:cubicBezTo>
                  <a:cubicBezTo>
                    <a:pt x="134" y="102"/>
                    <a:pt x="67" y="202"/>
                    <a:pt x="34" y="302"/>
                  </a:cubicBezTo>
                  <a:cubicBezTo>
                    <a:pt x="0" y="435"/>
                    <a:pt x="34" y="602"/>
                    <a:pt x="134" y="735"/>
                  </a:cubicBezTo>
                  <a:lnTo>
                    <a:pt x="167" y="769"/>
                  </a:lnTo>
                  <a:cubicBezTo>
                    <a:pt x="316" y="918"/>
                    <a:pt x="571" y="967"/>
                    <a:pt x="852" y="967"/>
                  </a:cubicBezTo>
                  <a:cubicBezTo>
                    <a:pt x="1201" y="967"/>
                    <a:pt x="1591" y="891"/>
                    <a:pt x="1868" y="836"/>
                  </a:cubicBezTo>
                  <a:cubicBezTo>
                    <a:pt x="1902" y="802"/>
                    <a:pt x="1935" y="769"/>
                    <a:pt x="1935" y="735"/>
                  </a:cubicBezTo>
                  <a:cubicBezTo>
                    <a:pt x="1968" y="702"/>
                    <a:pt x="1935" y="669"/>
                    <a:pt x="1902" y="669"/>
                  </a:cubicBezTo>
                  <a:cubicBezTo>
                    <a:pt x="1784" y="581"/>
                    <a:pt x="942" y="1"/>
                    <a:pt x="424"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9"/>
            <p:cNvSpPr/>
            <p:nvPr/>
          </p:nvSpPr>
          <p:spPr>
            <a:xfrm>
              <a:off x="4726050" y="4440900"/>
              <a:ext cx="26700" cy="42575"/>
            </a:xfrm>
            <a:custGeom>
              <a:rect b="b" l="l" r="r" t="t"/>
              <a:pathLst>
                <a:path extrusionOk="0" h="1703" w="1068">
                  <a:moveTo>
                    <a:pt x="334" y="176"/>
                  </a:moveTo>
                  <a:cubicBezTo>
                    <a:pt x="434" y="176"/>
                    <a:pt x="501" y="209"/>
                    <a:pt x="567" y="276"/>
                  </a:cubicBezTo>
                  <a:lnTo>
                    <a:pt x="601" y="310"/>
                  </a:lnTo>
                  <a:cubicBezTo>
                    <a:pt x="768" y="643"/>
                    <a:pt x="868" y="1043"/>
                    <a:pt x="834" y="1444"/>
                  </a:cubicBezTo>
                  <a:cubicBezTo>
                    <a:pt x="501" y="1143"/>
                    <a:pt x="100" y="543"/>
                    <a:pt x="167" y="310"/>
                  </a:cubicBezTo>
                  <a:cubicBezTo>
                    <a:pt x="200" y="243"/>
                    <a:pt x="234" y="176"/>
                    <a:pt x="334" y="176"/>
                  </a:cubicBezTo>
                  <a:close/>
                  <a:moveTo>
                    <a:pt x="407" y="0"/>
                  </a:moveTo>
                  <a:cubicBezTo>
                    <a:pt x="383" y="0"/>
                    <a:pt x="358" y="3"/>
                    <a:pt x="334" y="9"/>
                  </a:cubicBezTo>
                  <a:cubicBezTo>
                    <a:pt x="167" y="9"/>
                    <a:pt x="34" y="109"/>
                    <a:pt x="0" y="276"/>
                  </a:cubicBezTo>
                  <a:cubicBezTo>
                    <a:pt x="0" y="643"/>
                    <a:pt x="167" y="1010"/>
                    <a:pt x="434" y="1277"/>
                  </a:cubicBezTo>
                  <a:cubicBezTo>
                    <a:pt x="534" y="1444"/>
                    <a:pt x="701" y="1577"/>
                    <a:pt x="868" y="1677"/>
                  </a:cubicBezTo>
                  <a:cubicBezTo>
                    <a:pt x="884" y="1694"/>
                    <a:pt x="901" y="1702"/>
                    <a:pt x="913" y="1702"/>
                  </a:cubicBezTo>
                  <a:cubicBezTo>
                    <a:pt x="926" y="1702"/>
                    <a:pt x="934" y="1694"/>
                    <a:pt x="934" y="1677"/>
                  </a:cubicBezTo>
                  <a:cubicBezTo>
                    <a:pt x="968" y="1677"/>
                    <a:pt x="1001" y="1644"/>
                    <a:pt x="1001" y="1610"/>
                  </a:cubicBezTo>
                  <a:cubicBezTo>
                    <a:pt x="1001" y="1544"/>
                    <a:pt x="1068" y="476"/>
                    <a:pt x="701" y="109"/>
                  </a:cubicBezTo>
                  <a:cubicBezTo>
                    <a:pt x="619" y="55"/>
                    <a:pt x="515" y="0"/>
                    <a:pt x="407"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9"/>
            <p:cNvSpPr/>
            <p:nvPr/>
          </p:nvSpPr>
          <p:spPr>
            <a:xfrm>
              <a:off x="4821125" y="2451375"/>
              <a:ext cx="20025" cy="50050"/>
            </a:xfrm>
            <a:custGeom>
              <a:rect b="b" l="l" r="r" t="t"/>
              <a:pathLst>
                <a:path extrusionOk="0" h="2002" w="801">
                  <a:moveTo>
                    <a:pt x="234" y="0"/>
                  </a:moveTo>
                  <a:cubicBezTo>
                    <a:pt x="167" y="0"/>
                    <a:pt x="100" y="0"/>
                    <a:pt x="100" y="67"/>
                  </a:cubicBezTo>
                  <a:lnTo>
                    <a:pt x="0" y="1835"/>
                  </a:lnTo>
                  <a:cubicBezTo>
                    <a:pt x="0" y="1901"/>
                    <a:pt x="67" y="1968"/>
                    <a:pt x="133" y="1968"/>
                  </a:cubicBezTo>
                  <a:lnTo>
                    <a:pt x="567" y="2001"/>
                  </a:lnTo>
                  <a:cubicBezTo>
                    <a:pt x="634" y="2001"/>
                    <a:pt x="701" y="1968"/>
                    <a:pt x="701" y="1901"/>
                  </a:cubicBezTo>
                  <a:lnTo>
                    <a:pt x="801" y="133"/>
                  </a:lnTo>
                  <a:cubicBezTo>
                    <a:pt x="801" y="67"/>
                    <a:pt x="734" y="33"/>
                    <a:pt x="667" y="33"/>
                  </a:cubicBezTo>
                  <a:lnTo>
                    <a:pt x="234"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9"/>
            <p:cNvSpPr/>
            <p:nvPr/>
          </p:nvSpPr>
          <p:spPr>
            <a:xfrm>
              <a:off x="4821125" y="2451375"/>
              <a:ext cx="20025" cy="50050"/>
            </a:xfrm>
            <a:custGeom>
              <a:rect b="b" l="l" r="r" t="t"/>
              <a:pathLst>
                <a:path extrusionOk="0" h="2002" w="801">
                  <a:moveTo>
                    <a:pt x="234" y="0"/>
                  </a:moveTo>
                  <a:cubicBezTo>
                    <a:pt x="167" y="0"/>
                    <a:pt x="100" y="0"/>
                    <a:pt x="100" y="67"/>
                  </a:cubicBezTo>
                  <a:lnTo>
                    <a:pt x="0" y="1835"/>
                  </a:lnTo>
                  <a:cubicBezTo>
                    <a:pt x="0" y="1901"/>
                    <a:pt x="67" y="1968"/>
                    <a:pt x="133" y="1968"/>
                  </a:cubicBezTo>
                  <a:lnTo>
                    <a:pt x="567" y="2001"/>
                  </a:lnTo>
                  <a:cubicBezTo>
                    <a:pt x="634" y="2001"/>
                    <a:pt x="701" y="1968"/>
                    <a:pt x="701" y="1901"/>
                  </a:cubicBezTo>
                  <a:lnTo>
                    <a:pt x="801" y="133"/>
                  </a:lnTo>
                  <a:cubicBezTo>
                    <a:pt x="801" y="67"/>
                    <a:pt x="734" y="33"/>
                    <a:pt x="667" y="33"/>
                  </a:cubicBez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9"/>
            <p:cNvSpPr/>
            <p:nvPr/>
          </p:nvSpPr>
          <p:spPr>
            <a:xfrm>
              <a:off x="4516725" y="2423850"/>
              <a:ext cx="20875" cy="50050"/>
            </a:xfrm>
            <a:custGeom>
              <a:rect b="b" l="l" r="r" t="t"/>
              <a:pathLst>
                <a:path extrusionOk="0" h="2002" w="835">
                  <a:moveTo>
                    <a:pt x="268" y="0"/>
                  </a:moveTo>
                  <a:cubicBezTo>
                    <a:pt x="201" y="0"/>
                    <a:pt x="101" y="34"/>
                    <a:pt x="101" y="100"/>
                  </a:cubicBezTo>
                  <a:lnTo>
                    <a:pt x="34" y="1868"/>
                  </a:lnTo>
                  <a:cubicBezTo>
                    <a:pt x="1" y="1935"/>
                    <a:pt x="67" y="1968"/>
                    <a:pt x="167" y="1968"/>
                  </a:cubicBezTo>
                  <a:lnTo>
                    <a:pt x="568" y="2002"/>
                  </a:lnTo>
                  <a:cubicBezTo>
                    <a:pt x="668" y="2002"/>
                    <a:pt x="735" y="1968"/>
                    <a:pt x="735" y="1935"/>
                  </a:cubicBezTo>
                  <a:lnTo>
                    <a:pt x="835" y="167"/>
                  </a:lnTo>
                  <a:cubicBezTo>
                    <a:pt x="835" y="100"/>
                    <a:pt x="768" y="67"/>
                    <a:pt x="668" y="34"/>
                  </a:cubicBezTo>
                  <a:lnTo>
                    <a:pt x="268"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9"/>
            <p:cNvSpPr/>
            <p:nvPr/>
          </p:nvSpPr>
          <p:spPr>
            <a:xfrm>
              <a:off x="4516725" y="2423850"/>
              <a:ext cx="20875" cy="50050"/>
            </a:xfrm>
            <a:custGeom>
              <a:rect b="b" l="l" r="r" t="t"/>
              <a:pathLst>
                <a:path extrusionOk="0" h="2002" w="835">
                  <a:moveTo>
                    <a:pt x="268" y="0"/>
                  </a:moveTo>
                  <a:cubicBezTo>
                    <a:pt x="201" y="0"/>
                    <a:pt x="101" y="34"/>
                    <a:pt x="101" y="100"/>
                  </a:cubicBezTo>
                  <a:lnTo>
                    <a:pt x="34" y="1868"/>
                  </a:lnTo>
                  <a:cubicBezTo>
                    <a:pt x="1" y="1935"/>
                    <a:pt x="67" y="1968"/>
                    <a:pt x="167" y="1968"/>
                  </a:cubicBezTo>
                  <a:lnTo>
                    <a:pt x="568" y="2002"/>
                  </a:lnTo>
                  <a:cubicBezTo>
                    <a:pt x="668" y="2002"/>
                    <a:pt x="735" y="1968"/>
                    <a:pt x="735" y="1935"/>
                  </a:cubicBezTo>
                  <a:lnTo>
                    <a:pt x="835" y="167"/>
                  </a:lnTo>
                  <a:cubicBezTo>
                    <a:pt x="835" y="100"/>
                    <a:pt x="768" y="67"/>
                    <a:pt x="668" y="34"/>
                  </a:cubicBezTo>
                  <a:lnTo>
                    <a:pt x="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9"/>
            <p:cNvSpPr/>
            <p:nvPr/>
          </p:nvSpPr>
          <p:spPr>
            <a:xfrm>
              <a:off x="4669350" y="2437175"/>
              <a:ext cx="20025" cy="50075"/>
            </a:xfrm>
            <a:custGeom>
              <a:rect b="b" l="l" r="r" t="t"/>
              <a:pathLst>
                <a:path extrusionOk="0" h="2003" w="801">
                  <a:moveTo>
                    <a:pt x="234" y="1"/>
                  </a:moveTo>
                  <a:cubicBezTo>
                    <a:pt x="167" y="1"/>
                    <a:pt x="100" y="34"/>
                    <a:pt x="100" y="101"/>
                  </a:cubicBezTo>
                  <a:lnTo>
                    <a:pt x="0" y="1869"/>
                  </a:lnTo>
                  <a:cubicBezTo>
                    <a:pt x="0" y="1936"/>
                    <a:pt x="67" y="1969"/>
                    <a:pt x="133" y="1969"/>
                  </a:cubicBezTo>
                  <a:lnTo>
                    <a:pt x="567" y="2002"/>
                  </a:lnTo>
                  <a:cubicBezTo>
                    <a:pt x="634" y="2002"/>
                    <a:pt x="701" y="2002"/>
                    <a:pt x="701" y="1936"/>
                  </a:cubicBezTo>
                  <a:lnTo>
                    <a:pt x="801" y="168"/>
                  </a:lnTo>
                  <a:cubicBezTo>
                    <a:pt x="801" y="101"/>
                    <a:pt x="734" y="68"/>
                    <a:pt x="667" y="34"/>
                  </a:cubicBezTo>
                  <a:lnTo>
                    <a:pt x="234" y="1"/>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9"/>
            <p:cNvSpPr/>
            <p:nvPr/>
          </p:nvSpPr>
          <p:spPr>
            <a:xfrm>
              <a:off x="4669350" y="2437175"/>
              <a:ext cx="20025" cy="50075"/>
            </a:xfrm>
            <a:custGeom>
              <a:rect b="b" l="l" r="r" t="t"/>
              <a:pathLst>
                <a:path extrusionOk="0" h="2003" w="801">
                  <a:moveTo>
                    <a:pt x="234" y="1"/>
                  </a:moveTo>
                  <a:cubicBezTo>
                    <a:pt x="167" y="1"/>
                    <a:pt x="100" y="34"/>
                    <a:pt x="100" y="101"/>
                  </a:cubicBezTo>
                  <a:lnTo>
                    <a:pt x="0" y="1869"/>
                  </a:lnTo>
                  <a:cubicBezTo>
                    <a:pt x="0" y="1936"/>
                    <a:pt x="67" y="1969"/>
                    <a:pt x="133" y="1969"/>
                  </a:cubicBezTo>
                  <a:lnTo>
                    <a:pt x="567" y="2002"/>
                  </a:lnTo>
                  <a:cubicBezTo>
                    <a:pt x="634" y="2002"/>
                    <a:pt x="701" y="2002"/>
                    <a:pt x="701" y="1936"/>
                  </a:cubicBezTo>
                  <a:lnTo>
                    <a:pt x="801" y="168"/>
                  </a:lnTo>
                  <a:cubicBezTo>
                    <a:pt x="801" y="101"/>
                    <a:pt x="734" y="68"/>
                    <a:pt x="667" y="34"/>
                  </a:cubicBezTo>
                  <a:lnTo>
                    <a:pt x="2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9"/>
            <p:cNvSpPr/>
            <p:nvPr/>
          </p:nvSpPr>
          <p:spPr>
            <a:xfrm>
              <a:off x="4766075" y="2432050"/>
              <a:ext cx="180975" cy="101525"/>
            </a:xfrm>
            <a:custGeom>
              <a:rect b="b" l="l" r="r" t="t"/>
              <a:pathLst>
                <a:path extrusionOk="0" h="4061" w="7239">
                  <a:moveTo>
                    <a:pt x="2826" y="1"/>
                  </a:moveTo>
                  <a:cubicBezTo>
                    <a:pt x="2408" y="1"/>
                    <a:pt x="1998" y="130"/>
                    <a:pt x="1668" y="339"/>
                  </a:cubicBezTo>
                  <a:lnTo>
                    <a:pt x="634" y="1073"/>
                  </a:lnTo>
                  <a:cubicBezTo>
                    <a:pt x="134" y="1407"/>
                    <a:pt x="0" y="2107"/>
                    <a:pt x="367" y="2608"/>
                  </a:cubicBezTo>
                  <a:lnTo>
                    <a:pt x="1101" y="3608"/>
                  </a:lnTo>
                  <a:cubicBezTo>
                    <a:pt x="1315" y="3893"/>
                    <a:pt x="1647" y="4060"/>
                    <a:pt x="1990" y="4060"/>
                  </a:cubicBezTo>
                  <a:cubicBezTo>
                    <a:pt x="2128" y="4060"/>
                    <a:pt x="2268" y="4033"/>
                    <a:pt x="2402" y="3975"/>
                  </a:cubicBezTo>
                  <a:lnTo>
                    <a:pt x="4370" y="3175"/>
                  </a:lnTo>
                  <a:cubicBezTo>
                    <a:pt x="4370" y="3175"/>
                    <a:pt x="6672" y="2941"/>
                    <a:pt x="7239" y="1440"/>
                  </a:cubicBezTo>
                  <a:lnTo>
                    <a:pt x="6138" y="339"/>
                  </a:lnTo>
                  <a:lnTo>
                    <a:pt x="2969" y="6"/>
                  </a:lnTo>
                  <a:cubicBezTo>
                    <a:pt x="2922" y="2"/>
                    <a:pt x="2874" y="1"/>
                    <a:pt x="2826" y="1"/>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9"/>
            <p:cNvSpPr/>
            <p:nvPr/>
          </p:nvSpPr>
          <p:spPr>
            <a:xfrm>
              <a:off x="4122275" y="1941075"/>
              <a:ext cx="156800" cy="140875"/>
            </a:xfrm>
            <a:custGeom>
              <a:rect b="b" l="l" r="r" t="t"/>
              <a:pathLst>
                <a:path extrusionOk="0" h="5635" w="6272">
                  <a:moveTo>
                    <a:pt x="2389" y="1"/>
                  </a:moveTo>
                  <a:cubicBezTo>
                    <a:pt x="2261" y="1"/>
                    <a:pt x="2131" y="21"/>
                    <a:pt x="2002" y="64"/>
                  </a:cubicBezTo>
                  <a:lnTo>
                    <a:pt x="868" y="498"/>
                  </a:lnTo>
                  <a:cubicBezTo>
                    <a:pt x="268" y="698"/>
                    <a:pt x="1" y="1365"/>
                    <a:pt x="234" y="1932"/>
                  </a:cubicBezTo>
                  <a:lnTo>
                    <a:pt x="735" y="3200"/>
                  </a:lnTo>
                  <a:cubicBezTo>
                    <a:pt x="868" y="3567"/>
                    <a:pt x="1168" y="3900"/>
                    <a:pt x="1569" y="4100"/>
                  </a:cubicBezTo>
                  <a:lnTo>
                    <a:pt x="4404" y="5635"/>
                  </a:lnTo>
                  <a:lnTo>
                    <a:pt x="5938" y="5301"/>
                  </a:lnTo>
                  <a:cubicBezTo>
                    <a:pt x="6272" y="3733"/>
                    <a:pt x="4504" y="2232"/>
                    <a:pt x="4504" y="2232"/>
                  </a:cubicBezTo>
                  <a:lnTo>
                    <a:pt x="3303" y="498"/>
                  </a:lnTo>
                  <a:cubicBezTo>
                    <a:pt x="3105" y="175"/>
                    <a:pt x="2759" y="1"/>
                    <a:pt x="2389" y="1"/>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9"/>
            <p:cNvSpPr/>
            <p:nvPr/>
          </p:nvSpPr>
          <p:spPr>
            <a:xfrm>
              <a:off x="4794425" y="1562400"/>
              <a:ext cx="15875" cy="11325"/>
            </a:xfrm>
            <a:custGeom>
              <a:rect b="b" l="l" r="r" t="t"/>
              <a:pathLst>
                <a:path extrusionOk="0" h="453" w="635">
                  <a:moveTo>
                    <a:pt x="1" y="0"/>
                  </a:moveTo>
                  <a:cubicBezTo>
                    <a:pt x="1" y="0"/>
                    <a:pt x="143" y="452"/>
                    <a:pt x="449" y="452"/>
                  </a:cubicBezTo>
                  <a:cubicBezTo>
                    <a:pt x="505" y="452"/>
                    <a:pt x="567" y="437"/>
                    <a:pt x="634" y="401"/>
                  </a:cubicBez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9"/>
            <p:cNvSpPr/>
            <p:nvPr/>
          </p:nvSpPr>
          <p:spPr>
            <a:xfrm>
              <a:off x="4666825" y="1604500"/>
              <a:ext cx="240200" cy="181025"/>
            </a:xfrm>
            <a:custGeom>
              <a:rect b="b" l="l" r="r" t="t"/>
              <a:pathLst>
                <a:path extrusionOk="0" h="7241" w="9608">
                  <a:moveTo>
                    <a:pt x="763" y="0"/>
                  </a:moveTo>
                  <a:cubicBezTo>
                    <a:pt x="601" y="0"/>
                    <a:pt x="456" y="120"/>
                    <a:pt x="401" y="284"/>
                  </a:cubicBezTo>
                  <a:cubicBezTo>
                    <a:pt x="1" y="1852"/>
                    <a:pt x="34" y="4921"/>
                    <a:pt x="868" y="5755"/>
                  </a:cubicBezTo>
                  <a:cubicBezTo>
                    <a:pt x="1837" y="6724"/>
                    <a:pt x="3566" y="7240"/>
                    <a:pt x="5072" y="7240"/>
                  </a:cubicBezTo>
                  <a:cubicBezTo>
                    <a:pt x="5484" y="7240"/>
                    <a:pt x="5880" y="7201"/>
                    <a:pt x="6239" y="7123"/>
                  </a:cubicBezTo>
                  <a:cubicBezTo>
                    <a:pt x="9007" y="6455"/>
                    <a:pt x="9408" y="2986"/>
                    <a:pt x="9574" y="2019"/>
                  </a:cubicBezTo>
                  <a:cubicBezTo>
                    <a:pt x="9608" y="1852"/>
                    <a:pt x="9508" y="1619"/>
                    <a:pt x="9141" y="1619"/>
                  </a:cubicBezTo>
                  <a:cubicBezTo>
                    <a:pt x="7473" y="1485"/>
                    <a:pt x="5271" y="1652"/>
                    <a:pt x="4271" y="1018"/>
                  </a:cubicBezTo>
                  <a:cubicBezTo>
                    <a:pt x="3720" y="694"/>
                    <a:pt x="3547" y="149"/>
                    <a:pt x="2864" y="149"/>
                  </a:cubicBezTo>
                  <a:cubicBezTo>
                    <a:pt x="2844" y="149"/>
                    <a:pt x="2824" y="150"/>
                    <a:pt x="2803" y="151"/>
                  </a:cubicBezTo>
                  <a:cubicBezTo>
                    <a:pt x="2564" y="187"/>
                    <a:pt x="2328" y="206"/>
                    <a:pt x="2096" y="206"/>
                  </a:cubicBezTo>
                  <a:cubicBezTo>
                    <a:pt x="1681" y="206"/>
                    <a:pt x="1275" y="146"/>
                    <a:pt x="868" y="17"/>
                  </a:cubicBezTo>
                  <a:cubicBezTo>
                    <a:pt x="833" y="6"/>
                    <a:pt x="797" y="0"/>
                    <a:pt x="763"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9"/>
            <p:cNvSpPr/>
            <p:nvPr/>
          </p:nvSpPr>
          <p:spPr>
            <a:xfrm>
              <a:off x="4664325" y="1601525"/>
              <a:ext cx="245200" cy="186900"/>
            </a:xfrm>
            <a:custGeom>
              <a:rect b="b" l="l" r="r" t="t"/>
              <a:pathLst>
                <a:path extrusionOk="0" h="7476" w="9808">
                  <a:moveTo>
                    <a:pt x="935" y="237"/>
                  </a:moveTo>
                  <a:cubicBezTo>
                    <a:pt x="1331" y="360"/>
                    <a:pt x="1745" y="429"/>
                    <a:pt x="2164" y="429"/>
                  </a:cubicBezTo>
                  <a:cubicBezTo>
                    <a:pt x="2310" y="429"/>
                    <a:pt x="2456" y="421"/>
                    <a:pt x="2603" y="403"/>
                  </a:cubicBezTo>
                  <a:lnTo>
                    <a:pt x="2903" y="370"/>
                  </a:lnTo>
                  <a:cubicBezTo>
                    <a:pt x="3237" y="370"/>
                    <a:pt x="3603" y="537"/>
                    <a:pt x="3804" y="804"/>
                  </a:cubicBezTo>
                  <a:cubicBezTo>
                    <a:pt x="3970" y="970"/>
                    <a:pt x="4137" y="1104"/>
                    <a:pt x="4304" y="1237"/>
                  </a:cubicBezTo>
                  <a:cubicBezTo>
                    <a:pt x="5071" y="1704"/>
                    <a:pt x="6439" y="1738"/>
                    <a:pt x="7806" y="1771"/>
                  </a:cubicBezTo>
                  <a:cubicBezTo>
                    <a:pt x="8273" y="1804"/>
                    <a:pt x="8774" y="1804"/>
                    <a:pt x="9207" y="1838"/>
                  </a:cubicBezTo>
                  <a:cubicBezTo>
                    <a:pt x="9308" y="1838"/>
                    <a:pt x="9441" y="1871"/>
                    <a:pt x="9508" y="1971"/>
                  </a:cubicBezTo>
                  <a:cubicBezTo>
                    <a:pt x="9541" y="2004"/>
                    <a:pt x="9541" y="2071"/>
                    <a:pt x="9541" y="2105"/>
                  </a:cubicBezTo>
                  <a:lnTo>
                    <a:pt x="9541" y="2238"/>
                  </a:lnTo>
                  <a:cubicBezTo>
                    <a:pt x="9374" y="3305"/>
                    <a:pt x="8907" y="6508"/>
                    <a:pt x="6305" y="7108"/>
                  </a:cubicBezTo>
                  <a:cubicBezTo>
                    <a:pt x="5946" y="7194"/>
                    <a:pt x="5535" y="7238"/>
                    <a:pt x="5100" y="7238"/>
                  </a:cubicBezTo>
                  <a:cubicBezTo>
                    <a:pt x="3680" y="7238"/>
                    <a:pt x="2005" y="6770"/>
                    <a:pt x="1035" y="5774"/>
                  </a:cubicBezTo>
                  <a:cubicBezTo>
                    <a:pt x="268" y="4973"/>
                    <a:pt x="234" y="1971"/>
                    <a:pt x="635" y="437"/>
                  </a:cubicBezTo>
                  <a:cubicBezTo>
                    <a:pt x="635" y="370"/>
                    <a:pt x="701" y="303"/>
                    <a:pt x="768" y="270"/>
                  </a:cubicBezTo>
                  <a:cubicBezTo>
                    <a:pt x="801" y="237"/>
                    <a:pt x="835" y="237"/>
                    <a:pt x="868" y="237"/>
                  </a:cubicBezTo>
                  <a:close/>
                  <a:moveTo>
                    <a:pt x="882" y="0"/>
                  </a:moveTo>
                  <a:cubicBezTo>
                    <a:pt x="800" y="0"/>
                    <a:pt x="717" y="29"/>
                    <a:pt x="635" y="70"/>
                  </a:cubicBezTo>
                  <a:cubicBezTo>
                    <a:pt x="535" y="136"/>
                    <a:pt x="435" y="237"/>
                    <a:pt x="401" y="370"/>
                  </a:cubicBezTo>
                  <a:cubicBezTo>
                    <a:pt x="1" y="1971"/>
                    <a:pt x="34" y="5073"/>
                    <a:pt x="902" y="5941"/>
                  </a:cubicBezTo>
                  <a:cubicBezTo>
                    <a:pt x="1936" y="6975"/>
                    <a:pt x="3670" y="7475"/>
                    <a:pt x="5171" y="7475"/>
                  </a:cubicBezTo>
                  <a:cubicBezTo>
                    <a:pt x="5572" y="7475"/>
                    <a:pt x="5972" y="7408"/>
                    <a:pt x="6372" y="7342"/>
                  </a:cubicBezTo>
                  <a:cubicBezTo>
                    <a:pt x="9141" y="6708"/>
                    <a:pt x="9641" y="3372"/>
                    <a:pt x="9775" y="2271"/>
                  </a:cubicBezTo>
                  <a:lnTo>
                    <a:pt x="9775" y="2171"/>
                  </a:lnTo>
                  <a:cubicBezTo>
                    <a:pt x="9808" y="2038"/>
                    <a:pt x="9775" y="1904"/>
                    <a:pt x="9708" y="1838"/>
                  </a:cubicBezTo>
                  <a:cubicBezTo>
                    <a:pt x="9574" y="1704"/>
                    <a:pt x="9408" y="1604"/>
                    <a:pt x="9241" y="1604"/>
                  </a:cubicBezTo>
                  <a:cubicBezTo>
                    <a:pt x="8807" y="1571"/>
                    <a:pt x="8307" y="1537"/>
                    <a:pt x="7840" y="1537"/>
                  </a:cubicBezTo>
                  <a:cubicBezTo>
                    <a:pt x="6506" y="1504"/>
                    <a:pt x="5138" y="1471"/>
                    <a:pt x="4437" y="1037"/>
                  </a:cubicBezTo>
                  <a:cubicBezTo>
                    <a:pt x="4271" y="937"/>
                    <a:pt x="4104" y="804"/>
                    <a:pt x="3970" y="670"/>
                  </a:cubicBezTo>
                  <a:cubicBezTo>
                    <a:pt x="3723" y="361"/>
                    <a:pt x="3389" y="166"/>
                    <a:pt x="2996" y="166"/>
                  </a:cubicBezTo>
                  <a:cubicBezTo>
                    <a:pt x="2966" y="166"/>
                    <a:pt x="2934" y="167"/>
                    <a:pt x="2903" y="170"/>
                  </a:cubicBezTo>
                  <a:lnTo>
                    <a:pt x="2603" y="170"/>
                  </a:lnTo>
                  <a:cubicBezTo>
                    <a:pt x="2434" y="191"/>
                    <a:pt x="2265" y="202"/>
                    <a:pt x="2097" y="202"/>
                  </a:cubicBezTo>
                  <a:cubicBezTo>
                    <a:pt x="1734" y="202"/>
                    <a:pt x="1377" y="150"/>
                    <a:pt x="1035" y="36"/>
                  </a:cubicBezTo>
                  <a:cubicBezTo>
                    <a:pt x="984" y="11"/>
                    <a:pt x="933" y="0"/>
                    <a:pt x="8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9"/>
            <p:cNvSpPr/>
            <p:nvPr/>
          </p:nvSpPr>
          <p:spPr>
            <a:xfrm>
              <a:off x="4497550" y="1872625"/>
              <a:ext cx="522075" cy="610450"/>
            </a:xfrm>
            <a:custGeom>
              <a:rect b="b" l="l" r="r" t="t"/>
              <a:pathLst>
                <a:path extrusionOk="0" h="24418" w="20883">
                  <a:moveTo>
                    <a:pt x="8306" y="0"/>
                  </a:moveTo>
                  <a:cubicBezTo>
                    <a:pt x="6639" y="0"/>
                    <a:pt x="4804" y="134"/>
                    <a:pt x="3536" y="267"/>
                  </a:cubicBezTo>
                  <a:cubicBezTo>
                    <a:pt x="2369" y="367"/>
                    <a:pt x="1368" y="1234"/>
                    <a:pt x="1135" y="2402"/>
                  </a:cubicBezTo>
                  <a:cubicBezTo>
                    <a:pt x="601" y="4870"/>
                    <a:pt x="0" y="10474"/>
                    <a:pt x="0" y="23117"/>
                  </a:cubicBezTo>
                  <a:lnTo>
                    <a:pt x="15045" y="24418"/>
                  </a:lnTo>
                  <a:cubicBezTo>
                    <a:pt x="15745" y="18747"/>
                    <a:pt x="16279" y="15078"/>
                    <a:pt x="20282" y="4837"/>
                  </a:cubicBezTo>
                  <a:cubicBezTo>
                    <a:pt x="20882" y="3303"/>
                    <a:pt x="19981" y="1601"/>
                    <a:pt x="18380" y="1201"/>
                  </a:cubicBezTo>
                  <a:cubicBezTo>
                    <a:pt x="17413" y="1001"/>
                    <a:pt x="16279" y="767"/>
                    <a:pt x="15145" y="601"/>
                  </a:cubicBezTo>
                  <a:cubicBezTo>
                    <a:pt x="12876" y="234"/>
                    <a:pt x="10575" y="33"/>
                    <a:pt x="83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9"/>
            <p:cNvSpPr/>
            <p:nvPr/>
          </p:nvSpPr>
          <p:spPr>
            <a:xfrm>
              <a:off x="4486700" y="2424675"/>
              <a:ext cx="401150" cy="76750"/>
            </a:xfrm>
            <a:custGeom>
              <a:rect b="b" l="l" r="r" t="t"/>
              <a:pathLst>
                <a:path extrusionOk="0" h="3070" w="16046">
                  <a:moveTo>
                    <a:pt x="368" y="1"/>
                  </a:moveTo>
                  <a:cubicBezTo>
                    <a:pt x="234" y="1"/>
                    <a:pt x="101" y="67"/>
                    <a:pt x="101" y="167"/>
                  </a:cubicBezTo>
                  <a:lnTo>
                    <a:pt x="1" y="1535"/>
                  </a:lnTo>
                  <a:cubicBezTo>
                    <a:pt x="1" y="1602"/>
                    <a:pt x="101" y="1702"/>
                    <a:pt x="234" y="1702"/>
                  </a:cubicBezTo>
                  <a:lnTo>
                    <a:pt x="15745" y="3069"/>
                  </a:lnTo>
                  <a:cubicBezTo>
                    <a:pt x="15912" y="3069"/>
                    <a:pt x="16046" y="2969"/>
                    <a:pt x="16012" y="2869"/>
                  </a:cubicBezTo>
                  <a:lnTo>
                    <a:pt x="15845" y="1502"/>
                  </a:lnTo>
                  <a:cubicBezTo>
                    <a:pt x="15812" y="1402"/>
                    <a:pt x="15712" y="1368"/>
                    <a:pt x="15612" y="1368"/>
                  </a:cubicBezTo>
                  <a:lnTo>
                    <a:pt x="3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5" name="Google Shape;775;p39"/>
          <p:cNvSpPr txBox="1"/>
          <p:nvPr/>
        </p:nvSpPr>
        <p:spPr>
          <a:xfrm>
            <a:off x="2096550" y="1212034"/>
            <a:ext cx="5248200" cy="2895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latin typeface="Poppins"/>
                <a:ea typeface="Poppins"/>
                <a:cs typeface="Poppins"/>
                <a:sym typeface="Poppins"/>
              </a:rPr>
              <a:t>L'examen de l'influence du genre sur les traits narcissiques est essentiel pour comprendre les différences dans la manifestation du narcissisme entre hommes et femmes.</a:t>
            </a:r>
            <a:endParaRPr sz="1500">
              <a:latin typeface="Poppins"/>
              <a:ea typeface="Poppins"/>
              <a:cs typeface="Poppins"/>
              <a:sym typeface="Poppins"/>
            </a:endParaRPr>
          </a:p>
          <a:p>
            <a:pPr indent="0" lvl="0" marL="0" rtl="0" algn="l">
              <a:spcBef>
                <a:spcPts val="0"/>
              </a:spcBef>
              <a:spcAft>
                <a:spcPts val="0"/>
              </a:spcAft>
              <a:buNone/>
            </a:pPr>
            <a:r>
              <a:t/>
            </a:r>
            <a:endParaRPr sz="1500">
              <a:latin typeface="Poppins"/>
              <a:ea typeface="Poppins"/>
              <a:cs typeface="Poppins"/>
              <a:sym typeface="Poppins"/>
            </a:endParaRPr>
          </a:p>
          <a:p>
            <a:pPr indent="0" lvl="0" marL="0" rtl="0" algn="l">
              <a:spcBef>
                <a:spcPts val="0"/>
              </a:spcBef>
              <a:spcAft>
                <a:spcPts val="0"/>
              </a:spcAft>
              <a:buNone/>
            </a:pPr>
            <a:r>
              <a:t/>
            </a:r>
            <a:endParaRPr sz="1500">
              <a:latin typeface="Poppins"/>
              <a:ea typeface="Poppins"/>
              <a:cs typeface="Poppins"/>
              <a:sym typeface="Poppins"/>
            </a:endParaRPr>
          </a:p>
          <a:p>
            <a:pPr indent="0" lvl="0" marL="0" rtl="0" algn="l">
              <a:spcBef>
                <a:spcPts val="0"/>
              </a:spcBef>
              <a:spcAft>
                <a:spcPts val="0"/>
              </a:spcAft>
              <a:buNone/>
            </a:pPr>
            <a:r>
              <a:t/>
            </a:r>
            <a:endParaRPr sz="1500">
              <a:latin typeface="Poppins"/>
              <a:ea typeface="Poppins"/>
              <a:cs typeface="Poppins"/>
              <a:sym typeface="Poppins"/>
            </a:endParaRPr>
          </a:p>
          <a:p>
            <a:pPr indent="0" lvl="0" marL="0" rtl="0" algn="l">
              <a:spcBef>
                <a:spcPts val="0"/>
              </a:spcBef>
              <a:spcAft>
                <a:spcPts val="0"/>
              </a:spcAft>
              <a:buNone/>
            </a:pPr>
            <a:r>
              <a:rPr lang="en" sz="1500">
                <a:latin typeface="Poppins"/>
                <a:ea typeface="Poppins"/>
                <a:cs typeface="Poppins"/>
                <a:sym typeface="Poppins"/>
              </a:rPr>
              <a:t>Nos résultats indiquent qu'aucune corrélation significative n'a été observée entre le genre et le temps de réponse (elapse), suggérant que le narcissisme peut se manifester de manière similaire indépendamment du genre.</a:t>
            </a:r>
            <a:endParaRPr sz="1500">
              <a:latin typeface="Poppins"/>
              <a:ea typeface="Poppins"/>
              <a:cs typeface="Poppins"/>
              <a:sym typeface="Poppins"/>
            </a:endParaRPr>
          </a:p>
        </p:txBody>
      </p:sp>
      <p:grpSp>
        <p:nvGrpSpPr>
          <p:cNvPr id="776" name="Google Shape;776;p39"/>
          <p:cNvGrpSpPr/>
          <p:nvPr/>
        </p:nvGrpSpPr>
        <p:grpSpPr>
          <a:xfrm rot="5400000">
            <a:off x="7673316" y="296853"/>
            <a:ext cx="159839" cy="416195"/>
            <a:chOff x="8206020" y="3811824"/>
            <a:chExt cx="115282" cy="300415"/>
          </a:xfrm>
        </p:grpSpPr>
        <p:sp>
          <p:nvSpPr>
            <p:cNvPr id="777" name="Google Shape;777;p39"/>
            <p:cNvSpPr/>
            <p:nvPr/>
          </p:nvSpPr>
          <p:spPr>
            <a:xfrm>
              <a:off x="8206020" y="3811824"/>
              <a:ext cx="115282" cy="117350"/>
            </a:xfrm>
            <a:custGeom>
              <a:rect b="b" l="l" r="r" t="t"/>
              <a:pathLst>
                <a:path extrusionOk="0" h="1816" w="1784">
                  <a:moveTo>
                    <a:pt x="892" y="1"/>
                  </a:moveTo>
                  <a:cubicBezTo>
                    <a:pt x="383" y="1"/>
                    <a:pt x="1" y="414"/>
                    <a:pt x="1" y="892"/>
                  </a:cubicBezTo>
                  <a:cubicBezTo>
                    <a:pt x="1" y="1401"/>
                    <a:pt x="383" y="1815"/>
                    <a:pt x="892" y="1815"/>
                  </a:cubicBezTo>
                  <a:cubicBezTo>
                    <a:pt x="1402" y="1815"/>
                    <a:pt x="1784" y="1401"/>
                    <a:pt x="1784" y="892"/>
                  </a:cubicBezTo>
                  <a:cubicBezTo>
                    <a:pt x="1784" y="414"/>
                    <a:pt x="1402" y="1"/>
                    <a:pt x="892" y="1"/>
                  </a:cubicBezTo>
                  <a:close/>
                </a:path>
              </a:pathLst>
            </a:custGeom>
            <a:solidFill>
              <a:srgbClr val="FF5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9"/>
            <p:cNvSpPr/>
            <p:nvPr/>
          </p:nvSpPr>
          <p:spPr>
            <a:xfrm>
              <a:off x="8206020" y="3996957"/>
              <a:ext cx="115282" cy="115282"/>
            </a:xfrm>
            <a:custGeom>
              <a:rect b="b" l="l" r="r" t="t"/>
              <a:pathLst>
                <a:path extrusionOk="0" h="1784" w="1784">
                  <a:moveTo>
                    <a:pt x="892" y="1"/>
                  </a:moveTo>
                  <a:cubicBezTo>
                    <a:pt x="383" y="1"/>
                    <a:pt x="1" y="383"/>
                    <a:pt x="1" y="892"/>
                  </a:cubicBezTo>
                  <a:cubicBezTo>
                    <a:pt x="1" y="1401"/>
                    <a:pt x="383" y="1783"/>
                    <a:pt x="892" y="1783"/>
                  </a:cubicBezTo>
                  <a:cubicBezTo>
                    <a:pt x="1402" y="1783"/>
                    <a:pt x="1784" y="1401"/>
                    <a:pt x="1784" y="892"/>
                  </a:cubicBezTo>
                  <a:cubicBezTo>
                    <a:pt x="1784" y="383"/>
                    <a:pt x="1402" y="1"/>
                    <a:pt x="892" y="1"/>
                  </a:cubicBezTo>
                  <a:close/>
                </a:path>
              </a:pathLst>
            </a:custGeom>
            <a:solidFill>
              <a:srgbClr val="FF5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pic>
        <p:nvPicPr>
          <p:cNvPr id="783" name="Google Shape;783;p40"/>
          <p:cNvPicPr preferRelativeResize="0"/>
          <p:nvPr/>
        </p:nvPicPr>
        <p:blipFill>
          <a:blip r:embed="rId3">
            <a:alphaModFix/>
          </a:blip>
          <a:stretch>
            <a:fillRect/>
          </a:stretch>
        </p:blipFill>
        <p:spPr>
          <a:xfrm>
            <a:off x="1428501" y="602488"/>
            <a:ext cx="6287000" cy="3938526"/>
          </a:xfrm>
          <a:prstGeom prst="rect">
            <a:avLst/>
          </a:prstGeom>
          <a:noFill/>
          <a:ln>
            <a:noFill/>
          </a:ln>
        </p:spPr>
      </p:pic>
      <p:grpSp>
        <p:nvGrpSpPr>
          <p:cNvPr id="784" name="Google Shape;784;p40"/>
          <p:cNvGrpSpPr/>
          <p:nvPr/>
        </p:nvGrpSpPr>
        <p:grpSpPr>
          <a:xfrm>
            <a:off x="518252" y="442651"/>
            <a:ext cx="672671" cy="159837"/>
            <a:chOff x="1548077" y="1934551"/>
            <a:chExt cx="672671" cy="159837"/>
          </a:xfrm>
        </p:grpSpPr>
        <p:sp>
          <p:nvSpPr>
            <p:cNvPr id="785" name="Google Shape;785;p40"/>
            <p:cNvSpPr/>
            <p:nvPr/>
          </p:nvSpPr>
          <p:spPr>
            <a:xfrm flipH="1" rot="5400000">
              <a:off x="1803065" y="1933181"/>
              <a:ext cx="159837" cy="162577"/>
            </a:xfrm>
            <a:custGeom>
              <a:rect b="b" l="l" r="r" t="t"/>
              <a:pathLst>
                <a:path extrusionOk="0" h="1816" w="1784">
                  <a:moveTo>
                    <a:pt x="892" y="1"/>
                  </a:moveTo>
                  <a:cubicBezTo>
                    <a:pt x="383" y="1"/>
                    <a:pt x="1" y="414"/>
                    <a:pt x="1" y="892"/>
                  </a:cubicBezTo>
                  <a:cubicBezTo>
                    <a:pt x="1" y="1401"/>
                    <a:pt x="383" y="1815"/>
                    <a:pt x="892" y="1815"/>
                  </a:cubicBezTo>
                  <a:cubicBezTo>
                    <a:pt x="1402" y="1815"/>
                    <a:pt x="1784" y="1401"/>
                    <a:pt x="1784" y="892"/>
                  </a:cubicBezTo>
                  <a:cubicBezTo>
                    <a:pt x="1784" y="414"/>
                    <a:pt x="1402" y="1"/>
                    <a:pt x="892" y="1"/>
                  </a:cubicBezTo>
                  <a:close/>
                </a:path>
              </a:pathLst>
            </a:custGeom>
            <a:solidFill>
              <a:srgbClr val="FF5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0"/>
            <p:cNvSpPr/>
            <p:nvPr/>
          </p:nvSpPr>
          <p:spPr>
            <a:xfrm flipH="1" rot="5400000">
              <a:off x="1548014" y="1934614"/>
              <a:ext cx="159837" cy="159713"/>
            </a:xfrm>
            <a:custGeom>
              <a:rect b="b" l="l" r="r" t="t"/>
              <a:pathLst>
                <a:path extrusionOk="0" h="1784" w="1784">
                  <a:moveTo>
                    <a:pt x="892" y="1"/>
                  </a:moveTo>
                  <a:cubicBezTo>
                    <a:pt x="383" y="1"/>
                    <a:pt x="1" y="383"/>
                    <a:pt x="1" y="892"/>
                  </a:cubicBezTo>
                  <a:cubicBezTo>
                    <a:pt x="1" y="1401"/>
                    <a:pt x="383" y="1783"/>
                    <a:pt x="892" y="1783"/>
                  </a:cubicBezTo>
                  <a:cubicBezTo>
                    <a:pt x="1402" y="1783"/>
                    <a:pt x="1784" y="1401"/>
                    <a:pt x="1784" y="892"/>
                  </a:cubicBezTo>
                  <a:cubicBezTo>
                    <a:pt x="1784" y="383"/>
                    <a:pt x="1402" y="1"/>
                    <a:pt x="892" y="1"/>
                  </a:cubicBezTo>
                  <a:close/>
                </a:path>
              </a:pathLst>
            </a:custGeom>
            <a:solidFill>
              <a:srgbClr val="FF5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0"/>
            <p:cNvSpPr/>
            <p:nvPr/>
          </p:nvSpPr>
          <p:spPr>
            <a:xfrm flipH="1" rot="5400000">
              <a:off x="2059540" y="1933181"/>
              <a:ext cx="159837" cy="162577"/>
            </a:xfrm>
            <a:custGeom>
              <a:rect b="b" l="l" r="r" t="t"/>
              <a:pathLst>
                <a:path extrusionOk="0" h="1816" w="1784">
                  <a:moveTo>
                    <a:pt x="892" y="1"/>
                  </a:moveTo>
                  <a:cubicBezTo>
                    <a:pt x="383" y="1"/>
                    <a:pt x="1" y="414"/>
                    <a:pt x="1" y="892"/>
                  </a:cubicBezTo>
                  <a:cubicBezTo>
                    <a:pt x="1" y="1401"/>
                    <a:pt x="383" y="1815"/>
                    <a:pt x="892" y="1815"/>
                  </a:cubicBezTo>
                  <a:cubicBezTo>
                    <a:pt x="1402" y="1815"/>
                    <a:pt x="1784" y="1401"/>
                    <a:pt x="1784" y="892"/>
                  </a:cubicBezTo>
                  <a:cubicBezTo>
                    <a:pt x="1784" y="414"/>
                    <a:pt x="1402" y="1"/>
                    <a:pt x="892" y="1"/>
                  </a:cubicBezTo>
                  <a:close/>
                </a:path>
              </a:pathLst>
            </a:custGeom>
            <a:solidFill>
              <a:srgbClr val="FF5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41"/>
          <p:cNvSpPr txBox="1"/>
          <p:nvPr>
            <p:ph type="title"/>
          </p:nvPr>
        </p:nvSpPr>
        <p:spPr>
          <a:xfrm>
            <a:off x="2440500" y="2410088"/>
            <a:ext cx="4263000" cy="7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Elapse - Score</a:t>
            </a:r>
            <a:endParaRPr sz="4000"/>
          </a:p>
        </p:txBody>
      </p:sp>
      <p:sp>
        <p:nvSpPr>
          <p:cNvPr id="793" name="Google Shape;793;p41"/>
          <p:cNvSpPr/>
          <p:nvPr/>
        </p:nvSpPr>
        <p:spPr>
          <a:xfrm rot="5400000">
            <a:off x="4492077" y="1272765"/>
            <a:ext cx="159837" cy="159713"/>
          </a:xfrm>
          <a:custGeom>
            <a:rect b="b" l="l" r="r" t="t"/>
            <a:pathLst>
              <a:path extrusionOk="0" h="1784" w="1784">
                <a:moveTo>
                  <a:pt x="892" y="1"/>
                </a:moveTo>
                <a:cubicBezTo>
                  <a:pt x="383" y="1"/>
                  <a:pt x="1" y="383"/>
                  <a:pt x="1" y="892"/>
                </a:cubicBezTo>
                <a:cubicBezTo>
                  <a:pt x="1" y="1401"/>
                  <a:pt x="383" y="1783"/>
                  <a:pt x="892" y="1783"/>
                </a:cubicBezTo>
                <a:cubicBezTo>
                  <a:pt x="1402" y="1783"/>
                  <a:pt x="1784" y="1401"/>
                  <a:pt x="1784" y="892"/>
                </a:cubicBezTo>
                <a:cubicBezTo>
                  <a:pt x="1784" y="383"/>
                  <a:pt x="1402" y="1"/>
                  <a:pt x="892" y="1"/>
                </a:cubicBezTo>
                <a:close/>
              </a:path>
            </a:pathLst>
          </a:custGeom>
          <a:solidFill>
            <a:srgbClr val="FF5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1"/>
          <p:cNvSpPr txBox="1"/>
          <p:nvPr>
            <p:ph idx="2" type="title"/>
          </p:nvPr>
        </p:nvSpPr>
        <p:spPr>
          <a:xfrm>
            <a:off x="3580200" y="1416198"/>
            <a:ext cx="1913400" cy="129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42"/>
          <p:cNvSpPr txBox="1"/>
          <p:nvPr/>
        </p:nvSpPr>
        <p:spPr>
          <a:xfrm>
            <a:off x="684875" y="579900"/>
            <a:ext cx="4060200" cy="40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Poppins"/>
                <a:ea typeface="Poppins"/>
                <a:cs typeface="Poppins"/>
                <a:sym typeface="Poppins"/>
              </a:rPr>
              <a:t>L'analyse de l'impact du score au NPI sur les réponses nous permet de mieux comprendre comment les niveaux de narcissisme peuvent influencer les réactions des individus face aux questions du questionnaire.</a:t>
            </a:r>
            <a:endParaRPr sz="1500">
              <a:latin typeface="Poppins"/>
              <a:ea typeface="Poppins"/>
              <a:cs typeface="Poppins"/>
              <a:sym typeface="Poppins"/>
            </a:endParaRPr>
          </a:p>
          <a:p>
            <a:pPr indent="0" lvl="0" marL="0" rtl="0" algn="l">
              <a:spcBef>
                <a:spcPts val="0"/>
              </a:spcBef>
              <a:spcAft>
                <a:spcPts val="0"/>
              </a:spcAft>
              <a:buNone/>
            </a:pPr>
            <a:r>
              <a:t/>
            </a:r>
            <a:endParaRPr sz="1500">
              <a:latin typeface="Poppins"/>
              <a:ea typeface="Poppins"/>
              <a:cs typeface="Poppins"/>
              <a:sym typeface="Poppins"/>
            </a:endParaRPr>
          </a:p>
          <a:p>
            <a:pPr indent="0" lvl="0" marL="0" rtl="0" algn="l">
              <a:spcBef>
                <a:spcPts val="0"/>
              </a:spcBef>
              <a:spcAft>
                <a:spcPts val="0"/>
              </a:spcAft>
              <a:buNone/>
            </a:pPr>
            <a:r>
              <a:t/>
            </a:r>
            <a:endParaRPr sz="1500">
              <a:latin typeface="Poppins"/>
              <a:ea typeface="Poppins"/>
              <a:cs typeface="Poppins"/>
              <a:sym typeface="Poppins"/>
            </a:endParaRPr>
          </a:p>
          <a:p>
            <a:pPr indent="0" lvl="0" marL="0" rtl="0" algn="l">
              <a:spcBef>
                <a:spcPts val="0"/>
              </a:spcBef>
              <a:spcAft>
                <a:spcPts val="0"/>
              </a:spcAft>
              <a:buNone/>
            </a:pPr>
            <a:r>
              <a:rPr lang="en" sz="1500">
                <a:latin typeface="Poppins"/>
                <a:ea typeface="Poppins"/>
                <a:cs typeface="Poppins"/>
                <a:sym typeface="Poppins"/>
              </a:rPr>
              <a:t>Nos résultats révèlent qu'il n'y a pas de corrélation notable entre le score au NPI et le temps de réponse. Cela suggère que, bien que le narcissisme puisse influencer la perception de soi et les comportements interpersonnels, il ne semble pas avoir d'effet significatif sur la vitesse de réponse aux questions du NPI.</a:t>
            </a:r>
            <a:endParaRPr sz="1500">
              <a:latin typeface="Poppins"/>
              <a:ea typeface="Poppins"/>
              <a:cs typeface="Poppins"/>
              <a:sym typeface="Poppins"/>
            </a:endParaRPr>
          </a:p>
        </p:txBody>
      </p:sp>
      <p:grpSp>
        <p:nvGrpSpPr>
          <p:cNvPr id="800" name="Google Shape;800;p42"/>
          <p:cNvGrpSpPr/>
          <p:nvPr/>
        </p:nvGrpSpPr>
        <p:grpSpPr>
          <a:xfrm>
            <a:off x="5452361" y="802975"/>
            <a:ext cx="3381077" cy="3118201"/>
            <a:chOff x="1774775" y="876600"/>
            <a:chExt cx="4042900" cy="3818050"/>
          </a:xfrm>
        </p:grpSpPr>
        <p:sp>
          <p:nvSpPr>
            <p:cNvPr id="801" name="Google Shape;801;p42"/>
            <p:cNvSpPr/>
            <p:nvPr/>
          </p:nvSpPr>
          <p:spPr>
            <a:xfrm>
              <a:off x="1774775" y="4458625"/>
              <a:ext cx="4042900" cy="23602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2"/>
            <p:cNvSpPr/>
            <p:nvPr/>
          </p:nvSpPr>
          <p:spPr>
            <a:xfrm>
              <a:off x="2836375" y="876600"/>
              <a:ext cx="1376825" cy="1267225"/>
            </a:xfrm>
            <a:custGeom>
              <a:rect b="b" l="l" r="r" t="t"/>
              <a:pathLst>
                <a:path extrusionOk="0" h="50689" w="55073">
                  <a:moveTo>
                    <a:pt x="32348" y="1"/>
                  </a:moveTo>
                  <a:cubicBezTo>
                    <a:pt x="31368" y="1"/>
                    <a:pt x="30403" y="83"/>
                    <a:pt x="29454" y="246"/>
                  </a:cubicBezTo>
                  <a:cubicBezTo>
                    <a:pt x="26352" y="780"/>
                    <a:pt x="23850" y="1914"/>
                    <a:pt x="21882" y="3649"/>
                  </a:cubicBezTo>
                  <a:cubicBezTo>
                    <a:pt x="20915" y="4583"/>
                    <a:pt x="20348" y="5850"/>
                    <a:pt x="20348" y="7184"/>
                  </a:cubicBezTo>
                  <a:cubicBezTo>
                    <a:pt x="20214" y="8652"/>
                    <a:pt x="20715" y="10087"/>
                    <a:pt x="21716" y="11154"/>
                  </a:cubicBezTo>
                  <a:cubicBezTo>
                    <a:pt x="22727" y="12283"/>
                    <a:pt x="23944" y="12844"/>
                    <a:pt x="25358" y="12844"/>
                  </a:cubicBezTo>
                  <a:cubicBezTo>
                    <a:pt x="26368" y="12844"/>
                    <a:pt x="27478" y="12558"/>
                    <a:pt x="28687" y="11988"/>
                  </a:cubicBezTo>
                  <a:cubicBezTo>
                    <a:pt x="31480" y="10786"/>
                    <a:pt x="33926" y="10185"/>
                    <a:pt x="35962" y="10185"/>
                  </a:cubicBezTo>
                  <a:cubicBezTo>
                    <a:pt x="36017" y="10185"/>
                    <a:pt x="36071" y="10186"/>
                    <a:pt x="36126" y="10187"/>
                  </a:cubicBezTo>
                  <a:cubicBezTo>
                    <a:pt x="38194" y="10253"/>
                    <a:pt x="40262" y="11387"/>
                    <a:pt x="42264" y="13622"/>
                  </a:cubicBezTo>
                  <a:cubicBezTo>
                    <a:pt x="43965" y="15524"/>
                    <a:pt x="44799" y="17592"/>
                    <a:pt x="44765" y="19827"/>
                  </a:cubicBezTo>
                  <a:cubicBezTo>
                    <a:pt x="44765" y="21928"/>
                    <a:pt x="43865" y="23963"/>
                    <a:pt x="42264" y="25331"/>
                  </a:cubicBezTo>
                  <a:cubicBezTo>
                    <a:pt x="41463" y="26065"/>
                    <a:pt x="40462" y="26598"/>
                    <a:pt x="39395" y="26832"/>
                  </a:cubicBezTo>
                  <a:cubicBezTo>
                    <a:pt x="38545" y="27018"/>
                    <a:pt x="37675" y="27119"/>
                    <a:pt x="36817" y="27119"/>
                  </a:cubicBezTo>
                  <a:cubicBezTo>
                    <a:pt x="36596" y="27119"/>
                    <a:pt x="36377" y="27112"/>
                    <a:pt x="36159" y="27099"/>
                  </a:cubicBezTo>
                  <a:cubicBezTo>
                    <a:pt x="35058" y="27032"/>
                    <a:pt x="33357" y="26865"/>
                    <a:pt x="31022" y="26598"/>
                  </a:cubicBezTo>
                  <a:cubicBezTo>
                    <a:pt x="28854" y="26298"/>
                    <a:pt x="26686" y="26098"/>
                    <a:pt x="24484" y="26031"/>
                  </a:cubicBezTo>
                  <a:cubicBezTo>
                    <a:pt x="24398" y="26030"/>
                    <a:pt x="24312" y="26029"/>
                    <a:pt x="24226" y="26029"/>
                  </a:cubicBezTo>
                  <a:cubicBezTo>
                    <a:pt x="20450" y="26029"/>
                    <a:pt x="16850" y="27458"/>
                    <a:pt x="14143" y="30067"/>
                  </a:cubicBezTo>
                  <a:cubicBezTo>
                    <a:pt x="12776" y="31302"/>
                    <a:pt x="12042" y="32569"/>
                    <a:pt x="12009" y="33904"/>
                  </a:cubicBezTo>
                  <a:cubicBezTo>
                    <a:pt x="11975" y="35238"/>
                    <a:pt x="12442" y="36539"/>
                    <a:pt x="13376" y="37539"/>
                  </a:cubicBezTo>
                  <a:cubicBezTo>
                    <a:pt x="14407" y="38704"/>
                    <a:pt x="15559" y="39290"/>
                    <a:pt x="16817" y="39290"/>
                  </a:cubicBezTo>
                  <a:cubicBezTo>
                    <a:pt x="17758" y="39290"/>
                    <a:pt x="18759" y="38963"/>
                    <a:pt x="19814" y="38307"/>
                  </a:cubicBezTo>
                  <a:cubicBezTo>
                    <a:pt x="21015" y="37640"/>
                    <a:pt x="21849" y="37206"/>
                    <a:pt x="22349" y="36939"/>
                  </a:cubicBezTo>
                  <a:cubicBezTo>
                    <a:pt x="22883" y="36706"/>
                    <a:pt x="23417" y="36505"/>
                    <a:pt x="23984" y="36339"/>
                  </a:cubicBezTo>
                  <a:cubicBezTo>
                    <a:pt x="24684" y="36172"/>
                    <a:pt x="25385" y="36105"/>
                    <a:pt x="26119" y="36105"/>
                  </a:cubicBezTo>
                  <a:cubicBezTo>
                    <a:pt x="27186" y="36105"/>
                    <a:pt x="28220" y="36172"/>
                    <a:pt x="29288" y="36272"/>
                  </a:cubicBezTo>
                  <a:cubicBezTo>
                    <a:pt x="33757" y="36772"/>
                    <a:pt x="36893" y="37106"/>
                    <a:pt x="38728" y="37206"/>
                  </a:cubicBezTo>
                  <a:cubicBezTo>
                    <a:pt x="39120" y="37233"/>
                    <a:pt x="39511" y="37247"/>
                    <a:pt x="39901" y="37247"/>
                  </a:cubicBezTo>
                  <a:cubicBezTo>
                    <a:pt x="41400" y="37247"/>
                    <a:pt x="42883" y="37050"/>
                    <a:pt x="44365" y="36706"/>
                  </a:cubicBezTo>
                  <a:cubicBezTo>
                    <a:pt x="46400" y="36172"/>
                    <a:pt x="48301" y="35138"/>
                    <a:pt x="49836" y="33670"/>
                  </a:cubicBezTo>
                  <a:cubicBezTo>
                    <a:pt x="52037" y="31735"/>
                    <a:pt x="53572" y="29200"/>
                    <a:pt x="54305" y="26398"/>
                  </a:cubicBezTo>
                  <a:cubicBezTo>
                    <a:pt x="55073" y="23329"/>
                    <a:pt x="55006" y="20160"/>
                    <a:pt x="54072" y="17158"/>
                  </a:cubicBezTo>
                  <a:cubicBezTo>
                    <a:pt x="53138" y="13923"/>
                    <a:pt x="51337" y="10820"/>
                    <a:pt x="48701" y="7852"/>
                  </a:cubicBezTo>
                  <a:cubicBezTo>
                    <a:pt x="45833" y="4683"/>
                    <a:pt x="42697" y="2481"/>
                    <a:pt x="39261" y="1280"/>
                  </a:cubicBezTo>
                  <a:cubicBezTo>
                    <a:pt x="36877" y="424"/>
                    <a:pt x="34572" y="1"/>
                    <a:pt x="32348" y="1"/>
                  </a:cubicBezTo>
                  <a:close/>
                  <a:moveTo>
                    <a:pt x="6113" y="38253"/>
                  </a:moveTo>
                  <a:cubicBezTo>
                    <a:pt x="4652" y="38253"/>
                    <a:pt x="3248" y="38788"/>
                    <a:pt x="2168" y="39808"/>
                  </a:cubicBezTo>
                  <a:cubicBezTo>
                    <a:pt x="734" y="41109"/>
                    <a:pt x="0" y="42576"/>
                    <a:pt x="33" y="44211"/>
                  </a:cubicBezTo>
                  <a:cubicBezTo>
                    <a:pt x="33" y="45812"/>
                    <a:pt x="634" y="47380"/>
                    <a:pt x="1735" y="48547"/>
                  </a:cubicBezTo>
                  <a:cubicBezTo>
                    <a:pt x="2769" y="49748"/>
                    <a:pt x="4236" y="50482"/>
                    <a:pt x="5804" y="50649"/>
                  </a:cubicBezTo>
                  <a:cubicBezTo>
                    <a:pt x="6019" y="50675"/>
                    <a:pt x="6231" y="50688"/>
                    <a:pt x="6442" y="50688"/>
                  </a:cubicBezTo>
                  <a:cubicBezTo>
                    <a:pt x="7840" y="50688"/>
                    <a:pt x="9161" y="50116"/>
                    <a:pt x="10407" y="49014"/>
                  </a:cubicBezTo>
                  <a:cubicBezTo>
                    <a:pt x="12976" y="46779"/>
                    <a:pt x="13176" y="42877"/>
                    <a:pt x="10874" y="40375"/>
                  </a:cubicBezTo>
                  <a:cubicBezTo>
                    <a:pt x="9807" y="39141"/>
                    <a:pt x="8273" y="38340"/>
                    <a:pt x="6605" y="38273"/>
                  </a:cubicBezTo>
                  <a:cubicBezTo>
                    <a:pt x="6440" y="38260"/>
                    <a:pt x="6277" y="38253"/>
                    <a:pt x="6113" y="38253"/>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2"/>
            <p:cNvSpPr/>
            <p:nvPr/>
          </p:nvSpPr>
          <p:spPr>
            <a:xfrm>
              <a:off x="4287400" y="1532125"/>
              <a:ext cx="561250" cy="799825"/>
            </a:xfrm>
            <a:custGeom>
              <a:rect b="b" l="l" r="r" t="t"/>
              <a:pathLst>
                <a:path extrusionOk="0" h="31993" w="22450">
                  <a:moveTo>
                    <a:pt x="10233" y="0"/>
                  </a:moveTo>
                  <a:cubicBezTo>
                    <a:pt x="9780" y="0"/>
                    <a:pt x="9326" y="26"/>
                    <a:pt x="8873" y="77"/>
                  </a:cubicBezTo>
                  <a:cubicBezTo>
                    <a:pt x="7106" y="244"/>
                    <a:pt x="5404" y="911"/>
                    <a:pt x="3937" y="1945"/>
                  </a:cubicBezTo>
                  <a:cubicBezTo>
                    <a:pt x="2702" y="2812"/>
                    <a:pt x="1735" y="3980"/>
                    <a:pt x="1135" y="5381"/>
                  </a:cubicBezTo>
                  <a:cubicBezTo>
                    <a:pt x="901" y="6048"/>
                    <a:pt x="934" y="6782"/>
                    <a:pt x="1268" y="7416"/>
                  </a:cubicBezTo>
                  <a:cubicBezTo>
                    <a:pt x="1535" y="8150"/>
                    <a:pt x="2135" y="8717"/>
                    <a:pt x="2869" y="8983"/>
                  </a:cubicBezTo>
                  <a:cubicBezTo>
                    <a:pt x="3239" y="9135"/>
                    <a:pt x="3598" y="9211"/>
                    <a:pt x="3948" y="9211"/>
                  </a:cubicBezTo>
                  <a:cubicBezTo>
                    <a:pt x="4829" y="9211"/>
                    <a:pt x="5651" y="8728"/>
                    <a:pt x="6438" y="7749"/>
                  </a:cubicBezTo>
                  <a:cubicBezTo>
                    <a:pt x="7272" y="6648"/>
                    <a:pt x="8340" y="5748"/>
                    <a:pt x="9541" y="5114"/>
                  </a:cubicBezTo>
                  <a:cubicBezTo>
                    <a:pt x="9994" y="4903"/>
                    <a:pt x="10502" y="4794"/>
                    <a:pt x="11062" y="4794"/>
                  </a:cubicBezTo>
                  <a:cubicBezTo>
                    <a:pt x="11738" y="4794"/>
                    <a:pt x="12489" y="4952"/>
                    <a:pt x="13310" y="5281"/>
                  </a:cubicBezTo>
                  <a:cubicBezTo>
                    <a:pt x="14444" y="5681"/>
                    <a:pt x="15411" y="6515"/>
                    <a:pt x="15979" y="7616"/>
                  </a:cubicBezTo>
                  <a:cubicBezTo>
                    <a:pt x="16479" y="8650"/>
                    <a:pt x="16546" y="9817"/>
                    <a:pt x="16112" y="10851"/>
                  </a:cubicBezTo>
                  <a:cubicBezTo>
                    <a:pt x="15878" y="11419"/>
                    <a:pt x="15545" y="11886"/>
                    <a:pt x="15078" y="12252"/>
                  </a:cubicBezTo>
                  <a:cubicBezTo>
                    <a:pt x="14644" y="12619"/>
                    <a:pt x="14144" y="12953"/>
                    <a:pt x="13610" y="13186"/>
                  </a:cubicBezTo>
                  <a:cubicBezTo>
                    <a:pt x="13043" y="13420"/>
                    <a:pt x="12209" y="13754"/>
                    <a:pt x="11042" y="14154"/>
                  </a:cubicBezTo>
                  <a:cubicBezTo>
                    <a:pt x="9908" y="14554"/>
                    <a:pt x="8840" y="14988"/>
                    <a:pt x="7773" y="15488"/>
                  </a:cubicBezTo>
                  <a:cubicBezTo>
                    <a:pt x="5905" y="16355"/>
                    <a:pt x="4470" y="17957"/>
                    <a:pt x="3770" y="19891"/>
                  </a:cubicBezTo>
                  <a:cubicBezTo>
                    <a:pt x="3403" y="20625"/>
                    <a:pt x="3370" y="21492"/>
                    <a:pt x="3670" y="22260"/>
                  </a:cubicBezTo>
                  <a:cubicBezTo>
                    <a:pt x="3970" y="22893"/>
                    <a:pt x="4537" y="23394"/>
                    <a:pt x="5204" y="23661"/>
                  </a:cubicBezTo>
                  <a:cubicBezTo>
                    <a:pt x="5587" y="23814"/>
                    <a:pt x="5951" y="23890"/>
                    <a:pt x="6295" y="23890"/>
                  </a:cubicBezTo>
                  <a:cubicBezTo>
                    <a:pt x="7149" y="23890"/>
                    <a:pt x="7879" y="23420"/>
                    <a:pt x="8473" y="22493"/>
                  </a:cubicBezTo>
                  <a:cubicBezTo>
                    <a:pt x="8873" y="21893"/>
                    <a:pt x="9174" y="21459"/>
                    <a:pt x="9374" y="21226"/>
                  </a:cubicBezTo>
                  <a:cubicBezTo>
                    <a:pt x="9541" y="20992"/>
                    <a:pt x="9774" y="20759"/>
                    <a:pt x="10008" y="20558"/>
                  </a:cubicBezTo>
                  <a:cubicBezTo>
                    <a:pt x="10274" y="20325"/>
                    <a:pt x="10608" y="20091"/>
                    <a:pt x="10975" y="19925"/>
                  </a:cubicBezTo>
                  <a:cubicBezTo>
                    <a:pt x="11475" y="19658"/>
                    <a:pt x="11976" y="19458"/>
                    <a:pt x="12509" y="19258"/>
                  </a:cubicBezTo>
                  <a:cubicBezTo>
                    <a:pt x="14778" y="18424"/>
                    <a:pt x="16379" y="17823"/>
                    <a:pt x="17279" y="17423"/>
                  </a:cubicBezTo>
                  <a:cubicBezTo>
                    <a:pt x="18213" y="17023"/>
                    <a:pt x="19081" y="16489"/>
                    <a:pt x="19848" y="15822"/>
                  </a:cubicBezTo>
                  <a:cubicBezTo>
                    <a:pt x="20682" y="15088"/>
                    <a:pt x="21349" y="14120"/>
                    <a:pt x="21749" y="13053"/>
                  </a:cubicBezTo>
                  <a:cubicBezTo>
                    <a:pt x="22316" y="11585"/>
                    <a:pt x="22450" y="10018"/>
                    <a:pt x="22116" y="8483"/>
                  </a:cubicBezTo>
                  <a:cubicBezTo>
                    <a:pt x="21749" y="6815"/>
                    <a:pt x="20949" y="5314"/>
                    <a:pt x="19781" y="4113"/>
                  </a:cubicBezTo>
                  <a:cubicBezTo>
                    <a:pt x="18447" y="2712"/>
                    <a:pt x="16812" y="1645"/>
                    <a:pt x="14978" y="978"/>
                  </a:cubicBezTo>
                  <a:cubicBezTo>
                    <a:pt x="13466" y="326"/>
                    <a:pt x="11853" y="0"/>
                    <a:pt x="10233" y="0"/>
                  </a:cubicBezTo>
                  <a:close/>
                  <a:moveTo>
                    <a:pt x="3403" y="25387"/>
                  </a:moveTo>
                  <a:cubicBezTo>
                    <a:pt x="2969" y="25387"/>
                    <a:pt x="2536" y="25479"/>
                    <a:pt x="2135" y="25662"/>
                  </a:cubicBezTo>
                  <a:cubicBezTo>
                    <a:pt x="1301" y="25996"/>
                    <a:pt x="668" y="26629"/>
                    <a:pt x="367" y="27463"/>
                  </a:cubicBezTo>
                  <a:cubicBezTo>
                    <a:pt x="0" y="28297"/>
                    <a:pt x="0" y="29265"/>
                    <a:pt x="434" y="30065"/>
                  </a:cubicBezTo>
                  <a:cubicBezTo>
                    <a:pt x="801" y="30832"/>
                    <a:pt x="1468" y="31433"/>
                    <a:pt x="2269" y="31733"/>
                  </a:cubicBezTo>
                  <a:cubicBezTo>
                    <a:pt x="2691" y="31909"/>
                    <a:pt x="3133" y="31992"/>
                    <a:pt x="3568" y="31992"/>
                  </a:cubicBezTo>
                  <a:cubicBezTo>
                    <a:pt x="3957" y="31992"/>
                    <a:pt x="4342" y="31926"/>
                    <a:pt x="4704" y="31800"/>
                  </a:cubicBezTo>
                  <a:cubicBezTo>
                    <a:pt x="5571" y="31466"/>
                    <a:pt x="6238" y="30766"/>
                    <a:pt x="6538" y="29898"/>
                  </a:cubicBezTo>
                  <a:cubicBezTo>
                    <a:pt x="7206" y="28231"/>
                    <a:pt x="6372" y="26296"/>
                    <a:pt x="4670" y="25662"/>
                  </a:cubicBezTo>
                  <a:cubicBezTo>
                    <a:pt x="4270" y="25479"/>
                    <a:pt x="3837" y="25387"/>
                    <a:pt x="3403" y="25387"/>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2"/>
            <p:cNvSpPr/>
            <p:nvPr/>
          </p:nvSpPr>
          <p:spPr>
            <a:xfrm>
              <a:off x="5002075" y="1417500"/>
              <a:ext cx="293575" cy="358075"/>
            </a:xfrm>
            <a:custGeom>
              <a:rect b="b" l="l" r="r" t="t"/>
              <a:pathLst>
                <a:path extrusionOk="0" h="14323" w="11743">
                  <a:moveTo>
                    <a:pt x="5715" y="1"/>
                  </a:moveTo>
                  <a:cubicBezTo>
                    <a:pt x="5488" y="1"/>
                    <a:pt x="5261" y="20"/>
                    <a:pt x="5037" y="59"/>
                  </a:cubicBezTo>
                  <a:cubicBezTo>
                    <a:pt x="4137" y="192"/>
                    <a:pt x="3303" y="526"/>
                    <a:pt x="2569" y="1060"/>
                  </a:cubicBezTo>
                  <a:cubicBezTo>
                    <a:pt x="1735" y="1593"/>
                    <a:pt x="1068" y="2294"/>
                    <a:pt x="601" y="3161"/>
                  </a:cubicBezTo>
                  <a:cubicBezTo>
                    <a:pt x="201" y="3862"/>
                    <a:pt x="1" y="4695"/>
                    <a:pt x="34" y="5529"/>
                  </a:cubicBezTo>
                  <a:cubicBezTo>
                    <a:pt x="34" y="6230"/>
                    <a:pt x="234" y="6930"/>
                    <a:pt x="601" y="7531"/>
                  </a:cubicBezTo>
                  <a:cubicBezTo>
                    <a:pt x="801" y="7798"/>
                    <a:pt x="1101" y="7964"/>
                    <a:pt x="1435" y="8031"/>
                  </a:cubicBezTo>
                  <a:cubicBezTo>
                    <a:pt x="1527" y="8048"/>
                    <a:pt x="1618" y="8056"/>
                    <a:pt x="1709" y="8056"/>
                  </a:cubicBezTo>
                  <a:cubicBezTo>
                    <a:pt x="1981" y="8056"/>
                    <a:pt x="2244" y="7981"/>
                    <a:pt x="2469" y="7831"/>
                  </a:cubicBezTo>
                  <a:cubicBezTo>
                    <a:pt x="3003" y="7464"/>
                    <a:pt x="3136" y="6897"/>
                    <a:pt x="2903" y="6130"/>
                  </a:cubicBezTo>
                  <a:cubicBezTo>
                    <a:pt x="2702" y="5496"/>
                    <a:pt x="2636" y="4862"/>
                    <a:pt x="2736" y="4228"/>
                  </a:cubicBezTo>
                  <a:cubicBezTo>
                    <a:pt x="2869" y="3628"/>
                    <a:pt x="3236" y="3128"/>
                    <a:pt x="3770" y="2827"/>
                  </a:cubicBezTo>
                  <a:cubicBezTo>
                    <a:pt x="4146" y="2559"/>
                    <a:pt x="4609" y="2398"/>
                    <a:pt x="5071" y="2398"/>
                  </a:cubicBezTo>
                  <a:cubicBezTo>
                    <a:pt x="5182" y="2398"/>
                    <a:pt x="5294" y="2408"/>
                    <a:pt x="5404" y="2427"/>
                  </a:cubicBezTo>
                  <a:cubicBezTo>
                    <a:pt x="5938" y="2494"/>
                    <a:pt x="6372" y="2794"/>
                    <a:pt x="6672" y="3228"/>
                  </a:cubicBezTo>
                  <a:cubicBezTo>
                    <a:pt x="6839" y="3461"/>
                    <a:pt x="6939" y="3695"/>
                    <a:pt x="6939" y="3995"/>
                  </a:cubicBezTo>
                  <a:cubicBezTo>
                    <a:pt x="6972" y="4262"/>
                    <a:pt x="6939" y="4529"/>
                    <a:pt x="6905" y="4829"/>
                  </a:cubicBezTo>
                  <a:cubicBezTo>
                    <a:pt x="6839" y="5096"/>
                    <a:pt x="6739" y="5496"/>
                    <a:pt x="6605" y="6063"/>
                  </a:cubicBezTo>
                  <a:cubicBezTo>
                    <a:pt x="6438" y="6597"/>
                    <a:pt x="6338" y="7131"/>
                    <a:pt x="6238" y="7664"/>
                  </a:cubicBezTo>
                  <a:cubicBezTo>
                    <a:pt x="6172" y="8098"/>
                    <a:pt x="6172" y="8532"/>
                    <a:pt x="6272" y="8965"/>
                  </a:cubicBezTo>
                  <a:cubicBezTo>
                    <a:pt x="6372" y="9466"/>
                    <a:pt x="6572" y="9933"/>
                    <a:pt x="6872" y="10366"/>
                  </a:cubicBezTo>
                  <a:cubicBezTo>
                    <a:pt x="7072" y="10700"/>
                    <a:pt x="7372" y="10933"/>
                    <a:pt x="7773" y="11033"/>
                  </a:cubicBezTo>
                  <a:cubicBezTo>
                    <a:pt x="7821" y="11039"/>
                    <a:pt x="7871" y="11042"/>
                    <a:pt x="7921" y="11042"/>
                  </a:cubicBezTo>
                  <a:cubicBezTo>
                    <a:pt x="8180" y="11042"/>
                    <a:pt x="8455" y="10968"/>
                    <a:pt x="8707" y="10800"/>
                  </a:cubicBezTo>
                  <a:cubicBezTo>
                    <a:pt x="9240" y="10500"/>
                    <a:pt x="9441" y="9799"/>
                    <a:pt x="9107" y="9232"/>
                  </a:cubicBezTo>
                  <a:cubicBezTo>
                    <a:pt x="8974" y="8932"/>
                    <a:pt x="8907" y="8698"/>
                    <a:pt x="8874" y="8565"/>
                  </a:cubicBezTo>
                  <a:cubicBezTo>
                    <a:pt x="8773" y="8265"/>
                    <a:pt x="8740" y="7931"/>
                    <a:pt x="8773" y="7598"/>
                  </a:cubicBezTo>
                  <a:cubicBezTo>
                    <a:pt x="8807" y="7364"/>
                    <a:pt x="8874" y="7097"/>
                    <a:pt x="8940" y="6830"/>
                  </a:cubicBezTo>
                  <a:cubicBezTo>
                    <a:pt x="9207" y="5763"/>
                    <a:pt x="9407" y="4996"/>
                    <a:pt x="9507" y="4529"/>
                  </a:cubicBezTo>
                  <a:cubicBezTo>
                    <a:pt x="9574" y="4062"/>
                    <a:pt x="9607" y="3595"/>
                    <a:pt x="9574" y="3128"/>
                  </a:cubicBezTo>
                  <a:cubicBezTo>
                    <a:pt x="9507" y="2594"/>
                    <a:pt x="9307" y="2094"/>
                    <a:pt x="9007" y="1660"/>
                  </a:cubicBezTo>
                  <a:cubicBezTo>
                    <a:pt x="8607" y="1060"/>
                    <a:pt x="8006" y="593"/>
                    <a:pt x="7339" y="326"/>
                  </a:cubicBezTo>
                  <a:cubicBezTo>
                    <a:pt x="6819" y="113"/>
                    <a:pt x="6266" y="1"/>
                    <a:pt x="5715" y="1"/>
                  </a:cubicBezTo>
                  <a:close/>
                  <a:moveTo>
                    <a:pt x="10129" y="11228"/>
                  </a:moveTo>
                  <a:cubicBezTo>
                    <a:pt x="9836" y="11228"/>
                    <a:pt x="9554" y="11328"/>
                    <a:pt x="9307" y="11500"/>
                  </a:cubicBezTo>
                  <a:cubicBezTo>
                    <a:pt x="8940" y="11734"/>
                    <a:pt x="8707" y="12067"/>
                    <a:pt x="8607" y="12501"/>
                  </a:cubicBezTo>
                  <a:cubicBezTo>
                    <a:pt x="8540" y="12868"/>
                    <a:pt x="8607" y="13302"/>
                    <a:pt x="8840" y="13635"/>
                  </a:cubicBezTo>
                  <a:cubicBezTo>
                    <a:pt x="9074" y="14002"/>
                    <a:pt x="9441" y="14269"/>
                    <a:pt x="9874" y="14302"/>
                  </a:cubicBezTo>
                  <a:cubicBezTo>
                    <a:pt x="9956" y="14316"/>
                    <a:pt x="10038" y="14323"/>
                    <a:pt x="10119" y="14323"/>
                  </a:cubicBezTo>
                  <a:cubicBezTo>
                    <a:pt x="10435" y="14323"/>
                    <a:pt x="10743" y="14221"/>
                    <a:pt x="11008" y="14035"/>
                  </a:cubicBezTo>
                  <a:cubicBezTo>
                    <a:pt x="11342" y="13835"/>
                    <a:pt x="11575" y="13502"/>
                    <a:pt x="11642" y="13101"/>
                  </a:cubicBezTo>
                  <a:cubicBezTo>
                    <a:pt x="11742" y="12701"/>
                    <a:pt x="11676" y="12268"/>
                    <a:pt x="11409" y="11934"/>
                  </a:cubicBezTo>
                  <a:cubicBezTo>
                    <a:pt x="11175" y="11567"/>
                    <a:pt x="10842" y="11334"/>
                    <a:pt x="10441" y="11267"/>
                  </a:cubicBezTo>
                  <a:cubicBezTo>
                    <a:pt x="10337" y="11241"/>
                    <a:pt x="10232" y="11228"/>
                    <a:pt x="10129" y="11228"/>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2"/>
            <p:cNvSpPr/>
            <p:nvPr/>
          </p:nvSpPr>
          <p:spPr>
            <a:xfrm>
              <a:off x="3048175" y="4307700"/>
              <a:ext cx="125950" cy="200150"/>
            </a:xfrm>
            <a:custGeom>
              <a:rect b="b" l="l" r="r" t="t"/>
              <a:pathLst>
                <a:path extrusionOk="0" h="8006" w="5038">
                  <a:moveTo>
                    <a:pt x="1869" y="0"/>
                  </a:moveTo>
                  <a:lnTo>
                    <a:pt x="1" y="7205"/>
                  </a:lnTo>
                  <a:lnTo>
                    <a:pt x="3136" y="8006"/>
                  </a:lnTo>
                  <a:lnTo>
                    <a:pt x="5038" y="801"/>
                  </a:lnTo>
                  <a:lnTo>
                    <a:pt x="1869"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2"/>
            <p:cNvSpPr/>
            <p:nvPr/>
          </p:nvSpPr>
          <p:spPr>
            <a:xfrm>
              <a:off x="2872250" y="4465725"/>
              <a:ext cx="267700" cy="113750"/>
            </a:xfrm>
            <a:custGeom>
              <a:rect b="b" l="l" r="r" t="t"/>
              <a:pathLst>
                <a:path extrusionOk="0" h="4550" w="10708">
                  <a:moveTo>
                    <a:pt x="6687" y="0"/>
                  </a:moveTo>
                  <a:cubicBezTo>
                    <a:pt x="6579" y="0"/>
                    <a:pt x="6471" y="17"/>
                    <a:pt x="6371" y="50"/>
                  </a:cubicBezTo>
                  <a:cubicBezTo>
                    <a:pt x="5617" y="324"/>
                    <a:pt x="4645" y="520"/>
                    <a:pt x="3250" y="520"/>
                  </a:cubicBezTo>
                  <a:cubicBezTo>
                    <a:pt x="2608" y="520"/>
                    <a:pt x="1875" y="479"/>
                    <a:pt x="1033" y="384"/>
                  </a:cubicBezTo>
                  <a:cubicBezTo>
                    <a:pt x="1019" y="382"/>
                    <a:pt x="1004" y="381"/>
                    <a:pt x="989" y="381"/>
                  </a:cubicBezTo>
                  <a:cubicBezTo>
                    <a:pt x="441" y="381"/>
                    <a:pt x="1" y="1563"/>
                    <a:pt x="1300" y="1985"/>
                  </a:cubicBezTo>
                  <a:cubicBezTo>
                    <a:pt x="2601" y="2385"/>
                    <a:pt x="4903" y="3086"/>
                    <a:pt x="5870" y="3386"/>
                  </a:cubicBezTo>
                  <a:cubicBezTo>
                    <a:pt x="7438" y="3887"/>
                    <a:pt x="8005" y="4120"/>
                    <a:pt x="9206" y="4520"/>
                  </a:cubicBezTo>
                  <a:cubicBezTo>
                    <a:pt x="9265" y="4540"/>
                    <a:pt x="9326" y="4549"/>
                    <a:pt x="9385" y="4549"/>
                  </a:cubicBezTo>
                  <a:cubicBezTo>
                    <a:pt x="9629" y="4549"/>
                    <a:pt x="9859" y="4394"/>
                    <a:pt x="9940" y="4153"/>
                  </a:cubicBezTo>
                  <a:lnTo>
                    <a:pt x="10674" y="1451"/>
                  </a:lnTo>
                  <a:cubicBezTo>
                    <a:pt x="10707" y="1318"/>
                    <a:pt x="10640" y="1185"/>
                    <a:pt x="10507" y="1151"/>
                  </a:cubicBezTo>
                  <a:lnTo>
                    <a:pt x="7004" y="50"/>
                  </a:lnTo>
                  <a:cubicBezTo>
                    <a:pt x="6904" y="17"/>
                    <a:pt x="6796" y="0"/>
                    <a:pt x="66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2"/>
            <p:cNvSpPr/>
            <p:nvPr/>
          </p:nvSpPr>
          <p:spPr>
            <a:xfrm>
              <a:off x="3070700" y="4307700"/>
              <a:ext cx="103425" cy="113425"/>
            </a:xfrm>
            <a:custGeom>
              <a:rect b="b" l="l" r="r" t="t"/>
              <a:pathLst>
                <a:path extrusionOk="0" h="4537" w="4137">
                  <a:moveTo>
                    <a:pt x="968" y="0"/>
                  </a:moveTo>
                  <a:lnTo>
                    <a:pt x="0" y="3703"/>
                  </a:lnTo>
                  <a:lnTo>
                    <a:pt x="3169" y="4537"/>
                  </a:lnTo>
                  <a:lnTo>
                    <a:pt x="4137" y="801"/>
                  </a:lnTo>
                  <a:lnTo>
                    <a:pt x="9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2"/>
            <p:cNvSpPr/>
            <p:nvPr/>
          </p:nvSpPr>
          <p:spPr>
            <a:xfrm>
              <a:off x="3056525" y="2484725"/>
              <a:ext cx="610450" cy="1908050"/>
            </a:xfrm>
            <a:custGeom>
              <a:rect b="b" l="l" r="r" t="t"/>
              <a:pathLst>
                <a:path extrusionOk="0" h="76322" w="24418">
                  <a:moveTo>
                    <a:pt x="12643" y="0"/>
                  </a:moveTo>
                  <a:cubicBezTo>
                    <a:pt x="12643" y="0"/>
                    <a:pt x="6872" y="27420"/>
                    <a:pt x="5337" y="36393"/>
                  </a:cubicBezTo>
                  <a:cubicBezTo>
                    <a:pt x="3670" y="46233"/>
                    <a:pt x="0" y="74387"/>
                    <a:pt x="0" y="74387"/>
                  </a:cubicBezTo>
                  <a:lnTo>
                    <a:pt x="5371" y="76322"/>
                  </a:lnTo>
                  <a:cubicBezTo>
                    <a:pt x="5371" y="76322"/>
                    <a:pt x="13743" y="46500"/>
                    <a:pt x="15011" y="37027"/>
                  </a:cubicBezTo>
                  <a:cubicBezTo>
                    <a:pt x="17680" y="27787"/>
                    <a:pt x="24418" y="0"/>
                    <a:pt x="24418"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2"/>
            <p:cNvSpPr/>
            <p:nvPr/>
          </p:nvSpPr>
          <p:spPr>
            <a:xfrm>
              <a:off x="3494325" y="2667550"/>
              <a:ext cx="117625" cy="480175"/>
            </a:xfrm>
            <a:custGeom>
              <a:rect b="b" l="l" r="r" t="t"/>
              <a:pathLst>
                <a:path extrusionOk="0" h="19207" w="4705">
                  <a:moveTo>
                    <a:pt x="3747" y="0"/>
                  </a:moveTo>
                  <a:cubicBezTo>
                    <a:pt x="3432" y="0"/>
                    <a:pt x="3040" y="443"/>
                    <a:pt x="2536" y="1660"/>
                  </a:cubicBezTo>
                  <a:cubicBezTo>
                    <a:pt x="668" y="6130"/>
                    <a:pt x="1" y="14336"/>
                    <a:pt x="301" y="19206"/>
                  </a:cubicBezTo>
                  <a:cubicBezTo>
                    <a:pt x="1802" y="13436"/>
                    <a:pt x="3437" y="6831"/>
                    <a:pt x="4704" y="1660"/>
                  </a:cubicBezTo>
                  <a:cubicBezTo>
                    <a:pt x="4472" y="847"/>
                    <a:pt x="4183" y="0"/>
                    <a:pt x="37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2"/>
            <p:cNvSpPr/>
            <p:nvPr/>
          </p:nvSpPr>
          <p:spPr>
            <a:xfrm>
              <a:off x="3044000" y="4306850"/>
              <a:ext cx="176825" cy="101775"/>
            </a:xfrm>
            <a:custGeom>
              <a:rect b="b" l="l" r="r" t="t"/>
              <a:pathLst>
                <a:path extrusionOk="0" h="4071" w="7073">
                  <a:moveTo>
                    <a:pt x="234" y="1"/>
                  </a:moveTo>
                  <a:lnTo>
                    <a:pt x="1" y="2436"/>
                  </a:lnTo>
                  <a:lnTo>
                    <a:pt x="5738" y="4070"/>
                  </a:lnTo>
                  <a:lnTo>
                    <a:pt x="7073" y="1902"/>
                  </a:lnTo>
                  <a:lnTo>
                    <a:pt x="2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2"/>
            <p:cNvSpPr/>
            <p:nvPr/>
          </p:nvSpPr>
          <p:spPr>
            <a:xfrm>
              <a:off x="2999825" y="4448600"/>
              <a:ext cx="39200" cy="26725"/>
            </a:xfrm>
            <a:custGeom>
              <a:rect b="b" l="l" r="r" t="t"/>
              <a:pathLst>
                <a:path extrusionOk="0" h="1069" w="1568">
                  <a:moveTo>
                    <a:pt x="367" y="135"/>
                  </a:moveTo>
                  <a:cubicBezTo>
                    <a:pt x="600" y="135"/>
                    <a:pt x="1034" y="569"/>
                    <a:pt x="1301" y="902"/>
                  </a:cubicBezTo>
                  <a:cubicBezTo>
                    <a:pt x="701" y="835"/>
                    <a:pt x="300" y="702"/>
                    <a:pt x="200" y="502"/>
                  </a:cubicBezTo>
                  <a:cubicBezTo>
                    <a:pt x="167" y="402"/>
                    <a:pt x="167" y="302"/>
                    <a:pt x="234" y="235"/>
                  </a:cubicBezTo>
                  <a:cubicBezTo>
                    <a:pt x="267" y="168"/>
                    <a:pt x="300" y="135"/>
                    <a:pt x="367" y="135"/>
                  </a:cubicBezTo>
                  <a:close/>
                  <a:moveTo>
                    <a:pt x="392" y="1"/>
                  </a:moveTo>
                  <a:cubicBezTo>
                    <a:pt x="383" y="1"/>
                    <a:pt x="375" y="1"/>
                    <a:pt x="367" y="2"/>
                  </a:cubicBezTo>
                  <a:cubicBezTo>
                    <a:pt x="267" y="2"/>
                    <a:pt x="167" y="68"/>
                    <a:pt x="100" y="135"/>
                  </a:cubicBezTo>
                  <a:cubicBezTo>
                    <a:pt x="33" y="268"/>
                    <a:pt x="0" y="435"/>
                    <a:pt x="67" y="569"/>
                  </a:cubicBezTo>
                  <a:cubicBezTo>
                    <a:pt x="200" y="735"/>
                    <a:pt x="400" y="869"/>
                    <a:pt x="600" y="902"/>
                  </a:cubicBezTo>
                  <a:cubicBezTo>
                    <a:pt x="901" y="969"/>
                    <a:pt x="1168" y="1036"/>
                    <a:pt x="1468" y="1069"/>
                  </a:cubicBezTo>
                  <a:cubicBezTo>
                    <a:pt x="1501" y="1069"/>
                    <a:pt x="1534" y="1036"/>
                    <a:pt x="1568" y="1036"/>
                  </a:cubicBezTo>
                  <a:cubicBezTo>
                    <a:pt x="1568" y="1002"/>
                    <a:pt x="1568" y="969"/>
                    <a:pt x="1568" y="936"/>
                  </a:cubicBezTo>
                  <a:cubicBezTo>
                    <a:pt x="1470" y="837"/>
                    <a:pt x="826" y="1"/>
                    <a:pt x="392"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2"/>
            <p:cNvSpPr/>
            <p:nvPr/>
          </p:nvSpPr>
          <p:spPr>
            <a:xfrm>
              <a:off x="3023175" y="4436725"/>
              <a:ext cx="25025" cy="38600"/>
            </a:xfrm>
            <a:custGeom>
              <a:rect b="b" l="l" r="r" t="t"/>
              <a:pathLst>
                <a:path extrusionOk="0" h="1544" w="1001">
                  <a:moveTo>
                    <a:pt x="407" y="163"/>
                  </a:moveTo>
                  <a:cubicBezTo>
                    <a:pt x="431" y="163"/>
                    <a:pt x="461" y="167"/>
                    <a:pt x="500" y="176"/>
                  </a:cubicBezTo>
                  <a:lnTo>
                    <a:pt x="534" y="176"/>
                  </a:lnTo>
                  <a:cubicBezTo>
                    <a:pt x="567" y="176"/>
                    <a:pt x="634" y="243"/>
                    <a:pt x="667" y="276"/>
                  </a:cubicBezTo>
                  <a:cubicBezTo>
                    <a:pt x="734" y="643"/>
                    <a:pt x="701" y="977"/>
                    <a:pt x="534" y="1310"/>
                  </a:cubicBezTo>
                  <a:cubicBezTo>
                    <a:pt x="334" y="1010"/>
                    <a:pt x="200" y="410"/>
                    <a:pt x="334" y="210"/>
                  </a:cubicBezTo>
                  <a:cubicBezTo>
                    <a:pt x="334" y="186"/>
                    <a:pt x="350" y="163"/>
                    <a:pt x="407" y="163"/>
                  </a:cubicBezTo>
                  <a:close/>
                  <a:moveTo>
                    <a:pt x="442" y="1"/>
                  </a:moveTo>
                  <a:cubicBezTo>
                    <a:pt x="344" y="1"/>
                    <a:pt x="222" y="61"/>
                    <a:pt x="167" y="143"/>
                  </a:cubicBezTo>
                  <a:cubicBezTo>
                    <a:pt x="0" y="443"/>
                    <a:pt x="234" y="1244"/>
                    <a:pt x="500" y="1511"/>
                  </a:cubicBezTo>
                  <a:cubicBezTo>
                    <a:pt x="500" y="1511"/>
                    <a:pt x="500" y="1511"/>
                    <a:pt x="534" y="1544"/>
                  </a:cubicBezTo>
                  <a:lnTo>
                    <a:pt x="567" y="1544"/>
                  </a:lnTo>
                  <a:cubicBezTo>
                    <a:pt x="600" y="1544"/>
                    <a:pt x="600" y="1511"/>
                    <a:pt x="634" y="1477"/>
                  </a:cubicBezTo>
                  <a:cubicBezTo>
                    <a:pt x="634" y="1444"/>
                    <a:pt x="1001" y="610"/>
                    <a:pt x="801" y="210"/>
                  </a:cubicBezTo>
                  <a:cubicBezTo>
                    <a:pt x="734" y="110"/>
                    <a:pt x="634" y="43"/>
                    <a:pt x="500" y="10"/>
                  </a:cubicBezTo>
                  <a:cubicBezTo>
                    <a:pt x="483" y="4"/>
                    <a:pt x="463" y="1"/>
                    <a:pt x="442"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2"/>
            <p:cNvSpPr/>
            <p:nvPr/>
          </p:nvSpPr>
          <p:spPr>
            <a:xfrm>
              <a:off x="2904975" y="1816650"/>
              <a:ext cx="599475" cy="443775"/>
            </a:xfrm>
            <a:custGeom>
              <a:rect b="b" l="l" r="r" t="t"/>
              <a:pathLst>
                <a:path extrusionOk="0" h="17751" w="23979">
                  <a:moveTo>
                    <a:pt x="21014" y="1"/>
                  </a:moveTo>
                  <a:cubicBezTo>
                    <a:pt x="20223" y="1"/>
                    <a:pt x="19435" y="406"/>
                    <a:pt x="19005" y="1372"/>
                  </a:cubicBezTo>
                  <a:lnTo>
                    <a:pt x="19005" y="1439"/>
                  </a:lnTo>
                  <a:cubicBezTo>
                    <a:pt x="18471" y="2506"/>
                    <a:pt x="17904" y="3673"/>
                    <a:pt x="17337" y="4808"/>
                  </a:cubicBezTo>
                  <a:cubicBezTo>
                    <a:pt x="16737" y="5942"/>
                    <a:pt x="16136" y="7076"/>
                    <a:pt x="15502" y="8143"/>
                  </a:cubicBezTo>
                  <a:cubicBezTo>
                    <a:pt x="14869" y="9211"/>
                    <a:pt x="14201" y="10278"/>
                    <a:pt x="13501" y="11312"/>
                  </a:cubicBezTo>
                  <a:cubicBezTo>
                    <a:pt x="12920" y="12114"/>
                    <a:pt x="12316" y="12917"/>
                    <a:pt x="11671" y="13681"/>
                  </a:cubicBezTo>
                  <a:lnTo>
                    <a:pt x="11533" y="13681"/>
                  </a:lnTo>
                  <a:cubicBezTo>
                    <a:pt x="11099" y="13647"/>
                    <a:pt x="10666" y="13581"/>
                    <a:pt x="10232" y="13481"/>
                  </a:cubicBezTo>
                  <a:cubicBezTo>
                    <a:pt x="9331" y="13314"/>
                    <a:pt x="8364" y="13114"/>
                    <a:pt x="7430" y="12880"/>
                  </a:cubicBezTo>
                  <a:cubicBezTo>
                    <a:pt x="5529" y="12413"/>
                    <a:pt x="3594" y="11879"/>
                    <a:pt x="1659" y="11412"/>
                  </a:cubicBezTo>
                  <a:cubicBezTo>
                    <a:pt x="1570" y="11391"/>
                    <a:pt x="1484" y="11382"/>
                    <a:pt x="1402" y="11382"/>
                  </a:cubicBezTo>
                  <a:cubicBezTo>
                    <a:pt x="440" y="11382"/>
                    <a:pt x="1" y="12727"/>
                    <a:pt x="892" y="13280"/>
                  </a:cubicBezTo>
                  <a:cubicBezTo>
                    <a:pt x="1793" y="13814"/>
                    <a:pt x="2693" y="14281"/>
                    <a:pt x="3594" y="14748"/>
                  </a:cubicBezTo>
                  <a:cubicBezTo>
                    <a:pt x="4495" y="15215"/>
                    <a:pt x="5429" y="15649"/>
                    <a:pt x="6363" y="16049"/>
                  </a:cubicBezTo>
                  <a:cubicBezTo>
                    <a:pt x="7297" y="16449"/>
                    <a:pt x="8264" y="16850"/>
                    <a:pt x="9265" y="17183"/>
                  </a:cubicBezTo>
                  <a:cubicBezTo>
                    <a:pt x="9798" y="17317"/>
                    <a:pt x="10332" y="17483"/>
                    <a:pt x="10899" y="17617"/>
                  </a:cubicBezTo>
                  <a:cubicBezTo>
                    <a:pt x="11233" y="17684"/>
                    <a:pt x="11566" y="17717"/>
                    <a:pt x="11900" y="17750"/>
                  </a:cubicBezTo>
                  <a:lnTo>
                    <a:pt x="12600" y="17750"/>
                  </a:lnTo>
                  <a:cubicBezTo>
                    <a:pt x="12967" y="17717"/>
                    <a:pt x="13368" y="17583"/>
                    <a:pt x="13701" y="17417"/>
                  </a:cubicBezTo>
                  <a:cubicBezTo>
                    <a:pt x="13835" y="17350"/>
                    <a:pt x="13968" y="17250"/>
                    <a:pt x="14068" y="17150"/>
                  </a:cubicBezTo>
                  <a:lnTo>
                    <a:pt x="14135" y="17083"/>
                  </a:lnTo>
                  <a:cubicBezTo>
                    <a:pt x="16170" y="15115"/>
                    <a:pt x="17937" y="12913"/>
                    <a:pt x="19405" y="10512"/>
                  </a:cubicBezTo>
                  <a:cubicBezTo>
                    <a:pt x="20139" y="9344"/>
                    <a:pt x="20806" y="8177"/>
                    <a:pt x="21440" y="6943"/>
                  </a:cubicBezTo>
                  <a:cubicBezTo>
                    <a:pt x="21740" y="6342"/>
                    <a:pt x="22040" y="5742"/>
                    <a:pt x="22341" y="5141"/>
                  </a:cubicBezTo>
                  <a:cubicBezTo>
                    <a:pt x="22607" y="4507"/>
                    <a:pt x="22874" y="3907"/>
                    <a:pt x="23175" y="3240"/>
                  </a:cubicBezTo>
                  <a:cubicBezTo>
                    <a:pt x="23978" y="1415"/>
                    <a:pt x="22490" y="1"/>
                    <a:pt x="21014"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2"/>
            <p:cNvSpPr/>
            <p:nvPr/>
          </p:nvSpPr>
          <p:spPr>
            <a:xfrm>
              <a:off x="3310875" y="1787500"/>
              <a:ext cx="314100" cy="306125"/>
            </a:xfrm>
            <a:custGeom>
              <a:rect b="b" l="l" r="r" t="t"/>
              <a:pathLst>
                <a:path extrusionOk="0" h="12245" w="12564">
                  <a:moveTo>
                    <a:pt x="6455" y="0"/>
                  </a:moveTo>
                  <a:cubicBezTo>
                    <a:pt x="6406" y="0"/>
                    <a:pt x="6356" y="1"/>
                    <a:pt x="6305" y="3"/>
                  </a:cubicBezTo>
                  <a:cubicBezTo>
                    <a:pt x="3603" y="69"/>
                    <a:pt x="1768" y="2971"/>
                    <a:pt x="0" y="6607"/>
                  </a:cubicBezTo>
                  <a:cubicBezTo>
                    <a:pt x="1335" y="8942"/>
                    <a:pt x="3269" y="10877"/>
                    <a:pt x="5604" y="12245"/>
                  </a:cubicBezTo>
                  <a:cubicBezTo>
                    <a:pt x="5604" y="12245"/>
                    <a:pt x="12564" y="0"/>
                    <a:pt x="64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2"/>
            <p:cNvSpPr/>
            <p:nvPr/>
          </p:nvSpPr>
          <p:spPr>
            <a:xfrm>
              <a:off x="2863875" y="2072750"/>
              <a:ext cx="119275" cy="76750"/>
            </a:xfrm>
            <a:custGeom>
              <a:rect b="b" l="l" r="r" t="t"/>
              <a:pathLst>
                <a:path extrusionOk="0" h="3070" w="4771">
                  <a:moveTo>
                    <a:pt x="1869" y="1"/>
                  </a:moveTo>
                  <a:lnTo>
                    <a:pt x="1" y="2436"/>
                  </a:lnTo>
                  <a:lnTo>
                    <a:pt x="2403" y="3036"/>
                  </a:lnTo>
                  <a:cubicBezTo>
                    <a:pt x="2521" y="3059"/>
                    <a:pt x="2639" y="3069"/>
                    <a:pt x="2756" y="3069"/>
                  </a:cubicBezTo>
                  <a:cubicBezTo>
                    <a:pt x="3168" y="3069"/>
                    <a:pt x="3566" y="2937"/>
                    <a:pt x="3904" y="2703"/>
                  </a:cubicBezTo>
                  <a:lnTo>
                    <a:pt x="4771" y="2069"/>
                  </a:lnTo>
                  <a:cubicBezTo>
                    <a:pt x="3970" y="334"/>
                    <a:pt x="1869" y="1"/>
                    <a:pt x="1869"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2"/>
            <p:cNvSpPr/>
            <p:nvPr/>
          </p:nvSpPr>
          <p:spPr>
            <a:xfrm>
              <a:off x="2838025" y="2054100"/>
              <a:ext cx="72575" cy="78725"/>
            </a:xfrm>
            <a:custGeom>
              <a:rect b="b" l="l" r="r" t="t"/>
              <a:pathLst>
                <a:path extrusionOk="0" h="3149" w="2903">
                  <a:moveTo>
                    <a:pt x="1620" y="0"/>
                  </a:moveTo>
                  <a:cubicBezTo>
                    <a:pt x="1364" y="0"/>
                    <a:pt x="1106" y="92"/>
                    <a:pt x="901" y="280"/>
                  </a:cubicBezTo>
                  <a:lnTo>
                    <a:pt x="434" y="680"/>
                  </a:lnTo>
                  <a:cubicBezTo>
                    <a:pt x="67" y="1014"/>
                    <a:pt x="1" y="1547"/>
                    <a:pt x="268" y="1948"/>
                  </a:cubicBezTo>
                  <a:lnTo>
                    <a:pt x="1035" y="3149"/>
                  </a:lnTo>
                  <a:lnTo>
                    <a:pt x="2903" y="747"/>
                  </a:lnTo>
                  <a:lnTo>
                    <a:pt x="2302" y="247"/>
                  </a:lnTo>
                  <a:cubicBezTo>
                    <a:pt x="2107" y="84"/>
                    <a:pt x="1864" y="0"/>
                    <a:pt x="1620" y="0"/>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2"/>
            <p:cNvSpPr/>
            <p:nvPr/>
          </p:nvSpPr>
          <p:spPr>
            <a:xfrm>
              <a:off x="3730325" y="4315200"/>
              <a:ext cx="101775" cy="183475"/>
            </a:xfrm>
            <a:custGeom>
              <a:rect b="b" l="l" r="r" t="t"/>
              <a:pathLst>
                <a:path extrusionOk="0" h="7339" w="4071">
                  <a:moveTo>
                    <a:pt x="1" y="0"/>
                  </a:moveTo>
                  <a:lnTo>
                    <a:pt x="768" y="7339"/>
                  </a:lnTo>
                  <a:lnTo>
                    <a:pt x="4070" y="7339"/>
                  </a:lnTo>
                  <a:lnTo>
                    <a:pt x="3303"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2"/>
            <p:cNvSpPr/>
            <p:nvPr/>
          </p:nvSpPr>
          <p:spPr>
            <a:xfrm>
              <a:off x="3579400" y="4489500"/>
              <a:ext cx="266875" cy="90075"/>
            </a:xfrm>
            <a:custGeom>
              <a:rect b="b" l="l" r="r" t="t"/>
              <a:pathLst>
                <a:path extrusionOk="0" h="3603" w="10675">
                  <a:moveTo>
                    <a:pt x="6538" y="0"/>
                  </a:moveTo>
                  <a:cubicBezTo>
                    <a:pt x="6338" y="0"/>
                    <a:pt x="6138" y="67"/>
                    <a:pt x="5971" y="200"/>
                  </a:cubicBezTo>
                  <a:cubicBezTo>
                    <a:pt x="5037" y="901"/>
                    <a:pt x="3269" y="1635"/>
                    <a:pt x="634" y="2168"/>
                  </a:cubicBezTo>
                  <a:cubicBezTo>
                    <a:pt x="67" y="2302"/>
                    <a:pt x="0" y="3603"/>
                    <a:pt x="1401" y="3603"/>
                  </a:cubicBezTo>
                  <a:cubicBezTo>
                    <a:pt x="2802" y="3603"/>
                    <a:pt x="5538" y="3503"/>
                    <a:pt x="6538" y="3503"/>
                  </a:cubicBezTo>
                  <a:cubicBezTo>
                    <a:pt x="8173" y="3503"/>
                    <a:pt x="8807" y="3569"/>
                    <a:pt x="10074" y="3603"/>
                  </a:cubicBezTo>
                  <a:cubicBezTo>
                    <a:pt x="10408" y="3603"/>
                    <a:pt x="10641" y="3336"/>
                    <a:pt x="10675" y="3036"/>
                  </a:cubicBezTo>
                  <a:lnTo>
                    <a:pt x="10474" y="200"/>
                  </a:lnTo>
                  <a:cubicBezTo>
                    <a:pt x="10474" y="100"/>
                    <a:pt x="10374" y="0"/>
                    <a:pt x="102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2"/>
            <p:cNvSpPr/>
            <p:nvPr/>
          </p:nvSpPr>
          <p:spPr>
            <a:xfrm>
              <a:off x="3730325" y="4315200"/>
              <a:ext cx="92600" cy="94250"/>
            </a:xfrm>
            <a:custGeom>
              <a:rect b="b" l="l" r="r" t="t"/>
              <a:pathLst>
                <a:path extrusionOk="0" h="3770" w="3704">
                  <a:moveTo>
                    <a:pt x="1" y="0"/>
                  </a:moveTo>
                  <a:lnTo>
                    <a:pt x="401" y="3770"/>
                  </a:lnTo>
                  <a:lnTo>
                    <a:pt x="3704" y="3770"/>
                  </a:lnTo>
                  <a:lnTo>
                    <a:pt x="33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2"/>
            <p:cNvSpPr/>
            <p:nvPr/>
          </p:nvSpPr>
          <p:spPr>
            <a:xfrm>
              <a:off x="3533525" y="2484725"/>
              <a:ext cx="321100" cy="1902225"/>
            </a:xfrm>
            <a:custGeom>
              <a:rect b="b" l="l" r="r" t="t"/>
              <a:pathLst>
                <a:path extrusionOk="0" h="76089" w="12844">
                  <a:moveTo>
                    <a:pt x="1" y="0"/>
                  </a:moveTo>
                  <a:cubicBezTo>
                    <a:pt x="1" y="0"/>
                    <a:pt x="734" y="27587"/>
                    <a:pt x="1268" y="36660"/>
                  </a:cubicBezTo>
                  <a:cubicBezTo>
                    <a:pt x="1835" y="46600"/>
                    <a:pt x="6772" y="76088"/>
                    <a:pt x="6772" y="76088"/>
                  </a:cubicBezTo>
                  <a:lnTo>
                    <a:pt x="12843" y="76088"/>
                  </a:lnTo>
                  <a:cubicBezTo>
                    <a:pt x="12843" y="76088"/>
                    <a:pt x="11509" y="46233"/>
                    <a:pt x="10508" y="36460"/>
                  </a:cubicBezTo>
                  <a:cubicBezTo>
                    <a:pt x="10908" y="25785"/>
                    <a:pt x="11209" y="0"/>
                    <a:pt x="11209"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2"/>
            <p:cNvSpPr/>
            <p:nvPr/>
          </p:nvSpPr>
          <p:spPr>
            <a:xfrm>
              <a:off x="3681125" y="4331875"/>
              <a:ext cx="183500" cy="55075"/>
            </a:xfrm>
            <a:custGeom>
              <a:rect b="b" l="l" r="r" t="t"/>
              <a:pathLst>
                <a:path extrusionOk="0" h="2203" w="7340">
                  <a:moveTo>
                    <a:pt x="1" y="1"/>
                  </a:moveTo>
                  <a:lnTo>
                    <a:pt x="301" y="2202"/>
                  </a:lnTo>
                  <a:lnTo>
                    <a:pt x="7173" y="2202"/>
                  </a:lnTo>
                  <a:lnTo>
                    <a:pt x="7339" y="134"/>
                  </a:ln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2"/>
            <p:cNvSpPr/>
            <p:nvPr/>
          </p:nvSpPr>
          <p:spPr>
            <a:xfrm>
              <a:off x="3694475" y="4483175"/>
              <a:ext cx="42550" cy="20525"/>
            </a:xfrm>
            <a:custGeom>
              <a:rect b="b" l="l" r="r" t="t"/>
              <a:pathLst>
                <a:path extrusionOk="0" h="821" w="1702">
                  <a:moveTo>
                    <a:pt x="351" y="143"/>
                  </a:moveTo>
                  <a:cubicBezTo>
                    <a:pt x="613" y="143"/>
                    <a:pt x="1077" y="378"/>
                    <a:pt x="1435" y="587"/>
                  </a:cubicBezTo>
                  <a:cubicBezTo>
                    <a:pt x="1173" y="630"/>
                    <a:pt x="943" y="655"/>
                    <a:pt x="752" y="655"/>
                  </a:cubicBezTo>
                  <a:cubicBezTo>
                    <a:pt x="507" y="655"/>
                    <a:pt x="328" y="614"/>
                    <a:pt x="234" y="520"/>
                  </a:cubicBezTo>
                  <a:cubicBezTo>
                    <a:pt x="167" y="453"/>
                    <a:pt x="167" y="353"/>
                    <a:pt x="201" y="286"/>
                  </a:cubicBezTo>
                  <a:cubicBezTo>
                    <a:pt x="201" y="220"/>
                    <a:pt x="234" y="186"/>
                    <a:pt x="267" y="153"/>
                  </a:cubicBezTo>
                  <a:cubicBezTo>
                    <a:pt x="292" y="146"/>
                    <a:pt x="320" y="143"/>
                    <a:pt x="351" y="143"/>
                  </a:cubicBezTo>
                  <a:close/>
                  <a:moveTo>
                    <a:pt x="368" y="0"/>
                  </a:moveTo>
                  <a:cubicBezTo>
                    <a:pt x="319" y="0"/>
                    <a:pt x="274" y="6"/>
                    <a:pt x="234" y="20"/>
                  </a:cubicBezTo>
                  <a:cubicBezTo>
                    <a:pt x="134" y="53"/>
                    <a:pt x="67" y="153"/>
                    <a:pt x="34" y="253"/>
                  </a:cubicBezTo>
                  <a:cubicBezTo>
                    <a:pt x="1" y="386"/>
                    <a:pt x="34" y="553"/>
                    <a:pt x="134" y="653"/>
                  </a:cubicBezTo>
                  <a:cubicBezTo>
                    <a:pt x="334" y="787"/>
                    <a:pt x="534" y="820"/>
                    <a:pt x="768" y="820"/>
                  </a:cubicBezTo>
                  <a:cubicBezTo>
                    <a:pt x="1068" y="787"/>
                    <a:pt x="1335" y="753"/>
                    <a:pt x="1635" y="687"/>
                  </a:cubicBezTo>
                  <a:cubicBezTo>
                    <a:pt x="1668" y="687"/>
                    <a:pt x="1702" y="653"/>
                    <a:pt x="1702" y="620"/>
                  </a:cubicBezTo>
                  <a:cubicBezTo>
                    <a:pt x="1702" y="620"/>
                    <a:pt x="1702" y="587"/>
                    <a:pt x="1668" y="553"/>
                  </a:cubicBezTo>
                  <a:cubicBezTo>
                    <a:pt x="1578" y="493"/>
                    <a:pt x="812" y="0"/>
                    <a:pt x="368"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2"/>
            <p:cNvSpPr/>
            <p:nvPr/>
          </p:nvSpPr>
          <p:spPr>
            <a:xfrm>
              <a:off x="3713650" y="4465000"/>
              <a:ext cx="25050" cy="35350"/>
            </a:xfrm>
            <a:custGeom>
              <a:rect b="b" l="l" r="r" t="t"/>
              <a:pathLst>
                <a:path extrusionOk="0" h="1414" w="1002">
                  <a:moveTo>
                    <a:pt x="401" y="146"/>
                  </a:moveTo>
                  <a:cubicBezTo>
                    <a:pt x="434" y="146"/>
                    <a:pt x="501" y="146"/>
                    <a:pt x="568" y="213"/>
                  </a:cubicBezTo>
                  <a:cubicBezTo>
                    <a:pt x="735" y="513"/>
                    <a:pt x="801" y="847"/>
                    <a:pt x="768" y="1214"/>
                  </a:cubicBezTo>
                  <a:cubicBezTo>
                    <a:pt x="468" y="980"/>
                    <a:pt x="168" y="480"/>
                    <a:pt x="201" y="246"/>
                  </a:cubicBezTo>
                  <a:cubicBezTo>
                    <a:pt x="201" y="213"/>
                    <a:pt x="234" y="146"/>
                    <a:pt x="368" y="146"/>
                  </a:cubicBezTo>
                  <a:close/>
                  <a:moveTo>
                    <a:pt x="433" y="0"/>
                  </a:moveTo>
                  <a:cubicBezTo>
                    <a:pt x="401" y="0"/>
                    <a:pt x="368" y="4"/>
                    <a:pt x="334" y="13"/>
                  </a:cubicBezTo>
                  <a:cubicBezTo>
                    <a:pt x="201" y="13"/>
                    <a:pt x="101" y="113"/>
                    <a:pt x="67" y="246"/>
                  </a:cubicBezTo>
                  <a:cubicBezTo>
                    <a:pt x="1" y="580"/>
                    <a:pt x="501" y="1247"/>
                    <a:pt x="801" y="1414"/>
                  </a:cubicBezTo>
                  <a:lnTo>
                    <a:pt x="901" y="1414"/>
                  </a:lnTo>
                  <a:cubicBezTo>
                    <a:pt x="901" y="1414"/>
                    <a:pt x="935" y="1380"/>
                    <a:pt x="935" y="1347"/>
                  </a:cubicBezTo>
                  <a:cubicBezTo>
                    <a:pt x="935" y="1314"/>
                    <a:pt x="1001" y="413"/>
                    <a:pt x="668" y="113"/>
                  </a:cubicBezTo>
                  <a:cubicBezTo>
                    <a:pt x="618" y="38"/>
                    <a:pt x="530" y="0"/>
                    <a:pt x="433"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2"/>
            <p:cNvSpPr/>
            <p:nvPr/>
          </p:nvSpPr>
          <p:spPr>
            <a:xfrm>
              <a:off x="3345900" y="1774200"/>
              <a:ext cx="514550" cy="710550"/>
            </a:xfrm>
            <a:custGeom>
              <a:rect b="b" l="l" r="r" t="t"/>
              <a:pathLst>
                <a:path extrusionOk="0" h="28422" w="20582">
                  <a:moveTo>
                    <a:pt x="11125" y="1"/>
                  </a:moveTo>
                  <a:cubicBezTo>
                    <a:pt x="9874" y="1"/>
                    <a:pt x="8623" y="34"/>
                    <a:pt x="7372" y="101"/>
                  </a:cubicBezTo>
                  <a:cubicBezTo>
                    <a:pt x="6538" y="201"/>
                    <a:pt x="5704" y="335"/>
                    <a:pt x="4904" y="535"/>
                  </a:cubicBezTo>
                  <a:cubicBezTo>
                    <a:pt x="3736" y="735"/>
                    <a:pt x="2802" y="1535"/>
                    <a:pt x="2469" y="2636"/>
                  </a:cubicBezTo>
                  <a:cubicBezTo>
                    <a:pt x="1368" y="6139"/>
                    <a:pt x="0" y="13110"/>
                    <a:pt x="1068" y="28421"/>
                  </a:cubicBezTo>
                  <a:lnTo>
                    <a:pt x="18714" y="28421"/>
                  </a:lnTo>
                  <a:cubicBezTo>
                    <a:pt x="18847" y="26920"/>
                    <a:pt x="18480" y="21983"/>
                    <a:pt x="18747" y="15712"/>
                  </a:cubicBezTo>
                  <a:cubicBezTo>
                    <a:pt x="18980" y="11376"/>
                    <a:pt x="19548" y="7073"/>
                    <a:pt x="20381" y="2836"/>
                  </a:cubicBezTo>
                  <a:cubicBezTo>
                    <a:pt x="20582" y="1669"/>
                    <a:pt x="19748" y="601"/>
                    <a:pt x="18614" y="468"/>
                  </a:cubicBezTo>
                  <a:lnTo>
                    <a:pt x="18580" y="468"/>
                  </a:lnTo>
                  <a:cubicBezTo>
                    <a:pt x="17513" y="335"/>
                    <a:pt x="16178" y="168"/>
                    <a:pt x="14878" y="101"/>
                  </a:cubicBezTo>
                  <a:cubicBezTo>
                    <a:pt x="13627" y="34"/>
                    <a:pt x="12376" y="1"/>
                    <a:pt x="111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2"/>
            <p:cNvSpPr/>
            <p:nvPr/>
          </p:nvSpPr>
          <p:spPr>
            <a:xfrm>
              <a:off x="3618700" y="1539600"/>
              <a:ext cx="162525" cy="156950"/>
            </a:xfrm>
            <a:custGeom>
              <a:rect b="b" l="l" r="r" t="t"/>
              <a:pathLst>
                <a:path extrusionOk="0" h="6278" w="6501">
                  <a:moveTo>
                    <a:pt x="4457" y="0"/>
                  </a:moveTo>
                  <a:cubicBezTo>
                    <a:pt x="2082" y="0"/>
                    <a:pt x="0" y="4665"/>
                    <a:pt x="1731" y="5849"/>
                  </a:cubicBezTo>
                  <a:cubicBezTo>
                    <a:pt x="2162" y="6152"/>
                    <a:pt x="2594" y="6278"/>
                    <a:pt x="2995" y="6278"/>
                  </a:cubicBezTo>
                  <a:cubicBezTo>
                    <a:pt x="4361" y="6278"/>
                    <a:pt x="5374" y="4817"/>
                    <a:pt x="4833" y="3914"/>
                  </a:cubicBezTo>
                  <a:cubicBezTo>
                    <a:pt x="6301" y="3181"/>
                    <a:pt x="6501" y="1112"/>
                    <a:pt x="5166" y="145"/>
                  </a:cubicBezTo>
                  <a:cubicBezTo>
                    <a:pt x="4929" y="46"/>
                    <a:pt x="4692" y="0"/>
                    <a:pt x="44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2"/>
            <p:cNvSpPr/>
            <p:nvPr/>
          </p:nvSpPr>
          <p:spPr>
            <a:xfrm>
              <a:off x="3492675" y="1397250"/>
              <a:ext cx="104725" cy="114325"/>
            </a:xfrm>
            <a:custGeom>
              <a:rect b="b" l="l" r="r" t="t"/>
              <a:pathLst>
                <a:path extrusionOk="0" h="4573" w="4189">
                  <a:moveTo>
                    <a:pt x="1806" y="1"/>
                  </a:moveTo>
                  <a:cubicBezTo>
                    <a:pt x="1793" y="1"/>
                    <a:pt x="1781" y="1"/>
                    <a:pt x="1768" y="2"/>
                  </a:cubicBezTo>
                  <a:cubicBezTo>
                    <a:pt x="167" y="102"/>
                    <a:pt x="0" y="2036"/>
                    <a:pt x="901" y="2370"/>
                  </a:cubicBezTo>
                  <a:cubicBezTo>
                    <a:pt x="374" y="3390"/>
                    <a:pt x="1114" y="4572"/>
                    <a:pt x="2254" y="4572"/>
                  </a:cubicBezTo>
                  <a:cubicBezTo>
                    <a:pt x="2270" y="4572"/>
                    <a:pt x="2286" y="4572"/>
                    <a:pt x="2302" y="4571"/>
                  </a:cubicBezTo>
                  <a:cubicBezTo>
                    <a:pt x="4188" y="4108"/>
                    <a:pt x="3382" y="1"/>
                    <a:pt x="18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2"/>
            <p:cNvSpPr/>
            <p:nvPr/>
          </p:nvSpPr>
          <p:spPr>
            <a:xfrm>
              <a:off x="3523525" y="1581575"/>
              <a:ext cx="185975" cy="252100"/>
            </a:xfrm>
            <a:custGeom>
              <a:rect b="b" l="l" r="r" t="t"/>
              <a:pathLst>
                <a:path extrusionOk="0" h="10084" w="7439">
                  <a:moveTo>
                    <a:pt x="7205" y="0"/>
                  </a:moveTo>
                  <a:lnTo>
                    <a:pt x="5204" y="1602"/>
                  </a:lnTo>
                  <a:lnTo>
                    <a:pt x="2469" y="3770"/>
                  </a:lnTo>
                  <a:cubicBezTo>
                    <a:pt x="2535" y="4137"/>
                    <a:pt x="2602" y="4504"/>
                    <a:pt x="2636" y="4837"/>
                  </a:cubicBezTo>
                  <a:cubicBezTo>
                    <a:pt x="2769" y="6138"/>
                    <a:pt x="2469" y="7306"/>
                    <a:pt x="868" y="7873"/>
                  </a:cubicBezTo>
                  <a:cubicBezTo>
                    <a:pt x="200" y="8106"/>
                    <a:pt x="0" y="8974"/>
                    <a:pt x="534" y="9441"/>
                  </a:cubicBezTo>
                  <a:cubicBezTo>
                    <a:pt x="901" y="9774"/>
                    <a:pt x="1501" y="10008"/>
                    <a:pt x="2569" y="10074"/>
                  </a:cubicBezTo>
                  <a:cubicBezTo>
                    <a:pt x="2708" y="10080"/>
                    <a:pt x="2845" y="10083"/>
                    <a:pt x="2978" y="10083"/>
                  </a:cubicBezTo>
                  <a:cubicBezTo>
                    <a:pt x="5072" y="10083"/>
                    <a:pt x="6378" y="9369"/>
                    <a:pt x="7005" y="8773"/>
                  </a:cubicBezTo>
                  <a:cubicBezTo>
                    <a:pt x="7372" y="8473"/>
                    <a:pt x="7439" y="7973"/>
                    <a:pt x="7205" y="7573"/>
                  </a:cubicBezTo>
                  <a:cubicBezTo>
                    <a:pt x="6138" y="5738"/>
                    <a:pt x="6705" y="2102"/>
                    <a:pt x="7205" y="0"/>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2"/>
            <p:cNvSpPr/>
            <p:nvPr/>
          </p:nvSpPr>
          <p:spPr>
            <a:xfrm>
              <a:off x="3311700" y="1775000"/>
              <a:ext cx="215900" cy="742275"/>
            </a:xfrm>
            <a:custGeom>
              <a:rect b="b" l="l" r="r" t="t"/>
              <a:pathLst>
                <a:path extrusionOk="0" h="29691" w="8636">
                  <a:moveTo>
                    <a:pt x="8024" y="0"/>
                  </a:moveTo>
                  <a:cubicBezTo>
                    <a:pt x="8007" y="0"/>
                    <a:pt x="7990" y="1"/>
                    <a:pt x="7973" y="2"/>
                  </a:cubicBezTo>
                  <a:cubicBezTo>
                    <a:pt x="7172" y="69"/>
                    <a:pt x="6372" y="136"/>
                    <a:pt x="5605" y="269"/>
                  </a:cubicBezTo>
                  <a:cubicBezTo>
                    <a:pt x="4337" y="536"/>
                    <a:pt x="3336" y="1470"/>
                    <a:pt x="2903" y="2704"/>
                  </a:cubicBezTo>
                  <a:cubicBezTo>
                    <a:pt x="1869" y="5606"/>
                    <a:pt x="1" y="13412"/>
                    <a:pt x="1068" y="29123"/>
                  </a:cubicBezTo>
                  <a:cubicBezTo>
                    <a:pt x="1068" y="29457"/>
                    <a:pt x="1335" y="29690"/>
                    <a:pt x="1668" y="29690"/>
                  </a:cubicBezTo>
                  <a:lnTo>
                    <a:pt x="5171" y="29690"/>
                  </a:lnTo>
                  <a:cubicBezTo>
                    <a:pt x="5505" y="29690"/>
                    <a:pt x="5771" y="29423"/>
                    <a:pt x="5771" y="29090"/>
                  </a:cubicBezTo>
                  <a:cubicBezTo>
                    <a:pt x="5138" y="16214"/>
                    <a:pt x="7139" y="5840"/>
                    <a:pt x="8540" y="669"/>
                  </a:cubicBezTo>
                  <a:cubicBezTo>
                    <a:pt x="8635" y="320"/>
                    <a:pt x="8367" y="0"/>
                    <a:pt x="80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2"/>
            <p:cNvSpPr/>
            <p:nvPr/>
          </p:nvSpPr>
          <p:spPr>
            <a:xfrm>
              <a:off x="3637775" y="1770800"/>
              <a:ext cx="232675" cy="746475"/>
            </a:xfrm>
            <a:custGeom>
              <a:rect b="b" l="l" r="r" t="t"/>
              <a:pathLst>
                <a:path extrusionOk="0" h="29859" w="9307">
                  <a:moveTo>
                    <a:pt x="3363" y="1"/>
                  </a:moveTo>
                  <a:cubicBezTo>
                    <a:pt x="2958" y="1"/>
                    <a:pt x="2596" y="260"/>
                    <a:pt x="2502" y="637"/>
                  </a:cubicBezTo>
                  <a:cubicBezTo>
                    <a:pt x="1201" y="6375"/>
                    <a:pt x="67" y="19051"/>
                    <a:pt x="0" y="29258"/>
                  </a:cubicBezTo>
                  <a:cubicBezTo>
                    <a:pt x="0" y="29591"/>
                    <a:pt x="300" y="29858"/>
                    <a:pt x="601" y="29858"/>
                  </a:cubicBezTo>
                  <a:lnTo>
                    <a:pt x="6872" y="29858"/>
                  </a:lnTo>
                  <a:cubicBezTo>
                    <a:pt x="7205" y="29858"/>
                    <a:pt x="7472" y="29591"/>
                    <a:pt x="7472" y="29258"/>
                  </a:cubicBezTo>
                  <a:cubicBezTo>
                    <a:pt x="7506" y="27223"/>
                    <a:pt x="7239" y="22420"/>
                    <a:pt x="7472" y="16415"/>
                  </a:cubicBezTo>
                  <a:cubicBezTo>
                    <a:pt x="7706" y="12179"/>
                    <a:pt x="8239" y="7909"/>
                    <a:pt x="9073" y="3740"/>
                  </a:cubicBezTo>
                  <a:cubicBezTo>
                    <a:pt x="9307" y="2572"/>
                    <a:pt x="8039" y="471"/>
                    <a:pt x="6805" y="304"/>
                  </a:cubicBezTo>
                  <a:cubicBezTo>
                    <a:pt x="5671" y="137"/>
                    <a:pt x="4537" y="37"/>
                    <a:pt x="3436" y="4"/>
                  </a:cubicBezTo>
                  <a:cubicBezTo>
                    <a:pt x="3412" y="2"/>
                    <a:pt x="3387" y="1"/>
                    <a:pt x="33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2"/>
            <p:cNvSpPr/>
            <p:nvPr/>
          </p:nvSpPr>
          <p:spPr>
            <a:xfrm>
              <a:off x="3738300" y="1796800"/>
              <a:ext cx="293950" cy="696300"/>
            </a:xfrm>
            <a:custGeom>
              <a:rect b="b" l="l" r="r" t="t"/>
              <a:pathLst>
                <a:path extrusionOk="0" h="27852" w="11758">
                  <a:moveTo>
                    <a:pt x="3135" y="1"/>
                  </a:moveTo>
                  <a:cubicBezTo>
                    <a:pt x="1540" y="1"/>
                    <a:pt x="0" y="1751"/>
                    <a:pt x="1150" y="3533"/>
                  </a:cubicBezTo>
                  <a:lnTo>
                    <a:pt x="1150" y="3567"/>
                  </a:lnTo>
                  <a:cubicBezTo>
                    <a:pt x="2350" y="5502"/>
                    <a:pt x="3585" y="7470"/>
                    <a:pt x="4719" y="9438"/>
                  </a:cubicBezTo>
                  <a:cubicBezTo>
                    <a:pt x="5286" y="10405"/>
                    <a:pt x="5820" y="11406"/>
                    <a:pt x="6353" y="12407"/>
                  </a:cubicBezTo>
                  <a:cubicBezTo>
                    <a:pt x="6587" y="12874"/>
                    <a:pt x="6820" y="13374"/>
                    <a:pt x="7054" y="13841"/>
                  </a:cubicBezTo>
                  <a:cubicBezTo>
                    <a:pt x="7221" y="14275"/>
                    <a:pt x="7387" y="14708"/>
                    <a:pt x="7521" y="15142"/>
                  </a:cubicBezTo>
                  <a:cubicBezTo>
                    <a:pt x="7754" y="15175"/>
                    <a:pt x="7421" y="16243"/>
                    <a:pt x="7020" y="17210"/>
                  </a:cubicBezTo>
                  <a:cubicBezTo>
                    <a:pt x="6587" y="18177"/>
                    <a:pt x="6053" y="19178"/>
                    <a:pt x="5519" y="20179"/>
                  </a:cubicBezTo>
                  <a:cubicBezTo>
                    <a:pt x="4419" y="22147"/>
                    <a:pt x="3184" y="24148"/>
                    <a:pt x="1950" y="26083"/>
                  </a:cubicBezTo>
                  <a:lnTo>
                    <a:pt x="1950" y="26116"/>
                  </a:lnTo>
                  <a:cubicBezTo>
                    <a:pt x="1426" y="26965"/>
                    <a:pt x="2154" y="27852"/>
                    <a:pt x="2945" y="27852"/>
                  </a:cubicBezTo>
                  <a:cubicBezTo>
                    <a:pt x="3211" y="27852"/>
                    <a:pt x="3483" y="27752"/>
                    <a:pt x="3718" y="27517"/>
                  </a:cubicBezTo>
                  <a:cubicBezTo>
                    <a:pt x="5419" y="25816"/>
                    <a:pt x="7020" y="23981"/>
                    <a:pt x="8455" y="22080"/>
                  </a:cubicBezTo>
                  <a:cubicBezTo>
                    <a:pt x="9189" y="21079"/>
                    <a:pt x="9889" y="20012"/>
                    <a:pt x="10490" y="18945"/>
                  </a:cubicBezTo>
                  <a:cubicBezTo>
                    <a:pt x="10857" y="18344"/>
                    <a:pt x="11123" y="17710"/>
                    <a:pt x="11357" y="17077"/>
                  </a:cubicBezTo>
                  <a:cubicBezTo>
                    <a:pt x="11524" y="16676"/>
                    <a:pt x="11624" y="16276"/>
                    <a:pt x="11690" y="15842"/>
                  </a:cubicBezTo>
                  <a:cubicBezTo>
                    <a:pt x="11757" y="15342"/>
                    <a:pt x="11724" y="14808"/>
                    <a:pt x="11624" y="14308"/>
                  </a:cubicBezTo>
                  <a:cubicBezTo>
                    <a:pt x="11490" y="13607"/>
                    <a:pt x="11290" y="12940"/>
                    <a:pt x="11057" y="12273"/>
                  </a:cubicBezTo>
                  <a:cubicBezTo>
                    <a:pt x="10823" y="11673"/>
                    <a:pt x="10556" y="11072"/>
                    <a:pt x="10323" y="10505"/>
                  </a:cubicBezTo>
                  <a:cubicBezTo>
                    <a:pt x="9822" y="9371"/>
                    <a:pt x="9255" y="8304"/>
                    <a:pt x="8688" y="7236"/>
                  </a:cubicBezTo>
                  <a:cubicBezTo>
                    <a:pt x="7521" y="5101"/>
                    <a:pt x="6320" y="3100"/>
                    <a:pt x="4986" y="1065"/>
                  </a:cubicBezTo>
                  <a:cubicBezTo>
                    <a:pt x="4491" y="313"/>
                    <a:pt x="3808" y="1"/>
                    <a:pt x="3135"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2"/>
            <p:cNvSpPr/>
            <p:nvPr/>
          </p:nvSpPr>
          <p:spPr>
            <a:xfrm>
              <a:off x="3666125" y="1776700"/>
              <a:ext cx="278550" cy="278575"/>
            </a:xfrm>
            <a:custGeom>
              <a:rect b="b" l="l" r="r" t="t"/>
              <a:pathLst>
                <a:path extrusionOk="0" h="11143" w="11142">
                  <a:moveTo>
                    <a:pt x="5329" y="1"/>
                  </a:moveTo>
                  <a:cubicBezTo>
                    <a:pt x="5310" y="1"/>
                    <a:pt x="5290" y="1"/>
                    <a:pt x="5271" y="1"/>
                  </a:cubicBezTo>
                  <a:cubicBezTo>
                    <a:pt x="0" y="101"/>
                    <a:pt x="5338" y="11142"/>
                    <a:pt x="5338" y="11142"/>
                  </a:cubicBezTo>
                  <a:cubicBezTo>
                    <a:pt x="5338" y="11142"/>
                    <a:pt x="9140" y="9541"/>
                    <a:pt x="11142" y="5839"/>
                  </a:cubicBezTo>
                  <a:cubicBezTo>
                    <a:pt x="9387" y="2262"/>
                    <a:pt x="7993" y="1"/>
                    <a:pt x="532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2"/>
            <p:cNvSpPr/>
            <p:nvPr/>
          </p:nvSpPr>
          <p:spPr>
            <a:xfrm>
              <a:off x="3724500" y="2442825"/>
              <a:ext cx="130950" cy="71100"/>
            </a:xfrm>
            <a:custGeom>
              <a:rect b="b" l="l" r="r" t="t"/>
              <a:pathLst>
                <a:path extrusionOk="0" h="2844" w="5238">
                  <a:moveTo>
                    <a:pt x="2635" y="0"/>
                  </a:moveTo>
                  <a:cubicBezTo>
                    <a:pt x="2276" y="0"/>
                    <a:pt x="1916" y="59"/>
                    <a:pt x="1568" y="175"/>
                  </a:cubicBezTo>
                  <a:lnTo>
                    <a:pt x="0" y="642"/>
                  </a:lnTo>
                  <a:lnTo>
                    <a:pt x="2869" y="2844"/>
                  </a:lnTo>
                  <a:cubicBezTo>
                    <a:pt x="2869" y="2844"/>
                    <a:pt x="5237" y="1610"/>
                    <a:pt x="4504" y="509"/>
                  </a:cubicBezTo>
                  <a:lnTo>
                    <a:pt x="4003" y="309"/>
                  </a:lnTo>
                  <a:cubicBezTo>
                    <a:pt x="3569" y="101"/>
                    <a:pt x="3103" y="0"/>
                    <a:pt x="2635" y="0"/>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2"/>
            <p:cNvSpPr/>
            <p:nvPr/>
          </p:nvSpPr>
          <p:spPr>
            <a:xfrm>
              <a:off x="3697800" y="2458875"/>
              <a:ext cx="98450" cy="95725"/>
            </a:xfrm>
            <a:custGeom>
              <a:rect b="b" l="l" r="r" t="t"/>
              <a:pathLst>
                <a:path extrusionOk="0" h="3829" w="3938">
                  <a:moveTo>
                    <a:pt x="1068" y="0"/>
                  </a:moveTo>
                  <a:lnTo>
                    <a:pt x="201" y="1234"/>
                  </a:lnTo>
                  <a:cubicBezTo>
                    <a:pt x="1" y="1435"/>
                    <a:pt x="34" y="1735"/>
                    <a:pt x="201" y="1935"/>
                  </a:cubicBezTo>
                  <a:lnTo>
                    <a:pt x="1936" y="3670"/>
                  </a:lnTo>
                  <a:cubicBezTo>
                    <a:pt x="2060" y="3778"/>
                    <a:pt x="2205" y="3829"/>
                    <a:pt x="2346" y="3829"/>
                  </a:cubicBezTo>
                  <a:cubicBezTo>
                    <a:pt x="2507" y="3829"/>
                    <a:pt x="2662" y="3761"/>
                    <a:pt x="2770" y="3636"/>
                  </a:cubicBezTo>
                  <a:lnTo>
                    <a:pt x="3937" y="2202"/>
                  </a:lnTo>
                  <a:lnTo>
                    <a:pt x="1068"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2"/>
            <p:cNvSpPr/>
            <p:nvPr/>
          </p:nvSpPr>
          <p:spPr>
            <a:xfrm>
              <a:off x="3585225" y="1622425"/>
              <a:ext cx="70925" cy="81875"/>
            </a:xfrm>
            <a:custGeom>
              <a:rect b="b" l="l" r="r" t="t"/>
              <a:pathLst>
                <a:path extrusionOk="0" h="3275" w="2837">
                  <a:moveTo>
                    <a:pt x="2736" y="1"/>
                  </a:moveTo>
                  <a:lnTo>
                    <a:pt x="1" y="2169"/>
                  </a:lnTo>
                  <a:cubicBezTo>
                    <a:pt x="67" y="2536"/>
                    <a:pt x="134" y="2870"/>
                    <a:pt x="168" y="3237"/>
                  </a:cubicBezTo>
                  <a:cubicBezTo>
                    <a:pt x="267" y="3262"/>
                    <a:pt x="370" y="3274"/>
                    <a:pt x="476" y="3274"/>
                  </a:cubicBezTo>
                  <a:cubicBezTo>
                    <a:pt x="1472" y="3274"/>
                    <a:pt x="2682" y="2206"/>
                    <a:pt x="2803" y="1302"/>
                  </a:cubicBezTo>
                  <a:cubicBezTo>
                    <a:pt x="2836" y="868"/>
                    <a:pt x="2803" y="435"/>
                    <a:pt x="27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2"/>
            <p:cNvSpPr/>
            <p:nvPr/>
          </p:nvSpPr>
          <p:spPr>
            <a:xfrm>
              <a:off x="3496825" y="1377950"/>
              <a:ext cx="265550" cy="307775"/>
            </a:xfrm>
            <a:custGeom>
              <a:rect b="b" l="l" r="r" t="t"/>
              <a:pathLst>
                <a:path extrusionOk="0" h="12311" w="10622">
                  <a:moveTo>
                    <a:pt x="5739" y="0"/>
                  </a:moveTo>
                  <a:cubicBezTo>
                    <a:pt x="5361" y="0"/>
                    <a:pt x="4970" y="45"/>
                    <a:pt x="4571" y="140"/>
                  </a:cubicBezTo>
                  <a:cubicBezTo>
                    <a:pt x="1202" y="940"/>
                    <a:pt x="1" y="5477"/>
                    <a:pt x="268" y="8379"/>
                  </a:cubicBezTo>
                  <a:cubicBezTo>
                    <a:pt x="481" y="10749"/>
                    <a:pt x="2479" y="12310"/>
                    <a:pt x="4599" y="12310"/>
                  </a:cubicBezTo>
                  <a:cubicBezTo>
                    <a:pt x="5463" y="12310"/>
                    <a:pt x="6347" y="12051"/>
                    <a:pt x="7139" y="11481"/>
                  </a:cubicBezTo>
                  <a:cubicBezTo>
                    <a:pt x="9041" y="10114"/>
                    <a:pt x="9274" y="8279"/>
                    <a:pt x="9975" y="5177"/>
                  </a:cubicBezTo>
                  <a:cubicBezTo>
                    <a:pt x="10622" y="2472"/>
                    <a:pt x="8547" y="0"/>
                    <a:pt x="5739" y="0"/>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2"/>
            <p:cNvSpPr/>
            <p:nvPr/>
          </p:nvSpPr>
          <p:spPr>
            <a:xfrm>
              <a:off x="3510325" y="1286550"/>
              <a:ext cx="320100" cy="288400"/>
            </a:xfrm>
            <a:custGeom>
              <a:rect b="b" l="l" r="r" t="t"/>
              <a:pathLst>
                <a:path extrusionOk="0" h="11536" w="12804">
                  <a:moveTo>
                    <a:pt x="3127" y="0"/>
                  </a:moveTo>
                  <a:cubicBezTo>
                    <a:pt x="2968" y="0"/>
                    <a:pt x="2812" y="19"/>
                    <a:pt x="2663" y="60"/>
                  </a:cubicBezTo>
                  <a:cubicBezTo>
                    <a:pt x="995" y="527"/>
                    <a:pt x="962" y="1828"/>
                    <a:pt x="1596" y="2728"/>
                  </a:cubicBezTo>
                  <a:cubicBezTo>
                    <a:pt x="1547" y="2688"/>
                    <a:pt x="1423" y="2661"/>
                    <a:pt x="1269" y="2661"/>
                  </a:cubicBezTo>
                  <a:cubicBezTo>
                    <a:pt x="786" y="2661"/>
                    <a:pt x="1" y="2920"/>
                    <a:pt x="228" y="3829"/>
                  </a:cubicBezTo>
                  <a:cubicBezTo>
                    <a:pt x="471" y="4829"/>
                    <a:pt x="2357" y="5391"/>
                    <a:pt x="3755" y="5391"/>
                  </a:cubicBezTo>
                  <a:cubicBezTo>
                    <a:pt x="4083" y="5391"/>
                    <a:pt x="4384" y="5360"/>
                    <a:pt x="4631" y="5297"/>
                  </a:cubicBezTo>
                  <a:lnTo>
                    <a:pt x="4631" y="5297"/>
                  </a:lnTo>
                  <a:cubicBezTo>
                    <a:pt x="4199" y="6042"/>
                    <a:pt x="5393" y="6302"/>
                    <a:pt x="6307" y="6302"/>
                  </a:cubicBezTo>
                  <a:cubicBezTo>
                    <a:pt x="6662" y="6302"/>
                    <a:pt x="6974" y="6263"/>
                    <a:pt x="7133" y="6197"/>
                  </a:cubicBezTo>
                  <a:lnTo>
                    <a:pt x="7133" y="6197"/>
                  </a:lnTo>
                  <a:cubicBezTo>
                    <a:pt x="6995" y="6665"/>
                    <a:pt x="7562" y="6974"/>
                    <a:pt x="7933" y="6974"/>
                  </a:cubicBezTo>
                  <a:cubicBezTo>
                    <a:pt x="8011" y="6974"/>
                    <a:pt x="8081" y="6960"/>
                    <a:pt x="8134" y="6931"/>
                  </a:cubicBezTo>
                  <a:lnTo>
                    <a:pt x="8134" y="6931"/>
                  </a:lnTo>
                  <a:cubicBezTo>
                    <a:pt x="6186" y="8417"/>
                    <a:pt x="7113" y="11536"/>
                    <a:pt x="8006" y="11536"/>
                  </a:cubicBezTo>
                  <a:cubicBezTo>
                    <a:pt x="8015" y="11536"/>
                    <a:pt x="8024" y="11535"/>
                    <a:pt x="8034" y="11535"/>
                  </a:cubicBezTo>
                  <a:cubicBezTo>
                    <a:pt x="8370" y="11317"/>
                    <a:pt x="8697" y="11258"/>
                    <a:pt x="9021" y="11258"/>
                  </a:cubicBezTo>
                  <a:cubicBezTo>
                    <a:pt x="9408" y="11258"/>
                    <a:pt x="9790" y="11342"/>
                    <a:pt x="10176" y="11342"/>
                  </a:cubicBezTo>
                  <a:cubicBezTo>
                    <a:pt x="10556" y="11342"/>
                    <a:pt x="10940" y="11260"/>
                    <a:pt x="11336" y="10934"/>
                  </a:cubicBezTo>
                  <a:cubicBezTo>
                    <a:pt x="12003" y="10467"/>
                    <a:pt x="12270" y="9600"/>
                    <a:pt x="11970" y="8833"/>
                  </a:cubicBezTo>
                  <a:cubicBezTo>
                    <a:pt x="11970" y="8833"/>
                    <a:pt x="12670" y="8766"/>
                    <a:pt x="12737" y="7732"/>
                  </a:cubicBezTo>
                  <a:cubicBezTo>
                    <a:pt x="12804" y="6698"/>
                    <a:pt x="12303" y="6131"/>
                    <a:pt x="11169" y="5697"/>
                  </a:cubicBezTo>
                  <a:cubicBezTo>
                    <a:pt x="12032" y="4128"/>
                    <a:pt x="10824" y="3399"/>
                    <a:pt x="10262" y="3399"/>
                  </a:cubicBezTo>
                  <a:cubicBezTo>
                    <a:pt x="10107" y="3399"/>
                    <a:pt x="10002" y="3454"/>
                    <a:pt x="10002" y="3562"/>
                  </a:cubicBezTo>
                  <a:cubicBezTo>
                    <a:pt x="10002" y="3562"/>
                    <a:pt x="9535" y="1961"/>
                    <a:pt x="8567" y="1427"/>
                  </a:cubicBezTo>
                  <a:cubicBezTo>
                    <a:pt x="8279" y="1258"/>
                    <a:pt x="7994" y="1187"/>
                    <a:pt x="7743" y="1187"/>
                  </a:cubicBezTo>
                  <a:cubicBezTo>
                    <a:pt x="7150" y="1187"/>
                    <a:pt x="6746" y="1583"/>
                    <a:pt x="6933" y="2028"/>
                  </a:cubicBezTo>
                  <a:cubicBezTo>
                    <a:pt x="6933" y="2028"/>
                    <a:pt x="4794" y="0"/>
                    <a:pt x="31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2"/>
            <p:cNvSpPr/>
            <p:nvPr/>
          </p:nvSpPr>
          <p:spPr>
            <a:xfrm>
              <a:off x="3686450" y="1537075"/>
              <a:ext cx="80600" cy="74775"/>
            </a:xfrm>
            <a:custGeom>
              <a:rect b="b" l="l" r="r" t="t"/>
              <a:pathLst>
                <a:path extrusionOk="0" h="2991" w="3224">
                  <a:moveTo>
                    <a:pt x="2109" y="0"/>
                  </a:moveTo>
                  <a:cubicBezTo>
                    <a:pt x="1356" y="0"/>
                    <a:pt x="603" y="925"/>
                    <a:pt x="322" y="1614"/>
                  </a:cubicBezTo>
                  <a:cubicBezTo>
                    <a:pt x="0" y="2315"/>
                    <a:pt x="191" y="2991"/>
                    <a:pt x="826" y="2991"/>
                  </a:cubicBezTo>
                  <a:cubicBezTo>
                    <a:pt x="916" y="2991"/>
                    <a:pt x="1014" y="2977"/>
                    <a:pt x="1122" y="2948"/>
                  </a:cubicBezTo>
                  <a:cubicBezTo>
                    <a:pt x="1789" y="2748"/>
                    <a:pt x="2356" y="2314"/>
                    <a:pt x="2757" y="1747"/>
                  </a:cubicBezTo>
                  <a:cubicBezTo>
                    <a:pt x="3224" y="1047"/>
                    <a:pt x="3057" y="146"/>
                    <a:pt x="2256" y="13"/>
                  </a:cubicBezTo>
                  <a:cubicBezTo>
                    <a:pt x="2207" y="4"/>
                    <a:pt x="2158" y="0"/>
                    <a:pt x="2109" y="0"/>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2"/>
            <p:cNvSpPr/>
            <p:nvPr/>
          </p:nvSpPr>
          <p:spPr>
            <a:xfrm>
              <a:off x="3602750" y="1492350"/>
              <a:ext cx="16700" cy="22625"/>
            </a:xfrm>
            <a:custGeom>
              <a:rect b="b" l="l" r="r" t="t"/>
              <a:pathLst>
                <a:path extrusionOk="0" h="905" w="668">
                  <a:moveTo>
                    <a:pt x="401" y="0"/>
                  </a:moveTo>
                  <a:cubicBezTo>
                    <a:pt x="234" y="0"/>
                    <a:pt x="67" y="167"/>
                    <a:pt x="34" y="401"/>
                  </a:cubicBezTo>
                  <a:cubicBezTo>
                    <a:pt x="0" y="667"/>
                    <a:pt x="100" y="901"/>
                    <a:pt x="267" y="901"/>
                  </a:cubicBezTo>
                  <a:cubicBezTo>
                    <a:pt x="279" y="903"/>
                    <a:pt x="292" y="905"/>
                    <a:pt x="304" y="905"/>
                  </a:cubicBezTo>
                  <a:cubicBezTo>
                    <a:pt x="458" y="905"/>
                    <a:pt x="606" y="717"/>
                    <a:pt x="667" y="501"/>
                  </a:cubicBezTo>
                  <a:cubicBezTo>
                    <a:pt x="667" y="234"/>
                    <a:pt x="601" y="0"/>
                    <a:pt x="4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2"/>
            <p:cNvSpPr/>
            <p:nvPr/>
          </p:nvSpPr>
          <p:spPr>
            <a:xfrm>
              <a:off x="3526025" y="1478175"/>
              <a:ext cx="17525" cy="23375"/>
            </a:xfrm>
            <a:custGeom>
              <a:rect b="b" l="l" r="r" t="t"/>
              <a:pathLst>
                <a:path extrusionOk="0" h="935" w="701">
                  <a:moveTo>
                    <a:pt x="434" y="0"/>
                  </a:moveTo>
                  <a:cubicBezTo>
                    <a:pt x="267" y="0"/>
                    <a:pt x="100" y="167"/>
                    <a:pt x="34" y="434"/>
                  </a:cubicBezTo>
                  <a:cubicBezTo>
                    <a:pt x="0" y="667"/>
                    <a:pt x="100" y="901"/>
                    <a:pt x="301" y="934"/>
                  </a:cubicBezTo>
                  <a:cubicBezTo>
                    <a:pt x="467" y="934"/>
                    <a:pt x="634" y="767"/>
                    <a:pt x="668" y="501"/>
                  </a:cubicBezTo>
                  <a:cubicBezTo>
                    <a:pt x="701" y="267"/>
                    <a:pt x="601" y="0"/>
                    <a:pt x="4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2"/>
            <p:cNvSpPr/>
            <p:nvPr/>
          </p:nvSpPr>
          <p:spPr>
            <a:xfrm>
              <a:off x="3532700" y="1504850"/>
              <a:ext cx="40050" cy="60200"/>
            </a:xfrm>
            <a:custGeom>
              <a:rect b="b" l="l" r="r" t="t"/>
              <a:pathLst>
                <a:path extrusionOk="0" h="2408" w="1602">
                  <a:moveTo>
                    <a:pt x="1601" y="1"/>
                  </a:moveTo>
                  <a:cubicBezTo>
                    <a:pt x="1168" y="734"/>
                    <a:pt x="634" y="1402"/>
                    <a:pt x="0" y="2002"/>
                  </a:cubicBezTo>
                  <a:cubicBezTo>
                    <a:pt x="300" y="2272"/>
                    <a:pt x="682" y="2407"/>
                    <a:pt x="1071" y="2407"/>
                  </a:cubicBezTo>
                  <a:cubicBezTo>
                    <a:pt x="1114" y="2407"/>
                    <a:pt x="1158" y="2406"/>
                    <a:pt x="1201" y="2402"/>
                  </a:cubicBezTo>
                  <a:lnTo>
                    <a:pt x="1601" y="1"/>
                  </a:lnTo>
                  <a:close/>
                </a:path>
              </a:pathLst>
            </a:custGeom>
            <a:solidFill>
              <a:srgbClr val="ED8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2"/>
            <p:cNvSpPr/>
            <p:nvPr/>
          </p:nvSpPr>
          <p:spPr>
            <a:xfrm>
              <a:off x="3566875" y="1580125"/>
              <a:ext cx="53400" cy="16000"/>
            </a:xfrm>
            <a:custGeom>
              <a:rect b="b" l="l" r="r" t="t"/>
              <a:pathLst>
                <a:path extrusionOk="0" h="640" w="2136">
                  <a:moveTo>
                    <a:pt x="2040" y="0"/>
                  </a:moveTo>
                  <a:cubicBezTo>
                    <a:pt x="2019" y="0"/>
                    <a:pt x="2002" y="8"/>
                    <a:pt x="2002" y="25"/>
                  </a:cubicBezTo>
                  <a:cubicBezTo>
                    <a:pt x="1600" y="352"/>
                    <a:pt x="1103" y="508"/>
                    <a:pt x="597" y="508"/>
                  </a:cubicBezTo>
                  <a:cubicBezTo>
                    <a:pt x="432" y="508"/>
                    <a:pt x="265" y="492"/>
                    <a:pt x="101" y="459"/>
                  </a:cubicBezTo>
                  <a:cubicBezTo>
                    <a:pt x="91" y="449"/>
                    <a:pt x="81" y="445"/>
                    <a:pt x="72" y="445"/>
                  </a:cubicBezTo>
                  <a:cubicBezTo>
                    <a:pt x="51" y="445"/>
                    <a:pt x="34" y="469"/>
                    <a:pt x="34" y="492"/>
                  </a:cubicBezTo>
                  <a:cubicBezTo>
                    <a:pt x="1" y="559"/>
                    <a:pt x="34" y="592"/>
                    <a:pt x="68" y="592"/>
                  </a:cubicBezTo>
                  <a:cubicBezTo>
                    <a:pt x="168" y="626"/>
                    <a:pt x="301" y="626"/>
                    <a:pt x="401" y="626"/>
                  </a:cubicBezTo>
                  <a:cubicBezTo>
                    <a:pt x="487" y="635"/>
                    <a:pt x="573" y="640"/>
                    <a:pt x="658" y="640"/>
                  </a:cubicBezTo>
                  <a:cubicBezTo>
                    <a:pt x="1171" y="640"/>
                    <a:pt x="1674" y="468"/>
                    <a:pt x="2102" y="125"/>
                  </a:cubicBezTo>
                  <a:cubicBezTo>
                    <a:pt x="2136" y="92"/>
                    <a:pt x="2136" y="58"/>
                    <a:pt x="2102" y="25"/>
                  </a:cubicBezTo>
                  <a:cubicBezTo>
                    <a:pt x="2086" y="8"/>
                    <a:pt x="2061" y="0"/>
                    <a:pt x="20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2"/>
            <p:cNvSpPr/>
            <p:nvPr/>
          </p:nvSpPr>
          <p:spPr>
            <a:xfrm>
              <a:off x="3618600" y="1460950"/>
              <a:ext cx="38375" cy="19225"/>
            </a:xfrm>
            <a:custGeom>
              <a:rect b="b" l="l" r="r" t="t"/>
              <a:pathLst>
                <a:path extrusionOk="0" h="769" w="1535">
                  <a:moveTo>
                    <a:pt x="214" y="0"/>
                  </a:moveTo>
                  <a:cubicBezTo>
                    <a:pt x="189" y="0"/>
                    <a:pt x="161" y="8"/>
                    <a:pt x="133" y="22"/>
                  </a:cubicBezTo>
                  <a:cubicBezTo>
                    <a:pt x="100" y="22"/>
                    <a:pt x="100" y="22"/>
                    <a:pt x="67" y="55"/>
                  </a:cubicBezTo>
                  <a:cubicBezTo>
                    <a:pt x="0" y="89"/>
                    <a:pt x="0" y="189"/>
                    <a:pt x="67" y="256"/>
                  </a:cubicBezTo>
                  <a:cubicBezTo>
                    <a:pt x="358" y="575"/>
                    <a:pt x="775" y="769"/>
                    <a:pt x="1209" y="769"/>
                  </a:cubicBezTo>
                  <a:cubicBezTo>
                    <a:pt x="1273" y="769"/>
                    <a:pt x="1337" y="764"/>
                    <a:pt x="1401" y="756"/>
                  </a:cubicBezTo>
                  <a:cubicBezTo>
                    <a:pt x="1468" y="756"/>
                    <a:pt x="1534" y="656"/>
                    <a:pt x="1501" y="589"/>
                  </a:cubicBezTo>
                  <a:cubicBezTo>
                    <a:pt x="1501" y="489"/>
                    <a:pt x="1434" y="456"/>
                    <a:pt x="1334" y="456"/>
                  </a:cubicBezTo>
                  <a:cubicBezTo>
                    <a:pt x="1300" y="459"/>
                    <a:pt x="1266" y="460"/>
                    <a:pt x="1233" y="460"/>
                  </a:cubicBezTo>
                  <a:cubicBezTo>
                    <a:pt x="872" y="460"/>
                    <a:pt x="544" y="300"/>
                    <a:pt x="300" y="55"/>
                  </a:cubicBezTo>
                  <a:cubicBezTo>
                    <a:pt x="281" y="16"/>
                    <a:pt x="250" y="0"/>
                    <a:pt x="2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2"/>
            <p:cNvSpPr/>
            <p:nvPr/>
          </p:nvSpPr>
          <p:spPr>
            <a:xfrm>
              <a:off x="3518525" y="1431050"/>
              <a:ext cx="41725" cy="11900"/>
            </a:xfrm>
            <a:custGeom>
              <a:rect b="b" l="l" r="r" t="t"/>
              <a:pathLst>
                <a:path extrusionOk="0" h="476" w="1669">
                  <a:moveTo>
                    <a:pt x="834" y="0"/>
                  </a:moveTo>
                  <a:cubicBezTo>
                    <a:pt x="584" y="0"/>
                    <a:pt x="334" y="51"/>
                    <a:pt x="100" y="151"/>
                  </a:cubicBezTo>
                  <a:cubicBezTo>
                    <a:pt x="34" y="184"/>
                    <a:pt x="0" y="284"/>
                    <a:pt x="34" y="351"/>
                  </a:cubicBezTo>
                  <a:cubicBezTo>
                    <a:pt x="67" y="384"/>
                    <a:pt x="67" y="417"/>
                    <a:pt x="100" y="451"/>
                  </a:cubicBezTo>
                  <a:cubicBezTo>
                    <a:pt x="134" y="467"/>
                    <a:pt x="159" y="476"/>
                    <a:pt x="184" y="476"/>
                  </a:cubicBezTo>
                  <a:cubicBezTo>
                    <a:pt x="209" y="476"/>
                    <a:pt x="234" y="467"/>
                    <a:pt x="267" y="451"/>
                  </a:cubicBezTo>
                  <a:cubicBezTo>
                    <a:pt x="450" y="359"/>
                    <a:pt x="664" y="308"/>
                    <a:pt x="880" y="308"/>
                  </a:cubicBezTo>
                  <a:cubicBezTo>
                    <a:pt x="1057" y="308"/>
                    <a:pt x="1236" y="342"/>
                    <a:pt x="1401" y="417"/>
                  </a:cubicBezTo>
                  <a:cubicBezTo>
                    <a:pt x="1429" y="431"/>
                    <a:pt x="1462" y="439"/>
                    <a:pt x="1494" y="439"/>
                  </a:cubicBezTo>
                  <a:cubicBezTo>
                    <a:pt x="1539" y="439"/>
                    <a:pt x="1582" y="423"/>
                    <a:pt x="1601" y="384"/>
                  </a:cubicBezTo>
                  <a:cubicBezTo>
                    <a:pt x="1668" y="284"/>
                    <a:pt x="1635" y="217"/>
                    <a:pt x="1568" y="151"/>
                  </a:cubicBezTo>
                  <a:cubicBezTo>
                    <a:pt x="1334" y="51"/>
                    <a:pt x="1084" y="0"/>
                    <a:pt x="8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4" name="Google Shape;844;p42"/>
          <p:cNvGrpSpPr/>
          <p:nvPr/>
        </p:nvGrpSpPr>
        <p:grpSpPr>
          <a:xfrm>
            <a:off x="7973750" y="420294"/>
            <a:ext cx="418851" cy="159594"/>
            <a:chOff x="6011210" y="4335013"/>
            <a:chExt cx="671559" cy="255924"/>
          </a:xfrm>
        </p:grpSpPr>
        <p:sp>
          <p:nvSpPr>
            <p:cNvPr id="845" name="Google Shape;845;p42"/>
            <p:cNvSpPr/>
            <p:nvPr/>
          </p:nvSpPr>
          <p:spPr>
            <a:xfrm rot="5400000">
              <a:off x="6424541" y="4332709"/>
              <a:ext cx="255924" cy="260532"/>
            </a:xfrm>
            <a:custGeom>
              <a:rect b="b" l="l" r="r" t="t"/>
              <a:pathLst>
                <a:path extrusionOk="0" h="1816" w="1784">
                  <a:moveTo>
                    <a:pt x="892" y="1"/>
                  </a:moveTo>
                  <a:cubicBezTo>
                    <a:pt x="383" y="1"/>
                    <a:pt x="1" y="415"/>
                    <a:pt x="1" y="892"/>
                  </a:cubicBezTo>
                  <a:cubicBezTo>
                    <a:pt x="1" y="1402"/>
                    <a:pt x="383" y="1815"/>
                    <a:pt x="892" y="1815"/>
                  </a:cubicBezTo>
                  <a:cubicBezTo>
                    <a:pt x="1402" y="1815"/>
                    <a:pt x="1784" y="1402"/>
                    <a:pt x="1784" y="892"/>
                  </a:cubicBezTo>
                  <a:cubicBezTo>
                    <a:pt x="1784" y="415"/>
                    <a:pt x="1402" y="1"/>
                    <a:pt x="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2"/>
            <p:cNvSpPr/>
            <p:nvPr/>
          </p:nvSpPr>
          <p:spPr>
            <a:xfrm rot="5400000">
              <a:off x="6013515" y="4332709"/>
              <a:ext cx="255924" cy="260532"/>
            </a:xfrm>
            <a:custGeom>
              <a:rect b="b" l="l" r="r" t="t"/>
              <a:pathLst>
                <a:path extrusionOk="0" h="1816" w="1784">
                  <a:moveTo>
                    <a:pt x="892" y="1"/>
                  </a:moveTo>
                  <a:cubicBezTo>
                    <a:pt x="383" y="1"/>
                    <a:pt x="1" y="383"/>
                    <a:pt x="1" y="892"/>
                  </a:cubicBezTo>
                  <a:cubicBezTo>
                    <a:pt x="1" y="1402"/>
                    <a:pt x="383" y="1816"/>
                    <a:pt x="892" y="1816"/>
                  </a:cubicBezTo>
                  <a:cubicBezTo>
                    <a:pt x="1402" y="1816"/>
                    <a:pt x="1784" y="1402"/>
                    <a:pt x="1784" y="892"/>
                  </a:cubicBezTo>
                  <a:cubicBezTo>
                    <a:pt x="1784" y="383"/>
                    <a:pt x="1402" y="1"/>
                    <a:pt x="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grpSp>
        <p:nvGrpSpPr>
          <p:cNvPr id="851" name="Google Shape;851;p43"/>
          <p:cNvGrpSpPr/>
          <p:nvPr/>
        </p:nvGrpSpPr>
        <p:grpSpPr>
          <a:xfrm>
            <a:off x="350396" y="321244"/>
            <a:ext cx="675208" cy="159594"/>
            <a:chOff x="6011210" y="4335013"/>
            <a:chExt cx="1082585" cy="255924"/>
          </a:xfrm>
        </p:grpSpPr>
        <p:sp>
          <p:nvSpPr>
            <p:cNvPr id="852" name="Google Shape;852;p43"/>
            <p:cNvSpPr/>
            <p:nvPr/>
          </p:nvSpPr>
          <p:spPr>
            <a:xfrm rot="5400000">
              <a:off x="6835568" y="4332709"/>
              <a:ext cx="255924" cy="260532"/>
            </a:xfrm>
            <a:custGeom>
              <a:rect b="b" l="l" r="r" t="t"/>
              <a:pathLst>
                <a:path extrusionOk="0" h="1816" w="1784">
                  <a:moveTo>
                    <a:pt x="892" y="1"/>
                  </a:moveTo>
                  <a:cubicBezTo>
                    <a:pt x="383" y="1"/>
                    <a:pt x="1" y="415"/>
                    <a:pt x="1" y="924"/>
                  </a:cubicBezTo>
                  <a:cubicBezTo>
                    <a:pt x="1" y="1401"/>
                    <a:pt x="383" y="1815"/>
                    <a:pt x="892" y="1815"/>
                  </a:cubicBezTo>
                  <a:cubicBezTo>
                    <a:pt x="1402" y="1815"/>
                    <a:pt x="1784" y="1401"/>
                    <a:pt x="1784" y="924"/>
                  </a:cubicBezTo>
                  <a:cubicBezTo>
                    <a:pt x="1784" y="415"/>
                    <a:pt x="1402" y="1"/>
                    <a:pt x="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3"/>
            <p:cNvSpPr/>
            <p:nvPr/>
          </p:nvSpPr>
          <p:spPr>
            <a:xfrm rot="5400000">
              <a:off x="6424541" y="4332709"/>
              <a:ext cx="255924" cy="260532"/>
            </a:xfrm>
            <a:custGeom>
              <a:rect b="b" l="l" r="r" t="t"/>
              <a:pathLst>
                <a:path extrusionOk="0" h="1816" w="1784">
                  <a:moveTo>
                    <a:pt x="892" y="1"/>
                  </a:moveTo>
                  <a:cubicBezTo>
                    <a:pt x="383" y="1"/>
                    <a:pt x="1" y="415"/>
                    <a:pt x="1" y="892"/>
                  </a:cubicBezTo>
                  <a:cubicBezTo>
                    <a:pt x="1" y="1402"/>
                    <a:pt x="383" y="1815"/>
                    <a:pt x="892" y="1815"/>
                  </a:cubicBezTo>
                  <a:cubicBezTo>
                    <a:pt x="1402" y="1815"/>
                    <a:pt x="1784" y="1402"/>
                    <a:pt x="1784" y="892"/>
                  </a:cubicBezTo>
                  <a:cubicBezTo>
                    <a:pt x="1784" y="415"/>
                    <a:pt x="1402" y="1"/>
                    <a:pt x="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3"/>
            <p:cNvSpPr/>
            <p:nvPr/>
          </p:nvSpPr>
          <p:spPr>
            <a:xfrm rot="5400000">
              <a:off x="6013515" y="4332709"/>
              <a:ext cx="255924" cy="260532"/>
            </a:xfrm>
            <a:custGeom>
              <a:rect b="b" l="l" r="r" t="t"/>
              <a:pathLst>
                <a:path extrusionOk="0" h="1816" w="1784">
                  <a:moveTo>
                    <a:pt x="892" y="1"/>
                  </a:moveTo>
                  <a:cubicBezTo>
                    <a:pt x="383" y="1"/>
                    <a:pt x="1" y="383"/>
                    <a:pt x="1" y="892"/>
                  </a:cubicBezTo>
                  <a:cubicBezTo>
                    <a:pt x="1" y="1402"/>
                    <a:pt x="383" y="1816"/>
                    <a:pt x="892" y="1816"/>
                  </a:cubicBezTo>
                  <a:cubicBezTo>
                    <a:pt x="1402" y="1816"/>
                    <a:pt x="1784" y="1402"/>
                    <a:pt x="1784" y="892"/>
                  </a:cubicBezTo>
                  <a:cubicBezTo>
                    <a:pt x="1784" y="383"/>
                    <a:pt x="1402" y="1"/>
                    <a:pt x="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5" name="Google Shape;855;p43"/>
          <p:cNvPicPr preferRelativeResize="0"/>
          <p:nvPr/>
        </p:nvPicPr>
        <p:blipFill>
          <a:blip r:embed="rId3">
            <a:alphaModFix/>
          </a:blip>
          <a:stretch>
            <a:fillRect/>
          </a:stretch>
        </p:blipFill>
        <p:spPr>
          <a:xfrm>
            <a:off x="1198979" y="556638"/>
            <a:ext cx="6358182" cy="40302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44"/>
          <p:cNvSpPr txBox="1"/>
          <p:nvPr>
            <p:ph type="title"/>
          </p:nvPr>
        </p:nvSpPr>
        <p:spPr>
          <a:xfrm>
            <a:off x="1108425" y="2086750"/>
            <a:ext cx="6997200" cy="7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Corrélation générale</a:t>
            </a:r>
            <a:endParaRPr/>
          </a:p>
        </p:txBody>
      </p:sp>
      <p:sp>
        <p:nvSpPr>
          <p:cNvPr id="861" name="Google Shape;861;p44"/>
          <p:cNvSpPr txBox="1"/>
          <p:nvPr/>
        </p:nvSpPr>
        <p:spPr>
          <a:xfrm>
            <a:off x="3701550" y="1231050"/>
            <a:ext cx="1740900" cy="12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latin typeface="Proxima Nova"/>
                <a:ea typeface="Proxima Nova"/>
                <a:cs typeface="Proxima Nova"/>
                <a:sym typeface="Proxima Nova"/>
              </a:rPr>
              <a:t>04</a:t>
            </a:r>
            <a:endParaRPr b="1" sz="7200">
              <a:latin typeface="Proxima Nova"/>
              <a:ea typeface="Proxima Nova"/>
              <a:cs typeface="Proxima Nova"/>
              <a:sym typeface="Proxima Nova"/>
            </a:endParaRPr>
          </a:p>
        </p:txBody>
      </p:sp>
      <p:sp>
        <p:nvSpPr>
          <p:cNvPr id="862" name="Google Shape;862;p44"/>
          <p:cNvSpPr/>
          <p:nvPr/>
        </p:nvSpPr>
        <p:spPr>
          <a:xfrm rot="5400000">
            <a:off x="4527224" y="1027255"/>
            <a:ext cx="159592" cy="162496"/>
          </a:xfrm>
          <a:custGeom>
            <a:rect b="b" l="l" r="r" t="t"/>
            <a:pathLst>
              <a:path extrusionOk="0" h="1816" w="1784">
                <a:moveTo>
                  <a:pt x="892" y="1"/>
                </a:moveTo>
                <a:cubicBezTo>
                  <a:pt x="383" y="1"/>
                  <a:pt x="1" y="415"/>
                  <a:pt x="1" y="892"/>
                </a:cubicBezTo>
                <a:cubicBezTo>
                  <a:pt x="1" y="1402"/>
                  <a:pt x="383" y="1815"/>
                  <a:pt x="892" y="1815"/>
                </a:cubicBezTo>
                <a:cubicBezTo>
                  <a:pt x="1402" y="1815"/>
                  <a:pt x="1784" y="1402"/>
                  <a:pt x="1784" y="892"/>
                </a:cubicBezTo>
                <a:cubicBezTo>
                  <a:pt x="1784" y="415"/>
                  <a:pt x="1402" y="1"/>
                  <a:pt x="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grpSp>
        <p:nvGrpSpPr>
          <p:cNvPr id="867" name="Google Shape;867;p45"/>
          <p:cNvGrpSpPr/>
          <p:nvPr/>
        </p:nvGrpSpPr>
        <p:grpSpPr>
          <a:xfrm>
            <a:off x="8022675" y="370194"/>
            <a:ext cx="418851" cy="159594"/>
            <a:chOff x="6011210" y="4335013"/>
            <a:chExt cx="671559" cy="255924"/>
          </a:xfrm>
        </p:grpSpPr>
        <p:sp>
          <p:nvSpPr>
            <p:cNvPr id="868" name="Google Shape;868;p45"/>
            <p:cNvSpPr/>
            <p:nvPr/>
          </p:nvSpPr>
          <p:spPr>
            <a:xfrm rot="5400000">
              <a:off x="6424541" y="4332709"/>
              <a:ext cx="255924" cy="260532"/>
            </a:xfrm>
            <a:custGeom>
              <a:rect b="b" l="l" r="r" t="t"/>
              <a:pathLst>
                <a:path extrusionOk="0" h="1816" w="1784">
                  <a:moveTo>
                    <a:pt x="892" y="1"/>
                  </a:moveTo>
                  <a:cubicBezTo>
                    <a:pt x="383" y="1"/>
                    <a:pt x="1" y="415"/>
                    <a:pt x="1" y="892"/>
                  </a:cubicBezTo>
                  <a:cubicBezTo>
                    <a:pt x="1" y="1402"/>
                    <a:pt x="383" y="1815"/>
                    <a:pt x="892" y="1815"/>
                  </a:cubicBezTo>
                  <a:cubicBezTo>
                    <a:pt x="1402" y="1815"/>
                    <a:pt x="1784" y="1402"/>
                    <a:pt x="1784" y="892"/>
                  </a:cubicBezTo>
                  <a:cubicBezTo>
                    <a:pt x="1784" y="415"/>
                    <a:pt x="1402" y="1"/>
                    <a:pt x="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5"/>
            <p:cNvSpPr/>
            <p:nvPr/>
          </p:nvSpPr>
          <p:spPr>
            <a:xfrm rot="5400000">
              <a:off x="6013515" y="4332709"/>
              <a:ext cx="255924" cy="260532"/>
            </a:xfrm>
            <a:custGeom>
              <a:rect b="b" l="l" r="r" t="t"/>
              <a:pathLst>
                <a:path extrusionOk="0" h="1816" w="1784">
                  <a:moveTo>
                    <a:pt x="892" y="1"/>
                  </a:moveTo>
                  <a:cubicBezTo>
                    <a:pt x="383" y="1"/>
                    <a:pt x="1" y="383"/>
                    <a:pt x="1" y="892"/>
                  </a:cubicBezTo>
                  <a:cubicBezTo>
                    <a:pt x="1" y="1402"/>
                    <a:pt x="383" y="1816"/>
                    <a:pt x="892" y="1816"/>
                  </a:cubicBezTo>
                  <a:cubicBezTo>
                    <a:pt x="1402" y="1816"/>
                    <a:pt x="1784" y="1402"/>
                    <a:pt x="1784" y="892"/>
                  </a:cubicBezTo>
                  <a:cubicBezTo>
                    <a:pt x="1784" y="383"/>
                    <a:pt x="1402" y="1"/>
                    <a:pt x="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45"/>
          <p:cNvGrpSpPr/>
          <p:nvPr/>
        </p:nvGrpSpPr>
        <p:grpSpPr>
          <a:xfrm>
            <a:off x="404909" y="860774"/>
            <a:ext cx="3396845" cy="3421955"/>
            <a:chOff x="1774775" y="1019475"/>
            <a:chExt cx="4042900" cy="3675175"/>
          </a:xfrm>
        </p:grpSpPr>
        <p:sp>
          <p:nvSpPr>
            <p:cNvPr id="871" name="Google Shape;871;p45"/>
            <p:cNvSpPr/>
            <p:nvPr/>
          </p:nvSpPr>
          <p:spPr>
            <a:xfrm>
              <a:off x="1774775" y="4458625"/>
              <a:ext cx="4042900" cy="23602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5"/>
            <p:cNvSpPr/>
            <p:nvPr/>
          </p:nvSpPr>
          <p:spPr>
            <a:xfrm>
              <a:off x="2180900" y="3990800"/>
              <a:ext cx="3231500" cy="560425"/>
            </a:xfrm>
            <a:custGeom>
              <a:rect b="b" l="l" r="r" t="t"/>
              <a:pathLst>
                <a:path extrusionOk="0" h="22417" w="129260">
                  <a:moveTo>
                    <a:pt x="12910" y="0"/>
                  </a:moveTo>
                  <a:lnTo>
                    <a:pt x="0" y="22417"/>
                  </a:lnTo>
                  <a:lnTo>
                    <a:pt x="129259" y="22417"/>
                  </a:lnTo>
                  <a:lnTo>
                    <a:pt x="116317"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5"/>
            <p:cNvSpPr/>
            <p:nvPr/>
          </p:nvSpPr>
          <p:spPr>
            <a:xfrm>
              <a:off x="2503625" y="3431225"/>
              <a:ext cx="2585200" cy="559600"/>
            </a:xfrm>
            <a:custGeom>
              <a:rect b="b" l="l" r="r" t="t"/>
              <a:pathLst>
                <a:path extrusionOk="0" h="22384" w="103408">
                  <a:moveTo>
                    <a:pt x="12943" y="1"/>
                  </a:moveTo>
                  <a:lnTo>
                    <a:pt x="1" y="22383"/>
                  </a:lnTo>
                  <a:lnTo>
                    <a:pt x="103408" y="22383"/>
                  </a:lnTo>
                  <a:lnTo>
                    <a:pt x="90498" y="1"/>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5"/>
            <p:cNvSpPr/>
            <p:nvPr/>
          </p:nvSpPr>
          <p:spPr>
            <a:xfrm>
              <a:off x="2827200" y="2871675"/>
              <a:ext cx="1938900" cy="559575"/>
            </a:xfrm>
            <a:custGeom>
              <a:rect b="b" l="l" r="r" t="t"/>
              <a:pathLst>
                <a:path extrusionOk="0" h="22383" w="77556">
                  <a:moveTo>
                    <a:pt x="12909" y="0"/>
                  </a:moveTo>
                  <a:lnTo>
                    <a:pt x="0" y="22383"/>
                  </a:lnTo>
                  <a:lnTo>
                    <a:pt x="77555" y="22383"/>
                  </a:lnTo>
                  <a:lnTo>
                    <a:pt x="64613"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5"/>
            <p:cNvSpPr/>
            <p:nvPr/>
          </p:nvSpPr>
          <p:spPr>
            <a:xfrm>
              <a:off x="3149925" y="2312100"/>
              <a:ext cx="1292600" cy="559600"/>
            </a:xfrm>
            <a:custGeom>
              <a:rect b="b" l="l" r="r" t="t"/>
              <a:pathLst>
                <a:path extrusionOk="0" h="22384" w="51704">
                  <a:moveTo>
                    <a:pt x="12943" y="0"/>
                  </a:moveTo>
                  <a:lnTo>
                    <a:pt x="0" y="22383"/>
                  </a:lnTo>
                  <a:lnTo>
                    <a:pt x="51704" y="22383"/>
                  </a:lnTo>
                  <a:lnTo>
                    <a:pt x="38795"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5"/>
            <p:cNvSpPr/>
            <p:nvPr/>
          </p:nvSpPr>
          <p:spPr>
            <a:xfrm>
              <a:off x="2852200" y="1441475"/>
              <a:ext cx="219350" cy="400300"/>
            </a:xfrm>
            <a:custGeom>
              <a:rect b="b" l="l" r="r" t="t"/>
              <a:pathLst>
                <a:path extrusionOk="0" h="16012" w="8774">
                  <a:moveTo>
                    <a:pt x="6939" y="0"/>
                  </a:moveTo>
                  <a:cubicBezTo>
                    <a:pt x="6539" y="267"/>
                    <a:pt x="6239" y="501"/>
                    <a:pt x="5938" y="734"/>
                  </a:cubicBezTo>
                  <a:cubicBezTo>
                    <a:pt x="5638" y="1001"/>
                    <a:pt x="5338" y="1235"/>
                    <a:pt x="5038" y="1502"/>
                  </a:cubicBezTo>
                  <a:cubicBezTo>
                    <a:pt x="4471" y="2035"/>
                    <a:pt x="3904" y="2602"/>
                    <a:pt x="3403" y="3169"/>
                  </a:cubicBezTo>
                  <a:cubicBezTo>
                    <a:pt x="2336" y="4370"/>
                    <a:pt x="1435" y="5671"/>
                    <a:pt x="701" y="7072"/>
                  </a:cubicBezTo>
                  <a:lnTo>
                    <a:pt x="434" y="7639"/>
                  </a:lnTo>
                  <a:cubicBezTo>
                    <a:pt x="368" y="7739"/>
                    <a:pt x="301" y="7839"/>
                    <a:pt x="268" y="7973"/>
                  </a:cubicBezTo>
                  <a:cubicBezTo>
                    <a:pt x="201" y="8106"/>
                    <a:pt x="168" y="8273"/>
                    <a:pt x="134" y="8440"/>
                  </a:cubicBezTo>
                  <a:cubicBezTo>
                    <a:pt x="1" y="9007"/>
                    <a:pt x="1" y="9607"/>
                    <a:pt x="134" y="10174"/>
                  </a:cubicBezTo>
                  <a:cubicBezTo>
                    <a:pt x="368" y="11008"/>
                    <a:pt x="735" y="11842"/>
                    <a:pt x="1235" y="12543"/>
                  </a:cubicBezTo>
                  <a:cubicBezTo>
                    <a:pt x="2136" y="13844"/>
                    <a:pt x="3203" y="15011"/>
                    <a:pt x="4404" y="16012"/>
                  </a:cubicBezTo>
                  <a:lnTo>
                    <a:pt x="5571" y="14878"/>
                  </a:lnTo>
                  <a:cubicBezTo>
                    <a:pt x="4771" y="13744"/>
                    <a:pt x="4070" y="12543"/>
                    <a:pt x="3437" y="11309"/>
                  </a:cubicBezTo>
                  <a:cubicBezTo>
                    <a:pt x="3170" y="10775"/>
                    <a:pt x="3003" y="10208"/>
                    <a:pt x="2903" y="9641"/>
                  </a:cubicBezTo>
                  <a:cubicBezTo>
                    <a:pt x="2903" y="9474"/>
                    <a:pt x="2903" y="9340"/>
                    <a:pt x="2970" y="9174"/>
                  </a:cubicBezTo>
                  <a:lnTo>
                    <a:pt x="2970" y="9174"/>
                  </a:lnTo>
                  <a:cubicBezTo>
                    <a:pt x="2965" y="9178"/>
                    <a:pt x="2962" y="9181"/>
                    <a:pt x="2960" y="9181"/>
                  </a:cubicBezTo>
                  <a:cubicBezTo>
                    <a:pt x="2940" y="9181"/>
                    <a:pt x="3181" y="8788"/>
                    <a:pt x="3337" y="8540"/>
                  </a:cubicBezTo>
                  <a:cubicBezTo>
                    <a:pt x="4037" y="7406"/>
                    <a:pt x="4871" y="6338"/>
                    <a:pt x="5805" y="5371"/>
                  </a:cubicBezTo>
                  <a:cubicBezTo>
                    <a:pt x="6272" y="4871"/>
                    <a:pt x="6772" y="4404"/>
                    <a:pt x="7273" y="3970"/>
                  </a:cubicBezTo>
                  <a:cubicBezTo>
                    <a:pt x="7506" y="3703"/>
                    <a:pt x="7773" y="3503"/>
                    <a:pt x="8040" y="3303"/>
                  </a:cubicBezTo>
                  <a:cubicBezTo>
                    <a:pt x="8273" y="3069"/>
                    <a:pt x="8574" y="2869"/>
                    <a:pt x="8774" y="2702"/>
                  </a:cubicBezTo>
                  <a:lnTo>
                    <a:pt x="6939"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5"/>
            <p:cNvSpPr/>
            <p:nvPr/>
          </p:nvSpPr>
          <p:spPr>
            <a:xfrm>
              <a:off x="2949775" y="1387975"/>
              <a:ext cx="204150" cy="203625"/>
            </a:xfrm>
            <a:custGeom>
              <a:rect b="b" l="l" r="r" t="t"/>
              <a:pathLst>
                <a:path extrusionOk="0" h="8145" w="8166">
                  <a:moveTo>
                    <a:pt x="5355" y="1"/>
                  </a:moveTo>
                  <a:cubicBezTo>
                    <a:pt x="5295" y="1"/>
                    <a:pt x="5233" y="2"/>
                    <a:pt x="5171" y="6"/>
                  </a:cubicBezTo>
                  <a:cubicBezTo>
                    <a:pt x="3103" y="106"/>
                    <a:pt x="1" y="4242"/>
                    <a:pt x="1" y="4242"/>
                  </a:cubicBezTo>
                  <a:lnTo>
                    <a:pt x="3303" y="8145"/>
                  </a:lnTo>
                  <a:cubicBezTo>
                    <a:pt x="3303" y="8145"/>
                    <a:pt x="7473" y="5876"/>
                    <a:pt x="7940" y="2908"/>
                  </a:cubicBezTo>
                  <a:cubicBezTo>
                    <a:pt x="8166" y="1486"/>
                    <a:pt x="7233" y="1"/>
                    <a:pt x="5355"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5"/>
            <p:cNvSpPr/>
            <p:nvPr/>
          </p:nvSpPr>
          <p:spPr>
            <a:xfrm>
              <a:off x="2946450" y="1800900"/>
              <a:ext cx="93425" cy="66725"/>
            </a:xfrm>
            <a:custGeom>
              <a:rect b="b" l="l" r="r" t="t"/>
              <a:pathLst>
                <a:path extrusionOk="0" h="2669" w="3737">
                  <a:moveTo>
                    <a:pt x="1301" y="0"/>
                  </a:moveTo>
                  <a:lnTo>
                    <a:pt x="434" y="668"/>
                  </a:lnTo>
                  <a:cubicBezTo>
                    <a:pt x="0" y="1835"/>
                    <a:pt x="1435" y="2669"/>
                    <a:pt x="1435" y="2669"/>
                  </a:cubicBezTo>
                  <a:lnTo>
                    <a:pt x="3736" y="2102"/>
                  </a:lnTo>
                  <a:lnTo>
                    <a:pt x="1301"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5"/>
            <p:cNvSpPr/>
            <p:nvPr/>
          </p:nvSpPr>
          <p:spPr>
            <a:xfrm>
              <a:off x="2982300" y="1853425"/>
              <a:ext cx="57575" cy="59250"/>
            </a:xfrm>
            <a:custGeom>
              <a:rect b="b" l="l" r="r" t="t"/>
              <a:pathLst>
                <a:path extrusionOk="0" h="2370" w="2303">
                  <a:moveTo>
                    <a:pt x="2302" y="1"/>
                  </a:moveTo>
                  <a:lnTo>
                    <a:pt x="1" y="601"/>
                  </a:lnTo>
                  <a:lnTo>
                    <a:pt x="1135" y="2369"/>
                  </a:lnTo>
                  <a:lnTo>
                    <a:pt x="2302" y="1202"/>
                  </a:lnTo>
                  <a:lnTo>
                    <a:pt x="2302"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5"/>
            <p:cNvSpPr/>
            <p:nvPr/>
          </p:nvSpPr>
          <p:spPr>
            <a:xfrm>
              <a:off x="3460975" y="1249225"/>
              <a:ext cx="16700" cy="20925"/>
            </a:xfrm>
            <a:custGeom>
              <a:rect b="b" l="l" r="r" t="t"/>
              <a:pathLst>
                <a:path extrusionOk="0" h="837" w="668">
                  <a:moveTo>
                    <a:pt x="427" y="1"/>
                  </a:moveTo>
                  <a:cubicBezTo>
                    <a:pt x="310" y="1"/>
                    <a:pt x="183" y="120"/>
                    <a:pt x="101" y="285"/>
                  </a:cubicBezTo>
                  <a:cubicBezTo>
                    <a:pt x="1" y="485"/>
                    <a:pt x="34" y="719"/>
                    <a:pt x="167" y="819"/>
                  </a:cubicBezTo>
                  <a:cubicBezTo>
                    <a:pt x="191" y="831"/>
                    <a:pt x="217" y="836"/>
                    <a:pt x="244" y="836"/>
                  </a:cubicBezTo>
                  <a:cubicBezTo>
                    <a:pt x="369" y="836"/>
                    <a:pt x="519" y="717"/>
                    <a:pt x="601" y="552"/>
                  </a:cubicBezTo>
                  <a:cubicBezTo>
                    <a:pt x="668" y="319"/>
                    <a:pt x="668" y="85"/>
                    <a:pt x="501" y="18"/>
                  </a:cubicBezTo>
                  <a:cubicBezTo>
                    <a:pt x="477" y="6"/>
                    <a:pt x="453" y="1"/>
                    <a:pt x="4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5"/>
            <p:cNvSpPr/>
            <p:nvPr/>
          </p:nvSpPr>
          <p:spPr>
            <a:xfrm>
              <a:off x="3472650" y="1249675"/>
              <a:ext cx="14200" cy="4875"/>
            </a:xfrm>
            <a:custGeom>
              <a:rect b="b" l="l" r="r" t="t"/>
              <a:pathLst>
                <a:path extrusionOk="0" h="195" w="568">
                  <a:moveTo>
                    <a:pt x="1" y="0"/>
                  </a:moveTo>
                  <a:lnTo>
                    <a:pt x="1" y="0"/>
                  </a:lnTo>
                  <a:cubicBezTo>
                    <a:pt x="55" y="150"/>
                    <a:pt x="159" y="194"/>
                    <a:pt x="263" y="194"/>
                  </a:cubicBezTo>
                  <a:cubicBezTo>
                    <a:pt x="415" y="194"/>
                    <a:pt x="568" y="100"/>
                    <a:pt x="568" y="100"/>
                  </a:cubicBez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5"/>
            <p:cNvSpPr/>
            <p:nvPr/>
          </p:nvSpPr>
          <p:spPr>
            <a:xfrm>
              <a:off x="3447625" y="1263850"/>
              <a:ext cx="20875" cy="44375"/>
            </a:xfrm>
            <a:custGeom>
              <a:rect b="b" l="l" r="r" t="t"/>
              <a:pathLst>
                <a:path extrusionOk="0" h="1775" w="835">
                  <a:moveTo>
                    <a:pt x="701" y="0"/>
                  </a:moveTo>
                  <a:lnTo>
                    <a:pt x="1" y="1535"/>
                  </a:lnTo>
                  <a:cubicBezTo>
                    <a:pt x="204" y="1680"/>
                    <a:pt x="458" y="1775"/>
                    <a:pt x="719" y="1775"/>
                  </a:cubicBezTo>
                  <a:cubicBezTo>
                    <a:pt x="757" y="1775"/>
                    <a:pt x="796" y="1773"/>
                    <a:pt x="835" y="1768"/>
                  </a:cubicBezTo>
                  <a:cubicBezTo>
                    <a:pt x="701" y="1168"/>
                    <a:pt x="668" y="601"/>
                    <a:pt x="701" y="0"/>
                  </a:cubicBezTo>
                  <a:close/>
                </a:path>
              </a:pathLst>
            </a:custGeom>
            <a:solidFill>
              <a:srgbClr val="A02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5"/>
            <p:cNvSpPr/>
            <p:nvPr/>
          </p:nvSpPr>
          <p:spPr>
            <a:xfrm>
              <a:off x="3456800" y="1207600"/>
              <a:ext cx="35050" cy="16600"/>
            </a:xfrm>
            <a:custGeom>
              <a:rect b="b" l="l" r="r" t="t"/>
              <a:pathLst>
                <a:path extrusionOk="0" h="664" w="1402">
                  <a:moveTo>
                    <a:pt x="328" y="1"/>
                  </a:moveTo>
                  <a:cubicBezTo>
                    <a:pt x="263" y="1"/>
                    <a:pt x="198" y="6"/>
                    <a:pt x="134" y="15"/>
                  </a:cubicBezTo>
                  <a:cubicBezTo>
                    <a:pt x="34" y="15"/>
                    <a:pt x="1" y="116"/>
                    <a:pt x="34" y="182"/>
                  </a:cubicBezTo>
                  <a:cubicBezTo>
                    <a:pt x="34" y="237"/>
                    <a:pt x="79" y="291"/>
                    <a:pt x="149" y="291"/>
                  </a:cubicBezTo>
                  <a:cubicBezTo>
                    <a:pt x="165" y="291"/>
                    <a:pt x="183" y="288"/>
                    <a:pt x="201" y="282"/>
                  </a:cubicBezTo>
                  <a:cubicBezTo>
                    <a:pt x="235" y="279"/>
                    <a:pt x="269" y="277"/>
                    <a:pt x="304" y="277"/>
                  </a:cubicBezTo>
                  <a:cubicBezTo>
                    <a:pt x="608" y="277"/>
                    <a:pt x="929" y="406"/>
                    <a:pt x="1168" y="616"/>
                  </a:cubicBezTo>
                  <a:cubicBezTo>
                    <a:pt x="1168" y="649"/>
                    <a:pt x="1202" y="649"/>
                    <a:pt x="1235" y="649"/>
                  </a:cubicBezTo>
                  <a:cubicBezTo>
                    <a:pt x="1245" y="659"/>
                    <a:pt x="1255" y="663"/>
                    <a:pt x="1265" y="663"/>
                  </a:cubicBezTo>
                  <a:cubicBezTo>
                    <a:pt x="1291" y="663"/>
                    <a:pt x="1321" y="639"/>
                    <a:pt x="1368" y="616"/>
                  </a:cubicBezTo>
                  <a:cubicBezTo>
                    <a:pt x="1402" y="583"/>
                    <a:pt x="1402" y="482"/>
                    <a:pt x="1368" y="416"/>
                  </a:cubicBezTo>
                  <a:cubicBezTo>
                    <a:pt x="1084" y="160"/>
                    <a:pt x="703" y="1"/>
                    <a:pt x="3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5"/>
            <p:cNvSpPr/>
            <p:nvPr/>
          </p:nvSpPr>
          <p:spPr>
            <a:xfrm>
              <a:off x="3208300" y="1261350"/>
              <a:ext cx="180825" cy="207075"/>
            </a:xfrm>
            <a:custGeom>
              <a:rect b="b" l="l" r="r" t="t"/>
              <a:pathLst>
                <a:path extrusionOk="0" h="8283" w="7233">
                  <a:moveTo>
                    <a:pt x="2102" y="0"/>
                  </a:moveTo>
                  <a:cubicBezTo>
                    <a:pt x="2169" y="1802"/>
                    <a:pt x="1401" y="4670"/>
                    <a:pt x="0" y="5571"/>
                  </a:cubicBezTo>
                  <a:cubicBezTo>
                    <a:pt x="0" y="5571"/>
                    <a:pt x="901" y="7506"/>
                    <a:pt x="4103" y="8139"/>
                  </a:cubicBezTo>
                  <a:cubicBezTo>
                    <a:pt x="4608" y="8240"/>
                    <a:pt x="5010" y="8282"/>
                    <a:pt x="5327" y="8282"/>
                  </a:cubicBezTo>
                  <a:cubicBezTo>
                    <a:pt x="7232" y="8282"/>
                    <a:pt x="6105" y="6738"/>
                    <a:pt x="6105" y="6738"/>
                  </a:cubicBezTo>
                  <a:cubicBezTo>
                    <a:pt x="4237" y="5905"/>
                    <a:pt x="4504" y="4470"/>
                    <a:pt x="5071" y="3203"/>
                  </a:cubicBezTo>
                  <a:lnTo>
                    <a:pt x="2102"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5"/>
            <p:cNvSpPr/>
            <p:nvPr/>
          </p:nvSpPr>
          <p:spPr>
            <a:xfrm>
              <a:off x="3408450" y="1510700"/>
              <a:ext cx="390300" cy="401125"/>
            </a:xfrm>
            <a:custGeom>
              <a:rect b="b" l="l" r="r" t="t"/>
              <a:pathLst>
                <a:path extrusionOk="0" h="16045" w="15612">
                  <a:moveTo>
                    <a:pt x="3269" y="0"/>
                  </a:moveTo>
                  <a:lnTo>
                    <a:pt x="0" y="467"/>
                  </a:lnTo>
                  <a:cubicBezTo>
                    <a:pt x="300" y="2469"/>
                    <a:pt x="701" y="4437"/>
                    <a:pt x="1234" y="6371"/>
                  </a:cubicBezTo>
                  <a:cubicBezTo>
                    <a:pt x="1501" y="7372"/>
                    <a:pt x="1801" y="8339"/>
                    <a:pt x="2102" y="9307"/>
                  </a:cubicBezTo>
                  <a:cubicBezTo>
                    <a:pt x="2268" y="9774"/>
                    <a:pt x="2435" y="10274"/>
                    <a:pt x="2602" y="10741"/>
                  </a:cubicBezTo>
                  <a:lnTo>
                    <a:pt x="2869" y="11442"/>
                  </a:lnTo>
                  <a:lnTo>
                    <a:pt x="3036" y="11809"/>
                  </a:lnTo>
                  <a:lnTo>
                    <a:pt x="3069" y="11942"/>
                  </a:lnTo>
                  <a:lnTo>
                    <a:pt x="3136" y="12109"/>
                  </a:lnTo>
                  <a:cubicBezTo>
                    <a:pt x="3202" y="12209"/>
                    <a:pt x="3236" y="12309"/>
                    <a:pt x="3302" y="12376"/>
                  </a:cubicBezTo>
                  <a:cubicBezTo>
                    <a:pt x="3703" y="12976"/>
                    <a:pt x="4236" y="13476"/>
                    <a:pt x="4837" y="13843"/>
                  </a:cubicBezTo>
                  <a:cubicBezTo>
                    <a:pt x="5337" y="14144"/>
                    <a:pt x="5871" y="14377"/>
                    <a:pt x="6405" y="14577"/>
                  </a:cubicBezTo>
                  <a:cubicBezTo>
                    <a:pt x="7372" y="14944"/>
                    <a:pt x="8406" y="15211"/>
                    <a:pt x="9440" y="15411"/>
                  </a:cubicBezTo>
                  <a:cubicBezTo>
                    <a:pt x="11442" y="15778"/>
                    <a:pt x="13443" y="16012"/>
                    <a:pt x="15478" y="16045"/>
                  </a:cubicBezTo>
                  <a:lnTo>
                    <a:pt x="15611" y="14410"/>
                  </a:lnTo>
                  <a:cubicBezTo>
                    <a:pt x="14677" y="14210"/>
                    <a:pt x="13743" y="14010"/>
                    <a:pt x="12809" y="13777"/>
                  </a:cubicBezTo>
                  <a:cubicBezTo>
                    <a:pt x="11875" y="13576"/>
                    <a:pt x="10941" y="13310"/>
                    <a:pt x="10041" y="13043"/>
                  </a:cubicBezTo>
                  <a:cubicBezTo>
                    <a:pt x="9173" y="12776"/>
                    <a:pt x="8306" y="12442"/>
                    <a:pt x="7472" y="12075"/>
                  </a:cubicBezTo>
                  <a:cubicBezTo>
                    <a:pt x="7105" y="11875"/>
                    <a:pt x="6738" y="11675"/>
                    <a:pt x="6405" y="11475"/>
                  </a:cubicBezTo>
                  <a:cubicBezTo>
                    <a:pt x="6171" y="11308"/>
                    <a:pt x="5971" y="11108"/>
                    <a:pt x="5838" y="10875"/>
                  </a:cubicBezTo>
                  <a:lnTo>
                    <a:pt x="5471" y="9774"/>
                  </a:lnTo>
                  <a:cubicBezTo>
                    <a:pt x="5337" y="9340"/>
                    <a:pt x="5204" y="8873"/>
                    <a:pt x="5070" y="8406"/>
                  </a:cubicBezTo>
                  <a:cubicBezTo>
                    <a:pt x="4837" y="7505"/>
                    <a:pt x="4603" y="6571"/>
                    <a:pt x="4403" y="5637"/>
                  </a:cubicBezTo>
                  <a:cubicBezTo>
                    <a:pt x="4170" y="4703"/>
                    <a:pt x="4003" y="3736"/>
                    <a:pt x="3803" y="2802"/>
                  </a:cubicBezTo>
                  <a:cubicBezTo>
                    <a:pt x="3603" y="1868"/>
                    <a:pt x="3402" y="901"/>
                    <a:pt x="3269" y="0"/>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5"/>
            <p:cNvSpPr/>
            <p:nvPr/>
          </p:nvSpPr>
          <p:spPr>
            <a:xfrm>
              <a:off x="3657775" y="1606600"/>
              <a:ext cx="638000" cy="605450"/>
            </a:xfrm>
            <a:custGeom>
              <a:rect b="b" l="l" r="r" t="t"/>
              <a:pathLst>
                <a:path extrusionOk="0" h="24218" w="25520">
                  <a:moveTo>
                    <a:pt x="16479" y="0"/>
                  </a:moveTo>
                  <a:lnTo>
                    <a:pt x="1" y="19948"/>
                  </a:lnTo>
                  <a:lnTo>
                    <a:pt x="25519" y="24218"/>
                  </a:lnTo>
                  <a:lnTo>
                    <a:pt x="16479"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5"/>
            <p:cNvSpPr/>
            <p:nvPr/>
          </p:nvSpPr>
          <p:spPr>
            <a:xfrm>
              <a:off x="3777875" y="1855100"/>
              <a:ext cx="73400" cy="64325"/>
            </a:xfrm>
            <a:custGeom>
              <a:rect b="b" l="l" r="r" t="t"/>
              <a:pathLst>
                <a:path extrusionOk="0" h="2573" w="2936">
                  <a:moveTo>
                    <a:pt x="2669" y="1"/>
                  </a:moveTo>
                  <a:lnTo>
                    <a:pt x="334" y="801"/>
                  </a:lnTo>
                  <a:lnTo>
                    <a:pt x="0" y="1769"/>
                  </a:lnTo>
                  <a:cubicBezTo>
                    <a:pt x="323" y="2388"/>
                    <a:pt x="864" y="2572"/>
                    <a:pt x="1393" y="2572"/>
                  </a:cubicBezTo>
                  <a:cubicBezTo>
                    <a:pt x="2176" y="2572"/>
                    <a:pt x="2936" y="2169"/>
                    <a:pt x="2936" y="2169"/>
                  </a:cubicBezTo>
                  <a:lnTo>
                    <a:pt x="2669"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5"/>
            <p:cNvSpPr/>
            <p:nvPr/>
          </p:nvSpPr>
          <p:spPr>
            <a:xfrm>
              <a:off x="3843750" y="1855100"/>
              <a:ext cx="50050" cy="69250"/>
            </a:xfrm>
            <a:custGeom>
              <a:rect b="b" l="l" r="r" t="t"/>
              <a:pathLst>
                <a:path extrusionOk="0" h="2770" w="2002">
                  <a:moveTo>
                    <a:pt x="0" y="1"/>
                  </a:moveTo>
                  <a:lnTo>
                    <a:pt x="267" y="2169"/>
                  </a:lnTo>
                  <a:lnTo>
                    <a:pt x="2002" y="2769"/>
                  </a:lnTo>
                  <a:lnTo>
                    <a:pt x="1235" y="701"/>
                  </a:lnTo>
                  <a:lnTo>
                    <a:pt x="0"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5"/>
            <p:cNvSpPr/>
            <p:nvPr/>
          </p:nvSpPr>
          <p:spPr>
            <a:xfrm>
              <a:off x="3052350" y="3376200"/>
              <a:ext cx="95925" cy="175150"/>
            </a:xfrm>
            <a:custGeom>
              <a:rect b="b" l="l" r="r" t="t"/>
              <a:pathLst>
                <a:path extrusionOk="0" h="7006" w="3837">
                  <a:moveTo>
                    <a:pt x="868" y="0"/>
                  </a:moveTo>
                  <a:lnTo>
                    <a:pt x="1" y="6772"/>
                  </a:lnTo>
                  <a:lnTo>
                    <a:pt x="2969" y="7005"/>
                  </a:lnTo>
                  <a:lnTo>
                    <a:pt x="3837" y="200"/>
                  </a:lnTo>
                  <a:lnTo>
                    <a:pt x="868"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5"/>
            <p:cNvSpPr/>
            <p:nvPr/>
          </p:nvSpPr>
          <p:spPr>
            <a:xfrm>
              <a:off x="2584525" y="3196900"/>
              <a:ext cx="159300" cy="175975"/>
            </a:xfrm>
            <a:custGeom>
              <a:rect b="b" l="l" r="r" t="t"/>
              <a:pathLst>
                <a:path extrusionOk="0" h="7039" w="6372">
                  <a:moveTo>
                    <a:pt x="3636" y="0"/>
                  </a:moveTo>
                  <a:lnTo>
                    <a:pt x="0" y="5771"/>
                  </a:lnTo>
                  <a:lnTo>
                    <a:pt x="2702" y="7039"/>
                  </a:lnTo>
                  <a:lnTo>
                    <a:pt x="6371" y="1268"/>
                  </a:lnTo>
                  <a:lnTo>
                    <a:pt x="3636"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5"/>
            <p:cNvSpPr/>
            <p:nvPr/>
          </p:nvSpPr>
          <p:spPr>
            <a:xfrm>
              <a:off x="2543650" y="3303225"/>
              <a:ext cx="182600" cy="174700"/>
            </a:xfrm>
            <a:custGeom>
              <a:rect b="b" l="l" r="r" t="t"/>
              <a:pathLst>
                <a:path extrusionOk="0" h="6988" w="7304">
                  <a:moveTo>
                    <a:pt x="2240" y="0"/>
                  </a:moveTo>
                  <a:cubicBezTo>
                    <a:pt x="2186" y="0"/>
                    <a:pt x="2136" y="17"/>
                    <a:pt x="2102" y="50"/>
                  </a:cubicBezTo>
                  <a:lnTo>
                    <a:pt x="201" y="1885"/>
                  </a:lnTo>
                  <a:cubicBezTo>
                    <a:pt x="1" y="2085"/>
                    <a:pt x="34" y="2419"/>
                    <a:pt x="268" y="2586"/>
                  </a:cubicBezTo>
                  <a:cubicBezTo>
                    <a:pt x="1202" y="3286"/>
                    <a:pt x="1702" y="3586"/>
                    <a:pt x="2869" y="4487"/>
                  </a:cubicBezTo>
                  <a:cubicBezTo>
                    <a:pt x="3603" y="5054"/>
                    <a:pt x="4604" y="5921"/>
                    <a:pt x="5605" y="6689"/>
                  </a:cubicBezTo>
                  <a:cubicBezTo>
                    <a:pt x="5885" y="6904"/>
                    <a:pt x="6150" y="6988"/>
                    <a:pt x="6378" y="6988"/>
                  </a:cubicBezTo>
                  <a:cubicBezTo>
                    <a:pt x="6962" y="6988"/>
                    <a:pt x="7303" y="6434"/>
                    <a:pt x="7039" y="6121"/>
                  </a:cubicBezTo>
                  <a:cubicBezTo>
                    <a:pt x="5471" y="4320"/>
                    <a:pt x="5605" y="3553"/>
                    <a:pt x="5371" y="2552"/>
                  </a:cubicBezTo>
                  <a:cubicBezTo>
                    <a:pt x="5338" y="2385"/>
                    <a:pt x="5204" y="2219"/>
                    <a:pt x="5071" y="2119"/>
                  </a:cubicBezTo>
                  <a:lnTo>
                    <a:pt x="2402" y="50"/>
                  </a:lnTo>
                  <a:cubicBezTo>
                    <a:pt x="2352" y="17"/>
                    <a:pt x="2294" y="0"/>
                    <a:pt x="22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5"/>
            <p:cNvSpPr/>
            <p:nvPr/>
          </p:nvSpPr>
          <p:spPr>
            <a:xfrm>
              <a:off x="3029000" y="3540475"/>
              <a:ext cx="226025" cy="84250"/>
            </a:xfrm>
            <a:custGeom>
              <a:rect b="b" l="l" r="r" t="t"/>
              <a:pathLst>
                <a:path extrusionOk="0" h="3370" w="9041">
                  <a:moveTo>
                    <a:pt x="734" y="1"/>
                  </a:moveTo>
                  <a:cubicBezTo>
                    <a:pt x="634" y="1"/>
                    <a:pt x="501" y="101"/>
                    <a:pt x="501" y="201"/>
                  </a:cubicBezTo>
                  <a:lnTo>
                    <a:pt x="67" y="2836"/>
                  </a:lnTo>
                  <a:cubicBezTo>
                    <a:pt x="1" y="3103"/>
                    <a:pt x="234" y="3370"/>
                    <a:pt x="501" y="3370"/>
                  </a:cubicBezTo>
                  <a:cubicBezTo>
                    <a:pt x="1668" y="3336"/>
                    <a:pt x="2235" y="3270"/>
                    <a:pt x="3703" y="3270"/>
                  </a:cubicBezTo>
                  <a:cubicBezTo>
                    <a:pt x="4604" y="3270"/>
                    <a:pt x="6438" y="3370"/>
                    <a:pt x="7673" y="3370"/>
                  </a:cubicBezTo>
                  <a:cubicBezTo>
                    <a:pt x="8940" y="3370"/>
                    <a:pt x="9040" y="2135"/>
                    <a:pt x="8507" y="2035"/>
                  </a:cubicBezTo>
                  <a:cubicBezTo>
                    <a:pt x="6205" y="1535"/>
                    <a:pt x="5304" y="834"/>
                    <a:pt x="4570" y="201"/>
                  </a:cubicBezTo>
                  <a:cubicBezTo>
                    <a:pt x="4437" y="67"/>
                    <a:pt x="4237" y="1"/>
                    <a:pt x="40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5"/>
            <p:cNvSpPr/>
            <p:nvPr/>
          </p:nvSpPr>
          <p:spPr>
            <a:xfrm>
              <a:off x="3063200" y="3376200"/>
              <a:ext cx="85075" cy="99250"/>
            </a:xfrm>
            <a:custGeom>
              <a:rect b="b" l="l" r="r" t="t"/>
              <a:pathLst>
                <a:path extrusionOk="0" h="3970" w="3403">
                  <a:moveTo>
                    <a:pt x="434" y="0"/>
                  </a:moveTo>
                  <a:lnTo>
                    <a:pt x="0" y="3503"/>
                  </a:lnTo>
                  <a:lnTo>
                    <a:pt x="2902" y="3970"/>
                  </a:lnTo>
                  <a:lnTo>
                    <a:pt x="3403" y="200"/>
                  </a:lnTo>
                  <a:lnTo>
                    <a:pt x="4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5"/>
            <p:cNvSpPr/>
            <p:nvPr/>
          </p:nvSpPr>
          <p:spPr>
            <a:xfrm>
              <a:off x="2636225" y="3196900"/>
              <a:ext cx="107600" cy="95100"/>
            </a:xfrm>
            <a:custGeom>
              <a:rect b="b" l="l" r="r" t="t"/>
              <a:pathLst>
                <a:path extrusionOk="0" h="3804" w="4304">
                  <a:moveTo>
                    <a:pt x="1568" y="0"/>
                  </a:moveTo>
                  <a:lnTo>
                    <a:pt x="0" y="2469"/>
                  </a:lnTo>
                  <a:lnTo>
                    <a:pt x="2669" y="3803"/>
                  </a:lnTo>
                  <a:lnTo>
                    <a:pt x="4303" y="1268"/>
                  </a:lnTo>
                  <a:lnTo>
                    <a:pt x="15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5"/>
            <p:cNvSpPr/>
            <p:nvPr/>
          </p:nvSpPr>
          <p:spPr>
            <a:xfrm>
              <a:off x="3058200" y="1387900"/>
              <a:ext cx="436150" cy="508100"/>
            </a:xfrm>
            <a:custGeom>
              <a:rect b="b" l="l" r="r" t="t"/>
              <a:pathLst>
                <a:path extrusionOk="0" h="20324" w="17446">
                  <a:moveTo>
                    <a:pt x="1430" y="0"/>
                  </a:moveTo>
                  <a:cubicBezTo>
                    <a:pt x="1034" y="0"/>
                    <a:pt x="801" y="9"/>
                    <a:pt x="801" y="9"/>
                  </a:cubicBezTo>
                  <a:cubicBezTo>
                    <a:pt x="1468" y="10316"/>
                    <a:pt x="967" y="13251"/>
                    <a:pt x="0" y="18021"/>
                  </a:cubicBezTo>
                  <a:lnTo>
                    <a:pt x="11842" y="20323"/>
                  </a:lnTo>
                  <a:cubicBezTo>
                    <a:pt x="17446" y="3811"/>
                    <a:pt x="16112" y="3278"/>
                    <a:pt x="16112" y="3278"/>
                  </a:cubicBezTo>
                  <a:cubicBezTo>
                    <a:pt x="15244" y="2811"/>
                    <a:pt x="14344" y="2377"/>
                    <a:pt x="13410" y="2010"/>
                  </a:cubicBezTo>
                  <a:lnTo>
                    <a:pt x="13276" y="1977"/>
                  </a:lnTo>
                  <a:cubicBezTo>
                    <a:pt x="12509" y="1676"/>
                    <a:pt x="12342" y="1643"/>
                    <a:pt x="11341" y="1343"/>
                  </a:cubicBezTo>
                  <a:cubicBezTo>
                    <a:pt x="9574" y="943"/>
                    <a:pt x="7939" y="609"/>
                    <a:pt x="5938" y="309"/>
                  </a:cubicBezTo>
                  <a:cubicBezTo>
                    <a:pt x="5804" y="309"/>
                    <a:pt x="5671" y="275"/>
                    <a:pt x="5571" y="242"/>
                  </a:cubicBezTo>
                  <a:cubicBezTo>
                    <a:pt x="5204" y="209"/>
                    <a:pt x="4837" y="175"/>
                    <a:pt x="4470" y="142"/>
                  </a:cubicBezTo>
                  <a:cubicBezTo>
                    <a:pt x="4236" y="109"/>
                    <a:pt x="4003" y="109"/>
                    <a:pt x="3803" y="75"/>
                  </a:cubicBezTo>
                  <a:lnTo>
                    <a:pt x="3036" y="42"/>
                  </a:lnTo>
                  <a:cubicBezTo>
                    <a:pt x="2385" y="9"/>
                    <a:pt x="1826" y="0"/>
                    <a:pt x="1430"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5"/>
            <p:cNvSpPr/>
            <p:nvPr/>
          </p:nvSpPr>
          <p:spPr>
            <a:xfrm>
              <a:off x="3392600" y="1550850"/>
              <a:ext cx="63400" cy="174175"/>
            </a:xfrm>
            <a:custGeom>
              <a:rect b="b" l="l" r="r" t="t"/>
              <a:pathLst>
                <a:path extrusionOk="0" h="6967" w="2536">
                  <a:moveTo>
                    <a:pt x="2167" y="0"/>
                  </a:moveTo>
                  <a:cubicBezTo>
                    <a:pt x="1384" y="0"/>
                    <a:pt x="622" y="412"/>
                    <a:pt x="334" y="1797"/>
                  </a:cubicBezTo>
                  <a:cubicBezTo>
                    <a:pt x="0" y="3498"/>
                    <a:pt x="100" y="5299"/>
                    <a:pt x="667" y="6967"/>
                  </a:cubicBezTo>
                  <a:cubicBezTo>
                    <a:pt x="1668" y="3731"/>
                    <a:pt x="2235" y="1530"/>
                    <a:pt x="2535" y="29"/>
                  </a:cubicBezTo>
                  <a:cubicBezTo>
                    <a:pt x="2413" y="11"/>
                    <a:pt x="2290" y="0"/>
                    <a:pt x="2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5"/>
            <p:cNvSpPr/>
            <p:nvPr/>
          </p:nvSpPr>
          <p:spPr>
            <a:xfrm>
              <a:off x="3370900" y="1466575"/>
              <a:ext cx="176825" cy="240950"/>
            </a:xfrm>
            <a:custGeom>
              <a:rect b="b" l="l" r="r" t="t"/>
              <a:pathLst>
                <a:path extrusionOk="0" h="9638" w="7073">
                  <a:moveTo>
                    <a:pt x="3196" y="1"/>
                  </a:moveTo>
                  <a:cubicBezTo>
                    <a:pt x="2484" y="1"/>
                    <a:pt x="1559" y="1329"/>
                    <a:pt x="835" y="2632"/>
                  </a:cubicBezTo>
                  <a:cubicBezTo>
                    <a:pt x="1" y="4067"/>
                    <a:pt x="2503" y="9637"/>
                    <a:pt x="2503" y="9637"/>
                  </a:cubicBezTo>
                  <a:lnTo>
                    <a:pt x="7073" y="5901"/>
                  </a:lnTo>
                  <a:cubicBezTo>
                    <a:pt x="6739" y="4267"/>
                    <a:pt x="5472" y="1365"/>
                    <a:pt x="3503" y="97"/>
                  </a:cubicBezTo>
                  <a:cubicBezTo>
                    <a:pt x="3407" y="31"/>
                    <a:pt x="3304" y="1"/>
                    <a:pt x="3196"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5"/>
            <p:cNvSpPr/>
            <p:nvPr/>
          </p:nvSpPr>
          <p:spPr>
            <a:xfrm>
              <a:off x="3250825" y="1089000"/>
              <a:ext cx="258550" cy="281850"/>
            </a:xfrm>
            <a:custGeom>
              <a:rect b="b" l="l" r="r" t="t"/>
              <a:pathLst>
                <a:path extrusionOk="0" h="11274" w="10342">
                  <a:moveTo>
                    <a:pt x="5254" y="1"/>
                  </a:moveTo>
                  <a:cubicBezTo>
                    <a:pt x="3727" y="1"/>
                    <a:pt x="2226" y="886"/>
                    <a:pt x="1602" y="2525"/>
                  </a:cubicBezTo>
                  <a:cubicBezTo>
                    <a:pt x="534" y="5226"/>
                    <a:pt x="1" y="6361"/>
                    <a:pt x="701" y="8395"/>
                  </a:cubicBezTo>
                  <a:cubicBezTo>
                    <a:pt x="1350" y="10241"/>
                    <a:pt x="2925" y="11273"/>
                    <a:pt x="4471" y="11273"/>
                  </a:cubicBezTo>
                  <a:cubicBezTo>
                    <a:pt x="5468" y="11273"/>
                    <a:pt x="6453" y="10845"/>
                    <a:pt x="7172" y="9930"/>
                  </a:cubicBezTo>
                  <a:cubicBezTo>
                    <a:pt x="8840" y="7828"/>
                    <a:pt x="10341" y="3725"/>
                    <a:pt x="8240" y="1390"/>
                  </a:cubicBezTo>
                  <a:cubicBezTo>
                    <a:pt x="7436" y="448"/>
                    <a:pt x="6339" y="1"/>
                    <a:pt x="5254"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5"/>
            <p:cNvSpPr/>
            <p:nvPr/>
          </p:nvSpPr>
          <p:spPr>
            <a:xfrm>
              <a:off x="3413450" y="1213375"/>
              <a:ext cx="44225" cy="66700"/>
            </a:xfrm>
            <a:custGeom>
              <a:rect b="b" l="l" r="r" t="t"/>
              <a:pathLst>
                <a:path extrusionOk="0" h="2668" w="1769">
                  <a:moveTo>
                    <a:pt x="713" y="1"/>
                  </a:moveTo>
                  <a:cubicBezTo>
                    <a:pt x="455" y="1"/>
                    <a:pt x="229" y="194"/>
                    <a:pt x="134" y="518"/>
                  </a:cubicBezTo>
                  <a:cubicBezTo>
                    <a:pt x="0" y="1052"/>
                    <a:pt x="34" y="1619"/>
                    <a:pt x="234" y="2119"/>
                  </a:cubicBezTo>
                  <a:cubicBezTo>
                    <a:pt x="376" y="2493"/>
                    <a:pt x="604" y="2668"/>
                    <a:pt x="827" y="2668"/>
                  </a:cubicBezTo>
                  <a:cubicBezTo>
                    <a:pt x="1021" y="2668"/>
                    <a:pt x="1210" y="2535"/>
                    <a:pt x="1334" y="2286"/>
                  </a:cubicBezTo>
                  <a:cubicBezTo>
                    <a:pt x="1601" y="1786"/>
                    <a:pt x="1768" y="919"/>
                    <a:pt x="1301" y="352"/>
                  </a:cubicBezTo>
                  <a:cubicBezTo>
                    <a:pt x="1116" y="109"/>
                    <a:pt x="905" y="1"/>
                    <a:pt x="713"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5"/>
            <p:cNvSpPr/>
            <p:nvPr/>
          </p:nvSpPr>
          <p:spPr>
            <a:xfrm>
              <a:off x="3078200" y="1019475"/>
              <a:ext cx="433675" cy="427075"/>
            </a:xfrm>
            <a:custGeom>
              <a:rect b="b" l="l" r="r" t="t"/>
              <a:pathLst>
                <a:path extrusionOk="0" h="17083" w="17347">
                  <a:moveTo>
                    <a:pt x="10647" y="1"/>
                  </a:moveTo>
                  <a:cubicBezTo>
                    <a:pt x="9769" y="1"/>
                    <a:pt x="9072" y="196"/>
                    <a:pt x="8840" y="635"/>
                  </a:cubicBezTo>
                  <a:cubicBezTo>
                    <a:pt x="8684" y="616"/>
                    <a:pt x="8528" y="607"/>
                    <a:pt x="8374" y="607"/>
                  </a:cubicBezTo>
                  <a:cubicBezTo>
                    <a:pt x="6915" y="607"/>
                    <a:pt x="5577" y="1446"/>
                    <a:pt x="5004" y="2804"/>
                  </a:cubicBezTo>
                  <a:cubicBezTo>
                    <a:pt x="4061" y="4629"/>
                    <a:pt x="3201" y="7009"/>
                    <a:pt x="1944" y="7009"/>
                  </a:cubicBezTo>
                  <a:cubicBezTo>
                    <a:pt x="1823" y="7009"/>
                    <a:pt x="1698" y="6987"/>
                    <a:pt x="1568" y="6940"/>
                  </a:cubicBezTo>
                  <a:lnTo>
                    <a:pt x="1568" y="6940"/>
                  </a:lnTo>
                  <a:cubicBezTo>
                    <a:pt x="1819" y="7274"/>
                    <a:pt x="2442" y="7655"/>
                    <a:pt x="2815" y="7655"/>
                  </a:cubicBezTo>
                  <a:cubicBezTo>
                    <a:pt x="2889" y="7655"/>
                    <a:pt x="2953" y="7640"/>
                    <a:pt x="3003" y="7607"/>
                  </a:cubicBezTo>
                  <a:lnTo>
                    <a:pt x="3003" y="7607"/>
                  </a:lnTo>
                  <a:cubicBezTo>
                    <a:pt x="2035" y="8575"/>
                    <a:pt x="1835" y="9375"/>
                    <a:pt x="1635" y="11377"/>
                  </a:cubicBezTo>
                  <a:cubicBezTo>
                    <a:pt x="1452" y="13068"/>
                    <a:pt x="753" y="13334"/>
                    <a:pt x="330" y="13334"/>
                  </a:cubicBezTo>
                  <a:cubicBezTo>
                    <a:pt x="136" y="13334"/>
                    <a:pt x="1" y="13278"/>
                    <a:pt x="1" y="13278"/>
                  </a:cubicBezTo>
                  <a:lnTo>
                    <a:pt x="1" y="13278"/>
                  </a:lnTo>
                  <a:cubicBezTo>
                    <a:pt x="1" y="13278"/>
                    <a:pt x="1602" y="15880"/>
                    <a:pt x="6805" y="16780"/>
                  </a:cubicBezTo>
                  <a:cubicBezTo>
                    <a:pt x="7989" y="16993"/>
                    <a:pt x="9012" y="17082"/>
                    <a:pt x="9889" y="17082"/>
                  </a:cubicBezTo>
                  <a:cubicBezTo>
                    <a:pt x="12447" y="17082"/>
                    <a:pt x="13764" y="16325"/>
                    <a:pt x="14211" y="15680"/>
                  </a:cubicBezTo>
                  <a:cubicBezTo>
                    <a:pt x="13577" y="15479"/>
                    <a:pt x="12576" y="13178"/>
                    <a:pt x="13477" y="11877"/>
                  </a:cubicBezTo>
                  <a:cubicBezTo>
                    <a:pt x="14344" y="10576"/>
                    <a:pt x="15879" y="6973"/>
                    <a:pt x="15612" y="5539"/>
                  </a:cubicBezTo>
                  <a:lnTo>
                    <a:pt x="15612" y="5539"/>
                  </a:lnTo>
                  <a:cubicBezTo>
                    <a:pt x="16006" y="6165"/>
                    <a:pt x="16142" y="7033"/>
                    <a:pt x="16346" y="7033"/>
                  </a:cubicBezTo>
                  <a:cubicBezTo>
                    <a:pt x="16435" y="7033"/>
                    <a:pt x="16537" y="6867"/>
                    <a:pt x="16679" y="6440"/>
                  </a:cubicBezTo>
                  <a:cubicBezTo>
                    <a:pt x="17146" y="5005"/>
                    <a:pt x="17346" y="3504"/>
                    <a:pt x="15612" y="1736"/>
                  </a:cubicBezTo>
                  <a:cubicBezTo>
                    <a:pt x="14588" y="691"/>
                    <a:pt x="12298" y="1"/>
                    <a:pt x="106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5"/>
            <p:cNvSpPr/>
            <p:nvPr/>
          </p:nvSpPr>
          <p:spPr>
            <a:xfrm>
              <a:off x="2639550" y="1838425"/>
              <a:ext cx="636325" cy="1443550"/>
            </a:xfrm>
            <a:custGeom>
              <a:rect b="b" l="l" r="r" t="t"/>
              <a:pathLst>
                <a:path extrusionOk="0" h="57742" w="25453">
                  <a:moveTo>
                    <a:pt x="16746" y="0"/>
                  </a:moveTo>
                  <a:cubicBezTo>
                    <a:pt x="12076" y="4504"/>
                    <a:pt x="14878" y="9240"/>
                    <a:pt x="9041" y="31490"/>
                  </a:cubicBezTo>
                  <a:cubicBezTo>
                    <a:pt x="6138" y="42464"/>
                    <a:pt x="1" y="55674"/>
                    <a:pt x="1" y="55674"/>
                  </a:cubicBezTo>
                  <a:lnTo>
                    <a:pt x="3737" y="57742"/>
                  </a:lnTo>
                  <a:cubicBezTo>
                    <a:pt x="3737" y="57742"/>
                    <a:pt x="13877" y="43932"/>
                    <a:pt x="16846" y="32190"/>
                  </a:cubicBezTo>
                  <a:cubicBezTo>
                    <a:pt x="19681" y="21049"/>
                    <a:pt x="25452" y="1702"/>
                    <a:pt x="25452" y="1702"/>
                  </a:cubicBezTo>
                  <a:lnTo>
                    <a:pt x="1674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5"/>
            <p:cNvSpPr/>
            <p:nvPr/>
          </p:nvSpPr>
          <p:spPr>
            <a:xfrm>
              <a:off x="2625375" y="3191900"/>
              <a:ext cx="154300" cy="99250"/>
            </a:xfrm>
            <a:custGeom>
              <a:rect b="b" l="l" r="r" t="t"/>
              <a:pathLst>
                <a:path extrusionOk="0" h="3970" w="6172">
                  <a:moveTo>
                    <a:pt x="668" y="0"/>
                  </a:moveTo>
                  <a:lnTo>
                    <a:pt x="1" y="1368"/>
                  </a:lnTo>
                  <a:lnTo>
                    <a:pt x="4671" y="3970"/>
                  </a:lnTo>
                  <a:lnTo>
                    <a:pt x="6172" y="2535"/>
                  </a:lnTo>
                  <a:lnTo>
                    <a:pt x="668"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5"/>
            <p:cNvSpPr/>
            <p:nvPr/>
          </p:nvSpPr>
          <p:spPr>
            <a:xfrm>
              <a:off x="3107400" y="1971575"/>
              <a:ext cx="140125" cy="489825"/>
            </a:xfrm>
            <a:custGeom>
              <a:rect b="b" l="l" r="r" t="t"/>
              <a:pathLst>
                <a:path extrusionOk="0" h="19593" w="5605">
                  <a:moveTo>
                    <a:pt x="5127" y="1"/>
                  </a:moveTo>
                  <a:cubicBezTo>
                    <a:pt x="4831" y="1"/>
                    <a:pt x="4465" y="152"/>
                    <a:pt x="4036" y="479"/>
                  </a:cubicBezTo>
                  <a:cubicBezTo>
                    <a:pt x="234" y="3414"/>
                    <a:pt x="0" y="14555"/>
                    <a:pt x="67" y="19592"/>
                  </a:cubicBezTo>
                  <a:cubicBezTo>
                    <a:pt x="2002" y="12554"/>
                    <a:pt x="4270" y="4715"/>
                    <a:pt x="5604" y="178"/>
                  </a:cubicBezTo>
                  <a:cubicBezTo>
                    <a:pt x="5475" y="62"/>
                    <a:pt x="5315" y="1"/>
                    <a:pt x="51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5"/>
            <p:cNvSpPr/>
            <p:nvPr/>
          </p:nvSpPr>
          <p:spPr>
            <a:xfrm>
              <a:off x="2667900" y="3365350"/>
              <a:ext cx="38400" cy="22575"/>
            </a:xfrm>
            <a:custGeom>
              <a:rect b="b" l="l" r="r" t="t"/>
              <a:pathLst>
                <a:path extrusionOk="0" h="903" w="1536">
                  <a:moveTo>
                    <a:pt x="234" y="134"/>
                  </a:moveTo>
                  <a:cubicBezTo>
                    <a:pt x="668" y="201"/>
                    <a:pt x="1235" y="334"/>
                    <a:pt x="1335" y="501"/>
                  </a:cubicBezTo>
                  <a:cubicBezTo>
                    <a:pt x="1335" y="534"/>
                    <a:pt x="1335" y="568"/>
                    <a:pt x="1335" y="601"/>
                  </a:cubicBezTo>
                  <a:cubicBezTo>
                    <a:pt x="1302" y="668"/>
                    <a:pt x="1202" y="734"/>
                    <a:pt x="1135" y="734"/>
                  </a:cubicBezTo>
                  <a:cubicBezTo>
                    <a:pt x="1121" y="737"/>
                    <a:pt x="1106" y="738"/>
                    <a:pt x="1090" y="738"/>
                  </a:cubicBezTo>
                  <a:cubicBezTo>
                    <a:pt x="887" y="738"/>
                    <a:pt x="575" y="537"/>
                    <a:pt x="234" y="134"/>
                  </a:cubicBezTo>
                  <a:close/>
                  <a:moveTo>
                    <a:pt x="101" y="1"/>
                  </a:moveTo>
                  <a:cubicBezTo>
                    <a:pt x="68" y="1"/>
                    <a:pt x="34" y="1"/>
                    <a:pt x="34" y="34"/>
                  </a:cubicBezTo>
                  <a:cubicBezTo>
                    <a:pt x="1" y="34"/>
                    <a:pt x="1" y="67"/>
                    <a:pt x="34" y="101"/>
                  </a:cubicBezTo>
                  <a:cubicBezTo>
                    <a:pt x="261" y="392"/>
                    <a:pt x="738" y="903"/>
                    <a:pt x="1102" y="903"/>
                  </a:cubicBezTo>
                  <a:cubicBezTo>
                    <a:pt x="1113" y="903"/>
                    <a:pt x="1124" y="902"/>
                    <a:pt x="1135" y="901"/>
                  </a:cubicBezTo>
                  <a:cubicBezTo>
                    <a:pt x="1168" y="901"/>
                    <a:pt x="1202" y="868"/>
                    <a:pt x="1235" y="868"/>
                  </a:cubicBezTo>
                  <a:cubicBezTo>
                    <a:pt x="1335" y="834"/>
                    <a:pt x="1435" y="768"/>
                    <a:pt x="1469" y="701"/>
                  </a:cubicBezTo>
                  <a:cubicBezTo>
                    <a:pt x="1535" y="601"/>
                    <a:pt x="1535" y="534"/>
                    <a:pt x="1469" y="434"/>
                  </a:cubicBezTo>
                  <a:cubicBezTo>
                    <a:pt x="1302" y="101"/>
                    <a:pt x="234" y="1"/>
                    <a:pt x="101"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5"/>
            <p:cNvSpPr/>
            <p:nvPr/>
          </p:nvSpPr>
          <p:spPr>
            <a:xfrm>
              <a:off x="3046525" y="1853425"/>
              <a:ext cx="321900" cy="1598675"/>
            </a:xfrm>
            <a:custGeom>
              <a:rect b="b" l="l" r="r" t="t"/>
              <a:pathLst>
                <a:path extrusionOk="0" h="63947" w="12876">
                  <a:moveTo>
                    <a:pt x="3436" y="1"/>
                  </a:moveTo>
                  <a:cubicBezTo>
                    <a:pt x="3436" y="1"/>
                    <a:pt x="5104" y="23284"/>
                    <a:pt x="3836" y="33225"/>
                  </a:cubicBezTo>
                  <a:cubicBezTo>
                    <a:pt x="2702" y="42331"/>
                    <a:pt x="0" y="63413"/>
                    <a:pt x="0" y="63413"/>
                  </a:cubicBezTo>
                  <a:lnTo>
                    <a:pt x="4270" y="63947"/>
                  </a:lnTo>
                  <a:cubicBezTo>
                    <a:pt x="4270" y="63947"/>
                    <a:pt x="9507" y="43098"/>
                    <a:pt x="11208" y="33925"/>
                  </a:cubicBezTo>
                  <a:cubicBezTo>
                    <a:pt x="12876" y="25086"/>
                    <a:pt x="12142" y="1702"/>
                    <a:pt x="12142" y="1702"/>
                  </a:cubicBezTo>
                  <a:lnTo>
                    <a:pt x="343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5"/>
            <p:cNvSpPr/>
            <p:nvPr/>
          </p:nvSpPr>
          <p:spPr>
            <a:xfrm>
              <a:off x="3024000" y="3402875"/>
              <a:ext cx="166800" cy="55900"/>
            </a:xfrm>
            <a:custGeom>
              <a:rect b="b" l="l" r="r" t="t"/>
              <a:pathLst>
                <a:path extrusionOk="0" h="2236" w="6672">
                  <a:moveTo>
                    <a:pt x="67" y="1"/>
                  </a:moveTo>
                  <a:lnTo>
                    <a:pt x="0" y="1435"/>
                  </a:lnTo>
                  <a:lnTo>
                    <a:pt x="6071" y="2236"/>
                  </a:lnTo>
                  <a:lnTo>
                    <a:pt x="6672" y="267"/>
                  </a:lnTo>
                  <a:lnTo>
                    <a:pt x="67" y="1"/>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5"/>
            <p:cNvSpPr/>
            <p:nvPr/>
          </p:nvSpPr>
          <p:spPr>
            <a:xfrm>
              <a:off x="2667900" y="3347850"/>
              <a:ext cx="35050" cy="20850"/>
            </a:xfrm>
            <a:custGeom>
              <a:rect b="b" l="l" r="r" t="t"/>
              <a:pathLst>
                <a:path extrusionOk="0" h="834" w="1402">
                  <a:moveTo>
                    <a:pt x="1002" y="133"/>
                  </a:moveTo>
                  <a:cubicBezTo>
                    <a:pt x="1068" y="133"/>
                    <a:pt x="1135" y="167"/>
                    <a:pt x="1168" y="200"/>
                  </a:cubicBezTo>
                  <a:cubicBezTo>
                    <a:pt x="1235" y="267"/>
                    <a:pt x="1235" y="300"/>
                    <a:pt x="1235" y="334"/>
                  </a:cubicBezTo>
                  <a:cubicBezTo>
                    <a:pt x="1135" y="534"/>
                    <a:pt x="568" y="701"/>
                    <a:pt x="201" y="701"/>
                  </a:cubicBezTo>
                  <a:cubicBezTo>
                    <a:pt x="401" y="500"/>
                    <a:pt x="735" y="167"/>
                    <a:pt x="1002" y="133"/>
                  </a:cubicBezTo>
                  <a:close/>
                  <a:moveTo>
                    <a:pt x="968" y="0"/>
                  </a:moveTo>
                  <a:cubicBezTo>
                    <a:pt x="535" y="33"/>
                    <a:pt x="34" y="667"/>
                    <a:pt x="1" y="701"/>
                  </a:cubicBezTo>
                  <a:cubicBezTo>
                    <a:pt x="1" y="734"/>
                    <a:pt x="1" y="767"/>
                    <a:pt x="1" y="767"/>
                  </a:cubicBezTo>
                  <a:cubicBezTo>
                    <a:pt x="34" y="801"/>
                    <a:pt x="34" y="834"/>
                    <a:pt x="68" y="834"/>
                  </a:cubicBezTo>
                  <a:cubicBezTo>
                    <a:pt x="368" y="834"/>
                    <a:pt x="701" y="801"/>
                    <a:pt x="1002" y="667"/>
                  </a:cubicBezTo>
                  <a:cubicBezTo>
                    <a:pt x="1135" y="634"/>
                    <a:pt x="1268" y="534"/>
                    <a:pt x="1335" y="400"/>
                  </a:cubicBezTo>
                  <a:cubicBezTo>
                    <a:pt x="1402" y="300"/>
                    <a:pt x="1369" y="167"/>
                    <a:pt x="1268" y="100"/>
                  </a:cubicBezTo>
                  <a:cubicBezTo>
                    <a:pt x="1202" y="33"/>
                    <a:pt x="1068" y="0"/>
                    <a:pt x="968"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5"/>
            <p:cNvSpPr/>
            <p:nvPr/>
          </p:nvSpPr>
          <p:spPr>
            <a:xfrm>
              <a:off x="3133250" y="3534450"/>
              <a:ext cx="46725" cy="18775"/>
            </a:xfrm>
            <a:custGeom>
              <a:rect b="b" l="l" r="r" t="t"/>
              <a:pathLst>
                <a:path extrusionOk="0" h="751" w="1869">
                  <a:moveTo>
                    <a:pt x="1597" y="131"/>
                  </a:moveTo>
                  <a:cubicBezTo>
                    <a:pt x="1626" y="131"/>
                    <a:pt x="1650" y="134"/>
                    <a:pt x="1668" y="141"/>
                  </a:cubicBezTo>
                  <a:cubicBezTo>
                    <a:pt x="1701" y="175"/>
                    <a:pt x="1701" y="208"/>
                    <a:pt x="1735" y="242"/>
                  </a:cubicBezTo>
                  <a:cubicBezTo>
                    <a:pt x="1735" y="308"/>
                    <a:pt x="1701" y="408"/>
                    <a:pt x="1635" y="475"/>
                  </a:cubicBezTo>
                  <a:cubicBezTo>
                    <a:pt x="1513" y="556"/>
                    <a:pt x="1294" y="600"/>
                    <a:pt x="992" y="600"/>
                  </a:cubicBezTo>
                  <a:cubicBezTo>
                    <a:pt x="796" y="600"/>
                    <a:pt x="564" y="581"/>
                    <a:pt x="300" y="542"/>
                  </a:cubicBezTo>
                  <a:cubicBezTo>
                    <a:pt x="747" y="363"/>
                    <a:pt x="1354" y="131"/>
                    <a:pt x="1597" y="131"/>
                  </a:cubicBezTo>
                  <a:close/>
                  <a:moveTo>
                    <a:pt x="1546" y="1"/>
                  </a:moveTo>
                  <a:cubicBezTo>
                    <a:pt x="1082" y="1"/>
                    <a:pt x="181" y="451"/>
                    <a:pt x="67" y="508"/>
                  </a:cubicBezTo>
                  <a:cubicBezTo>
                    <a:pt x="34" y="508"/>
                    <a:pt x="0" y="542"/>
                    <a:pt x="34" y="575"/>
                  </a:cubicBezTo>
                  <a:cubicBezTo>
                    <a:pt x="34" y="608"/>
                    <a:pt x="34" y="642"/>
                    <a:pt x="67" y="642"/>
                  </a:cubicBezTo>
                  <a:cubicBezTo>
                    <a:pt x="367" y="709"/>
                    <a:pt x="701" y="742"/>
                    <a:pt x="1001" y="742"/>
                  </a:cubicBezTo>
                  <a:cubicBezTo>
                    <a:pt x="1047" y="748"/>
                    <a:pt x="1091" y="750"/>
                    <a:pt x="1135" y="750"/>
                  </a:cubicBezTo>
                  <a:cubicBezTo>
                    <a:pt x="1348" y="750"/>
                    <a:pt x="1541" y="686"/>
                    <a:pt x="1735" y="575"/>
                  </a:cubicBezTo>
                  <a:cubicBezTo>
                    <a:pt x="1835" y="475"/>
                    <a:pt x="1868" y="342"/>
                    <a:pt x="1868" y="208"/>
                  </a:cubicBezTo>
                  <a:cubicBezTo>
                    <a:pt x="1868" y="141"/>
                    <a:pt x="1801" y="75"/>
                    <a:pt x="1735" y="41"/>
                  </a:cubicBezTo>
                  <a:cubicBezTo>
                    <a:pt x="1687" y="13"/>
                    <a:pt x="1623" y="1"/>
                    <a:pt x="1546"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5"/>
            <p:cNvSpPr/>
            <p:nvPr/>
          </p:nvSpPr>
          <p:spPr>
            <a:xfrm>
              <a:off x="3133250" y="3517950"/>
              <a:ext cx="30050" cy="33400"/>
            </a:xfrm>
            <a:custGeom>
              <a:rect b="b" l="l" r="r" t="t"/>
              <a:pathLst>
                <a:path extrusionOk="0" h="1336" w="1202">
                  <a:moveTo>
                    <a:pt x="867" y="134"/>
                  </a:moveTo>
                  <a:cubicBezTo>
                    <a:pt x="1001" y="134"/>
                    <a:pt x="1001" y="201"/>
                    <a:pt x="1001" y="201"/>
                  </a:cubicBezTo>
                  <a:cubicBezTo>
                    <a:pt x="1034" y="401"/>
                    <a:pt x="534" y="902"/>
                    <a:pt x="167" y="1135"/>
                  </a:cubicBezTo>
                  <a:cubicBezTo>
                    <a:pt x="234" y="835"/>
                    <a:pt x="400" y="134"/>
                    <a:pt x="834" y="134"/>
                  </a:cubicBezTo>
                  <a:close/>
                  <a:moveTo>
                    <a:pt x="834" y="1"/>
                  </a:moveTo>
                  <a:cubicBezTo>
                    <a:pt x="167" y="1"/>
                    <a:pt x="34" y="1202"/>
                    <a:pt x="34" y="1268"/>
                  </a:cubicBezTo>
                  <a:cubicBezTo>
                    <a:pt x="0" y="1268"/>
                    <a:pt x="34" y="1302"/>
                    <a:pt x="34" y="1302"/>
                  </a:cubicBezTo>
                  <a:cubicBezTo>
                    <a:pt x="50" y="1319"/>
                    <a:pt x="59" y="1327"/>
                    <a:pt x="67" y="1327"/>
                  </a:cubicBezTo>
                  <a:cubicBezTo>
                    <a:pt x="75" y="1327"/>
                    <a:pt x="84" y="1319"/>
                    <a:pt x="100" y="1302"/>
                  </a:cubicBezTo>
                  <a:lnTo>
                    <a:pt x="134" y="1335"/>
                  </a:lnTo>
                  <a:cubicBezTo>
                    <a:pt x="467" y="1168"/>
                    <a:pt x="1201" y="535"/>
                    <a:pt x="1134" y="201"/>
                  </a:cubicBezTo>
                  <a:cubicBezTo>
                    <a:pt x="1134" y="134"/>
                    <a:pt x="1068" y="34"/>
                    <a:pt x="867"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5"/>
            <p:cNvSpPr/>
            <p:nvPr/>
          </p:nvSpPr>
          <p:spPr>
            <a:xfrm>
              <a:off x="3037350" y="1818900"/>
              <a:ext cx="329425" cy="90750"/>
            </a:xfrm>
            <a:custGeom>
              <a:rect b="b" l="l" r="r" t="t"/>
              <a:pathLst>
                <a:path extrusionOk="0" h="3630" w="13177">
                  <a:moveTo>
                    <a:pt x="903" y="0"/>
                  </a:moveTo>
                  <a:cubicBezTo>
                    <a:pt x="848" y="0"/>
                    <a:pt x="791" y="24"/>
                    <a:pt x="767" y="48"/>
                  </a:cubicBezTo>
                  <a:lnTo>
                    <a:pt x="33" y="1015"/>
                  </a:lnTo>
                  <a:cubicBezTo>
                    <a:pt x="0" y="1082"/>
                    <a:pt x="67" y="1182"/>
                    <a:pt x="200" y="1215"/>
                  </a:cubicBezTo>
                  <a:lnTo>
                    <a:pt x="12642" y="3617"/>
                  </a:lnTo>
                  <a:cubicBezTo>
                    <a:pt x="12669" y="3626"/>
                    <a:pt x="12696" y="3630"/>
                    <a:pt x="12722" y="3630"/>
                  </a:cubicBezTo>
                  <a:cubicBezTo>
                    <a:pt x="12791" y="3630"/>
                    <a:pt x="12852" y="3599"/>
                    <a:pt x="12876" y="3550"/>
                  </a:cubicBezTo>
                  <a:lnTo>
                    <a:pt x="13143" y="2516"/>
                  </a:lnTo>
                  <a:cubicBezTo>
                    <a:pt x="13176" y="2416"/>
                    <a:pt x="13076" y="2349"/>
                    <a:pt x="12976" y="2316"/>
                  </a:cubicBezTo>
                  <a:lnTo>
                    <a:pt x="967" y="14"/>
                  </a:lnTo>
                  <a:cubicBezTo>
                    <a:pt x="948" y="5"/>
                    <a:pt x="926" y="0"/>
                    <a:pt x="903"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5"/>
            <p:cNvSpPr/>
            <p:nvPr/>
          </p:nvSpPr>
          <p:spPr>
            <a:xfrm>
              <a:off x="3037350" y="1818900"/>
              <a:ext cx="329425" cy="90750"/>
            </a:xfrm>
            <a:custGeom>
              <a:rect b="b" l="l" r="r" t="t"/>
              <a:pathLst>
                <a:path extrusionOk="0" h="3630" w="13177">
                  <a:moveTo>
                    <a:pt x="903" y="0"/>
                  </a:moveTo>
                  <a:cubicBezTo>
                    <a:pt x="848" y="0"/>
                    <a:pt x="791" y="24"/>
                    <a:pt x="767" y="48"/>
                  </a:cubicBezTo>
                  <a:lnTo>
                    <a:pt x="33" y="1015"/>
                  </a:lnTo>
                  <a:cubicBezTo>
                    <a:pt x="0" y="1082"/>
                    <a:pt x="67" y="1182"/>
                    <a:pt x="200" y="1215"/>
                  </a:cubicBezTo>
                  <a:lnTo>
                    <a:pt x="12642" y="3617"/>
                  </a:lnTo>
                  <a:cubicBezTo>
                    <a:pt x="12669" y="3626"/>
                    <a:pt x="12696" y="3630"/>
                    <a:pt x="12722" y="3630"/>
                  </a:cubicBezTo>
                  <a:cubicBezTo>
                    <a:pt x="12791" y="3630"/>
                    <a:pt x="12852" y="3599"/>
                    <a:pt x="12876" y="3550"/>
                  </a:cubicBezTo>
                  <a:lnTo>
                    <a:pt x="13143" y="2516"/>
                  </a:lnTo>
                  <a:cubicBezTo>
                    <a:pt x="13176" y="2416"/>
                    <a:pt x="13076" y="2349"/>
                    <a:pt x="12976" y="2316"/>
                  </a:cubicBezTo>
                  <a:lnTo>
                    <a:pt x="967" y="14"/>
                  </a:lnTo>
                  <a:cubicBezTo>
                    <a:pt x="948" y="5"/>
                    <a:pt x="926" y="0"/>
                    <a:pt x="9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5"/>
            <p:cNvSpPr/>
            <p:nvPr/>
          </p:nvSpPr>
          <p:spPr>
            <a:xfrm>
              <a:off x="3080700" y="1822575"/>
              <a:ext cx="23375" cy="39225"/>
            </a:xfrm>
            <a:custGeom>
              <a:rect b="b" l="l" r="r" t="t"/>
              <a:pathLst>
                <a:path extrusionOk="0" h="1569" w="935">
                  <a:moveTo>
                    <a:pt x="501" y="1"/>
                  </a:moveTo>
                  <a:cubicBezTo>
                    <a:pt x="434" y="1"/>
                    <a:pt x="368" y="34"/>
                    <a:pt x="368" y="67"/>
                  </a:cubicBezTo>
                  <a:lnTo>
                    <a:pt x="1" y="1402"/>
                  </a:lnTo>
                  <a:cubicBezTo>
                    <a:pt x="1" y="1435"/>
                    <a:pt x="34" y="1502"/>
                    <a:pt x="101" y="1502"/>
                  </a:cubicBezTo>
                  <a:lnTo>
                    <a:pt x="401" y="1568"/>
                  </a:lnTo>
                  <a:cubicBezTo>
                    <a:pt x="468" y="1568"/>
                    <a:pt x="534" y="1535"/>
                    <a:pt x="534" y="1502"/>
                  </a:cubicBezTo>
                  <a:lnTo>
                    <a:pt x="935" y="167"/>
                  </a:lnTo>
                  <a:cubicBezTo>
                    <a:pt x="935" y="134"/>
                    <a:pt x="901" y="67"/>
                    <a:pt x="835" y="67"/>
                  </a:cubicBezTo>
                  <a:lnTo>
                    <a:pt x="5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5"/>
            <p:cNvSpPr/>
            <p:nvPr/>
          </p:nvSpPr>
          <p:spPr>
            <a:xfrm>
              <a:off x="3283350" y="1862275"/>
              <a:ext cx="24200" cy="39075"/>
            </a:xfrm>
            <a:custGeom>
              <a:rect b="b" l="l" r="r" t="t"/>
              <a:pathLst>
                <a:path extrusionOk="0" h="1563" w="968">
                  <a:moveTo>
                    <a:pt x="477" y="0"/>
                  </a:moveTo>
                  <a:cubicBezTo>
                    <a:pt x="434" y="0"/>
                    <a:pt x="401" y="24"/>
                    <a:pt x="401" y="47"/>
                  </a:cubicBezTo>
                  <a:lnTo>
                    <a:pt x="0" y="1415"/>
                  </a:lnTo>
                  <a:cubicBezTo>
                    <a:pt x="0" y="1448"/>
                    <a:pt x="34" y="1482"/>
                    <a:pt x="101" y="1482"/>
                  </a:cubicBezTo>
                  <a:lnTo>
                    <a:pt x="434" y="1548"/>
                  </a:lnTo>
                  <a:cubicBezTo>
                    <a:pt x="454" y="1558"/>
                    <a:pt x="473" y="1562"/>
                    <a:pt x="491" y="1562"/>
                  </a:cubicBezTo>
                  <a:cubicBezTo>
                    <a:pt x="534" y="1562"/>
                    <a:pt x="568" y="1539"/>
                    <a:pt x="568" y="1515"/>
                  </a:cubicBezTo>
                  <a:lnTo>
                    <a:pt x="934" y="181"/>
                  </a:lnTo>
                  <a:cubicBezTo>
                    <a:pt x="968" y="114"/>
                    <a:pt x="901" y="81"/>
                    <a:pt x="868" y="81"/>
                  </a:cubicBezTo>
                  <a:lnTo>
                    <a:pt x="534" y="14"/>
                  </a:lnTo>
                  <a:cubicBezTo>
                    <a:pt x="515" y="4"/>
                    <a:pt x="495" y="0"/>
                    <a:pt x="4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5"/>
            <p:cNvSpPr/>
            <p:nvPr/>
          </p:nvSpPr>
          <p:spPr>
            <a:xfrm>
              <a:off x="2849700" y="3720600"/>
              <a:ext cx="694700" cy="848975"/>
            </a:xfrm>
            <a:custGeom>
              <a:rect b="b" l="l" r="r" t="t"/>
              <a:pathLst>
                <a:path extrusionOk="0" h="33959" w="27788">
                  <a:moveTo>
                    <a:pt x="7306" y="1"/>
                  </a:moveTo>
                  <a:cubicBezTo>
                    <a:pt x="7072" y="1"/>
                    <a:pt x="6872" y="168"/>
                    <a:pt x="6839" y="401"/>
                  </a:cubicBezTo>
                  <a:lnTo>
                    <a:pt x="4004" y="14344"/>
                  </a:lnTo>
                  <a:lnTo>
                    <a:pt x="3470" y="16879"/>
                  </a:lnTo>
                  <a:lnTo>
                    <a:pt x="1" y="33958"/>
                  </a:lnTo>
                  <a:lnTo>
                    <a:pt x="1035" y="33958"/>
                  </a:lnTo>
                  <a:lnTo>
                    <a:pt x="4004" y="19415"/>
                  </a:lnTo>
                  <a:lnTo>
                    <a:pt x="4504" y="16846"/>
                  </a:lnTo>
                  <a:lnTo>
                    <a:pt x="7740" y="1001"/>
                  </a:lnTo>
                  <a:lnTo>
                    <a:pt x="20082" y="1001"/>
                  </a:lnTo>
                  <a:lnTo>
                    <a:pt x="26753" y="33958"/>
                  </a:lnTo>
                  <a:lnTo>
                    <a:pt x="27787" y="33958"/>
                  </a:lnTo>
                  <a:lnTo>
                    <a:pt x="20949" y="401"/>
                  </a:lnTo>
                  <a:cubicBezTo>
                    <a:pt x="20916" y="168"/>
                    <a:pt x="20716" y="1"/>
                    <a:pt x="204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5"/>
            <p:cNvSpPr/>
            <p:nvPr/>
          </p:nvSpPr>
          <p:spPr>
            <a:xfrm>
              <a:off x="2354350" y="3720600"/>
              <a:ext cx="694700" cy="848975"/>
            </a:xfrm>
            <a:custGeom>
              <a:rect b="b" l="l" r="r" t="t"/>
              <a:pathLst>
                <a:path extrusionOk="0" h="33959" w="27788">
                  <a:moveTo>
                    <a:pt x="7339" y="1"/>
                  </a:moveTo>
                  <a:cubicBezTo>
                    <a:pt x="7072" y="1"/>
                    <a:pt x="6872" y="168"/>
                    <a:pt x="6839" y="401"/>
                  </a:cubicBezTo>
                  <a:lnTo>
                    <a:pt x="1" y="33958"/>
                  </a:lnTo>
                  <a:lnTo>
                    <a:pt x="1035" y="33958"/>
                  </a:lnTo>
                  <a:lnTo>
                    <a:pt x="7706" y="1001"/>
                  </a:lnTo>
                  <a:lnTo>
                    <a:pt x="20048" y="1001"/>
                  </a:lnTo>
                  <a:lnTo>
                    <a:pt x="23284" y="16846"/>
                  </a:lnTo>
                  <a:lnTo>
                    <a:pt x="23784" y="19381"/>
                  </a:lnTo>
                  <a:lnTo>
                    <a:pt x="26753" y="33925"/>
                  </a:lnTo>
                  <a:lnTo>
                    <a:pt x="27787" y="33925"/>
                  </a:lnTo>
                  <a:lnTo>
                    <a:pt x="24318" y="16846"/>
                  </a:lnTo>
                  <a:lnTo>
                    <a:pt x="23784" y="14311"/>
                  </a:lnTo>
                  <a:lnTo>
                    <a:pt x="20982" y="401"/>
                  </a:lnTo>
                  <a:cubicBezTo>
                    <a:pt x="20949" y="168"/>
                    <a:pt x="20715" y="1"/>
                    <a:pt x="204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5"/>
            <p:cNvSpPr/>
            <p:nvPr/>
          </p:nvSpPr>
          <p:spPr>
            <a:xfrm>
              <a:off x="2423575" y="3624700"/>
              <a:ext cx="1052425" cy="108450"/>
            </a:xfrm>
            <a:custGeom>
              <a:rect b="b" l="l" r="r" t="t"/>
              <a:pathLst>
                <a:path extrusionOk="0" h="4338" w="42097">
                  <a:moveTo>
                    <a:pt x="3102" y="1"/>
                  </a:moveTo>
                  <a:cubicBezTo>
                    <a:pt x="1368" y="1"/>
                    <a:pt x="0" y="1402"/>
                    <a:pt x="0" y="3103"/>
                  </a:cubicBezTo>
                  <a:lnTo>
                    <a:pt x="0" y="3203"/>
                  </a:lnTo>
                  <a:cubicBezTo>
                    <a:pt x="0" y="3837"/>
                    <a:pt x="501" y="4337"/>
                    <a:pt x="1101" y="4337"/>
                  </a:cubicBezTo>
                  <a:lnTo>
                    <a:pt x="40963" y="4337"/>
                  </a:lnTo>
                  <a:cubicBezTo>
                    <a:pt x="41597" y="4337"/>
                    <a:pt x="42097" y="3837"/>
                    <a:pt x="42097" y="3203"/>
                  </a:cubicBezTo>
                  <a:lnTo>
                    <a:pt x="42097" y="3103"/>
                  </a:lnTo>
                  <a:cubicBezTo>
                    <a:pt x="42097" y="1402"/>
                    <a:pt x="40696" y="1"/>
                    <a:pt x="38995"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5"/>
            <p:cNvSpPr/>
            <p:nvPr/>
          </p:nvSpPr>
          <p:spPr>
            <a:xfrm>
              <a:off x="4986225" y="2451375"/>
              <a:ext cx="238525" cy="535400"/>
            </a:xfrm>
            <a:custGeom>
              <a:rect b="b" l="l" r="r" t="t"/>
              <a:pathLst>
                <a:path extrusionOk="0" h="21416" w="9541">
                  <a:moveTo>
                    <a:pt x="4104" y="0"/>
                  </a:moveTo>
                  <a:lnTo>
                    <a:pt x="1" y="2168"/>
                  </a:lnTo>
                  <a:lnTo>
                    <a:pt x="2436" y="6938"/>
                  </a:lnTo>
                  <a:cubicBezTo>
                    <a:pt x="3236" y="8539"/>
                    <a:pt x="4070" y="10141"/>
                    <a:pt x="4838" y="11708"/>
                  </a:cubicBezTo>
                  <a:lnTo>
                    <a:pt x="5138" y="12309"/>
                  </a:lnTo>
                  <a:lnTo>
                    <a:pt x="5271" y="12609"/>
                  </a:lnTo>
                  <a:lnTo>
                    <a:pt x="5338" y="12709"/>
                  </a:lnTo>
                  <a:cubicBezTo>
                    <a:pt x="5371" y="12709"/>
                    <a:pt x="5405" y="12943"/>
                    <a:pt x="5405" y="13209"/>
                  </a:cubicBezTo>
                  <a:cubicBezTo>
                    <a:pt x="5371" y="13910"/>
                    <a:pt x="5204" y="14644"/>
                    <a:pt x="4971" y="15311"/>
                  </a:cubicBezTo>
                  <a:cubicBezTo>
                    <a:pt x="4404" y="16946"/>
                    <a:pt x="3770" y="18513"/>
                    <a:pt x="3003" y="20081"/>
                  </a:cubicBezTo>
                  <a:lnTo>
                    <a:pt x="4871" y="21415"/>
                  </a:lnTo>
                  <a:cubicBezTo>
                    <a:pt x="5538" y="20715"/>
                    <a:pt x="6138" y="19981"/>
                    <a:pt x="6706" y="19214"/>
                  </a:cubicBezTo>
                  <a:cubicBezTo>
                    <a:pt x="7306" y="18413"/>
                    <a:pt x="7806" y="17613"/>
                    <a:pt x="8273" y="16745"/>
                  </a:cubicBezTo>
                  <a:cubicBezTo>
                    <a:pt x="8807" y="15778"/>
                    <a:pt x="9174" y="14744"/>
                    <a:pt x="9407" y="13676"/>
                  </a:cubicBezTo>
                  <a:cubicBezTo>
                    <a:pt x="9541" y="12943"/>
                    <a:pt x="9508" y="12209"/>
                    <a:pt x="9307" y="11475"/>
                  </a:cubicBezTo>
                  <a:lnTo>
                    <a:pt x="9207" y="11141"/>
                  </a:lnTo>
                  <a:lnTo>
                    <a:pt x="9141" y="10975"/>
                  </a:lnTo>
                  <a:lnTo>
                    <a:pt x="9007" y="10641"/>
                  </a:lnTo>
                  <a:lnTo>
                    <a:pt x="8774" y="9974"/>
                  </a:lnTo>
                  <a:cubicBezTo>
                    <a:pt x="8073" y="8239"/>
                    <a:pt x="7373" y="6571"/>
                    <a:pt x="6572" y="4904"/>
                  </a:cubicBezTo>
                  <a:cubicBezTo>
                    <a:pt x="5805" y="3269"/>
                    <a:pt x="4971" y="1635"/>
                    <a:pt x="4104"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5"/>
            <p:cNvSpPr/>
            <p:nvPr/>
          </p:nvSpPr>
          <p:spPr>
            <a:xfrm>
              <a:off x="5026250" y="2943375"/>
              <a:ext cx="93425" cy="80100"/>
            </a:xfrm>
            <a:custGeom>
              <a:rect b="b" l="l" r="r" t="t"/>
              <a:pathLst>
                <a:path extrusionOk="0" h="3204" w="3737">
                  <a:moveTo>
                    <a:pt x="1769" y="1"/>
                  </a:moveTo>
                  <a:lnTo>
                    <a:pt x="1" y="968"/>
                  </a:lnTo>
                  <a:lnTo>
                    <a:pt x="2636" y="3203"/>
                  </a:lnTo>
                  <a:cubicBezTo>
                    <a:pt x="2636" y="3203"/>
                    <a:pt x="3737" y="2136"/>
                    <a:pt x="3537" y="835"/>
                  </a:cubicBezTo>
                  <a:lnTo>
                    <a:pt x="1769"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5"/>
            <p:cNvSpPr/>
            <p:nvPr/>
          </p:nvSpPr>
          <p:spPr>
            <a:xfrm>
              <a:off x="4983725" y="2967575"/>
              <a:ext cx="108450" cy="85900"/>
            </a:xfrm>
            <a:custGeom>
              <a:rect b="b" l="l" r="r" t="t"/>
              <a:pathLst>
                <a:path extrusionOk="0" h="3436" w="4338">
                  <a:moveTo>
                    <a:pt x="1702" y="0"/>
                  </a:moveTo>
                  <a:lnTo>
                    <a:pt x="1" y="1701"/>
                  </a:lnTo>
                  <a:lnTo>
                    <a:pt x="2269" y="3436"/>
                  </a:lnTo>
                  <a:lnTo>
                    <a:pt x="4337" y="2235"/>
                  </a:lnTo>
                  <a:lnTo>
                    <a:pt x="1702"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5"/>
            <p:cNvSpPr/>
            <p:nvPr/>
          </p:nvSpPr>
          <p:spPr>
            <a:xfrm>
              <a:off x="4736875" y="2150200"/>
              <a:ext cx="14225" cy="19425"/>
            </a:xfrm>
            <a:custGeom>
              <a:rect b="b" l="l" r="r" t="t"/>
              <a:pathLst>
                <a:path extrusionOk="0" h="777" w="569">
                  <a:moveTo>
                    <a:pt x="300" y="1"/>
                  </a:moveTo>
                  <a:cubicBezTo>
                    <a:pt x="174" y="1"/>
                    <a:pt x="34" y="159"/>
                    <a:pt x="34" y="372"/>
                  </a:cubicBezTo>
                  <a:cubicBezTo>
                    <a:pt x="1" y="572"/>
                    <a:pt x="68" y="739"/>
                    <a:pt x="201" y="772"/>
                  </a:cubicBezTo>
                  <a:cubicBezTo>
                    <a:pt x="216" y="775"/>
                    <a:pt x="230" y="777"/>
                    <a:pt x="244" y="777"/>
                  </a:cubicBezTo>
                  <a:cubicBezTo>
                    <a:pt x="390" y="777"/>
                    <a:pt x="504" y="622"/>
                    <a:pt x="535" y="439"/>
                  </a:cubicBezTo>
                  <a:cubicBezTo>
                    <a:pt x="568" y="205"/>
                    <a:pt x="468" y="38"/>
                    <a:pt x="335" y="5"/>
                  </a:cubicBezTo>
                  <a:cubicBezTo>
                    <a:pt x="323" y="2"/>
                    <a:pt x="311" y="1"/>
                    <a:pt x="3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5"/>
            <p:cNvSpPr/>
            <p:nvPr/>
          </p:nvSpPr>
          <p:spPr>
            <a:xfrm>
              <a:off x="4713525" y="2170325"/>
              <a:ext cx="32550" cy="50500"/>
            </a:xfrm>
            <a:custGeom>
              <a:rect b="b" l="l" r="r" t="t"/>
              <a:pathLst>
                <a:path extrusionOk="0" h="2020" w="1302">
                  <a:moveTo>
                    <a:pt x="1302" y="1"/>
                  </a:moveTo>
                  <a:lnTo>
                    <a:pt x="1302" y="1"/>
                  </a:lnTo>
                  <a:cubicBezTo>
                    <a:pt x="935" y="601"/>
                    <a:pt x="501" y="1168"/>
                    <a:pt x="1" y="1669"/>
                  </a:cubicBezTo>
                  <a:cubicBezTo>
                    <a:pt x="194" y="1890"/>
                    <a:pt x="502" y="2019"/>
                    <a:pt x="811" y="2019"/>
                  </a:cubicBezTo>
                  <a:cubicBezTo>
                    <a:pt x="875" y="2019"/>
                    <a:pt x="939" y="2014"/>
                    <a:pt x="1002" y="2002"/>
                  </a:cubicBezTo>
                  <a:lnTo>
                    <a:pt x="1302" y="1"/>
                  </a:lnTo>
                  <a:close/>
                </a:path>
              </a:pathLst>
            </a:custGeom>
            <a:solidFill>
              <a:srgbClr val="FF56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5"/>
            <p:cNvSpPr/>
            <p:nvPr/>
          </p:nvSpPr>
          <p:spPr>
            <a:xfrm>
              <a:off x="4746050" y="2118725"/>
              <a:ext cx="31725" cy="14925"/>
            </a:xfrm>
            <a:custGeom>
              <a:rect b="b" l="l" r="r" t="t"/>
              <a:pathLst>
                <a:path extrusionOk="0" h="597" w="1269">
                  <a:moveTo>
                    <a:pt x="353" y="1"/>
                  </a:moveTo>
                  <a:cubicBezTo>
                    <a:pt x="271" y="1"/>
                    <a:pt x="187" y="10"/>
                    <a:pt x="101" y="30"/>
                  </a:cubicBezTo>
                  <a:cubicBezTo>
                    <a:pt x="34" y="30"/>
                    <a:pt x="1" y="97"/>
                    <a:pt x="1" y="163"/>
                  </a:cubicBezTo>
                  <a:cubicBezTo>
                    <a:pt x="34" y="230"/>
                    <a:pt x="101" y="263"/>
                    <a:pt x="168" y="263"/>
                  </a:cubicBezTo>
                  <a:cubicBezTo>
                    <a:pt x="209" y="259"/>
                    <a:pt x="251" y="257"/>
                    <a:pt x="291" y="257"/>
                  </a:cubicBezTo>
                  <a:cubicBezTo>
                    <a:pt x="575" y="257"/>
                    <a:pt x="831" y="359"/>
                    <a:pt x="1035" y="564"/>
                  </a:cubicBezTo>
                  <a:cubicBezTo>
                    <a:pt x="1068" y="597"/>
                    <a:pt x="1102" y="597"/>
                    <a:pt x="1135" y="597"/>
                  </a:cubicBezTo>
                  <a:cubicBezTo>
                    <a:pt x="1168" y="597"/>
                    <a:pt x="1202" y="597"/>
                    <a:pt x="1235" y="564"/>
                  </a:cubicBezTo>
                  <a:cubicBezTo>
                    <a:pt x="1268" y="530"/>
                    <a:pt x="1268" y="430"/>
                    <a:pt x="1235" y="397"/>
                  </a:cubicBezTo>
                  <a:cubicBezTo>
                    <a:pt x="994" y="156"/>
                    <a:pt x="689" y="1"/>
                    <a:pt x="3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5"/>
            <p:cNvSpPr/>
            <p:nvPr/>
          </p:nvSpPr>
          <p:spPr>
            <a:xfrm>
              <a:off x="4738550" y="2220375"/>
              <a:ext cx="206850" cy="223500"/>
            </a:xfrm>
            <a:custGeom>
              <a:rect b="b" l="l" r="r" t="t"/>
              <a:pathLst>
                <a:path extrusionOk="0" h="8940" w="8274">
                  <a:moveTo>
                    <a:pt x="7673" y="0"/>
                  </a:moveTo>
                  <a:lnTo>
                    <a:pt x="3903" y="3236"/>
                  </a:lnTo>
                  <a:cubicBezTo>
                    <a:pt x="4270" y="4770"/>
                    <a:pt x="4337" y="6405"/>
                    <a:pt x="2136" y="6938"/>
                  </a:cubicBezTo>
                  <a:cubicBezTo>
                    <a:pt x="2136" y="6938"/>
                    <a:pt x="1" y="8940"/>
                    <a:pt x="4070" y="8940"/>
                  </a:cubicBezTo>
                  <a:cubicBezTo>
                    <a:pt x="7740" y="8940"/>
                    <a:pt x="8273" y="6938"/>
                    <a:pt x="8273" y="6938"/>
                  </a:cubicBezTo>
                  <a:cubicBezTo>
                    <a:pt x="6906" y="5604"/>
                    <a:pt x="7273" y="1968"/>
                    <a:pt x="7673"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5"/>
            <p:cNvSpPr/>
            <p:nvPr/>
          </p:nvSpPr>
          <p:spPr>
            <a:xfrm>
              <a:off x="4742725" y="2346925"/>
              <a:ext cx="257700" cy="96950"/>
            </a:xfrm>
            <a:custGeom>
              <a:rect b="b" l="l" r="r" t="t"/>
              <a:pathLst>
                <a:path extrusionOk="0" h="3878" w="10308">
                  <a:moveTo>
                    <a:pt x="5885" y="1"/>
                  </a:moveTo>
                  <a:cubicBezTo>
                    <a:pt x="3923" y="1"/>
                    <a:pt x="1864" y="401"/>
                    <a:pt x="601" y="1910"/>
                  </a:cubicBezTo>
                  <a:cubicBezTo>
                    <a:pt x="0" y="2610"/>
                    <a:pt x="668" y="3644"/>
                    <a:pt x="668" y="3644"/>
                  </a:cubicBezTo>
                  <a:lnTo>
                    <a:pt x="10308" y="3878"/>
                  </a:lnTo>
                  <a:cubicBezTo>
                    <a:pt x="10241" y="3778"/>
                    <a:pt x="10208" y="3644"/>
                    <a:pt x="10174" y="3544"/>
                  </a:cubicBezTo>
                  <a:cubicBezTo>
                    <a:pt x="9841" y="1610"/>
                    <a:pt x="8306" y="75"/>
                    <a:pt x="6372" y="8"/>
                  </a:cubicBezTo>
                  <a:cubicBezTo>
                    <a:pt x="6210" y="3"/>
                    <a:pt x="6048" y="1"/>
                    <a:pt x="5885"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5"/>
            <p:cNvSpPr/>
            <p:nvPr/>
          </p:nvSpPr>
          <p:spPr>
            <a:xfrm>
              <a:off x="5156350" y="4451100"/>
              <a:ext cx="36725" cy="16525"/>
            </a:xfrm>
            <a:custGeom>
              <a:rect b="b" l="l" r="r" t="t"/>
              <a:pathLst>
                <a:path extrusionOk="0" h="661" w="1469">
                  <a:moveTo>
                    <a:pt x="894" y="102"/>
                  </a:moveTo>
                  <a:cubicBezTo>
                    <a:pt x="1009" y="102"/>
                    <a:pt x="1124" y="113"/>
                    <a:pt x="1235" y="135"/>
                  </a:cubicBezTo>
                  <a:cubicBezTo>
                    <a:pt x="956" y="330"/>
                    <a:pt x="560" y="526"/>
                    <a:pt x="321" y="526"/>
                  </a:cubicBezTo>
                  <a:cubicBezTo>
                    <a:pt x="274" y="526"/>
                    <a:pt x="233" y="518"/>
                    <a:pt x="201" y="502"/>
                  </a:cubicBezTo>
                  <a:cubicBezTo>
                    <a:pt x="201" y="502"/>
                    <a:pt x="167" y="469"/>
                    <a:pt x="167" y="369"/>
                  </a:cubicBezTo>
                  <a:cubicBezTo>
                    <a:pt x="167" y="302"/>
                    <a:pt x="201" y="268"/>
                    <a:pt x="234" y="235"/>
                  </a:cubicBezTo>
                  <a:cubicBezTo>
                    <a:pt x="434" y="146"/>
                    <a:pt x="664" y="102"/>
                    <a:pt x="894" y="102"/>
                  </a:cubicBezTo>
                  <a:close/>
                  <a:moveTo>
                    <a:pt x="793" y="0"/>
                  </a:moveTo>
                  <a:cubicBezTo>
                    <a:pt x="551" y="0"/>
                    <a:pt x="300" y="32"/>
                    <a:pt x="167" y="135"/>
                  </a:cubicBezTo>
                  <a:cubicBezTo>
                    <a:pt x="67" y="202"/>
                    <a:pt x="34" y="268"/>
                    <a:pt x="34" y="369"/>
                  </a:cubicBezTo>
                  <a:cubicBezTo>
                    <a:pt x="1" y="469"/>
                    <a:pt x="67" y="569"/>
                    <a:pt x="167" y="635"/>
                  </a:cubicBezTo>
                  <a:cubicBezTo>
                    <a:pt x="211" y="653"/>
                    <a:pt x="260" y="661"/>
                    <a:pt x="314" y="661"/>
                  </a:cubicBezTo>
                  <a:cubicBezTo>
                    <a:pt x="675" y="661"/>
                    <a:pt x="1232" y="314"/>
                    <a:pt x="1435" y="168"/>
                  </a:cubicBezTo>
                  <a:cubicBezTo>
                    <a:pt x="1435" y="135"/>
                    <a:pt x="1468" y="135"/>
                    <a:pt x="1468" y="102"/>
                  </a:cubicBezTo>
                  <a:cubicBezTo>
                    <a:pt x="1435" y="68"/>
                    <a:pt x="1435" y="68"/>
                    <a:pt x="1402" y="68"/>
                  </a:cubicBezTo>
                  <a:cubicBezTo>
                    <a:pt x="1383" y="50"/>
                    <a:pt x="1096" y="0"/>
                    <a:pt x="793"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5"/>
            <p:cNvSpPr/>
            <p:nvPr/>
          </p:nvSpPr>
          <p:spPr>
            <a:xfrm>
              <a:off x="5162200" y="4432225"/>
              <a:ext cx="30875" cy="23100"/>
            </a:xfrm>
            <a:custGeom>
              <a:rect b="b" l="l" r="r" t="t"/>
              <a:pathLst>
                <a:path extrusionOk="0" h="924" w="1235">
                  <a:moveTo>
                    <a:pt x="318" y="134"/>
                  </a:moveTo>
                  <a:cubicBezTo>
                    <a:pt x="345" y="134"/>
                    <a:pt x="373" y="142"/>
                    <a:pt x="400" y="156"/>
                  </a:cubicBezTo>
                  <a:lnTo>
                    <a:pt x="434" y="156"/>
                  </a:lnTo>
                  <a:cubicBezTo>
                    <a:pt x="667" y="290"/>
                    <a:pt x="901" y="523"/>
                    <a:pt x="1034" y="790"/>
                  </a:cubicBezTo>
                  <a:cubicBezTo>
                    <a:pt x="701" y="723"/>
                    <a:pt x="200" y="456"/>
                    <a:pt x="134" y="256"/>
                  </a:cubicBezTo>
                  <a:cubicBezTo>
                    <a:pt x="134" y="256"/>
                    <a:pt x="134" y="223"/>
                    <a:pt x="200" y="190"/>
                  </a:cubicBezTo>
                  <a:cubicBezTo>
                    <a:pt x="239" y="150"/>
                    <a:pt x="278" y="134"/>
                    <a:pt x="318" y="134"/>
                  </a:cubicBezTo>
                  <a:close/>
                  <a:moveTo>
                    <a:pt x="309" y="1"/>
                  </a:moveTo>
                  <a:cubicBezTo>
                    <a:pt x="251" y="1"/>
                    <a:pt x="192" y="17"/>
                    <a:pt x="134" y="56"/>
                  </a:cubicBezTo>
                  <a:cubicBezTo>
                    <a:pt x="33" y="89"/>
                    <a:pt x="0" y="190"/>
                    <a:pt x="33" y="290"/>
                  </a:cubicBezTo>
                  <a:cubicBezTo>
                    <a:pt x="67" y="490"/>
                    <a:pt x="400" y="690"/>
                    <a:pt x="701" y="790"/>
                  </a:cubicBezTo>
                  <a:cubicBezTo>
                    <a:pt x="834" y="857"/>
                    <a:pt x="1001" y="923"/>
                    <a:pt x="1168" y="923"/>
                  </a:cubicBezTo>
                  <a:cubicBezTo>
                    <a:pt x="1168" y="923"/>
                    <a:pt x="1201" y="923"/>
                    <a:pt x="1201" y="890"/>
                  </a:cubicBezTo>
                  <a:cubicBezTo>
                    <a:pt x="1234" y="890"/>
                    <a:pt x="1234" y="857"/>
                    <a:pt x="1201" y="857"/>
                  </a:cubicBezTo>
                  <a:cubicBezTo>
                    <a:pt x="1201" y="790"/>
                    <a:pt x="801" y="123"/>
                    <a:pt x="434" y="23"/>
                  </a:cubicBezTo>
                  <a:cubicBezTo>
                    <a:pt x="392" y="9"/>
                    <a:pt x="351" y="1"/>
                    <a:pt x="309"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5"/>
            <p:cNvSpPr/>
            <p:nvPr/>
          </p:nvSpPr>
          <p:spPr>
            <a:xfrm>
              <a:off x="4626800" y="4494825"/>
              <a:ext cx="43400" cy="16375"/>
            </a:xfrm>
            <a:custGeom>
              <a:rect b="b" l="l" r="r" t="t"/>
              <a:pathLst>
                <a:path extrusionOk="0" h="655" w="1736">
                  <a:moveTo>
                    <a:pt x="434" y="121"/>
                  </a:moveTo>
                  <a:cubicBezTo>
                    <a:pt x="801" y="187"/>
                    <a:pt x="1168" y="287"/>
                    <a:pt x="1502" y="454"/>
                  </a:cubicBezTo>
                  <a:cubicBezTo>
                    <a:pt x="1295" y="496"/>
                    <a:pt x="1053" y="520"/>
                    <a:pt x="834" y="520"/>
                  </a:cubicBezTo>
                  <a:cubicBezTo>
                    <a:pt x="524" y="520"/>
                    <a:pt x="260" y="471"/>
                    <a:pt x="201" y="354"/>
                  </a:cubicBezTo>
                  <a:cubicBezTo>
                    <a:pt x="168" y="354"/>
                    <a:pt x="134" y="287"/>
                    <a:pt x="201" y="221"/>
                  </a:cubicBezTo>
                  <a:cubicBezTo>
                    <a:pt x="201" y="187"/>
                    <a:pt x="268" y="154"/>
                    <a:pt x="301" y="121"/>
                  </a:cubicBezTo>
                  <a:close/>
                  <a:moveTo>
                    <a:pt x="421" y="0"/>
                  </a:moveTo>
                  <a:cubicBezTo>
                    <a:pt x="365" y="0"/>
                    <a:pt x="313" y="7"/>
                    <a:pt x="268" y="21"/>
                  </a:cubicBezTo>
                  <a:cubicBezTo>
                    <a:pt x="168" y="54"/>
                    <a:pt x="101" y="87"/>
                    <a:pt x="68" y="187"/>
                  </a:cubicBezTo>
                  <a:cubicBezTo>
                    <a:pt x="1" y="254"/>
                    <a:pt x="1" y="354"/>
                    <a:pt x="68" y="454"/>
                  </a:cubicBezTo>
                  <a:cubicBezTo>
                    <a:pt x="168" y="621"/>
                    <a:pt x="501" y="654"/>
                    <a:pt x="868" y="654"/>
                  </a:cubicBezTo>
                  <a:cubicBezTo>
                    <a:pt x="1135" y="654"/>
                    <a:pt x="1402" y="621"/>
                    <a:pt x="1669" y="588"/>
                  </a:cubicBezTo>
                  <a:cubicBezTo>
                    <a:pt x="1702" y="588"/>
                    <a:pt x="1735" y="554"/>
                    <a:pt x="1735" y="521"/>
                  </a:cubicBezTo>
                  <a:cubicBezTo>
                    <a:pt x="1735" y="488"/>
                    <a:pt x="1735" y="488"/>
                    <a:pt x="1702" y="454"/>
                  </a:cubicBezTo>
                  <a:cubicBezTo>
                    <a:pt x="1672" y="454"/>
                    <a:pt x="895" y="0"/>
                    <a:pt x="421"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5"/>
            <p:cNvSpPr/>
            <p:nvPr/>
          </p:nvSpPr>
          <p:spPr>
            <a:xfrm>
              <a:off x="4643475" y="4478650"/>
              <a:ext cx="26725" cy="30875"/>
            </a:xfrm>
            <a:custGeom>
              <a:rect b="b" l="l" r="r" t="t"/>
              <a:pathLst>
                <a:path extrusionOk="0" h="1235" w="1069">
                  <a:moveTo>
                    <a:pt x="335" y="134"/>
                  </a:moveTo>
                  <a:cubicBezTo>
                    <a:pt x="435" y="134"/>
                    <a:pt x="501" y="167"/>
                    <a:pt x="568" y="201"/>
                  </a:cubicBezTo>
                  <a:cubicBezTo>
                    <a:pt x="768" y="434"/>
                    <a:pt x="902" y="734"/>
                    <a:pt x="902" y="1034"/>
                  </a:cubicBezTo>
                  <a:cubicBezTo>
                    <a:pt x="601" y="868"/>
                    <a:pt x="134" y="401"/>
                    <a:pt x="168" y="201"/>
                  </a:cubicBezTo>
                  <a:cubicBezTo>
                    <a:pt x="168" y="201"/>
                    <a:pt x="201" y="134"/>
                    <a:pt x="301" y="134"/>
                  </a:cubicBezTo>
                  <a:close/>
                  <a:moveTo>
                    <a:pt x="301" y="0"/>
                  </a:moveTo>
                  <a:cubicBezTo>
                    <a:pt x="101" y="34"/>
                    <a:pt x="68" y="134"/>
                    <a:pt x="68" y="201"/>
                  </a:cubicBezTo>
                  <a:cubicBezTo>
                    <a:pt x="1" y="501"/>
                    <a:pt x="668" y="1101"/>
                    <a:pt x="968" y="1235"/>
                  </a:cubicBezTo>
                  <a:lnTo>
                    <a:pt x="1035" y="1235"/>
                  </a:lnTo>
                  <a:cubicBezTo>
                    <a:pt x="1068" y="1201"/>
                    <a:pt x="1068" y="1201"/>
                    <a:pt x="1068" y="1168"/>
                  </a:cubicBezTo>
                  <a:cubicBezTo>
                    <a:pt x="1035" y="768"/>
                    <a:pt x="902" y="434"/>
                    <a:pt x="635" y="134"/>
                  </a:cubicBezTo>
                  <a:cubicBezTo>
                    <a:pt x="535" y="34"/>
                    <a:pt x="435" y="0"/>
                    <a:pt x="301"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5"/>
            <p:cNvSpPr/>
            <p:nvPr/>
          </p:nvSpPr>
          <p:spPr>
            <a:xfrm>
              <a:off x="4668500" y="4351050"/>
              <a:ext cx="74250" cy="156800"/>
            </a:xfrm>
            <a:custGeom>
              <a:rect b="b" l="l" r="r" t="t"/>
              <a:pathLst>
                <a:path extrusionOk="0" h="6272" w="2970">
                  <a:moveTo>
                    <a:pt x="1" y="1"/>
                  </a:moveTo>
                  <a:lnTo>
                    <a:pt x="268" y="6272"/>
                  </a:lnTo>
                  <a:lnTo>
                    <a:pt x="2969" y="6272"/>
                  </a:lnTo>
                  <a:lnTo>
                    <a:pt x="2703"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5"/>
            <p:cNvSpPr/>
            <p:nvPr/>
          </p:nvSpPr>
          <p:spPr>
            <a:xfrm>
              <a:off x="5127175" y="4286850"/>
              <a:ext cx="137625" cy="165125"/>
            </a:xfrm>
            <a:custGeom>
              <a:rect b="b" l="l" r="r" t="t"/>
              <a:pathLst>
                <a:path extrusionOk="0" h="6605" w="5505">
                  <a:moveTo>
                    <a:pt x="2569" y="0"/>
                  </a:moveTo>
                  <a:lnTo>
                    <a:pt x="0" y="567"/>
                  </a:lnTo>
                  <a:lnTo>
                    <a:pt x="2969" y="6605"/>
                  </a:lnTo>
                  <a:lnTo>
                    <a:pt x="5504" y="6005"/>
                  </a:lnTo>
                  <a:lnTo>
                    <a:pt x="2569"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5"/>
            <p:cNvSpPr/>
            <p:nvPr/>
          </p:nvSpPr>
          <p:spPr>
            <a:xfrm>
              <a:off x="5085800" y="4412725"/>
              <a:ext cx="224025" cy="157050"/>
            </a:xfrm>
            <a:custGeom>
              <a:rect b="b" l="l" r="r" t="t"/>
              <a:pathLst>
                <a:path extrusionOk="0" h="6282" w="8961">
                  <a:moveTo>
                    <a:pt x="7140" y="1"/>
                  </a:moveTo>
                  <a:cubicBezTo>
                    <a:pt x="7101" y="1"/>
                    <a:pt x="7061" y="12"/>
                    <a:pt x="7026" y="36"/>
                  </a:cubicBezTo>
                  <a:lnTo>
                    <a:pt x="4257" y="1270"/>
                  </a:lnTo>
                  <a:cubicBezTo>
                    <a:pt x="4124" y="1336"/>
                    <a:pt x="3990" y="1470"/>
                    <a:pt x="3923" y="1637"/>
                  </a:cubicBezTo>
                  <a:cubicBezTo>
                    <a:pt x="3190" y="3171"/>
                    <a:pt x="1955" y="4439"/>
                    <a:pt x="388" y="5239"/>
                  </a:cubicBezTo>
                  <a:cubicBezTo>
                    <a:pt x="0" y="5388"/>
                    <a:pt x="278" y="6282"/>
                    <a:pt x="1125" y="6282"/>
                  </a:cubicBezTo>
                  <a:cubicBezTo>
                    <a:pt x="1227" y="6282"/>
                    <a:pt x="1337" y="6269"/>
                    <a:pt x="1455" y="6240"/>
                  </a:cubicBezTo>
                  <a:cubicBezTo>
                    <a:pt x="2589" y="6007"/>
                    <a:pt x="5224" y="4139"/>
                    <a:pt x="5958" y="3805"/>
                  </a:cubicBezTo>
                  <a:cubicBezTo>
                    <a:pt x="7192" y="3238"/>
                    <a:pt x="7693" y="3071"/>
                    <a:pt x="8660" y="2671"/>
                  </a:cubicBezTo>
                  <a:cubicBezTo>
                    <a:pt x="8894" y="2537"/>
                    <a:pt x="8960" y="2270"/>
                    <a:pt x="8827" y="2070"/>
                  </a:cubicBezTo>
                  <a:lnTo>
                    <a:pt x="7326" y="102"/>
                  </a:lnTo>
                  <a:cubicBezTo>
                    <a:pt x="7283" y="38"/>
                    <a:pt x="7212" y="1"/>
                    <a:pt x="71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5"/>
            <p:cNvSpPr/>
            <p:nvPr/>
          </p:nvSpPr>
          <p:spPr>
            <a:xfrm>
              <a:off x="4505900" y="4500325"/>
              <a:ext cx="264375" cy="76750"/>
            </a:xfrm>
            <a:custGeom>
              <a:rect b="b" l="l" r="r" t="t"/>
              <a:pathLst>
                <a:path extrusionOk="0" h="3070" w="10575">
                  <a:moveTo>
                    <a:pt x="6805" y="1"/>
                  </a:moveTo>
                  <a:cubicBezTo>
                    <a:pt x="6571" y="1"/>
                    <a:pt x="6338" y="67"/>
                    <a:pt x="6138" y="201"/>
                  </a:cubicBezTo>
                  <a:cubicBezTo>
                    <a:pt x="4303" y="1335"/>
                    <a:pt x="2569" y="1368"/>
                    <a:pt x="467" y="1835"/>
                  </a:cubicBezTo>
                  <a:cubicBezTo>
                    <a:pt x="0" y="1935"/>
                    <a:pt x="300" y="3070"/>
                    <a:pt x="1401" y="3070"/>
                  </a:cubicBezTo>
                  <a:cubicBezTo>
                    <a:pt x="3269" y="3070"/>
                    <a:pt x="4603" y="2970"/>
                    <a:pt x="6171" y="2970"/>
                  </a:cubicBezTo>
                  <a:cubicBezTo>
                    <a:pt x="7539" y="2970"/>
                    <a:pt x="9073" y="3036"/>
                    <a:pt x="10141" y="3070"/>
                  </a:cubicBezTo>
                  <a:cubicBezTo>
                    <a:pt x="10374" y="3070"/>
                    <a:pt x="10574" y="2836"/>
                    <a:pt x="10508" y="2569"/>
                  </a:cubicBezTo>
                  <a:lnTo>
                    <a:pt x="9974" y="167"/>
                  </a:lnTo>
                  <a:cubicBezTo>
                    <a:pt x="9974" y="67"/>
                    <a:pt x="9874" y="1"/>
                    <a:pt x="97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5"/>
            <p:cNvSpPr/>
            <p:nvPr/>
          </p:nvSpPr>
          <p:spPr>
            <a:xfrm>
              <a:off x="4939775" y="2404875"/>
              <a:ext cx="249125" cy="267500"/>
            </a:xfrm>
            <a:custGeom>
              <a:rect b="b" l="l" r="r" t="t"/>
              <a:pathLst>
                <a:path extrusionOk="0" h="10700" w="9965">
                  <a:moveTo>
                    <a:pt x="4044" y="1"/>
                  </a:moveTo>
                  <a:cubicBezTo>
                    <a:pt x="1899" y="1"/>
                    <a:pt x="1" y="1949"/>
                    <a:pt x="1092" y="4762"/>
                  </a:cubicBezTo>
                  <a:cubicBezTo>
                    <a:pt x="1358" y="5496"/>
                    <a:pt x="1692" y="6196"/>
                    <a:pt x="1992" y="6864"/>
                  </a:cubicBezTo>
                  <a:cubicBezTo>
                    <a:pt x="2526" y="7998"/>
                    <a:pt x="3060" y="8998"/>
                    <a:pt x="3460" y="9699"/>
                  </a:cubicBezTo>
                  <a:cubicBezTo>
                    <a:pt x="3827" y="10333"/>
                    <a:pt x="4060" y="10700"/>
                    <a:pt x="4060" y="10700"/>
                  </a:cubicBezTo>
                  <a:lnTo>
                    <a:pt x="9965" y="7798"/>
                  </a:lnTo>
                  <a:cubicBezTo>
                    <a:pt x="9965" y="7798"/>
                    <a:pt x="7563" y="926"/>
                    <a:pt x="5094" y="159"/>
                  </a:cubicBezTo>
                  <a:cubicBezTo>
                    <a:pt x="4745" y="52"/>
                    <a:pt x="4391" y="1"/>
                    <a:pt x="40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5"/>
            <p:cNvSpPr/>
            <p:nvPr/>
          </p:nvSpPr>
          <p:spPr>
            <a:xfrm>
              <a:off x="5003750" y="2541425"/>
              <a:ext cx="54225" cy="130950"/>
            </a:xfrm>
            <a:custGeom>
              <a:rect b="b" l="l" r="r" t="t"/>
              <a:pathLst>
                <a:path extrusionOk="0" h="5238" w="2169">
                  <a:moveTo>
                    <a:pt x="1168" y="1"/>
                  </a:moveTo>
                  <a:cubicBezTo>
                    <a:pt x="634" y="368"/>
                    <a:pt x="267" y="1402"/>
                    <a:pt x="0" y="2602"/>
                  </a:cubicBezTo>
                  <a:cubicBezTo>
                    <a:pt x="334" y="3236"/>
                    <a:pt x="667" y="3837"/>
                    <a:pt x="901" y="4270"/>
                  </a:cubicBezTo>
                  <a:cubicBezTo>
                    <a:pt x="1268" y="4871"/>
                    <a:pt x="1468" y="5238"/>
                    <a:pt x="1468" y="5238"/>
                  </a:cubicBezTo>
                  <a:lnTo>
                    <a:pt x="2168" y="4904"/>
                  </a:lnTo>
                  <a:cubicBezTo>
                    <a:pt x="2135" y="3236"/>
                    <a:pt x="1802" y="1535"/>
                    <a:pt x="11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5"/>
            <p:cNvSpPr/>
            <p:nvPr/>
          </p:nvSpPr>
          <p:spPr>
            <a:xfrm>
              <a:off x="4653500" y="2391325"/>
              <a:ext cx="412825" cy="607125"/>
            </a:xfrm>
            <a:custGeom>
              <a:rect b="b" l="l" r="r" t="t"/>
              <a:pathLst>
                <a:path extrusionOk="0" h="24285" w="16513">
                  <a:moveTo>
                    <a:pt x="8590" y="0"/>
                  </a:moveTo>
                  <a:cubicBezTo>
                    <a:pt x="7564" y="0"/>
                    <a:pt x="6538" y="34"/>
                    <a:pt x="5504" y="100"/>
                  </a:cubicBezTo>
                  <a:cubicBezTo>
                    <a:pt x="4103" y="234"/>
                    <a:pt x="2702" y="501"/>
                    <a:pt x="1335" y="868"/>
                  </a:cubicBezTo>
                  <a:cubicBezTo>
                    <a:pt x="1335" y="868"/>
                    <a:pt x="0" y="2369"/>
                    <a:pt x="34" y="9674"/>
                  </a:cubicBezTo>
                  <a:cubicBezTo>
                    <a:pt x="34" y="10608"/>
                    <a:pt x="34" y="11642"/>
                    <a:pt x="100" y="12743"/>
                  </a:cubicBezTo>
                  <a:cubicBezTo>
                    <a:pt x="234" y="15778"/>
                    <a:pt x="567" y="19581"/>
                    <a:pt x="1201" y="24284"/>
                  </a:cubicBezTo>
                  <a:lnTo>
                    <a:pt x="15678" y="24284"/>
                  </a:lnTo>
                  <a:cubicBezTo>
                    <a:pt x="15778" y="22049"/>
                    <a:pt x="14377" y="11208"/>
                    <a:pt x="16512" y="701"/>
                  </a:cubicBezTo>
                  <a:cubicBezTo>
                    <a:pt x="14911" y="401"/>
                    <a:pt x="13310" y="200"/>
                    <a:pt x="11675" y="100"/>
                  </a:cubicBezTo>
                  <a:cubicBezTo>
                    <a:pt x="10641" y="34"/>
                    <a:pt x="9615" y="0"/>
                    <a:pt x="85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5"/>
            <p:cNvSpPr/>
            <p:nvPr/>
          </p:nvSpPr>
          <p:spPr>
            <a:xfrm>
              <a:off x="4654325" y="2559775"/>
              <a:ext cx="74250" cy="85075"/>
            </a:xfrm>
            <a:custGeom>
              <a:rect b="b" l="l" r="r" t="t"/>
              <a:pathLst>
                <a:path extrusionOk="0" h="3403" w="2970">
                  <a:moveTo>
                    <a:pt x="2969" y="0"/>
                  </a:moveTo>
                  <a:lnTo>
                    <a:pt x="401" y="1001"/>
                  </a:lnTo>
                  <a:cubicBezTo>
                    <a:pt x="267" y="1301"/>
                    <a:pt x="134" y="1568"/>
                    <a:pt x="1" y="1902"/>
                  </a:cubicBezTo>
                  <a:lnTo>
                    <a:pt x="1" y="2936"/>
                  </a:lnTo>
                  <a:lnTo>
                    <a:pt x="1" y="3403"/>
                  </a:lnTo>
                  <a:cubicBezTo>
                    <a:pt x="1802" y="2302"/>
                    <a:pt x="2969" y="1"/>
                    <a:pt x="29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5"/>
            <p:cNvSpPr/>
            <p:nvPr/>
          </p:nvSpPr>
          <p:spPr>
            <a:xfrm>
              <a:off x="4194000" y="2438850"/>
              <a:ext cx="568775" cy="196825"/>
            </a:xfrm>
            <a:custGeom>
              <a:rect b="b" l="l" r="r" t="t"/>
              <a:pathLst>
                <a:path extrusionOk="0" h="7873" w="22751">
                  <a:moveTo>
                    <a:pt x="20182" y="1"/>
                  </a:moveTo>
                  <a:lnTo>
                    <a:pt x="19981" y="134"/>
                  </a:lnTo>
                  <a:lnTo>
                    <a:pt x="19715" y="268"/>
                  </a:lnTo>
                  <a:lnTo>
                    <a:pt x="19147" y="534"/>
                  </a:lnTo>
                  <a:cubicBezTo>
                    <a:pt x="18781" y="735"/>
                    <a:pt x="18380" y="901"/>
                    <a:pt x="17980" y="1101"/>
                  </a:cubicBezTo>
                  <a:cubicBezTo>
                    <a:pt x="17179" y="1468"/>
                    <a:pt x="16345" y="1802"/>
                    <a:pt x="15512" y="2102"/>
                  </a:cubicBezTo>
                  <a:cubicBezTo>
                    <a:pt x="13877" y="2769"/>
                    <a:pt x="12209" y="3236"/>
                    <a:pt x="10508" y="3570"/>
                  </a:cubicBezTo>
                  <a:cubicBezTo>
                    <a:pt x="10341" y="3603"/>
                    <a:pt x="10108" y="3637"/>
                    <a:pt x="9941" y="3637"/>
                  </a:cubicBezTo>
                  <a:lnTo>
                    <a:pt x="9407" y="3703"/>
                  </a:lnTo>
                  <a:cubicBezTo>
                    <a:pt x="9140" y="3703"/>
                    <a:pt x="8873" y="3670"/>
                    <a:pt x="8607" y="3603"/>
                  </a:cubicBezTo>
                  <a:cubicBezTo>
                    <a:pt x="7806" y="3370"/>
                    <a:pt x="7039" y="3070"/>
                    <a:pt x="6305" y="2703"/>
                  </a:cubicBezTo>
                  <a:cubicBezTo>
                    <a:pt x="4704" y="1969"/>
                    <a:pt x="3036" y="1035"/>
                    <a:pt x="1435" y="134"/>
                  </a:cubicBezTo>
                  <a:lnTo>
                    <a:pt x="0" y="1935"/>
                  </a:lnTo>
                  <a:cubicBezTo>
                    <a:pt x="1335" y="3370"/>
                    <a:pt x="2836" y="4704"/>
                    <a:pt x="4504" y="5838"/>
                  </a:cubicBezTo>
                  <a:cubicBezTo>
                    <a:pt x="5371" y="6439"/>
                    <a:pt x="6305" y="6972"/>
                    <a:pt x="7306" y="7406"/>
                  </a:cubicBezTo>
                  <a:cubicBezTo>
                    <a:pt x="7939" y="7673"/>
                    <a:pt x="8607" y="7806"/>
                    <a:pt x="9274" y="7873"/>
                  </a:cubicBezTo>
                  <a:lnTo>
                    <a:pt x="10174" y="7873"/>
                  </a:lnTo>
                  <a:cubicBezTo>
                    <a:pt x="10475" y="7873"/>
                    <a:pt x="10741" y="7806"/>
                    <a:pt x="11008" y="7806"/>
                  </a:cubicBezTo>
                  <a:cubicBezTo>
                    <a:pt x="13076" y="7606"/>
                    <a:pt x="15111" y="7172"/>
                    <a:pt x="17079" y="6472"/>
                  </a:cubicBezTo>
                  <a:cubicBezTo>
                    <a:pt x="18013" y="6138"/>
                    <a:pt x="18947" y="5771"/>
                    <a:pt x="19881" y="5371"/>
                  </a:cubicBezTo>
                  <a:cubicBezTo>
                    <a:pt x="20348" y="5171"/>
                    <a:pt x="20815" y="4938"/>
                    <a:pt x="21282" y="4704"/>
                  </a:cubicBezTo>
                  <a:cubicBezTo>
                    <a:pt x="21516" y="4571"/>
                    <a:pt x="21716" y="4471"/>
                    <a:pt x="21983" y="4337"/>
                  </a:cubicBezTo>
                  <a:lnTo>
                    <a:pt x="22350" y="4104"/>
                  </a:lnTo>
                  <a:lnTo>
                    <a:pt x="22750" y="3870"/>
                  </a:lnTo>
                  <a:lnTo>
                    <a:pt x="20182"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5"/>
            <p:cNvSpPr/>
            <p:nvPr/>
          </p:nvSpPr>
          <p:spPr>
            <a:xfrm>
              <a:off x="4157300" y="2402150"/>
              <a:ext cx="85100" cy="96525"/>
            </a:xfrm>
            <a:custGeom>
              <a:rect b="b" l="l" r="r" t="t"/>
              <a:pathLst>
                <a:path extrusionOk="0" h="3861" w="3404">
                  <a:moveTo>
                    <a:pt x="1702" y="1"/>
                  </a:moveTo>
                  <a:lnTo>
                    <a:pt x="1" y="2870"/>
                  </a:lnTo>
                  <a:cubicBezTo>
                    <a:pt x="1" y="2870"/>
                    <a:pt x="1331" y="3860"/>
                    <a:pt x="2531" y="3860"/>
                  </a:cubicBezTo>
                  <a:cubicBezTo>
                    <a:pt x="2634" y="3860"/>
                    <a:pt x="2736" y="3853"/>
                    <a:pt x="2836" y="3837"/>
                  </a:cubicBezTo>
                  <a:lnTo>
                    <a:pt x="3403" y="2169"/>
                  </a:lnTo>
                  <a:lnTo>
                    <a:pt x="1702"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5"/>
            <p:cNvSpPr/>
            <p:nvPr/>
          </p:nvSpPr>
          <p:spPr>
            <a:xfrm>
              <a:off x="4114775" y="2379650"/>
              <a:ext cx="85075" cy="94250"/>
            </a:xfrm>
            <a:custGeom>
              <a:rect b="b" l="l" r="r" t="t"/>
              <a:pathLst>
                <a:path extrusionOk="0" h="3770" w="3403">
                  <a:moveTo>
                    <a:pt x="901" y="0"/>
                  </a:moveTo>
                  <a:lnTo>
                    <a:pt x="1" y="2369"/>
                  </a:lnTo>
                  <a:lnTo>
                    <a:pt x="1702" y="3770"/>
                  </a:lnTo>
                  <a:lnTo>
                    <a:pt x="3403" y="901"/>
                  </a:lnTo>
                  <a:lnTo>
                    <a:pt x="901"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5"/>
            <p:cNvSpPr/>
            <p:nvPr/>
          </p:nvSpPr>
          <p:spPr>
            <a:xfrm>
              <a:off x="4524225" y="2404050"/>
              <a:ext cx="334925" cy="229975"/>
            </a:xfrm>
            <a:custGeom>
              <a:rect b="b" l="l" r="r" t="t"/>
              <a:pathLst>
                <a:path extrusionOk="0" h="9199" w="13397">
                  <a:moveTo>
                    <a:pt x="8737" y="0"/>
                  </a:moveTo>
                  <a:cubicBezTo>
                    <a:pt x="8070" y="0"/>
                    <a:pt x="7324" y="101"/>
                    <a:pt x="6506" y="325"/>
                  </a:cubicBezTo>
                  <a:cubicBezTo>
                    <a:pt x="4237" y="992"/>
                    <a:pt x="2036" y="1960"/>
                    <a:pt x="1" y="3161"/>
                  </a:cubicBezTo>
                  <a:lnTo>
                    <a:pt x="2936" y="9198"/>
                  </a:lnTo>
                  <a:cubicBezTo>
                    <a:pt x="2936" y="9198"/>
                    <a:pt x="10608" y="6830"/>
                    <a:pt x="12009" y="4662"/>
                  </a:cubicBezTo>
                  <a:cubicBezTo>
                    <a:pt x="13397" y="2469"/>
                    <a:pt x="12037" y="0"/>
                    <a:pt x="8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5"/>
            <p:cNvSpPr/>
            <p:nvPr/>
          </p:nvSpPr>
          <p:spPr>
            <a:xfrm>
              <a:off x="4668500" y="4351050"/>
              <a:ext cx="71750" cy="80925"/>
            </a:xfrm>
            <a:custGeom>
              <a:rect b="b" l="l" r="r" t="t"/>
              <a:pathLst>
                <a:path extrusionOk="0" h="3237" w="2870">
                  <a:moveTo>
                    <a:pt x="1" y="1"/>
                  </a:moveTo>
                  <a:lnTo>
                    <a:pt x="134" y="3236"/>
                  </a:lnTo>
                  <a:lnTo>
                    <a:pt x="2869" y="3236"/>
                  </a:lnTo>
                  <a:lnTo>
                    <a:pt x="270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5"/>
            <p:cNvSpPr/>
            <p:nvPr/>
          </p:nvSpPr>
          <p:spPr>
            <a:xfrm>
              <a:off x="5127175" y="4286850"/>
              <a:ext cx="101750" cy="91750"/>
            </a:xfrm>
            <a:custGeom>
              <a:rect b="b" l="l" r="r" t="t"/>
              <a:pathLst>
                <a:path extrusionOk="0" h="3670" w="4070">
                  <a:moveTo>
                    <a:pt x="2569" y="0"/>
                  </a:moveTo>
                  <a:lnTo>
                    <a:pt x="0" y="567"/>
                  </a:lnTo>
                  <a:lnTo>
                    <a:pt x="1535" y="3670"/>
                  </a:lnTo>
                  <a:lnTo>
                    <a:pt x="4070" y="3102"/>
                  </a:lnTo>
                  <a:lnTo>
                    <a:pt x="256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5"/>
            <p:cNvSpPr/>
            <p:nvPr/>
          </p:nvSpPr>
          <p:spPr>
            <a:xfrm>
              <a:off x="4728550" y="2065150"/>
              <a:ext cx="217675" cy="263525"/>
            </a:xfrm>
            <a:custGeom>
              <a:rect b="b" l="l" r="r" t="t"/>
              <a:pathLst>
                <a:path extrusionOk="0" h="10541" w="8707">
                  <a:moveTo>
                    <a:pt x="4602" y="1"/>
                  </a:moveTo>
                  <a:cubicBezTo>
                    <a:pt x="4319" y="1"/>
                    <a:pt x="4029" y="34"/>
                    <a:pt x="3736" y="105"/>
                  </a:cubicBezTo>
                  <a:cubicBezTo>
                    <a:pt x="968" y="739"/>
                    <a:pt x="0" y="4641"/>
                    <a:pt x="167" y="7110"/>
                  </a:cubicBezTo>
                  <a:cubicBezTo>
                    <a:pt x="336" y="9086"/>
                    <a:pt x="1985" y="10540"/>
                    <a:pt x="3768" y="10540"/>
                  </a:cubicBezTo>
                  <a:cubicBezTo>
                    <a:pt x="4453" y="10540"/>
                    <a:pt x="5157" y="10326"/>
                    <a:pt x="5805" y="9845"/>
                  </a:cubicBezTo>
                  <a:cubicBezTo>
                    <a:pt x="7372" y="8678"/>
                    <a:pt x="7572" y="7110"/>
                    <a:pt x="8173" y="4508"/>
                  </a:cubicBezTo>
                  <a:cubicBezTo>
                    <a:pt x="8707" y="2136"/>
                    <a:pt x="6868" y="1"/>
                    <a:pt x="4602"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5"/>
            <p:cNvSpPr/>
            <p:nvPr/>
          </p:nvSpPr>
          <p:spPr>
            <a:xfrm>
              <a:off x="4716000" y="1928900"/>
              <a:ext cx="355325" cy="367525"/>
            </a:xfrm>
            <a:custGeom>
              <a:rect b="b" l="l" r="r" t="t"/>
              <a:pathLst>
                <a:path extrusionOk="0" h="14701" w="14213">
                  <a:moveTo>
                    <a:pt x="3574" y="1"/>
                  </a:moveTo>
                  <a:cubicBezTo>
                    <a:pt x="917" y="1"/>
                    <a:pt x="1" y="2356"/>
                    <a:pt x="1203" y="5722"/>
                  </a:cubicBezTo>
                  <a:cubicBezTo>
                    <a:pt x="1870" y="7523"/>
                    <a:pt x="2604" y="7623"/>
                    <a:pt x="3938" y="8890"/>
                  </a:cubicBezTo>
                  <a:cubicBezTo>
                    <a:pt x="3838" y="11592"/>
                    <a:pt x="4238" y="14528"/>
                    <a:pt x="6774" y="14695"/>
                  </a:cubicBezTo>
                  <a:cubicBezTo>
                    <a:pt x="6830" y="14698"/>
                    <a:pt x="6886" y="14700"/>
                    <a:pt x="6943" y="14700"/>
                  </a:cubicBezTo>
                  <a:cubicBezTo>
                    <a:pt x="8905" y="14700"/>
                    <a:pt x="10581" y="12466"/>
                    <a:pt x="11911" y="10358"/>
                  </a:cubicBezTo>
                  <a:cubicBezTo>
                    <a:pt x="12778" y="8957"/>
                    <a:pt x="13545" y="8557"/>
                    <a:pt x="13545" y="8557"/>
                  </a:cubicBezTo>
                  <a:cubicBezTo>
                    <a:pt x="14212" y="7389"/>
                    <a:pt x="13378" y="3587"/>
                    <a:pt x="11077" y="3520"/>
                  </a:cubicBezTo>
                  <a:cubicBezTo>
                    <a:pt x="7879" y="1042"/>
                    <a:pt x="5342" y="1"/>
                    <a:pt x="35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5"/>
            <p:cNvSpPr/>
            <p:nvPr/>
          </p:nvSpPr>
          <p:spPr>
            <a:xfrm>
              <a:off x="4786100" y="2141300"/>
              <a:ext cx="57225" cy="83075"/>
            </a:xfrm>
            <a:custGeom>
              <a:rect b="b" l="l" r="r" t="t"/>
              <a:pathLst>
                <a:path extrusionOk="0" h="3323" w="2289">
                  <a:moveTo>
                    <a:pt x="1385" y="0"/>
                  </a:moveTo>
                  <a:cubicBezTo>
                    <a:pt x="1255" y="0"/>
                    <a:pt x="1115" y="30"/>
                    <a:pt x="967" y="94"/>
                  </a:cubicBezTo>
                  <a:cubicBezTo>
                    <a:pt x="234" y="461"/>
                    <a:pt x="0" y="1662"/>
                    <a:pt x="67" y="2396"/>
                  </a:cubicBezTo>
                  <a:cubicBezTo>
                    <a:pt x="111" y="2946"/>
                    <a:pt x="402" y="3323"/>
                    <a:pt x="777" y="3323"/>
                  </a:cubicBezTo>
                  <a:cubicBezTo>
                    <a:pt x="970" y="3323"/>
                    <a:pt x="1186" y="3223"/>
                    <a:pt x="1401" y="2996"/>
                  </a:cubicBezTo>
                  <a:cubicBezTo>
                    <a:pt x="1868" y="2496"/>
                    <a:pt x="2135" y="1862"/>
                    <a:pt x="2235" y="1195"/>
                  </a:cubicBezTo>
                  <a:cubicBezTo>
                    <a:pt x="2289" y="522"/>
                    <a:pt x="1929" y="0"/>
                    <a:pt x="1385"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5"/>
            <p:cNvSpPr/>
            <p:nvPr/>
          </p:nvSpPr>
          <p:spPr>
            <a:xfrm>
              <a:off x="4804425" y="2998425"/>
              <a:ext cx="444525" cy="1373500"/>
            </a:xfrm>
            <a:custGeom>
              <a:rect b="b" l="l" r="r" t="t"/>
              <a:pathLst>
                <a:path extrusionOk="0" h="54940" w="17781">
                  <a:moveTo>
                    <a:pt x="301" y="0"/>
                  </a:moveTo>
                  <a:cubicBezTo>
                    <a:pt x="301" y="0"/>
                    <a:pt x="1" y="19281"/>
                    <a:pt x="2403" y="26853"/>
                  </a:cubicBezTo>
                  <a:cubicBezTo>
                    <a:pt x="6239" y="38828"/>
                    <a:pt x="12843" y="54940"/>
                    <a:pt x="12843" y="54940"/>
                  </a:cubicBezTo>
                  <a:lnTo>
                    <a:pt x="17780" y="53705"/>
                  </a:lnTo>
                  <a:cubicBezTo>
                    <a:pt x="17780" y="53705"/>
                    <a:pt x="12343" y="37360"/>
                    <a:pt x="10542" y="27287"/>
                  </a:cubicBezTo>
                  <a:cubicBezTo>
                    <a:pt x="8974" y="18213"/>
                    <a:pt x="9641" y="7406"/>
                    <a:pt x="9641"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5"/>
            <p:cNvSpPr/>
            <p:nvPr/>
          </p:nvSpPr>
          <p:spPr>
            <a:xfrm>
              <a:off x="4811950" y="3051650"/>
              <a:ext cx="80075" cy="437975"/>
            </a:xfrm>
            <a:custGeom>
              <a:rect b="b" l="l" r="r" t="t"/>
              <a:pathLst>
                <a:path extrusionOk="0" h="17519" w="3203">
                  <a:moveTo>
                    <a:pt x="1682" y="0"/>
                  </a:moveTo>
                  <a:cubicBezTo>
                    <a:pt x="1209" y="0"/>
                    <a:pt x="620" y="278"/>
                    <a:pt x="0" y="707"/>
                  </a:cubicBezTo>
                  <a:cubicBezTo>
                    <a:pt x="0" y="4543"/>
                    <a:pt x="134" y="11581"/>
                    <a:pt x="767" y="17519"/>
                  </a:cubicBezTo>
                  <a:cubicBezTo>
                    <a:pt x="1401" y="14350"/>
                    <a:pt x="3202" y="4676"/>
                    <a:pt x="2702" y="1174"/>
                  </a:cubicBezTo>
                  <a:cubicBezTo>
                    <a:pt x="2580" y="335"/>
                    <a:pt x="2201" y="0"/>
                    <a:pt x="16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5"/>
            <p:cNvSpPr/>
            <p:nvPr/>
          </p:nvSpPr>
          <p:spPr>
            <a:xfrm>
              <a:off x="5092150" y="4294350"/>
              <a:ext cx="165975" cy="80925"/>
            </a:xfrm>
            <a:custGeom>
              <a:rect b="b" l="l" r="r" t="t"/>
              <a:pathLst>
                <a:path extrusionOk="0" h="3237" w="6639">
                  <a:moveTo>
                    <a:pt x="6038" y="0"/>
                  </a:moveTo>
                  <a:lnTo>
                    <a:pt x="0" y="1668"/>
                  </a:lnTo>
                  <a:cubicBezTo>
                    <a:pt x="0" y="1668"/>
                    <a:pt x="1234" y="3236"/>
                    <a:pt x="1234" y="3236"/>
                  </a:cubicBezTo>
                  <a:lnTo>
                    <a:pt x="6638" y="1835"/>
                  </a:lnTo>
                  <a:lnTo>
                    <a:pt x="6038"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5"/>
            <p:cNvSpPr/>
            <p:nvPr/>
          </p:nvSpPr>
          <p:spPr>
            <a:xfrm>
              <a:off x="5092150" y="4294350"/>
              <a:ext cx="165975" cy="80925"/>
            </a:xfrm>
            <a:custGeom>
              <a:rect b="b" l="l" r="r" t="t"/>
              <a:pathLst>
                <a:path extrusionOk="0" h="3237" w="6639">
                  <a:moveTo>
                    <a:pt x="6038" y="0"/>
                  </a:moveTo>
                  <a:lnTo>
                    <a:pt x="0" y="1668"/>
                  </a:lnTo>
                  <a:cubicBezTo>
                    <a:pt x="0" y="1668"/>
                    <a:pt x="1234" y="3236"/>
                    <a:pt x="1234" y="3236"/>
                  </a:cubicBezTo>
                  <a:lnTo>
                    <a:pt x="6638" y="1835"/>
                  </a:lnTo>
                  <a:lnTo>
                    <a:pt x="60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5"/>
            <p:cNvSpPr/>
            <p:nvPr/>
          </p:nvSpPr>
          <p:spPr>
            <a:xfrm>
              <a:off x="4565925" y="2998425"/>
              <a:ext cx="356125" cy="1417700"/>
            </a:xfrm>
            <a:custGeom>
              <a:rect b="b" l="l" r="r" t="t"/>
              <a:pathLst>
                <a:path extrusionOk="0" h="56708" w="14245">
                  <a:moveTo>
                    <a:pt x="4704" y="0"/>
                  </a:moveTo>
                  <a:cubicBezTo>
                    <a:pt x="4704" y="0"/>
                    <a:pt x="601" y="17313"/>
                    <a:pt x="334" y="25585"/>
                  </a:cubicBezTo>
                  <a:cubicBezTo>
                    <a:pt x="1" y="34859"/>
                    <a:pt x="3236" y="56708"/>
                    <a:pt x="3236" y="56708"/>
                  </a:cubicBezTo>
                  <a:lnTo>
                    <a:pt x="7840" y="56708"/>
                  </a:lnTo>
                  <a:cubicBezTo>
                    <a:pt x="7840" y="56708"/>
                    <a:pt x="8407" y="34692"/>
                    <a:pt x="8607" y="26219"/>
                  </a:cubicBezTo>
                  <a:cubicBezTo>
                    <a:pt x="8840" y="17013"/>
                    <a:pt x="14244" y="0"/>
                    <a:pt x="14244"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5"/>
            <p:cNvSpPr/>
            <p:nvPr/>
          </p:nvSpPr>
          <p:spPr>
            <a:xfrm>
              <a:off x="4624300" y="4370225"/>
              <a:ext cx="150150" cy="47575"/>
            </a:xfrm>
            <a:custGeom>
              <a:rect b="b" l="l" r="r" t="t"/>
              <a:pathLst>
                <a:path extrusionOk="0" h="1903" w="6006">
                  <a:moveTo>
                    <a:pt x="34" y="1"/>
                  </a:moveTo>
                  <a:cubicBezTo>
                    <a:pt x="1" y="1"/>
                    <a:pt x="268" y="1902"/>
                    <a:pt x="268" y="1902"/>
                  </a:cubicBezTo>
                  <a:lnTo>
                    <a:pt x="5872" y="1902"/>
                  </a:lnTo>
                  <a:lnTo>
                    <a:pt x="6005" y="201"/>
                  </a:lnTo>
                  <a:lnTo>
                    <a:pt x="34" y="1"/>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5"/>
            <p:cNvSpPr/>
            <p:nvPr/>
          </p:nvSpPr>
          <p:spPr>
            <a:xfrm>
              <a:off x="4624300" y="4370225"/>
              <a:ext cx="150150" cy="47575"/>
            </a:xfrm>
            <a:custGeom>
              <a:rect b="b" l="l" r="r" t="t"/>
              <a:pathLst>
                <a:path extrusionOk="0" h="1903" w="6006">
                  <a:moveTo>
                    <a:pt x="34" y="1"/>
                  </a:moveTo>
                  <a:cubicBezTo>
                    <a:pt x="1" y="1"/>
                    <a:pt x="268" y="1902"/>
                    <a:pt x="268" y="1902"/>
                  </a:cubicBezTo>
                  <a:lnTo>
                    <a:pt x="5872" y="1902"/>
                  </a:lnTo>
                  <a:lnTo>
                    <a:pt x="6005" y="201"/>
                  </a:lnTo>
                  <a:lnTo>
                    <a:pt x="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3" name="Google Shape;953;p45"/>
          <p:cNvSpPr txBox="1"/>
          <p:nvPr/>
        </p:nvSpPr>
        <p:spPr>
          <a:xfrm>
            <a:off x="4416675" y="1132050"/>
            <a:ext cx="4214100" cy="28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Poppins"/>
                <a:ea typeface="Poppins"/>
                <a:cs typeface="Poppins"/>
                <a:sym typeface="Poppins"/>
              </a:rPr>
              <a:t>L'exploration des corrélations entre l'âge, le score au NPI, le genre et le temps de réponse est essentielle pour saisir les relations complexes entre ces variables. </a:t>
            </a:r>
            <a:endParaRPr sz="1500">
              <a:latin typeface="Poppins"/>
              <a:ea typeface="Poppins"/>
              <a:cs typeface="Poppins"/>
              <a:sym typeface="Poppins"/>
            </a:endParaRPr>
          </a:p>
          <a:p>
            <a:pPr indent="0" lvl="0" marL="0" rtl="0" algn="l">
              <a:spcBef>
                <a:spcPts val="0"/>
              </a:spcBef>
              <a:spcAft>
                <a:spcPts val="0"/>
              </a:spcAft>
              <a:buNone/>
            </a:pPr>
            <a:r>
              <a:t/>
            </a:r>
            <a:endParaRPr sz="1500">
              <a:latin typeface="Poppins"/>
              <a:ea typeface="Poppins"/>
              <a:cs typeface="Poppins"/>
              <a:sym typeface="Poppins"/>
            </a:endParaRPr>
          </a:p>
          <a:p>
            <a:pPr indent="0" lvl="0" marL="0" rtl="0" algn="l">
              <a:spcBef>
                <a:spcPts val="0"/>
              </a:spcBef>
              <a:spcAft>
                <a:spcPts val="0"/>
              </a:spcAft>
              <a:buNone/>
            </a:pPr>
            <a:r>
              <a:t/>
            </a:r>
            <a:endParaRPr sz="1500">
              <a:latin typeface="Poppins"/>
              <a:ea typeface="Poppins"/>
              <a:cs typeface="Poppins"/>
              <a:sym typeface="Poppins"/>
            </a:endParaRPr>
          </a:p>
          <a:p>
            <a:pPr indent="0" lvl="0" marL="0" rtl="0" algn="l">
              <a:spcBef>
                <a:spcPts val="0"/>
              </a:spcBef>
              <a:spcAft>
                <a:spcPts val="0"/>
              </a:spcAft>
              <a:buNone/>
            </a:pPr>
            <a:r>
              <a:rPr lang="en" sz="1500">
                <a:latin typeface="Poppins"/>
                <a:ea typeface="Poppins"/>
                <a:cs typeface="Poppins"/>
                <a:sym typeface="Poppins"/>
              </a:rPr>
              <a:t>Les résultats révèlent une absence de corrélation significative entre le temps de réponse et les autres variables étudiées, mettant en lumière la complexité des dynamiques du narcissisme et la diversité des facteurs qui y contribuent.</a:t>
            </a:r>
            <a:endParaRPr sz="1500">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grpSp>
        <p:nvGrpSpPr>
          <p:cNvPr id="958" name="Google Shape;958;p46"/>
          <p:cNvGrpSpPr/>
          <p:nvPr/>
        </p:nvGrpSpPr>
        <p:grpSpPr>
          <a:xfrm>
            <a:off x="420271" y="300269"/>
            <a:ext cx="675208" cy="159594"/>
            <a:chOff x="6011210" y="4335013"/>
            <a:chExt cx="1082585" cy="255924"/>
          </a:xfrm>
        </p:grpSpPr>
        <p:sp>
          <p:nvSpPr>
            <p:cNvPr id="959" name="Google Shape;959;p46"/>
            <p:cNvSpPr/>
            <p:nvPr/>
          </p:nvSpPr>
          <p:spPr>
            <a:xfrm rot="5400000">
              <a:off x="6835568" y="4332709"/>
              <a:ext cx="255924" cy="260532"/>
            </a:xfrm>
            <a:custGeom>
              <a:rect b="b" l="l" r="r" t="t"/>
              <a:pathLst>
                <a:path extrusionOk="0" h="1816" w="1784">
                  <a:moveTo>
                    <a:pt x="892" y="1"/>
                  </a:moveTo>
                  <a:cubicBezTo>
                    <a:pt x="383" y="1"/>
                    <a:pt x="1" y="415"/>
                    <a:pt x="1" y="924"/>
                  </a:cubicBezTo>
                  <a:cubicBezTo>
                    <a:pt x="1" y="1401"/>
                    <a:pt x="383" y="1815"/>
                    <a:pt x="892" y="1815"/>
                  </a:cubicBezTo>
                  <a:cubicBezTo>
                    <a:pt x="1402" y="1815"/>
                    <a:pt x="1784" y="1401"/>
                    <a:pt x="1784" y="924"/>
                  </a:cubicBezTo>
                  <a:cubicBezTo>
                    <a:pt x="1784" y="415"/>
                    <a:pt x="1402" y="1"/>
                    <a:pt x="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6"/>
            <p:cNvSpPr/>
            <p:nvPr/>
          </p:nvSpPr>
          <p:spPr>
            <a:xfrm rot="5400000">
              <a:off x="6424541" y="4332709"/>
              <a:ext cx="255924" cy="260532"/>
            </a:xfrm>
            <a:custGeom>
              <a:rect b="b" l="l" r="r" t="t"/>
              <a:pathLst>
                <a:path extrusionOk="0" h="1816" w="1784">
                  <a:moveTo>
                    <a:pt x="892" y="1"/>
                  </a:moveTo>
                  <a:cubicBezTo>
                    <a:pt x="383" y="1"/>
                    <a:pt x="1" y="415"/>
                    <a:pt x="1" y="892"/>
                  </a:cubicBezTo>
                  <a:cubicBezTo>
                    <a:pt x="1" y="1402"/>
                    <a:pt x="383" y="1815"/>
                    <a:pt x="892" y="1815"/>
                  </a:cubicBezTo>
                  <a:cubicBezTo>
                    <a:pt x="1402" y="1815"/>
                    <a:pt x="1784" y="1402"/>
                    <a:pt x="1784" y="892"/>
                  </a:cubicBezTo>
                  <a:cubicBezTo>
                    <a:pt x="1784" y="415"/>
                    <a:pt x="1402" y="1"/>
                    <a:pt x="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6"/>
            <p:cNvSpPr/>
            <p:nvPr/>
          </p:nvSpPr>
          <p:spPr>
            <a:xfrm rot="5400000">
              <a:off x="6013515" y="4332709"/>
              <a:ext cx="255924" cy="260532"/>
            </a:xfrm>
            <a:custGeom>
              <a:rect b="b" l="l" r="r" t="t"/>
              <a:pathLst>
                <a:path extrusionOk="0" h="1816" w="1784">
                  <a:moveTo>
                    <a:pt x="892" y="1"/>
                  </a:moveTo>
                  <a:cubicBezTo>
                    <a:pt x="383" y="1"/>
                    <a:pt x="1" y="383"/>
                    <a:pt x="1" y="892"/>
                  </a:cubicBezTo>
                  <a:cubicBezTo>
                    <a:pt x="1" y="1402"/>
                    <a:pt x="383" y="1816"/>
                    <a:pt x="892" y="1816"/>
                  </a:cubicBezTo>
                  <a:cubicBezTo>
                    <a:pt x="1402" y="1816"/>
                    <a:pt x="1784" y="1402"/>
                    <a:pt x="1784" y="892"/>
                  </a:cubicBezTo>
                  <a:cubicBezTo>
                    <a:pt x="1784" y="383"/>
                    <a:pt x="1402" y="1"/>
                    <a:pt x="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62" name="Google Shape;962;p46"/>
          <p:cNvPicPr preferRelativeResize="0"/>
          <p:nvPr/>
        </p:nvPicPr>
        <p:blipFill>
          <a:blip r:embed="rId3">
            <a:alphaModFix/>
          </a:blip>
          <a:stretch>
            <a:fillRect/>
          </a:stretch>
        </p:blipFill>
        <p:spPr>
          <a:xfrm>
            <a:off x="2042663" y="382326"/>
            <a:ext cx="5058680" cy="437883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47"/>
          <p:cNvSpPr txBox="1"/>
          <p:nvPr>
            <p:ph idx="2" type="title"/>
          </p:nvPr>
        </p:nvSpPr>
        <p:spPr>
          <a:xfrm>
            <a:off x="1713750" y="1925850"/>
            <a:ext cx="5716500" cy="129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968" name="Google Shape;968;p47"/>
          <p:cNvSpPr/>
          <p:nvPr/>
        </p:nvSpPr>
        <p:spPr>
          <a:xfrm rot="5400000">
            <a:off x="5810649" y="2155600"/>
            <a:ext cx="187851" cy="197101"/>
          </a:xfrm>
          <a:custGeom>
            <a:rect b="b" l="l" r="r" t="t"/>
            <a:pathLst>
              <a:path extrusionOk="0" h="1784" w="1784">
                <a:moveTo>
                  <a:pt x="892" y="1"/>
                </a:moveTo>
                <a:cubicBezTo>
                  <a:pt x="383" y="1"/>
                  <a:pt x="1" y="383"/>
                  <a:pt x="1" y="892"/>
                </a:cubicBezTo>
                <a:cubicBezTo>
                  <a:pt x="1" y="1401"/>
                  <a:pt x="383" y="1783"/>
                  <a:pt x="892" y="1783"/>
                </a:cubicBezTo>
                <a:cubicBezTo>
                  <a:pt x="1402" y="1783"/>
                  <a:pt x="1784" y="1401"/>
                  <a:pt x="1784" y="892"/>
                </a:cubicBezTo>
                <a:cubicBezTo>
                  <a:pt x="1784" y="383"/>
                  <a:pt x="1402" y="1"/>
                  <a:pt x="892" y="1"/>
                </a:cubicBezTo>
                <a:close/>
              </a:path>
            </a:pathLst>
          </a:custGeom>
          <a:solidFill>
            <a:srgbClr val="FF5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grpSp>
        <p:nvGrpSpPr>
          <p:cNvPr id="973" name="Google Shape;973;p48"/>
          <p:cNvGrpSpPr/>
          <p:nvPr/>
        </p:nvGrpSpPr>
        <p:grpSpPr>
          <a:xfrm>
            <a:off x="4988556" y="1026647"/>
            <a:ext cx="3725937" cy="3090194"/>
            <a:chOff x="5632431" y="1499147"/>
            <a:chExt cx="3725937" cy="3090194"/>
          </a:xfrm>
        </p:grpSpPr>
        <p:sp>
          <p:nvSpPr>
            <p:cNvPr id="974" name="Google Shape;974;p48"/>
            <p:cNvSpPr/>
            <p:nvPr/>
          </p:nvSpPr>
          <p:spPr>
            <a:xfrm>
              <a:off x="5632431" y="4371821"/>
              <a:ext cx="3725937" cy="217521"/>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8"/>
            <p:cNvSpPr/>
            <p:nvPr/>
          </p:nvSpPr>
          <p:spPr>
            <a:xfrm>
              <a:off x="7198050" y="4162018"/>
              <a:ext cx="114532" cy="194458"/>
            </a:xfrm>
            <a:custGeom>
              <a:rect b="b" l="l" r="r" t="t"/>
              <a:pathLst>
                <a:path extrusionOk="0" h="8440" w="4971">
                  <a:moveTo>
                    <a:pt x="1802" y="0"/>
                  </a:moveTo>
                  <a:lnTo>
                    <a:pt x="0" y="7672"/>
                  </a:lnTo>
                  <a:lnTo>
                    <a:pt x="3203" y="8440"/>
                  </a:lnTo>
                  <a:lnTo>
                    <a:pt x="4971" y="734"/>
                  </a:lnTo>
                  <a:lnTo>
                    <a:pt x="1802"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8"/>
            <p:cNvSpPr/>
            <p:nvPr/>
          </p:nvSpPr>
          <p:spPr>
            <a:xfrm>
              <a:off x="7752162" y="4223489"/>
              <a:ext cx="86100" cy="179113"/>
            </a:xfrm>
            <a:custGeom>
              <a:rect b="b" l="l" r="r" t="t"/>
              <a:pathLst>
                <a:path extrusionOk="0" h="7774" w="3737">
                  <a:moveTo>
                    <a:pt x="1" y="1"/>
                  </a:moveTo>
                  <a:lnTo>
                    <a:pt x="401" y="7773"/>
                  </a:lnTo>
                  <a:lnTo>
                    <a:pt x="3737" y="7773"/>
                  </a:lnTo>
                  <a:lnTo>
                    <a:pt x="3337"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8"/>
            <p:cNvSpPr/>
            <p:nvPr/>
          </p:nvSpPr>
          <p:spPr>
            <a:xfrm>
              <a:off x="7618438" y="4393340"/>
              <a:ext cx="247496" cy="87644"/>
            </a:xfrm>
            <a:custGeom>
              <a:rect b="b" l="l" r="r" t="t"/>
              <a:pathLst>
                <a:path extrusionOk="0" h="3804" w="10742">
                  <a:moveTo>
                    <a:pt x="5638" y="1"/>
                  </a:moveTo>
                  <a:cubicBezTo>
                    <a:pt x="5438" y="1"/>
                    <a:pt x="5238" y="68"/>
                    <a:pt x="5104" y="201"/>
                  </a:cubicBezTo>
                  <a:cubicBezTo>
                    <a:pt x="4270" y="935"/>
                    <a:pt x="3170" y="1735"/>
                    <a:pt x="601" y="2303"/>
                  </a:cubicBezTo>
                  <a:cubicBezTo>
                    <a:pt x="1" y="2403"/>
                    <a:pt x="201" y="3804"/>
                    <a:pt x="1602" y="3804"/>
                  </a:cubicBezTo>
                  <a:cubicBezTo>
                    <a:pt x="3003" y="3804"/>
                    <a:pt x="5238" y="3704"/>
                    <a:pt x="6272" y="3704"/>
                  </a:cubicBezTo>
                  <a:cubicBezTo>
                    <a:pt x="7906" y="3704"/>
                    <a:pt x="8874" y="3770"/>
                    <a:pt x="10175" y="3804"/>
                  </a:cubicBezTo>
                  <a:cubicBezTo>
                    <a:pt x="10508" y="3804"/>
                    <a:pt x="10742" y="3503"/>
                    <a:pt x="10675" y="3203"/>
                  </a:cubicBezTo>
                  <a:lnTo>
                    <a:pt x="10008" y="234"/>
                  </a:lnTo>
                  <a:cubicBezTo>
                    <a:pt x="9975" y="101"/>
                    <a:pt x="9874" y="1"/>
                    <a:pt x="97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8"/>
            <p:cNvSpPr/>
            <p:nvPr/>
          </p:nvSpPr>
          <p:spPr>
            <a:xfrm>
              <a:off x="7031287" y="4329519"/>
              <a:ext cx="250560" cy="107919"/>
            </a:xfrm>
            <a:custGeom>
              <a:rect b="b" l="l" r="r" t="t"/>
              <a:pathLst>
                <a:path extrusionOk="0" h="4684" w="10875">
                  <a:moveTo>
                    <a:pt x="6797" y="1"/>
                  </a:moveTo>
                  <a:cubicBezTo>
                    <a:pt x="6616" y="1"/>
                    <a:pt x="6443" y="38"/>
                    <a:pt x="6271" y="102"/>
                  </a:cubicBezTo>
                  <a:cubicBezTo>
                    <a:pt x="4314" y="746"/>
                    <a:pt x="3589" y="853"/>
                    <a:pt x="2118" y="853"/>
                  </a:cubicBezTo>
                  <a:cubicBezTo>
                    <a:pt x="1683" y="853"/>
                    <a:pt x="1183" y="844"/>
                    <a:pt x="567" y="836"/>
                  </a:cubicBezTo>
                  <a:cubicBezTo>
                    <a:pt x="561" y="836"/>
                    <a:pt x="554" y="836"/>
                    <a:pt x="548" y="836"/>
                  </a:cubicBezTo>
                  <a:cubicBezTo>
                    <a:pt x="1" y="836"/>
                    <a:pt x="48" y="2274"/>
                    <a:pt x="1368" y="2571"/>
                  </a:cubicBezTo>
                  <a:cubicBezTo>
                    <a:pt x="3602" y="3071"/>
                    <a:pt x="3636" y="3004"/>
                    <a:pt x="5504" y="3438"/>
                  </a:cubicBezTo>
                  <a:cubicBezTo>
                    <a:pt x="7138" y="3838"/>
                    <a:pt x="8973" y="4339"/>
                    <a:pt x="10241" y="4672"/>
                  </a:cubicBezTo>
                  <a:cubicBezTo>
                    <a:pt x="10275" y="4680"/>
                    <a:pt x="10310" y="4684"/>
                    <a:pt x="10345" y="4684"/>
                  </a:cubicBezTo>
                  <a:cubicBezTo>
                    <a:pt x="10607" y="4684"/>
                    <a:pt x="10841" y="4470"/>
                    <a:pt x="10841" y="4205"/>
                  </a:cubicBezTo>
                  <a:lnTo>
                    <a:pt x="10874" y="1136"/>
                  </a:lnTo>
                  <a:cubicBezTo>
                    <a:pt x="10874" y="1003"/>
                    <a:pt x="10808" y="869"/>
                    <a:pt x="10674" y="869"/>
                  </a:cubicBezTo>
                  <a:lnTo>
                    <a:pt x="7105" y="36"/>
                  </a:lnTo>
                  <a:cubicBezTo>
                    <a:pt x="6999" y="12"/>
                    <a:pt x="6896" y="1"/>
                    <a:pt x="67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8"/>
            <p:cNvSpPr/>
            <p:nvPr/>
          </p:nvSpPr>
          <p:spPr>
            <a:xfrm>
              <a:off x="7378661" y="2026210"/>
              <a:ext cx="308206" cy="422738"/>
            </a:xfrm>
            <a:custGeom>
              <a:rect b="b" l="l" r="r" t="t"/>
              <a:pathLst>
                <a:path extrusionOk="0" h="18348" w="13377">
                  <a:moveTo>
                    <a:pt x="9274" y="1"/>
                  </a:moveTo>
                  <a:cubicBezTo>
                    <a:pt x="7739" y="2035"/>
                    <a:pt x="6305" y="4104"/>
                    <a:pt x="4937" y="6238"/>
                  </a:cubicBezTo>
                  <a:cubicBezTo>
                    <a:pt x="4237" y="7306"/>
                    <a:pt x="3536" y="8373"/>
                    <a:pt x="2902" y="9441"/>
                  </a:cubicBezTo>
                  <a:cubicBezTo>
                    <a:pt x="2235" y="10542"/>
                    <a:pt x="1601" y="11642"/>
                    <a:pt x="968" y="12776"/>
                  </a:cubicBezTo>
                  <a:lnTo>
                    <a:pt x="734" y="13210"/>
                  </a:lnTo>
                  <a:lnTo>
                    <a:pt x="634" y="13410"/>
                  </a:lnTo>
                  <a:lnTo>
                    <a:pt x="434" y="13777"/>
                  </a:lnTo>
                  <a:cubicBezTo>
                    <a:pt x="301" y="14111"/>
                    <a:pt x="167" y="14444"/>
                    <a:pt x="100" y="14811"/>
                  </a:cubicBezTo>
                  <a:cubicBezTo>
                    <a:pt x="0" y="15345"/>
                    <a:pt x="67" y="15912"/>
                    <a:pt x="234" y="16412"/>
                  </a:cubicBezTo>
                  <a:cubicBezTo>
                    <a:pt x="434" y="16979"/>
                    <a:pt x="834" y="17480"/>
                    <a:pt x="1301" y="17813"/>
                  </a:cubicBezTo>
                  <a:cubicBezTo>
                    <a:pt x="1601" y="18047"/>
                    <a:pt x="1968" y="18214"/>
                    <a:pt x="2335" y="18347"/>
                  </a:cubicBezTo>
                  <a:lnTo>
                    <a:pt x="5471" y="14344"/>
                  </a:lnTo>
                  <a:cubicBezTo>
                    <a:pt x="6638" y="12576"/>
                    <a:pt x="7873" y="10808"/>
                    <a:pt x="9107" y="9074"/>
                  </a:cubicBezTo>
                  <a:lnTo>
                    <a:pt x="13377" y="2969"/>
                  </a:lnTo>
                  <a:lnTo>
                    <a:pt x="9274" y="1"/>
                  </a:lnTo>
                  <a:close/>
                </a:path>
              </a:pathLst>
            </a:custGeom>
            <a:solidFill>
              <a:srgbClr val="B6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8"/>
            <p:cNvSpPr/>
            <p:nvPr/>
          </p:nvSpPr>
          <p:spPr>
            <a:xfrm>
              <a:off x="7218026" y="4162018"/>
              <a:ext cx="95316" cy="108380"/>
            </a:xfrm>
            <a:custGeom>
              <a:rect b="b" l="l" r="r" t="t"/>
              <a:pathLst>
                <a:path extrusionOk="0" h="4704" w="4137">
                  <a:moveTo>
                    <a:pt x="935" y="0"/>
                  </a:moveTo>
                  <a:lnTo>
                    <a:pt x="1" y="3970"/>
                  </a:lnTo>
                  <a:lnTo>
                    <a:pt x="3203" y="4704"/>
                  </a:lnTo>
                  <a:lnTo>
                    <a:pt x="4137" y="768"/>
                  </a:lnTo>
                  <a:lnTo>
                    <a:pt x="9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8"/>
            <p:cNvSpPr/>
            <p:nvPr/>
          </p:nvSpPr>
          <p:spPr>
            <a:xfrm>
              <a:off x="7483954" y="1970615"/>
              <a:ext cx="273623" cy="278508"/>
            </a:xfrm>
            <a:custGeom>
              <a:rect b="b" l="l" r="r" t="t"/>
              <a:pathLst>
                <a:path extrusionOk="0" h="12088" w="11876">
                  <a:moveTo>
                    <a:pt x="7668" y="1"/>
                  </a:moveTo>
                  <a:cubicBezTo>
                    <a:pt x="6460" y="1"/>
                    <a:pt x="5110" y="762"/>
                    <a:pt x="3870" y="2380"/>
                  </a:cubicBezTo>
                  <a:cubicBezTo>
                    <a:pt x="2469" y="4148"/>
                    <a:pt x="1168" y="6016"/>
                    <a:pt x="0" y="7951"/>
                  </a:cubicBezTo>
                  <a:lnTo>
                    <a:pt x="6505" y="12087"/>
                  </a:lnTo>
                  <a:cubicBezTo>
                    <a:pt x="6505" y="12087"/>
                    <a:pt x="11875" y="6216"/>
                    <a:pt x="10975" y="3147"/>
                  </a:cubicBezTo>
                  <a:cubicBezTo>
                    <a:pt x="10373" y="1106"/>
                    <a:pt x="9124" y="1"/>
                    <a:pt x="7668"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8"/>
            <p:cNvSpPr/>
            <p:nvPr/>
          </p:nvSpPr>
          <p:spPr>
            <a:xfrm>
              <a:off x="7483954" y="1970615"/>
              <a:ext cx="273623" cy="278508"/>
            </a:xfrm>
            <a:custGeom>
              <a:rect b="b" l="l" r="r" t="t"/>
              <a:pathLst>
                <a:path extrusionOk="0" h="12088" w="11876">
                  <a:moveTo>
                    <a:pt x="7668" y="1"/>
                  </a:moveTo>
                  <a:cubicBezTo>
                    <a:pt x="6460" y="1"/>
                    <a:pt x="5110" y="762"/>
                    <a:pt x="3870" y="2380"/>
                  </a:cubicBezTo>
                  <a:cubicBezTo>
                    <a:pt x="2469" y="4148"/>
                    <a:pt x="1168" y="6016"/>
                    <a:pt x="0" y="7951"/>
                  </a:cubicBezTo>
                  <a:lnTo>
                    <a:pt x="6505" y="12087"/>
                  </a:lnTo>
                  <a:cubicBezTo>
                    <a:pt x="6505" y="12087"/>
                    <a:pt x="11875" y="6216"/>
                    <a:pt x="10975" y="3147"/>
                  </a:cubicBezTo>
                  <a:cubicBezTo>
                    <a:pt x="10373" y="1106"/>
                    <a:pt x="9124" y="1"/>
                    <a:pt x="76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8"/>
            <p:cNvSpPr/>
            <p:nvPr/>
          </p:nvSpPr>
          <p:spPr>
            <a:xfrm>
              <a:off x="7752162" y="4223489"/>
              <a:ext cx="81492" cy="92252"/>
            </a:xfrm>
            <a:custGeom>
              <a:rect b="b" l="l" r="r" t="t"/>
              <a:pathLst>
                <a:path extrusionOk="0" h="4004" w="3537">
                  <a:moveTo>
                    <a:pt x="1" y="1"/>
                  </a:moveTo>
                  <a:lnTo>
                    <a:pt x="201" y="4004"/>
                  </a:lnTo>
                  <a:lnTo>
                    <a:pt x="3537" y="4004"/>
                  </a:lnTo>
                  <a:lnTo>
                    <a:pt x="333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8"/>
            <p:cNvSpPr/>
            <p:nvPr/>
          </p:nvSpPr>
          <p:spPr>
            <a:xfrm>
              <a:off x="7501625" y="1967458"/>
              <a:ext cx="557222" cy="722811"/>
            </a:xfrm>
            <a:custGeom>
              <a:rect b="b" l="l" r="r" t="t"/>
              <a:pathLst>
                <a:path extrusionOk="0" h="31372" w="24185">
                  <a:moveTo>
                    <a:pt x="9652" y="1"/>
                  </a:moveTo>
                  <a:cubicBezTo>
                    <a:pt x="9289" y="1"/>
                    <a:pt x="8940" y="15"/>
                    <a:pt x="8607" y="15"/>
                  </a:cubicBezTo>
                  <a:cubicBezTo>
                    <a:pt x="7939" y="15"/>
                    <a:pt x="7339" y="49"/>
                    <a:pt x="6872" y="82"/>
                  </a:cubicBezTo>
                  <a:cubicBezTo>
                    <a:pt x="6238" y="149"/>
                    <a:pt x="5671" y="516"/>
                    <a:pt x="5404" y="1116"/>
                  </a:cubicBezTo>
                  <a:cubicBezTo>
                    <a:pt x="3970" y="3985"/>
                    <a:pt x="0" y="13659"/>
                    <a:pt x="1435" y="29470"/>
                  </a:cubicBezTo>
                  <a:cubicBezTo>
                    <a:pt x="6772" y="30037"/>
                    <a:pt x="16612" y="31104"/>
                    <a:pt x="19214" y="31371"/>
                  </a:cubicBezTo>
                  <a:cubicBezTo>
                    <a:pt x="19614" y="28769"/>
                    <a:pt x="19948" y="16361"/>
                    <a:pt x="23884" y="4452"/>
                  </a:cubicBezTo>
                  <a:cubicBezTo>
                    <a:pt x="24184" y="3485"/>
                    <a:pt x="23651" y="2451"/>
                    <a:pt x="22717" y="2150"/>
                  </a:cubicBezTo>
                  <a:cubicBezTo>
                    <a:pt x="22283" y="2017"/>
                    <a:pt x="21816" y="1883"/>
                    <a:pt x="21316" y="1750"/>
                  </a:cubicBezTo>
                  <a:cubicBezTo>
                    <a:pt x="20915" y="1617"/>
                    <a:pt x="20548" y="1517"/>
                    <a:pt x="20081" y="1416"/>
                  </a:cubicBezTo>
                  <a:cubicBezTo>
                    <a:pt x="19614" y="1316"/>
                    <a:pt x="19147" y="1216"/>
                    <a:pt x="18680" y="1116"/>
                  </a:cubicBezTo>
                  <a:cubicBezTo>
                    <a:pt x="16179" y="616"/>
                    <a:pt x="13644" y="249"/>
                    <a:pt x="11108" y="49"/>
                  </a:cubicBezTo>
                  <a:cubicBezTo>
                    <a:pt x="10808" y="15"/>
                    <a:pt x="10508" y="15"/>
                    <a:pt x="10208" y="15"/>
                  </a:cubicBezTo>
                  <a:cubicBezTo>
                    <a:pt x="10019" y="4"/>
                    <a:pt x="9833" y="1"/>
                    <a:pt x="9652"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8"/>
            <p:cNvSpPr/>
            <p:nvPr/>
          </p:nvSpPr>
          <p:spPr>
            <a:xfrm>
              <a:off x="7501625" y="1967458"/>
              <a:ext cx="557222" cy="722811"/>
            </a:xfrm>
            <a:custGeom>
              <a:rect b="b" l="l" r="r" t="t"/>
              <a:pathLst>
                <a:path extrusionOk="0" h="31372" w="24185">
                  <a:moveTo>
                    <a:pt x="9652" y="1"/>
                  </a:moveTo>
                  <a:cubicBezTo>
                    <a:pt x="9289" y="1"/>
                    <a:pt x="8940" y="15"/>
                    <a:pt x="8607" y="15"/>
                  </a:cubicBezTo>
                  <a:cubicBezTo>
                    <a:pt x="7939" y="15"/>
                    <a:pt x="7339" y="49"/>
                    <a:pt x="6872" y="82"/>
                  </a:cubicBezTo>
                  <a:cubicBezTo>
                    <a:pt x="6238" y="149"/>
                    <a:pt x="5671" y="516"/>
                    <a:pt x="5404" y="1116"/>
                  </a:cubicBezTo>
                  <a:cubicBezTo>
                    <a:pt x="3970" y="3985"/>
                    <a:pt x="0" y="13659"/>
                    <a:pt x="1435" y="29470"/>
                  </a:cubicBezTo>
                  <a:cubicBezTo>
                    <a:pt x="6772" y="30037"/>
                    <a:pt x="16612" y="31104"/>
                    <a:pt x="19214" y="31371"/>
                  </a:cubicBezTo>
                  <a:cubicBezTo>
                    <a:pt x="19614" y="28769"/>
                    <a:pt x="19948" y="16361"/>
                    <a:pt x="23884" y="4452"/>
                  </a:cubicBezTo>
                  <a:cubicBezTo>
                    <a:pt x="24184" y="3485"/>
                    <a:pt x="23651" y="2451"/>
                    <a:pt x="22717" y="2150"/>
                  </a:cubicBezTo>
                  <a:cubicBezTo>
                    <a:pt x="22283" y="2017"/>
                    <a:pt x="21816" y="1883"/>
                    <a:pt x="21316" y="1750"/>
                  </a:cubicBezTo>
                  <a:cubicBezTo>
                    <a:pt x="20915" y="1617"/>
                    <a:pt x="20548" y="1517"/>
                    <a:pt x="20081" y="1416"/>
                  </a:cubicBezTo>
                  <a:cubicBezTo>
                    <a:pt x="19614" y="1316"/>
                    <a:pt x="19147" y="1216"/>
                    <a:pt x="18680" y="1116"/>
                  </a:cubicBezTo>
                  <a:cubicBezTo>
                    <a:pt x="16179" y="616"/>
                    <a:pt x="13644" y="249"/>
                    <a:pt x="11108" y="49"/>
                  </a:cubicBezTo>
                  <a:cubicBezTo>
                    <a:pt x="10808" y="15"/>
                    <a:pt x="10508" y="15"/>
                    <a:pt x="10208" y="15"/>
                  </a:cubicBezTo>
                  <a:cubicBezTo>
                    <a:pt x="10019" y="4"/>
                    <a:pt x="9833" y="1"/>
                    <a:pt x="96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8"/>
            <p:cNvSpPr/>
            <p:nvPr/>
          </p:nvSpPr>
          <p:spPr>
            <a:xfrm>
              <a:off x="7716819" y="1967044"/>
              <a:ext cx="239800" cy="93519"/>
            </a:xfrm>
            <a:custGeom>
              <a:rect b="b" l="l" r="r" t="t"/>
              <a:pathLst>
                <a:path extrusionOk="0" h="4059" w="10408">
                  <a:moveTo>
                    <a:pt x="734" y="0"/>
                  </a:moveTo>
                  <a:cubicBezTo>
                    <a:pt x="201" y="701"/>
                    <a:pt x="0" y="1568"/>
                    <a:pt x="234" y="2402"/>
                  </a:cubicBezTo>
                  <a:cubicBezTo>
                    <a:pt x="568" y="3336"/>
                    <a:pt x="1468" y="3870"/>
                    <a:pt x="2903" y="4003"/>
                  </a:cubicBezTo>
                  <a:lnTo>
                    <a:pt x="3269" y="4036"/>
                  </a:lnTo>
                  <a:cubicBezTo>
                    <a:pt x="3482" y="4052"/>
                    <a:pt x="3690" y="4059"/>
                    <a:pt x="3893" y="4059"/>
                  </a:cubicBezTo>
                  <a:cubicBezTo>
                    <a:pt x="6374" y="4059"/>
                    <a:pt x="8204" y="2973"/>
                    <a:pt x="9807" y="1801"/>
                  </a:cubicBezTo>
                  <a:lnTo>
                    <a:pt x="10408" y="1368"/>
                  </a:lnTo>
                  <a:cubicBezTo>
                    <a:pt x="10041" y="1301"/>
                    <a:pt x="9674" y="1201"/>
                    <a:pt x="9340" y="1134"/>
                  </a:cubicBezTo>
                  <a:cubicBezTo>
                    <a:pt x="6839" y="634"/>
                    <a:pt x="4304" y="267"/>
                    <a:pt x="1768" y="33"/>
                  </a:cubicBezTo>
                  <a:cubicBezTo>
                    <a:pt x="1468" y="0"/>
                    <a:pt x="1168" y="0"/>
                    <a:pt x="868"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8"/>
            <p:cNvSpPr/>
            <p:nvPr/>
          </p:nvSpPr>
          <p:spPr>
            <a:xfrm>
              <a:off x="7718363" y="1795649"/>
              <a:ext cx="224433" cy="246252"/>
            </a:xfrm>
            <a:custGeom>
              <a:rect b="b" l="l" r="r" t="t"/>
              <a:pathLst>
                <a:path extrusionOk="0" h="10688" w="9741">
                  <a:moveTo>
                    <a:pt x="9740" y="0"/>
                  </a:moveTo>
                  <a:lnTo>
                    <a:pt x="4537" y="3269"/>
                  </a:lnTo>
                  <a:cubicBezTo>
                    <a:pt x="4737" y="5204"/>
                    <a:pt x="4503" y="7239"/>
                    <a:pt x="1701" y="7472"/>
                  </a:cubicBezTo>
                  <a:cubicBezTo>
                    <a:pt x="801" y="8406"/>
                    <a:pt x="0" y="10308"/>
                    <a:pt x="2902" y="10641"/>
                  </a:cubicBezTo>
                  <a:cubicBezTo>
                    <a:pt x="3203" y="10673"/>
                    <a:pt x="3493" y="10687"/>
                    <a:pt x="3773" y="10687"/>
                  </a:cubicBezTo>
                  <a:cubicBezTo>
                    <a:pt x="6200" y="10687"/>
                    <a:pt x="7894" y="9590"/>
                    <a:pt x="9240" y="8573"/>
                  </a:cubicBezTo>
                  <a:cubicBezTo>
                    <a:pt x="7772" y="6705"/>
                    <a:pt x="8907" y="2335"/>
                    <a:pt x="9740" y="0"/>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8"/>
            <p:cNvSpPr/>
            <p:nvPr/>
          </p:nvSpPr>
          <p:spPr>
            <a:xfrm>
              <a:off x="7822112" y="1826385"/>
              <a:ext cx="72253" cy="76124"/>
            </a:xfrm>
            <a:custGeom>
              <a:rect b="b" l="l" r="r" t="t"/>
              <a:pathLst>
                <a:path extrusionOk="0" h="3304" w="3136">
                  <a:moveTo>
                    <a:pt x="3103" y="1"/>
                  </a:moveTo>
                  <a:lnTo>
                    <a:pt x="0" y="1935"/>
                  </a:lnTo>
                  <a:cubicBezTo>
                    <a:pt x="67" y="2369"/>
                    <a:pt x="67" y="2836"/>
                    <a:pt x="34" y="3303"/>
                  </a:cubicBezTo>
                  <a:cubicBezTo>
                    <a:pt x="1101" y="3303"/>
                    <a:pt x="2702" y="2369"/>
                    <a:pt x="2969" y="1302"/>
                  </a:cubicBezTo>
                  <a:cubicBezTo>
                    <a:pt x="3069" y="868"/>
                    <a:pt x="3136" y="434"/>
                    <a:pt x="310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8"/>
            <p:cNvSpPr/>
            <p:nvPr/>
          </p:nvSpPr>
          <p:spPr>
            <a:xfrm>
              <a:off x="7768129" y="1577046"/>
              <a:ext cx="183122" cy="139461"/>
            </a:xfrm>
            <a:custGeom>
              <a:rect b="b" l="l" r="r" t="t"/>
              <a:pathLst>
                <a:path extrusionOk="0" h="6053" w="7948">
                  <a:moveTo>
                    <a:pt x="5575" y="0"/>
                  </a:moveTo>
                  <a:cubicBezTo>
                    <a:pt x="2540" y="0"/>
                    <a:pt x="0" y="1836"/>
                    <a:pt x="2243" y="5886"/>
                  </a:cubicBezTo>
                  <a:lnTo>
                    <a:pt x="3478" y="6053"/>
                  </a:lnTo>
                  <a:cubicBezTo>
                    <a:pt x="5045" y="6019"/>
                    <a:pt x="7947" y="2850"/>
                    <a:pt x="6913" y="115"/>
                  </a:cubicBezTo>
                  <a:cubicBezTo>
                    <a:pt x="6466" y="39"/>
                    <a:pt x="6015" y="0"/>
                    <a:pt x="55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8"/>
            <p:cNvSpPr/>
            <p:nvPr/>
          </p:nvSpPr>
          <p:spPr>
            <a:xfrm>
              <a:off x="7740942" y="1593082"/>
              <a:ext cx="297147" cy="286756"/>
            </a:xfrm>
            <a:custGeom>
              <a:rect b="b" l="l" r="r" t="t"/>
              <a:pathLst>
                <a:path extrusionOk="0" h="12446" w="12897">
                  <a:moveTo>
                    <a:pt x="7265" y="1"/>
                  </a:moveTo>
                  <a:cubicBezTo>
                    <a:pt x="3987" y="1"/>
                    <a:pt x="1459" y="3936"/>
                    <a:pt x="721" y="6791"/>
                  </a:cubicBezTo>
                  <a:cubicBezTo>
                    <a:pt x="0" y="9618"/>
                    <a:pt x="2099" y="12446"/>
                    <a:pt x="4880" y="12446"/>
                  </a:cubicBezTo>
                  <a:cubicBezTo>
                    <a:pt x="5315" y="12446"/>
                    <a:pt x="5766" y="12377"/>
                    <a:pt x="6225" y="12228"/>
                  </a:cubicBezTo>
                  <a:cubicBezTo>
                    <a:pt x="8494" y="11494"/>
                    <a:pt x="9361" y="9760"/>
                    <a:pt x="11095" y="6924"/>
                  </a:cubicBezTo>
                  <a:cubicBezTo>
                    <a:pt x="12897" y="4056"/>
                    <a:pt x="11029" y="320"/>
                    <a:pt x="7660" y="20"/>
                  </a:cubicBezTo>
                  <a:cubicBezTo>
                    <a:pt x="7527" y="7"/>
                    <a:pt x="7396" y="1"/>
                    <a:pt x="7265"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8"/>
            <p:cNvSpPr/>
            <p:nvPr/>
          </p:nvSpPr>
          <p:spPr>
            <a:xfrm>
              <a:off x="7923557" y="1656534"/>
              <a:ext cx="206484" cy="150175"/>
            </a:xfrm>
            <a:custGeom>
              <a:rect b="b" l="l" r="r" t="t"/>
              <a:pathLst>
                <a:path extrusionOk="0" h="6518" w="8962">
                  <a:moveTo>
                    <a:pt x="5171" y="1"/>
                  </a:moveTo>
                  <a:lnTo>
                    <a:pt x="3937" y="34"/>
                  </a:lnTo>
                  <a:cubicBezTo>
                    <a:pt x="2369" y="301"/>
                    <a:pt x="1" y="3904"/>
                    <a:pt x="1468" y="6439"/>
                  </a:cubicBezTo>
                  <a:cubicBezTo>
                    <a:pt x="1764" y="6492"/>
                    <a:pt x="2065" y="6517"/>
                    <a:pt x="2366" y="6517"/>
                  </a:cubicBezTo>
                  <a:cubicBezTo>
                    <a:pt x="5665" y="6517"/>
                    <a:pt x="8961" y="3455"/>
                    <a:pt x="51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8"/>
            <p:cNvSpPr/>
            <p:nvPr/>
          </p:nvSpPr>
          <p:spPr>
            <a:xfrm>
              <a:off x="7848239" y="1499147"/>
              <a:ext cx="248210" cy="192223"/>
            </a:xfrm>
            <a:custGeom>
              <a:rect b="b" l="l" r="r" t="t"/>
              <a:pathLst>
                <a:path extrusionOk="0" h="8343" w="10773">
                  <a:moveTo>
                    <a:pt x="1712" y="0"/>
                  </a:moveTo>
                  <a:cubicBezTo>
                    <a:pt x="917" y="0"/>
                    <a:pt x="240" y="351"/>
                    <a:pt x="167" y="1395"/>
                  </a:cubicBezTo>
                  <a:cubicBezTo>
                    <a:pt x="1" y="3663"/>
                    <a:pt x="3103" y="7332"/>
                    <a:pt x="6305" y="7999"/>
                  </a:cubicBezTo>
                  <a:cubicBezTo>
                    <a:pt x="7371" y="8234"/>
                    <a:pt x="8237" y="8343"/>
                    <a:pt x="8887" y="8343"/>
                  </a:cubicBezTo>
                  <a:cubicBezTo>
                    <a:pt x="10454" y="8343"/>
                    <a:pt x="10772" y="7712"/>
                    <a:pt x="9641" y="6698"/>
                  </a:cubicBezTo>
                  <a:cubicBezTo>
                    <a:pt x="7239" y="4564"/>
                    <a:pt x="6438" y="1628"/>
                    <a:pt x="5805" y="828"/>
                  </a:cubicBezTo>
                  <a:cubicBezTo>
                    <a:pt x="5481" y="401"/>
                    <a:pt x="5078" y="114"/>
                    <a:pt x="4775" y="114"/>
                  </a:cubicBezTo>
                  <a:cubicBezTo>
                    <a:pt x="4486" y="114"/>
                    <a:pt x="4288" y="376"/>
                    <a:pt x="4337" y="1028"/>
                  </a:cubicBezTo>
                  <a:cubicBezTo>
                    <a:pt x="3979" y="594"/>
                    <a:pt x="2746" y="0"/>
                    <a:pt x="17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8"/>
            <p:cNvSpPr/>
            <p:nvPr/>
          </p:nvSpPr>
          <p:spPr>
            <a:xfrm>
              <a:off x="8060368" y="1683444"/>
              <a:ext cx="40573" cy="16773"/>
            </a:xfrm>
            <a:custGeom>
              <a:rect b="b" l="l" r="r" t="t"/>
              <a:pathLst>
                <a:path extrusionOk="0" h="728" w="1761">
                  <a:moveTo>
                    <a:pt x="0" y="0"/>
                  </a:moveTo>
                  <a:lnTo>
                    <a:pt x="0" y="0"/>
                  </a:lnTo>
                  <a:cubicBezTo>
                    <a:pt x="493" y="476"/>
                    <a:pt x="995" y="728"/>
                    <a:pt x="1320" y="728"/>
                  </a:cubicBezTo>
                  <a:cubicBezTo>
                    <a:pt x="1611" y="728"/>
                    <a:pt x="1761" y="526"/>
                    <a:pt x="1635" y="100"/>
                  </a:cubicBezTo>
                  <a:lnTo>
                    <a:pt x="1635" y="100"/>
                  </a:lnTo>
                  <a:cubicBezTo>
                    <a:pt x="1548" y="226"/>
                    <a:pt x="1375" y="270"/>
                    <a:pt x="1173" y="270"/>
                  </a:cubicBezTo>
                  <a:cubicBezTo>
                    <a:pt x="675" y="270"/>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8"/>
            <p:cNvSpPr/>
            <p:nvPr/>
          </p:nvSpPr>
          <p:spPr>
            <a:xfrm>
              <a:off x="7908189" y="1782033"/>
              <a:ext cx="105316" cy="70848"/>
            </a:xfrm>
            <a:custGeom>
              <a:rect b="b" l="l" r="r" t="t"/>
              <a:pathLst>
                <a:path extrusionOk="0" h="3075" w="4571">
                  <a:moveTo>
                    <a:pt x="2841" y="0"/>
                  </a:moveTo>
                  <a:cubicBezTo>
                    <a:pt x="2106" y="0"/>
                    <a:pt x="1286" y="430"/>
                    <a:pt x="801" y="892"/>
                  </a:cubicBezTo>
                  <a:cubicBezTo>
                    <a:pt x="34" y="1592"/>
                    <a:pt x="0" y="2660"/>
                    <a:pt x="1068" y="2960"/>
                  </a:cubicBezTo>
                  <a:cubicBezTo>
                    <a:pt x="1335" y="3038"/>
                    <a:pt x="1609" y="3075"/>
                    <a:pt x="1883" y="3075"/>
                  </a:cubicBezTo>
                  <a:cubicBezTo>
                    <a:pt x="2432" y="3075"/>
                    <a:pt x="2980" y="2926"/>
                    <a:pt x="3470" y="2660"/>
                  </a:cubicBezTo>
                  <a:cubicBezTo>
                    <a:pt x="4370" y="2126"/>
                    <a:pt x="4570" y="958"/>
                    <a:pt x="3736" y="291"/>
                  </a:cubicBezTo>
                  <a:cubicBezTo>
                    <a:pt x="3479" y="86"/>
                    <a:pt x="3169" y="0"/>
                    <a:pt x="2841" y="0"/>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8"/>
            <p:cNvSpPr/>
            <p:nvPr/>
          </p:nvSpPr>
          <p:spPr>
            <a:xfrm>
              <a:off x="7191899" y="2646424"/>
              <a:ext cx="611781" cy="1603238"/>
            </a:xfrm>
            <a:custGeom>
              <a:rect b="b" l="l" r="r" t="t"/>
              <a:pathLst>
                <a:path extrusionOk="0" h="69585" w="26553">
                  <a:moveTo>
                    <a:pt x="14878" y="1"/>
                  </a:moveTo>
                  <a:cubicBezTo>
                    <a:pt x="14878" y="1"/>
                    <a:pt x="8206" y="24452"/>
                    <a:pt x="6539" y="34526"/>
                  </a:cubicBezTo>
                  <a:cubicBezTo>
                    <a:pt x="4771" y="45000"/>
                    <a:pt x="1" y="67983"/>
                    <a:pt x="1" y="67983"/>
                  </a:cubicBezTo>
                  <a:lnTo>
                    <a:pt x="5738" y="69584"/>
                  </a:lnTo>
                  <a:cubicBezTo>
                    <a:pt x="5738" y="69584"/>
                    <a:pt x="13143" y="42865"/>
                    <a:pt x="15245" y="35760"/>
                  </a:cubicBezTo>
                  <a:cubicBezTo>
                    <a:pt x="17380" y="28621"/>
                    <a:pt x="26553" y="1268"/>
                    <a:pt x="26553" y="1268"/>
                  </a:cubicBezTo>
                  <a:lnTo>
                    <a:pt x="14878" y="1"/>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8"/>
            <p:cNvSpPr/>
            <p:nvPr/>
          </p:nvSpPr>
          <p:spPr>
            <a:xfrm>
              <a:off x="7600006" y="2830882"/>
              <a:ext cx="142963" cy="458842"/>
            </a:xfrm>
            <a:custGeom>
              <a:rect b="b" l="l" r="r" t="t"/>
              <a:pathLst>
                <a:path extrusionOk="0" h="19915" w="6205">
                  <a:moveTo>
                    <a:pt x="4503" y="1"/>
                  </a:moveTo>
                  <a:cubicBezTo>
                    <a:pt x="1601" y="4504"/>
                    <a:pt x="100" y="14378"/>
                    <a:pt x="0" y="19915"/>
                  </a:cubicBezTo>
                  <a:cubicBezTo>
                    <a:pt x="1902" y="14077"/>
                    <a:pt x="4370" y="6672"/>
                    <a:pt x="6205" y="1135"/>
                  </a:cubicBezTo>
                  <a:cubicBezTo>
                    <a:pt x="5671" y="701"/>
                    <a:pt x="5104" y="334"/>
                    <a:pt x="450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8"/>
            <p:cNvSpPr/>
            <p:nvPr/>
          </p:nvSpPr>
          <p:spPr>
            <a:xfrm>
              <a:off x="7657629" y="2661815"/>
              <a:ext cx="286710" cy="1636255"/>
            </a:xfrm>
            <a:custGeom>
              <a:rect b="b" l="l" r="r" t="t"/>
              <a:pathLst>
                <a:path extrusionOk="0" h="71018" w="12444">
                  <a:moveTo>
                    <a:pt x="968" y="0"/>
                  </a:moveTo>
                  <a:cubicBezTo>
                    <a:pt x="968" y="0"/>
                    <a:pt x="1" y="27486"/>
                    <a:pt x="401" y="37293"/>
                  </a:cubicBezTo>
                  <a:cubicBezTo>
                    <a:pt x="802" y="48001"/>
                    <a:pt x="2770" y="71018"/>
                    <a:pt x="2770" y="71018"/>
                  </a:cubicBezTo>
                  <a:lnTo>
                    <a:pt x="8907" y="71018"/>
                  </a:lnTo>
                  <a:cubicBezTo>
                    <a:pt x="8907" y="71018"/>
                    <a:pt x="8307" y="48101"/>
                    <a:pt x="8807" y="37660"/>
                  </a:cubicBezTo>
                  <a:cubicBezTo>
                    <a:pt x="9374" y="25752"/>
                    <a:pt x="12443" y="1234"/>
                    <a:pt x="12443" y="1234"/>
                  </a:cubicBezTo>
                  <a:lnTo>
                    <a:pt x="968"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8"/>
            <p:cNvSpPr/>
            <p:nvPr/>
          </p:nvSpPr>
          <p:spPr>
            <a:xfrm>
              <a:off x="7701451" y="4243488"/>
              <a:ext cx="174482" cy="57646"/>
            </a:xfrm>
            <a:custGeom>
              <a:rect b="b" l="l" r="r" t="t"/>
              <a:pathLst>
                <a:path extrusionOk="0" h="2502" w="7573">
                  <a:moveTo>
                    <a:pt x="0" y="0"/>
                  </a:moveTo>
                  <a:lnTo>
                    <a:pt x="367" y="2502"/>
                  </a:lnTo>
                  <a:lnTo>
                    <a:pt x="7572" y="2502"/>
                  </a:lnTo>
                  <a:lnTo>
                    <a:pt x="7572" y="334"/>
                  </a:lnTo>
                  <a:lnTo>
                    <a:pt x="0"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8"/>
            <p:cNvSpPr/>
            <p:nvPr/>
          </p:nvSpPr>
          <p:spPr>
            <a:xfrm>
              <a:off x="7701451" y="4243488"/>
              <a:ext cx="174482" cy="57646"/>
            </a:xfrm>
            <a:custGeom>
              <a:rect b="b" l="l" r="r" t="t"/>
              <a:pathLst>
                <a:path extrusionOk="0" h="2502" w="7573">
                  <a:moveTo>
                    <a:pt x="0" y="0"/>
                  </a:moveTo>
                  <a:lnTo>
                    <a:pt x="367" y="2502"/>
                  </a:lnTo>
                  <a:lnTo>
                    <a:pt x="7572" y="2502"/>
                  </a:lnTo>
                  <a:lnTo>
                    <a:pt x="7572" y="334"/>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8"/>
            <p:cNvSpPr/>
            <p:nvPr/>
          </p:nvSpPr>
          <p:spPr>
            <a:xfrm>
              <a:off x="7177291" y="4170474"/>
              <a:ext cx="162962" cy="93773"/>
            </a:xfrm>
            <a:custGeom>
              <a:rect b="b" l="l" r="r" t="t"/>
              <a:pathLst>
                <a:path extrusionOk="0" h="4070" w="7073">
                  <a:moveTo>
                    <a:pt x="368" y="0"/>
                  </a:moveTo>
                  <a:lnTo>
                    <a:pt x="1" y="2502"/>
                  </a:lnTo>
                  <a:lnTo>
                    <a:pt x="6572" y="4070"/>
                  </a:lnTo>
                  <a:lnTo>
                    <a:pt x="7072" y="1935"/>
                  </a:lnTo>
                  <a:lnTo>
                    <a:pt x="368"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8"/>
            <p:cNvSpPr/>
            <p:nvPr/>
          </p:nvSpPr>
          <p:spPr>
            <a:xfrm>
              <a:off x="7177291" y="4170474"/>
              <a:ext cx="162962" cy="93773"/>
            </a:xfrm>
            <a:custGeom>
              <a:rect b="b" l="l" r="r" t="t"/>
              <a:pathLst>
                <a:path extrusionOk="0" h="4070" w="7073">
                  <a:moveTo>
                    <a:pt x="368" y="0"/>
                  </a:moveTo>
                  <a:lnTo>
                    <a:pt x="1" y="2502"/>
                  </a:lnTo>
                  <a:lnTo>
                    <a:pt x="6572" y="4070"/>
                  </a:lnTo>
                  <a:lnTo>
                    <a:pt x="7072" y="1935"/>
                  </a:lnTo>
                  <a:lnTo>
                    <a:pt x="3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8"/>
            <p:cNvSpPr/>
            <p:nvPr/>
          </p:nvSpPr>
          <p:spPr>
            <a:xfrm>
              <a:off x="7868215" y="1703420"/>
              <a:ext cx="19238" cy="21174"/>
            </a:xfrm>
            <a:custGeom>
              <a:rect b="b" l="l" r="r" t="t"/>
              <a:pathLst>
                <a:path extrusionOk="0" h="919" w="835">
                  <a:moveTo>
                    <a:pt x="516" y="0"/>
                  </a:moveTo>
                  <a:cubicBezTo>
                    <a:pt x="380" y="0"/>
                    <a:pt x="237" y="121"/>
                    <a:pt x="134" y="301"/>
                  </a:cubicBezTo>
                  <a:cubicBezTo>
                    <a:pt x="1" y="534"/>
                    <a:pt x="34" y="801"/>
                    <a:pt x="168" y="901"/>
                  </a:cubicBezTo>
                  <a:cubicBezTo>
                    <a:pt x="197" y="913"/>
                    <a:pt x="228" y="918"/>
                    <a:pt x="260" y="918"/>
                  </a:cubicBezTo>
                  <a:cubicBezTo>
                    <a:pt x="413" y="918"/>
                    <a:pt x="591" y="794"/>
                    <a:pt x="701" y="601"/>
                  </a:cubicBezTo>
                  <a:cubicBezTo>
                    <a:pt x="835" y="368"/>
                    <a:pt x="801" y="101"/>
                    <a:pt x="635" y="34"/>
                  </a:cubicBezTo>
                  <a:cubicBezTo>
                    <a:pt x="596" y="11"/>
                    <a:pt x="556" y="0"/>
                    <a:pt x="5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8"/>
            <p:cNvSpPr/>
            <p:nvPr/>
          </p:nvSpPr>
          <p:spPr>
            <a:xfrm>
              <a:off x="7805961" y="1670749"/>
              <a:ext cx="19238" cy="21174"/>
            </a:xfrm>
            <a:custGeom>
              <a:rect b="b" l="l" r="r" t="t"/>
              <a:pathLst>
                <a:path extrusionOk="0" h="919" w="835">
                  <a:moveTo>
                    <a:pt x="557" y="0"/>
                  </a:moveTo>
                  <a:cubicBezTo>
                    <a:pt x="423" y="0"/>
                    <a:pt x="245" y="125"/>
                    <a:pt x="134" y="318"/>
                  </a:cubicBezTo>
                  <a:cubicBezTo>
                    <a:pt x="1" y="551"/>
                    <a:pt x="34" y="818"/>
                    <a:pt x="168" y="885"/>
                  </a:cubicBezTo>
                  <a:cubicBezTo>
                    <a:pt x="206" y="908"/>
                    <a:pt x="248" y="919"/>
                    <a:pt x="291" y="919"/>
                  </a:cubicBezTo>
                  <a:cubicBezTo>
                    <a:pt x="436" y="919"/>
                    <a:pt x="599" y="798"/>
                    <a:pt x="701" y="618"/>
                  </a:cubicBezTo>
                  <a:cubicBezTo>
                    <a:pt x="835" y="351"/>
                    <a:pt x="801" y="118"/>
                    <a:pt x="635" y="18"/>
                  </a:cubicBezTo>
                  <a:cubicBezTo>
                    <a:pt x="611" y="6"/>
                    <a:pt x="585" y="0"/>
                    <a:pt x="5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8"/>
            <p:cNvSpPr/>
            <p:nvPr/>
          </p:nvSpPr>
          <p:spPr>
            <a:xfrm>
              <a:off x="7789072" y="1698052"/>
              <a:ext cx="51494" cy="51517"/>
            </a:xfrm>
            <a:custGeom>
              <a:rect b="b" l="l" r="r" t="t"/>
              <a:pathLst>
                <a:path extrusionOk="0" h="2236" w="2235">
                  <a:moveTo>
                    <a:pt x="2235" y="0"/>
                  </a:moveTo>
                  <a:cubicBezTo>
                    <a:pt x="1568" y="567"/>
                    <a:pt x="801" y="1068"/>
                    <a:pt x="0" y="1434"/>
                  </a:cubicBezTo>
                  <a:cubicBezTo>
                    <a:pt x="200" y="1835"/>
                    <a:pt x="600" y="2135"/>
                    <a:pt x="1034" y="2235"/>
                  </a:cubicBezTo>
                  <a:lnTo>
                    <a:pt x="2235" y="0"/>
                  </a:lnTo>
                  <a:close/>
                </a:path>
              </a:pathLst>
            </a:custGeom>
            <a:solidFill>
              <a:srgbClr val="A02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8"/>
            <p:cNvSpPr/>
            <p:nvPr/>
          </p:nvSpPr>
          <p:spPr>
            <a:xfrm>
              <a:off x="7819808" y="1769960"/>
              <a:ext cx="51264" cy="10092"/>
            </a:xfrm>
            <a:custGeom>
              <a:rect b="b" l="l" r="r" t="t"/>
              <a:pathLst>
                <a:path extrusionOk="0" h="438" w="2225">
                  <a:moveTo>
                    <a:pt x="84" y="1"/>
                  </a:moveTo>
                  <a:cubicBezTo>
                    <a:pt x="50" y="1"/>
                    <a:pt x="34" y="24"/>
                    <a:pt x="34" y="48"/>
                  </a:cubicBezTo>
                  <a:cubicBezTo>
                    <a:pt x="0" y="81"/>
                    <a:pt x="0" y="148"/>
                    <a:pt x="67" y="148"/>
                  </a:cubicBezTo>
                  <a:cubicBezTo>
                    <a:pt x="167" y="215"/>
                    <a:pt x="267" y="248"/>
                    <a:pt x="367" y="282"/>
                  </a:cubicBezTo>
                  <a:cubicBezTo>
                    <a:pt x="623" y="387"/>
                    <a:pt x="891" y="438"/>
                    <a:pt x="1161" y="438"/>
                  </a:cubicBezTo>
                  <a:cubicBezTo>
                    <a:pt x="1491" y="438"/>
                    <a:pt x="1823" y="362"/>
                    <a:pt x="2135" y="215"/>
                  </a:cubicBezTo>
                  <a:cubicBezTo>
                    <a:pt x="2224" y="185"/>
                    <a:pt x="2155" y="76"/>
                    <a:pt x="2091" y="76"/>
                  </a:cubicBezTo>
                  <a:cubicBezTo>
                    <a:pt x="2084" y="76"/>
                    <a:pt x="2076" y="78"/>
                    <a:pt x="2068" y="81"/>
                  </a:cubicBezTo>
                  <a:cubicBezTo>
                    <a:pt x="1777" y="220"/>
                    <a:pt x="1470" y="287"/>
                    <a:pt x="1167" y="287"/>
                  </a:cubicBezTo>
                  <a:cubicBezTo>
                    <a:pt x="811" y="287"/>
                    <a:pt x="458" y="195"/>
                    <a:pt x="134" y="15"/>
                  </a:cubicBezTo>
                  <a:cubicBezTo>
                    <a:pt x="114" y="5"/>
                    <a:pt x="98" y="1"/>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8"/>
            <p:cNvSpPr/>
            <p:nvPr/>
          </p:nvSpPr>
          <p:spPr>
            <a:xfrm>
              <a:off x="7907429" y="1659322"/>
              <a:ext cx="25367" cy="31818"/>
            </a:xfrm>
            <a:custGeom>
              <a:rect b="b" l="l" r="r" t="t"/>
              <a:pathLst>
                <a:path extrusionOk="0" h="1381" w="1101">
                  <a:moveTo>
                    <a:pt x="193" y="1"/>
                  </a:moveTo>
                  <a:cubicBezTo>
                    <a:pt x="121" y="1"/>
                    <a:pt x="58" y="38"/>
                    <a:pt x="33" y="113"/>
                  </a:cubicBezTo>
                  <a:cubicBezTo>
                    <a:pt x="0" y="180"/>
                    <a:pt x="33" y="280"/>
                    <a:pt x="133" y="313"/>
                  </a:cubicBezTo>
                  <a:cubicBezTo>
                    <a:pt x="467" y="514"/>
                    <a:pt x="734" y="847"/>
                    <a:pt x="767" y="1247"/>
                  </a:cubicBezTo>
                  <a:cubicBezTo>
                    <a:pt x="767" y="1314"/>
                    <a:pt x="801" y="1348"/>
                    <a:pt x="867" y="1381"/>
                  </a:cubicBezTo>
                  <a:lnTo>
                    <a:pt x="967" y="1381"/>
                  </a:lnTo>
                  <a:cubicBezTo>
                    <a:pt x="1034" y="1381"/>
                    <a:pt x="1101" y="1281"/>
                    <a:pt x="1101" y="1214"/>
                  </a:cubicBezTo>
                  <a:cubicBezTo>
                    <a:pt x="1001" y="680"/>
                    <a:pt x="701" y="247"/>
                    <a:pt x="267" y="13"/>
                  </a:cubicBezTo>
                  <a:cubicBezTo>
                    <a:pt x="242" y="5"/>
                    <a:pt x="217" y="1"/>
                    <a:pt x="19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8"/>
            <p:cNvSpPr/>
            <p:nvPr/>
          </p:nvSpPr>
          <p:spPr>
            <a:xfrm>
              <a:off x="7806744" y="1640014"/>
              <a:ext cx="36910" cy="13432"/>
            </a:xfrm>
            <a:custGeom>
              <a:rect b="b" l="l" r="r" t="t"/>
              <a:pathLst>
                <a:path extrusionOk="0" h="583" w="1602">
                  <a:moveTo>
                    <a:pt x="150" y="1"/>
                  </a:moveTo>
                  <a:cubicBezTo>
                    <a:pt x="109" y="1"/>
                    <a:pt x="67" y="17"/>
                    <a:pt x="34" y="51"/>
                  </a:cubicBezTo>
                  <a:cubicBezTo>
                    <a:pt x="0" y="117"/>
                    <a:pt x="0" y="217"/>
                    <a:pt x="34" y="251"/>
                  </a:cubicBezTo>
                  <a:cubicBezTo>
                    <a:pt x="330" y="479"/>
                    <a:pt x="673" y="582"/>
                    <a:pt x="1010" y="582"/>
                  </a:cubicBezTo>
                  <a:cubicBezTo>
                    <a:pt x="1166" y="582"/>
                    <a:pt x="1320" y="560"/>
                    <a:pt x="1468" y="518"/>
                  </a:cubicBezTo>
                  <a:cubicBezTo>
                    <a:pt x="1568" y="484"/>
                    <a:pt x="1601" y="418"/>
                    <a:pt x="1568" y="318"/>
                  </a:cubicBezTo>
                  <a:cubicBezTo>
                    <a:pt x="1568" y="284"/>
                    <a:pt x="1568" y="284"/>
                    <a:pt x="1535" y="251"/>
                  </a:cubicBezTo>
                  <a:cubicBezTo>
                    <a:pt x="1501" y="217"/>
                    <a:pt x="1468" y="217"/>
                    <a:pt x="1401" y="217"/>
                  </a:cubicBezTo>
                  <a:cubicBezTo>
                    <a:pt x="1264" y="263"/>
                    <a:pt x="1127" y="285"/>
                    <a:pt x="992" y="285"/>
                  </a:cubicBezTo>
                  <a:cubicBezTo>
                    <a:pt x="734" y="285"/>
                    <a:pt x="486" y="204"/>
                    <a:pt x="267" y="51"/>
                  </a:cubicBezTo>
                  <a:cubicBezTo>
                    <a:pt x="234" y="17"/>
                    <a:pt x="192" y="1"/>
                    <a:pt x="1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8"/>
            <p:cNvSpPr/>
            <p:nvPr/>
          </p:nvSpPr>
          <p:spPr>
            <a:xfrm>
              <a:off x="7703755" y="4387119"/>
              <a:ext cx="40758" cy="20091"/>
            </a:xfrm>
            <a:custGeom>
              <a:rect b="b" l="l" r="r" t="t"/>
              <a:pathLst>
                <a:path extrusionOk="0" h="872" w="1769">
                  <a:moveTo>
                    <a:pt x="335" y="151"/>
                  </a:moveTo>
                  <a:cubicBezTo>
                    <a:pt x="593" y="151"/>
                    <a:pt x="1093" y="407"/>
                    <a:pt x="1468" y="638"/>
                  </a:cubicBezTo>
                  <a:cubicBezTo>
                    <a:pt x="1244" y="677"/>
                    <a:pt x="1042" y="696"/>
                    <a:pt x="868" y="696"/>
                  </a:cubicBezTo>
                  <a:cubicBezTo>
                    <a:pt x="600" y="696"/>
                    <a:pt x="402" y="652"/>
                    <a:pt x="301" y="571"/>
                  </a:cubicBezTo>
                  <a:cubicBezTo>
                    <a:pt x="201" y="504"/>
                    <a:pt x="167" y="371"/>
                    <a:pt x="167" y="271"/>
                  </a:cubicBezTo>
                  <a:cubicBezTo>
                    <a:pt x="167" y="237"/>
                    <a:pt x="201" y="204"/>
                    <a:pt x="234" y="171"/>
                  </a:cubicBezTo>
                  <a:cubicBezTo>
                    <a:pt x="261" y="157"/>
                    <a:pt x="295" y="151"/>
                    <a:pt x="335" y="151"/>
                  </a:cubicBezTo>
                  <a:close/>
                  <a:moveTo>
                    <a:pt x="342" y="0"/>
                  </a:moveTo>
                  <a:cubicBezTo>
                    <a:pt x="274" y="0"/>
                    <a:pt x="215" y="11"/>
                    <a:pt x="167" y="37"/>
                  </a:cubicBezTo>
                  <a:cubicBezTo>
                    <a:pt x="67" y="71"/>
                    <a:pt x="34" y="171"/>
                    <a:pt x="34" y="271"/>
                  </a:cubicBezTo>
                  <a:cubicBezTo>
                    <a:pt x="0" y="404"/>
                    <a:pt x="67" y="571"/>
                    <a:pt x="201" y="671"/>
                  </a:cubicBezTo>
                  <a:cubicBezTo>
                    <a:pt x="367" y="805"/>
                    <a:pt x="601" y="871"/>
                    <a:pt x="834" y="871"/>
                  </a:cubicBezTo>
                  <a:cubicBezTo>
                    <a:pt x="1135" y="838"/>
                    <a:pt x="1435" y="805"/>
                    <a:pt x="1702" y="738"/>
                  </a:cubicBezTo>
                  <a:cubicBezTo>
                    <a:pt x="1735" y="738"/>
                    <a:pt x="1768" y="704"/>
                    <a:pt x="1768" y="671"/>
                  </a:cubicBezTo>
                  <a:cubicBezTo>
                    <a:pt x="1768" y="638"/>
                    <a:pt x="1768" y="604"/>
                    <a:pt x="1735" y="571"/>
                  </a:cubicBezTo>
                  <a:cubicBezTo>
                    <a:pt x="1619" y="513"/>
                    <a:pt x="795" y="0"/>
                    <a:pt x="342"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8"/>
            <p:cNvSpPr/>
            <p:nvPr/>
          </p:nvSpPr>
          <p:spPr>
            <a:xfrm>
              <a:off x="7718363" y="4369309"/>
              <a:ext cx="26150" cy="34813"/>
            </a:xfrm>
            <a:custGeom>
              <a:rect b="b" l="l" r="r" t="t"/>
              <a:pathLst>
                <a:path extrusionOk="0" h="1511" w="1135">
                  <a:moveTo>
                    <a:pt x="434" y="163"/>
                  </a:moveTo>
                  <a:cubicBezTo>
                    <a:pt x="470" y="163"/>
                    <a:pt x="518" y="194"/>
                    <a:pt x="567" y="243"/>
                  </a:cubicBezTo>
                  <a:cubicBezTo>
                    <a:pt x="801" y="543"/>
                    <a:pt x="968" y="910"/>
                    <a:pt x="968" y="1277"/>
                  </a:cubicBezTo>
                  <a:cubicBezTo>
                    <a:pt x="634" y="1010"/>
                    <a:pt x="200" y="443"/>
                    <a:pt x="267" y="243"/>
                  </a:cubicBezTo>
                  <a:cubicBezTo>
                    <a:pt x="267" y="210"/>
                    <a:pt x="267" y="177"/>
                    <a:pt x="367" y="177"/>
                  </a:cubicBezTo>
                  <a:lnTo>
                    <a:pt x="400" y="177"/>
                  </a:lnTo>
                  <a:cubicBezTo>
                    <a:pt x="409" y="168"/>
                    <a:pt x="421" y="163"/>
                    <a:pt x="434" y="163"/>
                  </a:cubicBezTo>
                  <a:close/>
                  <a:moveTo>
                    <a:pt x="392" y="1"/>
                  </a:moveTo>
                  <a:cubicBezTo>
                    <a:pt x="372" y="1"/>
                    <a:pt x="352" y="4"/>
                    <a:pt x="334" y="10"/>
                  </a:cubicBezTo>
                  <a:cubicBezTo>
                    <a:pt x="200" y="10"/>
                    <a:pt x="100" y="110"/>
                    <a:pt x="67" y="210"/>
                  </a:cubicBezTo>
                  <a:cubicBezTo>
                    <a:pt x="0" y="577"/>
                    <a:pt x="667" y="1311"/>
                    <a:pt x="1034" y="1511"/>
                  </a:cubicBezTo>
                  <a:lnTo>
                    <a:pt x="1101" y="1511"/>
                  </a:lnTo>
                  <a:cubicBezTo>
                    <a:pt x="1134" y="1477"/>
                    <a:pt x="1134" y="1477"/>
                    <a:pt x="1134" y="1444"/>
                  </a:cubicBezTo>
                  <a:cubicBezTo>
                    <a:pt x="1134" y="1411"/>
                    <a:pt x="1068" y="443"/>
                    <a:pt x="667" y="110"/>
                  </a:cubicBezTo>
                  <a:cubicBezTo>
                    <a:pt x="586" y="55"/>
                    <a:pt x="482" y="1"/>
                    <a:pt x="392"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8"/>
            <p:cNvSpPr/>
            <p:nvPr/>
          </p:nvSpPr>
          <p:spPr>
            <a:xfrm>
              <a:off x="7141165" y="4313138"/>
              <a:ext cx="45389" cy="25667"/>
            </a:xfrm>
            <a:custGeom>
              <a:rect b="b" l="l" r="r" t="t"/>
              <a:pathLst>
                <a:path extrusionOk="0" h="1114" w="1970">
                  <a:moveTo>
                    <a:pt x="301" y="146"/>
                  </a:moveTo>
                  <a:cubicBezTo>
                    <a:pt x="568" y="146"/>
                    <a:pt x="1202" y="580"/>
                    <a:pt x="1669" y="947"/>
                  </a:cubicBezTo>
                  <a:cubicBezTo>
                    <a:pt x="902" y="880"/>
                    <a:pt x="401" y="747"/>
                    <a:pt x="234" y="513"/>
                  </a:cubicBezTo>
                  <a:cubicBezTo>
                    <a:pt x="168" y="446"/>
                    <a:pt x="168" y="346"/>
                    <a:pt x="201" y="246"/>
                  </a:cubicBezTo>
                  <a:cubicBezTo>
                    <a:pt x="201" y="213"/>
                    <a:pt x="234" y="179"/>
                    <a:pt x="268" y="179"/>
                  </a:cubicBezTo>
                  <a:lnTo>
                    <a:pt x="301" y="146"/>
                  </a:lnTo>
                  <a:close/>
                  <a:moveTo>
                    <a:pt x="327" y="0"/>
                  </a:moveTo>
                  <a:cubicBezTo>
                    <a:pt x="293" y="0"/>
                    <a:pt x="262" y="4"/>
                    <a:pt x="234" y="13"/>
                  </a:cubicBezTo>
                  <a:cubicBezTo>
                    <a:pt x="134" y="46"/>
                    <a:pt x="68" y="113"/>
                    <a:pt x="34" y="179"/>
                  </a:cubicBezTo>
                  <a:cubicBezTo>
                    <a:pt x="1" y="313"/>
                    <a:pt x="1" y="480"/>
                    <a:pt x="101" y="613"/>
                  </a:cubicBezTo>
                  <a:cubicBezTo>
                    <a:pt x="368" y="1013"/>
                    <a:pt x="1335" y="1113"/>
                    <a:pt x="1902" y="1113"/>
                  </a:cubicBezTo>
                  <a:cubicBezTo>
                    <a:pt x="1936" y="1113"/>
                    <a:pt x="1969" y="1080"/>
                    <a:pt x="1969" y="1047"/>
                  </a:cubicBezTo>
                  <a:cubicBezTo>
                    <a:pt x="1969" y="1013"/>
                    <a:pt x="1969" y="980"/>
                    <a:pt x="1936" y="980"/>
                  </a:cubicBezTo>
                  <a:cubicBezTo>
                    <a:pt x="1842" y="855"/>
                    <a:pt x="814" y="0"/>
                    <a:pt x="327"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8"/>
            <p:cNvSpPr/>
            <p:nvPr/>
          </p:nvSpPr>
          <p:spPr>
            <a:xfrm>
              <a:off x="7160380" y="4300212"/>
              <a:ext cx="28477" cy="38592"/>
            </a:xfrm>
            <a:custGeom>
              <a:rect b="b" l="l" r="r" t="t"/>
              <a:pathLst>
                <a:path extrusionOk="0" h="1675" w="1236">
                  <a:moveTo>
                    <a:pt x="501" y="140"/>
                  </a:moveTo>
                  <a:cubicBezTo>
                    <a:pt x="635" y="173"/>
                    <a:pt x="735" y="240"/>
                    <a:pt x="801" y="307"/>
                  </a:cubicBezTo>
                  <a:cubicBezTo>
                    <a:pt x="968" y="674"/>
                    <a:pt x="1035" y="1041"/>
                    <a:pt x="1002" y="1441"/>
                  </a:cubicBezTo>
                  <a:cubicBezTo>
                    <a:pt x="668" y="1107"/>
                    <a:pt x="268" y="407"/>
                    <a:pt x="334" y="207"/>
                  </a:cubicBezTo>
                  <a:cubicBezTo>
                    <a:pt x="334" y="173"/>
                    <a:pt x="368" y="140"/>
                    <a:pt x="435" y="140"/>
                  </a:cubicBezTo>
                  <a:close/>
                  <a:moveTo>
                    <a:pt x="415" y="0"/>
                  </a:moveTo>
                  <a:cubicBezTo>
                    <a:pt x="250" y="0"/>
                    <a:pt x="196" y="82"/>
                    <a:pt x="168" y="140"/>
                  </a:cubicBezTo>
                  <a:cubicBezTo>
                    <a:pt x="1" y="507"/>
                    <a:pt x="635" y="1408"/>
                    <a:pt x="1002" y="1641"/>
                  </a:cubicBezTo>
                  <a:cubicBezTo>
                    <a:pt x="1002" y="1674"/>
                    <a:pt x="1035" y="1674"/>
                    <a:pt x="1068" y="1674"/>
                  </a:cubicBezTo>
                  <a:cubicBezTo>
                    <a:pt x="1102" y="1641"/>
                    <a:pt x="1102" y="1641"/>
                    <a:pt x="1135" y="1608"/>
                  </a:cubicBezTo>
                  <a:cubicBezTo>
                    <a:pt x="1135" y="1574"/>
                    <a:pt x="1235" y="674"/>
                    <a:pt x="902" y="240"/>
                  </a:cubicBezTo>
                  <a:cubicBezTo>
                    <a:pt x="801" y="107"/>
                    <a:pt x="668" y="7"/>
                    <a:pt x="501" y="7"/>
                  </a:cubicBezTo>
                  <a:cubicBezTo>
                    <a:pt x="469" y="2"/>
                    <a:pt x="441" y="0"/>
                    <a:pt x="415"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8"/>
            <p:cNvSpPr/>
            <p:nvPr/>
          </p:nvSpPr>
          <p:spPr>
            <a:xfrm>
              <a:off x="7730643" y="1960109"/>
              <a:ext cx="342812" cy="426586"/>
            </a:xfrm>
            <a:custGeom>
              <a:rect b="b" l="l" r="r" t="t"/>
              <a:pathLst>
                <a:path extrusionOk="0" h="18515" w="14879">
                  <a:moveTo>
                    <a:pt x="6146" y="14292"/>
                  </a:moveTo>
                  <a:lnTo>
                    <a:pt x="6146" y="14292"/>
                  </a:lnTo>
                  <a:cubicBezTo>
                    <a:pt x="6239" y="14355"/>
                    <a:pt x="6239" y="14378"/>
                    <a:pt x="6239" y="14378"/>
                  </a:cubicBezTo>
                  <a:cubicBezTo>
                    <a:pt x="6208" y="14378"/>
                    <a:pt x="6177" y="14349"/>
                    <a:pt x="6146" y="14292"/>
                  </a:cubicBezTo>
                  <a:close/>
                  <a:moveTo>
                    <a:pt x="2503" y="1"/>
                  </a:moveTo>
                  <a:lnTo>
                    <a:pt x="1" y="201"/>
                  </a:lnTo>
                  <a:cubicBezTo>
                    <a:pt x="1" y="2736"/>
                    <a:pt x="101" y="5238"/>
                    <a:pt x="334" y="7740"/>
                  </a:cubicBezTo>
                  <a:cubicBezTo>
                    <a:pt x="468" y="8974"/>
                    <a:pt x="635" y="10242"/>
                    <a:pt x="835" y="11509"/>
                  </a:cubicBezTo>
                  <a:cubicBezTo>
                    <a:pt x="1068" y="12843"/>
                    <a:pt x="1402" y="14144"/>
                    <a:pt x="1836" y="15445"/>
                  </a:cubicBezTo>
                  <a:cubicBezTo>
                    <a:pt x="1969" y="15846"/>
                    <a:pt x="2169" y="16213"/>
                    <a:pt x="2336" y="16579"/>
                  </a:cubicBezTo>
                  <a:cubicBezTo>
                    <a:pt x="2469" y="16813"/>
                    <a:pt x="2636" y="17013"/>
                    <a:pt x="2803" y="17213"/>
                  </a:cubicBezTo>
                  <a:cubicBezTo>
                    <a:pt x="3003" y="17513"/>
                    <a:pt x="3303" y="17780"/>
                    <a:pt x="3603" y="17980"/>
                  </a:cubicBezTo>
                  <a:cubicBezTo>
                    <a:pt x="4104" y="18347"/>
                    <a:pt x="4704" y="18514"/>
                    <a:pt x="5305" y="18514"/>
                  </a:cubicBezTo>
                  <a:cubicBezTo>
                    <a:pt x="5638" y="18514"/>
                    <a:pt x="5972" y="18481"/>
                    <a:pt x="6272" y="18347"/>
                  </a:cubicBezTo>
                  <a:cubicBezTo>
                    <a:pt x="6506" y="18281"/>
                    <a:pt x="6739" y="18147"/>
                    <a:pt x="6973" y="18014"/>
                  </a:cubicBezTo>
                  <a:cubicBezTo>
                    <a:pt x="7273" y="17814"/>
                    <a:pt x="7540" y="17580"/>
                    <a:pt x="7773" y="17313"/>
                  </a:cubicBezTo>
                  <a:lnTo>
                    <a:pt x="8107" y="16946"/>
                  </a:lnTo>
                  <a:cubicBezTo>
                    <a:pt x="9007" y="16012"/>
                    <a:pt x="9841" y="15045"/>
                    <a:pt x="10608" y="14011"/>
                  </a:cubicBezTo>
                  <a:cubicBezTo>
                    <a:pt x="11409" y="13010"/>
                    <a:pt x="12143" y="11976"/>
                    <a:pt x="12877" y="10909"/>
                  </a:cubicBezTo>
                  <a:cubicBezTo>
                    <a:pt x="13244" y="10408"/>
                    <a:pt x="13544" y="9875"/>
                    <a:pt x="13911" y="9308"/>
                  </a:cubicBezTo>
                  <a:cubicBezTo>
                    <a:pt x="14244" y="8741"/>
                    <a:pt x="14545" y="8240"/>
                    <a:pt x="14878" y="7606"/>
                  </a:cubicBezTo>
                  <a:lnTo>
                    <a:pt x="10408" y="5138"/>
                  </a:lnTo>
                  <a:lnTo>
                    <a:pt x="9541" y="6606"/>
                  </a:lnTo>
                  <a:lnTo>
                    <a:pt x="8574" y="8107"/>
                  </a:lnTo>
                  <a:cubicBezTo>
                    <a:pt x="7940" y="9107"/>
                    <a:pt x="7273" y="10108"/>
                    <a:pt x="6639" y="11076"/>
                  </a:cubicBezTo>
                  <a:cubicBezTo>
                    <a:pt x="6249" y="11660"/>
                    <a:pt x="5848" y="12222"/>
                    <a:pt x="5443" y="12781"/>
                  </a:cubicBezTo>
                  <a:lnTo>
                    <a:pt x="5443" y="12781"/>
                  </a:lnTo>
                  <a:cubicBezTo>
                    <a:pt x="5180" y="12076"/>
                    <a:pt x="4952" y="11367"/>
                    <a:pt x="4771" y="10642"/>
                  </a:cubicBezTo>
                  <a:cubicBezTo>
                    <a:pt x="4471" y="9508"/>
                    <a:pt x="4204" y="8340"/>
                    <a:pt x="3937" y="7139"/>
                  </a:cubicBezTo>
                  <a:cubicBezTo>
                    <a:pt x="3403" y="4804"/>
                    <a:pt x="2936" y="2369"/>
                    <a:pt x="2503" y="1"/>
                  </a:cubicBezTo>
                  <a:close/>
                </a:path>
              </a:pathLst>
            </a:custGeom>
            <a:solidFill>
              <a:srgbClr val="B6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8"/>
            <p:cNvSpPr/>
            <p:nvPr/>
          </p:nvSpPr>
          <p:spPr>
            <a:xfrm>
              <a:off x="7432459" y="2332090"/>
              <a:ext cx="299750" cy="122227"/>
            </a:xfrm>
            <a:custGeom>
              <a:rect b="b" l="l" r="r" t="t"/>
              <a:pathLst>
                <a:path extrusionOk="0" h="5305" w="13010">
                  <a:moveTo>
                    <a:pt x="12476" y="1"/>
                  </a:moveTo>
                  <a:cubicBezTo>
                    <a:pt x="11275" y="201"/>
                    <a:pt x="9874" y="368"/>
                    <a:pt x="8673" y="535"/>
                  </a:cubicBezTo>
                  <a:cubicBezTo>
                    <a:pt x="7439" y="701"/>
                    <a:pt x="6238" y="868"/>
                    <a:pt x="5071" y="968"/>
                  </a:cubicBezTo>
                  <a:cubicBezTo>
                    <a:pt x="4470" y="1002"/>
                    <a:pt x="3870" y="1068"/>
                    <a:pt x="3303" y="1068"/>
                  </a:cubicBezTo>
                  <a:lnTo>
                    <a:pt x="3136" y="1068"/>
                  </a:lnTo>
                  <a:lnTo>
                    <a:pt x="0" y="5071"/>
                  </a:lnTo>
                  <a:cubicBezTo>
                    <a:pt x="467" y="5205"/>
                    <a:pt x="968" y="5271"/>
                    <a:pt x="1435" y="5305"/>
                  </a:cubicBezTo>
                  <a:cubicBezTo>
                    <a:pt x="2202" y="5305"/>
                    <a:pt x="2936" y="5271"/>
                    <a:pt x="3670" y="5171"/>
                  </a:cubicBezTo>
                  <a:cubicBezTo>
                    <a:pt x="4370" y="5071"/>
                    <a:pt x="5004" y="4938"/>
                    <a:pt x="5671" y="4804"/>
                  </a:cubicBezTo>
                  <a:cubicBezTo>
                    <a:pt x="8173" y="4204"/>
                    <a:pt x="10641" y="3403"/>
                    <a:pt x="13010" y="2403"/>
                  </a:cubicBezTo>
                  <a:lnTo>
                    <a:pt x="12476" y="1"/>
                  </a:lnTo>
                  <a:close/>
                </a:path>
              </a:pathLst>
            </a:custGeom>
            <a:solidFill>
              <a:srgbClr val="B6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8"/>
            <p:cNvSpPr/>
            <p:nvPr/>
          </p:nvSpPr>
          <p:spPr>
            <a:xfrm>
              <a:off x="7689148" y="2321330"/>
              <a:ext cx="89948" cy="93036"/>
            </a:xfrm>
            <a:custGeom>
              <a:rect b="b" l="l" r="r" t="t"/>
              <a:pathLst>
                <a:path extrusionOk="0" h="4038" w="3904">
                  <a:moveTo>
                    <a:pt x="3303" y="1"/>
                  </a:moveTo>
                  <a:lnTo>
                    <a:pt x="634" y="568"/>
                  </a:lnTo>
                  <a:lnTo>
                    <a:pt x="1" y="2202"/>
                  </a:lnTo>
                  <a:cubicBezTo>
                    <a:pt x="674" y="3812"/>
                    <a:pt x="2402" y="4038"/>
                    <a:pt x="3317" y="4038"/>
                  </a:cubicBezTo>
                  <a:cubicBezTo>
                    <a:pt x="3671" y="4038"/>
                    <a:pt x="3903" y="4004"/>
                    <a:pt x="3903" y="4004"/>
                  </a:cubicBezTo>
                  <a:lnTo>
                    <a:pt x="3303"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8"/>
            <p:cNvSpPr/>
            <p:nvPr/>
          </p:nvSpPr>
          <p:spPr>
            <a:xfrm>
              <a:off x="7765226" y="2321330"/>
              <a:ext cx="69972" cy="91492"/>
            </a:xfrm>
            <a:custGeom>
              <a:rect b="b" l="l" r="r" t="t"/>
              <a:pathLst>
                <a:path extrusionOk="0" h="3971" w="3037">
                  <a:moveTo>
                    <a:pt x="1" y="1"/>
                  </a:moveTo>
                  <a:lnTo>
                    <a:pt x="601" y="3970"/>
                  </a:lnTo>
                  <a:lnTo>
                    <a:pt x="2536" y="3670"/>
                  </a:lnTo>
                  <a:lnTo>
                    <a:pt x="3036" y="1235"/>
                  </a:lnTo>
                  <a:lnTo>
                    <a:pt x="1"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8"/>
            <p:cNvSpPr/>
            <p:nvPr/>
          </p:nvSpPr>
          <p:spPr>
            <a:xfrm>
              <a:off x="7857455" y="2016442"/>
              <a:ext cx="262103" cy="279567"/>
            </a:xfrm>
            <a:custGeom>
              <a:rect b="b" l="l" r="r" t="t"/>
              <a:pathLst>
                <a:path extrusionOk="0" h="12134" w="11376">
                  <a:moveTo>
                    <a:pt x="6616" y="0"/>
                  </a:moveTo>
                  <a:cubicBezTo>
                    <a:pt x="5270" y="0"/>
                    <a:pt x="3872" y="991"/>
                    <a:pt x="2803" y="3060"/>
                  </a:cubicBezTo>
                  <a:cubicBezTo>
                    <a:pt x="1735" y="5028"/>
                    <a:pt x="801" y="7096"/>
                    <a:pt x="1" y="9198"/>
                  </a:cubicBezTo>
                  <a:lnTo>
                    <a:pt x="7139" y="12133"/>
                  </a:lnTo>
                  <a:cubicBezTo>
                    <a:pt x="7139" y="12133"/>
                    <a:pt x="11376" y="5395"/>
                    <a:pt x="9941" y="2526"/>
                  </a:cubicBezTo>
                  <a:cubicBezTo>
                    <a:pt x="9087" y="866"/>
                    <a:pt x="7875" y="0"/>
                    <a:pt x="6616"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8"/>
            <p:cNvSpPr/>
            <p:nvPr/>
          </p:nvSpPr>
          <p:spPr>
            <a:xfrm>
              <a:off x="7857455" y="2016442"/>
              <a:ext cx="262103" cy="279567"/>
            </a:xfrm>
            <a:custGeom>
              <a:rect b="b" l="l" r="r" t="t"/>
              <a:pathLst>
                <a:path extrusionOk="0" h="12134" w="11376">
                  <a:moveTo>
                    <a:pt x="6616" y="0"/>
                  </a:moveTo>
                  <a:cubicBezTo>
                    <a:pt x="5270" y="0"/>
                    <a:pt x="3872" y="991"/>
                    <a:pt x="2803" y="3060"/>
                  </a:cubicBezTo>
                  <a:cubicBezTo>
                    <a:pt x="1735" y="5028"/>
                    <a:pt x="801" y="7096"/>
                    <a:pt x="1" y="9198"/>
                  </a:cubicBezTo>
                  <a:lnTo>
                    <a:pt x="7139" y="12133"/>
                  </a:lnTo>
                  <a:cubicBezTo>
                    <a:pt x="7139" y="12133"/>
                    <a:pt x="11376" y="5395"/>
                    <a:pt x="9941" y="2526"/>
                  </a:cubicBezTo>
                  <a:cubicBezTo>
                    <a:pt x="9087" y="866"/>
                    <a:pt x="7875" y="0"/>
                    <a:pt x="66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8"/>
            <p:cNvSpPr/>
            <p:nvPr/>
          </p:nvSpPr>
          <p:spPr>
            <a:xfrm>
              <a:off x="7710667" y="1900942"/>
              <a:ext cx="91492" cy="93773"/>
            </a:xfrm>
            <a:custGeom>
              <a:rect b="b" l="l" r="r" t="t"/>
              <a:pathLst>
                <a:path extrusionOk="0" h="4070" w="3971">
                  <a:moveTo>
                    <a:pt x="3970" y="0"/>
                  </a:moveTo>
                  <a:lnTo>
                    <a:pt x="1" y="701"/>
                  </a:lnTo>
                  <a:cubicBezTo>
                    <a:pt x="1" y="701"/>
                    <a:pt x="134" y="3836"/>
                    <a:pt x="1769" y="4070"/>
                  </a:cubicBezTo>
                  <a:lnTo>
                    <a:pt x="3703" y="3403"/>
                  </a:lnTo>
                  <a:lnTo>
                    <a:pt x="3970"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8"/>
            <p:cNvSpPr/>
            <p:nvPr/>
          </p:nvSpPr>
          <p:spPr>
            <a:xfrm>
              <a:off x="7697604" y="1827168"/>
              <a:ext cx="104556" cy="89925"/>
            </a:xfrm>
            <a:custGeom>
              <a:rect b="b" l="l" r="r" t="t"/>
              <a:pathLst>
                <a:path extrusionOk="0" h="3903" w="4538">
                  <a:moveTo>
                    <a:pt x="3370" y="0"/>
                  </a:moveTo>
                  <a:lnTo>
                    <a:pt x="1" y="1234"/>
                  </a:lnTo>
                  <a:lnTo>
                    <a:pt x="568" y="3903"/>
                  </a:lnTo>
                  <a:lnTo>
                    <a:pt x="4537" y="3202"/>
                  </a:lnTo>
                  <a:lnTo>
                    <a:pt x="3370"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0" name="Google Shape;1020;p48"/>
          <p:cNvSpPr txBox="1"/>
          <p:nvPr/>
        </p:nvSpPr>
        <p:spPr>
          <a:xfrm>
            <a:off x="587025" y="895900"/>
            <a:ext cx="4193100" cy="30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Poppins"/>
                <a:ea typeface="Poppins"/>
                <a:cs typeface="Poppins"/>
                <a:sym typeface="Poppins"/>
              </a:rPr>
              <a:t>En conclusion, notre étude met en évidence l'absence de corrélation significative entre l’elapse et les autres variables étudiées, notamment l'âge, le score au NPI et le genre.</a:t>
            </a:r>
            <a:endParaRPr sz="1500">
              <a:latin typeface="Poppins"/>
              <a:ea typeface="Poppins"/>
              <a:cs typeface="Poppins"/>
              <a:sym typeface="Poppins"/>
            </a:endParaRPr>
          </a:p>
          <a:p>
            <a:pPr indent="0" lvl="0" marL="0" rtl="0" algn="l">
              <a:spcBef>
                <a:spcPts val="0"/>
              </a:spcBef>
              <a:spcAft>
                <a:spcPts val="0"/>
              </a:spcAft>
              <a:buNone/>
            </a:pPr>
            <a:r>
              <a:t/>
            </a:r>
            <a:endParaRPr sz="1500">
              <a:latin typeface="Poppins"/>
              <a:ea typeface="Poppins"/>
              <a:cs typeface="Poppins"/>
              <a:sym typeface="Poppins"/>
            </a:endParaRPr>
          </a:p>
          <a:p>
            <a:pPr indent="0" lvl="0" marL="0" rtl="0" algn="l">
              <a:spcBef>
                <a:spcPts val="0"/>
              </a:spcBef>
              <a:spcAft>
                <a:spcPts val="0"/>
              </a:spcAft>
              <a:buNone/>
            </a:pPr>
            <a:r>
              <a:t/>
            </a:r>
            <a:endParaRPr sz="1500">
              <a:latin typeface="Poppins"/>
              <a:ea typeface="Poppins"/>
              <a:cs typeface="Poppins"/>
              <a:sym typeface="Poppins"/>
            </a:endParaRPr>
          </a:p>
          <a:p>
            <a:pPr indent="0" lvl="0" marL="0" rtl="0" algn="l">
              <a:spcBef>
                <a:spcPts val="0"/>
              </a:spcBef>
              <a:spcAft>
                <a:spcPts val="0"/>
              </a:spcAft>
              <a:buNone/>
            </a:pPr>
            <a:r>
              <a:rPr lang="en" sz="1500">
                <a:latin typeface="Poppins"/>
                <a:ea typeface="Poppins"/>
                <a:cs typeface="Poppins"/>
                <a:sym typeface="Poppins"/>
              </a:rPr>
              <a:t>Ces résultats soulignent la complexité des dynamiques du narcissisme et appellent à une exploration plus approfondie des facteurs qui influent sur les réponses au Narcissistic Personality Inventory.</a:t>
            </a:r>
            <a:endParaRPr sz="1500">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458573" y="732225"/>
            <a:ext cx="31818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grpSp>
        <p:nvGrpSpPr>
          <p:cNvPr id="221" name="Google Shape;221;p31"/>
          <p:cNvGrpSpPr/>
          <p:nvPr/>
        </p:nvGrpSpPr>
        <p:grpSpPr>
          <a:xfrm>
            <a:off x="4744908" y="859049"/>
            <a:ext cx="3834286" cy="3425407"/>
            <a:chOff x="1774775" y="1082875"/>
            <a:chExt cx="4042900" cy="3611775"/>
          </a:xfrm>
        </p:grpSpPr>
        <p:sp>
          <p:nvSpPr>
            <p:cNvPr id="222" name="Google Shape;222;p31"/>
            <p:cNvSpPr/>
            <p:nvPr/>
          </p:nvSpPr>
          <p:spPr>
            <a:xfrm>
              <a:off x="1774775" y="4458625"/>
              <a:ext cx="4042900" cy="23602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1"/>
            <p:cNvSpPr/>
            <p:nvPr/>
          </p:nvSpPr>
          <p:spPr>
            <a:xfrm>
              <a:off x="3300850" y="2667250"/>
              <a:ext cx="216025" cy="292000"/>
            </a:xfrm>
            <a:custGeom>
              <a:rect b="b" l="l" r="r" t="t"/>
              <a:pathLst>
                <a:path extrusionOk="0" h="11680" w="8641">
                  <a:moveTo>
                    <a:pt x="4395" y="1"/>
                  </a:moveTo>
                  <a:cubicBezTo>
                    <a:pt x="4321" y="1"/>
                    <a:pt x="4246" y="2"/>
                    <a:pt x="4171" y="5"/>
                  </a:cubicBezTo>
                  <a:cubicBezTo>
                    <a:pt x="1269" y="105"/>
                    <a:pt x="1" y="2039"/>
                    <a:pt x="68" y="4374"/>
                  </a:cubicBezTo>
                  <a:cubicBezTo>
                    <a:pt x="168" y="6743"/>
                    <a:pt x="4571" y="11680"/>
                    <a:pt x="4571" y="11680"/>
                  </a:cubicBezTo>
                  <a:cubicBezTo>
                    <a:pt x="4571" y="11680"/>
                    <a:pt x="8640" y="6443"/>
                    <a:pt x="8574" y="4074"/>
                  </a:cubicBezTo>
                  <a:cubicBezTo>
                    <a:pt x="8476" y="1800"/>
                    <a:pt x="7145" y="1"/>
                    <a:pt x="4395"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1"/>
            <p:cNvSpPr/>
            <p:nvPr/>
          </p:nvSpPr>
          <p:spPr>
            <a:xfrm>
              <a:off x="3412600" y="2773250"/>
              <a:ext cx="6700" cy="1554475"/>
            </a:xfrm>
            <a:custGeom>
              <a:rect b="b" l="l" r="r" t="t"/>
              <a:pathLst>
                <a:path extrusionOk="0" h="62179" w="268">
                  <a:moveTo>
                    <a:pt x="1" y="1"/>
                  </a:moveTo>
                  <a:lnTo>
                    <a:pt x="1" y="62179"/>
                  </a:lnTo>
                  <a:lnTo>
                    <a:pt x="268" y="62179"/>
                  </a:lnTo>
                  <a:lnTo>
                    <a:pt x="2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1"/>
            <p:cNvSpPr/>
            <p:nvPr/>
          </p:nvSpPr>
          <p:spPr>
            <a:xfrm>
              <a:off x="3211625" y="4281000"/>
              <a:ext cx="407825" cy="170975"/>
            </a:xfrm>
            <a:custGeom>
              <a:rect b="b" l="l" r="r" t="t"/>
              <a:pathLst>
                <a:path extrusionOk="0" h="6839" w="16313">
                  <a:moveTo>
                    <a:pt x="1001" y="1"/>
                  </a:moveTo>
                  <a:cubicBezTo>
                    <a:pt x="434" y="1"/>
                    <a:pt x="1" y="501"/>
                    <a:pt x="101" y="1035"/>
                  </a:cubicBezTo>
                  <a:cubicBezTo>
                    <a:pt x="701" y="4337"/>
                    <a:pt x="4070" y="6839"/>
                    <a:pt x="8173" y="6839"/>
                  </a:cubicBezTo>
                  <a:cubicBezTo>
                    <a:pt x="12243" y="6839"/>
                    <a:pt x="15612" y="4337"/>
                    <a:pt x="16246" y="1035"/>
                  </a:cubicBezTo>
                  <a:cubicBezTo>
                    <a:pt x="16312" y="501"/>
                    <a:pt x="15912" y="1"/>
                    <a:pt x="15345"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1"/>
            <p:cNvSpPr/>
            <p:nvPr/>
          </p:nvSpPr>
          <p:spPr>
            <a:xfrm>
              <a:off x="3188225" y="3003425"/>
              <a:ext cx="171025" cy="87375"/>
            </a:xfrm>
            <a:custGeom>
              <a:rect b="b" l="l" r="r" t="t"/>
              <a:pathLst>
                <a:path extrusionOk="0" h="3495" w="6841">
                  <a:moveTo>
                    <a:pt x="1470" y="1"/>
                  </a:moveTo>
                  <a:cubicBezTo>
                    <a:pt x="1" y="1499"/>
                    <a:pt x="1020" y="3495"/>
                    <a:pt x="4830" y="3495"/>
                  </a:cubicBezTo>
                  <a:cubicBezTo>
                    <a:pt x="5430" y="3495"/>
                    <a:pt x="6100" y="3445"/>
                    <a:pt x="6841" y="3336"/>
                  </a:cubicBezTo>
                  <a:cubicBezTo>
                    <a:pt x="5340" y="1802"/>
                    <a:pt x="3505" y="668"/>
                    <a:pt x="1470"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1"/>
            <p:cNvSpPr/>
            <p:nvPr/>
          </p:nvSpPr>
          <p:spPr>
            <a:xfrm>
              <a:off x="3224150" y="3000925"/>
              <a:ext cx="193475" cy="160150"/>
            </a:xfrm>
            <a:custGeom>
              <a:rect b="b" l="l" r="r" t="t"/>
              <a:pathLst>
                <a:path extrusionOk="0" h="6406" w="7739">
                  <a:moveTo>
                    <a:pt x="67" y="0"/>
                  </a:moveTo>
                  <a:lnTo>
                    <a:pt x="0" y="201"/>
                  </a:lnTo>
                  <a:cubicBezTo>
                    <a:pt x="3403" y="1201"/>
                    <a:pt x="6271" y="4070"/>
                    <a:pt x="7572" y="6405"/>
                  </a:cubicBezTo>
                  <a:lnTo>
                    <a:pt x="7739" y="6338"/>
                  </a:lnTo>
                  <a:cubicBezTo>
                    <a:pt x="6438" y="3937"/>
                    <a:pt x="3536" y="1035"/>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1"/>
            <p:cNvSpPr/>
            <p:nvPr/>
          </p:nvSpPr>
          <p:spPr>
            <a:xfrm>
              <a:off x="3105275" y="3346775"/>
              <a:ext cx="233975" cy="150850"/>
            </a:xfrm>
            <a:custGeom>
              <a:rect b="b" l="l" r="r" t="t"/>
              <a:pathLst>
                <a:path extrusionOk="0" h="6034" w="9359">
                  <a:moveTo>
                    <a:pt x="5170" y="1"/>
                  </a:moveTo>
                  <a:cubicBezTo>
                    <a:pt x="4129" y="1"/>
                    <a:pt x="3016" y="414"/>
                    <a:pt x="1986" y="1244"/>
                  </a:cubicBezTo>
                  <a:cubicBezTo>
                    <a:pt x="1" y="3316"/>
                    <a:pt x="1342" y="6034"/>
                    <a:pt x="6568" y="6034"/>
                  </a:cubicBezTo>
                  <a:cubicBezTo>
                    <a:pt x="7399" y="6034"/>
                    <a:pt x="8328" y="5965"/>
                    <a:pt x="9358" y="5814"/>
                  </a:cubicBezTo>
                  <a:cubicBezTo>
                    <a:pt x="9358" y="1953"/>
                    <a:pt x="7434" y="1"/>
                    <a:pt x="5170"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1"/>
            <p:cNvSpPr/>
            <p:nvPr/>
          </p:nvSpPr>
          <p:spPr>
            <a:xfrm>
              <a:off x="3154100" y="3375350"/>
              <a:ext cx="263525" cy="217700"/>
            </a:xfrm>
            <a:custGeom>
              <a:rect b="b" l="l" r="r" t="t"/>
              <a:pathLst>
                <a:path extrusionOk="0" h="8708" w="10541">
                  <a:moveTo>
                    <a:pt x="67" y="1"/>
                  </a:moveTo>
                  <a:lnTo>
                    <a:pt x="0" y="168"/>
                  </a:lnTo>
                  <a:cubicBezTo>
                    <a:pt x="4703" y="1602"/>
                    <a:pt x="8606" y="5471"/>
                    <a:pt x="10374" y="8707"/>
                  </a:cubicBezTo>
                  <a:lnTo>
                    <a:pt x="10541" y="8607"/>
                  </a:lnTo>
                  <a:cubicBezTo>
                    <a:pt x="8740" y="5338"/>
                    <a:pt x="4804" y="1435"/>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p:nvPr/>
          </p:nvSpPr>
          <p:spPr>
            <a:xfrm>
              <a:off x="3487650" y="3156025"/>
              <a:ext cx="219550" cy="112775"/>
            </a:xfrm>
            <a:custGeom>
              <a:rect b="b" l="l" r="r" t="t"/>
              <a:pathLst>
                <a:path extrusionOk="0" h="4511" w="8782">
                  <a:moveTo>
                    <a:pt x="6939" y="1"/>
                  </a:moveTo>
                  <a:lnTo>
                    <a:pt x="6939" y="1"/>
                  </a:lnTo>
                  <a:cubicBezTo>
                    <a:pt x="4304" y="835"/>
                    <a:pt x="1936" y="2303"/>
                    <a:pt x="1" y="4304"/>
                  </a:cubicBezTo>
                  <a:cubicBezTo>
                    <a:pt x="967" y="4446"/>
                    <a:pt x="1839" y="4511"/>
                    <a:pt x="2619" y="4511"/>
                  </a:cubicBezTo>
                  <a:cubicBezTo>
                    <a:pt x="7519" y="4511"/>
                    <a:pt x="8781" y="1958"/>
                    <a:pt x="6939"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p:nvPr/>
          </p:nvSpPr>
          <p:spPr>
            <a:xfrm>
              <a:off x="3413450" y="3153525"/>
              <a:ext cx="247700" cy="204350"/>
            </a:xfrm>
            <a:custGeom>
              <a:rect b="b" l="l" r="r" t="t"/>
              <a:pathLst>
                <a:path extrusionOk="0" h="8174" w="9908">
                  <a:moveTo>
                    <a:pt x="9841" y="1"/>
                  </a:moveTo>
                  <a:cubicBezTo>
                    <a:pt x="5404" y="1335"/>
                    <a:pt x="1701" y="5038"/>
                    <a:pt x="0" y="8107"/>
                  </a:cubicBezTo>
                  <a:lnTo>
                    <a:pt x="167" y="8173"/>
                  </a:lnTo>
                  <a:cubicBezTo>
                    <a:pt x="1868" y="5171"/>
                    <a:pt x="5504" y="1502"/>
                    <a:pt x="9907" y="201"/>
                  </a:cubicBezTo>
                  <a:lnTo>
                    <a:pt x="984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p:nvPr/>
          </p:nvSpPr>
          <p:spPr>
            <a:xfrm>
              <a:off x="3491825" y="3505450"/>
              <a:ext cx="279325" cy="166850"/>
            </a:xfrm>
            <a:custGeom>
              <a:rect b="b" l="l" r="r" t="t"/>
              <a:pathLst>
                <a:path extrusionOk="0" h="6674" w="11173">
                  <a:moveTo>
                    <a:pt x="8073" y="1"/>
                  </a:moveTo>
                  <a:lnTo>
                    <a:pt x="8073" y="1"/>
                  </a:lnTo>
                  <a:cubicBezTo>
                    <a:pt x="4871" y="1535"/>
                    <a:pt x="2102" y="3803"/>
                    <a:pt x="1" y="6672"/>
                  </a:cubicBezTo>
                  <a:cubicBezTo>
                    <a:pt x="106" y="6673"/>
                    <a:pt x="211" y="6674"/>
                    <a:pt x="314" y="6674"/>
                  </a:cubicBezTo>
                  <a:cubicBezTo>
                    <a:pt x="9188" y="6674"/>
                    <a:pt x="11173" y="2473"/>
                    <a:pt x="8073"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p:nvPr/>
          </p:nvSpPr>
          <p:spPr>
            <a:xfrm>
              <a:off x="3413450" y="3503775"/>
              <a:ext cx="281050" cy="301075"/>
            </a:xfrm>
            <a:custGeom>
              <a:rect b="b" l="l" r="r" t="t"/>
              <a:pathLst>
                <a:path extrusionOk="0" h="12043" w="11242">
                  <a:moveTo>
                    <a:pt x="11141" y="1"/>
                  </a:moveTo>
                  <a:cubicBezTo>
                    <a:pt x="5738" y="2469"/>
                    <a:pt x="1635" y="7773"/>
                    <a:pt x="0" y="11976"/>
                  </a:cubicBezTo>
                  <a:lnTo>
                    <a:pt x="167" y="12043"/>
                  </a:lnTo>
                  <a:cubicBezTo>
                    <a:pt x="1801" y="7907"/>
                    <a:pt x="5838" y="2603"/>
                    <a:pt x="11242" y="168"/>
                  </a:cubicBezTo>
                  <a:lnTo>
                    <a:pt x="1114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p:nvPr/>
          </p:nvSpPr>
          <p:spPr>
            <a:xfrm>
              <a:off x="2143375" y="3973275"/>
              <a:ext cx="790575" cy="83425"/>
            </a:xfrm>
            <a:custGeom>
              <a:rect b="b" l="l" r="r" t="t"/>
              <a:pathLst>
                <a:path extrusionOk="0" h="3337" w="31623">
                  <a:moveTo>
                    <a:pt x="1668" y="1"/>
                  </a:moveTo>
                  <a:cubicBezTo>
                    <a:pt x="767" y="1"/>
                    <a:pt x="0" y="735"/>
                    <a:pt x="0" y="1669"/>
                  </a:cubicBezTo>
                  <a:cubicBezTo>
                    <a:pt x="0" y="2569"/>
                    <a:pt x="767" y="3337"/>
                    <a:pt x="1668" y="3337"/>
                  </a:cubicBezTo>
                  <a:lnTo>
                    <a:pt x="29955" y="3337"/>
                  </a:lnTo>
                  <a:cubicBezTo>
                    <a:pt x="30889" y="3337"/>
                    <a:pt x="31623" y="2569"/>
                    <a:pt x="31623" y="1669"/>
                  </a:cubicBezTo>
                  <a:cubicBezTo>
                    <a:pt x="31623" y="735"/>
                    <a:pt x="30889" y="1"/>
                    <a:pt x="29955"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p:nvPr/>
          </p:nvSpPr>
          <p:spPr>
            <a:xfrm>
              <a:off x="1964075" y="3387025"/>
              <a:ext cx="113450" cy="585450"/>
            </a:xfrm>
            <a:custGeom>
              <a:rect b="b" l="l" r="r" t="t"/>
              <a:pathLst>
                <a:path extrusionOk="0" h="23418" w="4538">
                  <a:moveTo>
                    <a:pt x="0" y="1"/>
                  </a:moveTo>
                  <a:lnTo>
                    <a:pt x="3603" y="23418"/>
                  </a:lnTo>
                  <a:lnTo>
                    <a:pt x="4537" y="23418"/>
                  </a:lnTo>
                  <a:lnTo>
                    <a:pt x="9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p:nvPr/>
          </p:nvSpPr>
          <p:spPr>
            <a:xfrm>
              <a:off x="2323500" y="3387025"/>
              <a:ext cx="113425" cy="585450"/>
            </a:xfrm>
            <a:custGeom>
              <a:rect b="b" l="l" r="r" t="t"/>
              <a:pathLst>
                <a:path extrusionOk="0" h="23418" w="4537">
                  <a:moveTo>
                    <a:pt x="0" y="1"/>
                  </a:moveTo>
                  <a:lnTo>
                    <a:pt x="3603" y="23418"/>
                  </a:lnTo>
                  <a:lnTo>
                    <a:pt x="4537" y="23418"/>
                  </a:lnTo>
                  <a:lnTo>
                    <a:pt x="9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1"/>
            <p:cNvSpPr/>
            <p:nvPr/>
          </p:nvSpPr>
          <p:spPr>
            <a:xfrm>
              <a:off x="1837325" y="3254450"/>
              <a:ext cx="653825" cy="601275"/>
            </a:xfrm>
            <a:custGeom>
              <a:rect b="b" l="l" r="r" t="t"/>
              <a:pathLst>
                <a:path extrusionOk="0" h="24051" w="26153">
                  <a:moveTo>
                    <a:pt x="2102" y="0"/>
                  </a:moveTo>
                  <a:cubicBezTo>
                    <a:pt x="901" y="0"/>
                    <a:pt x="0" y="1067"/>
                    <a:pt x="200" y="2235"/>
                  </a:cubicBezTo>
                  <a:lnTo>
                    <a:pt x="3036" y="21816"/>
                  </a:lnTo>
                  <a:cubicBezTo>
                    <a:pt x="3236" y="23050"/>
                    <a:pt x="4303" y="23984"/>
                    <a:pt x="5571" y="24051"/>
                  </a:cubicBezTo>
                  <a:lnTo>
                    <a:pt x="24017" y="24051"/>
                  </a:lnTo>
                  <a:cubicBezTo>
                    <a:pt x="25218" y="24051"/>
                    <a:pt x="26152" y="22983"/>
                    <a:pt x="25919" y="21816"/>
                  </a:cubicBezTo>
                  <a:lnTo>
                    <a:pt x="23117" y="2235"/>
                  </a:lnTo>
                  <a:cubicBezTo>
                    <a:pt x="22883" y="1001"/>
                    <a:pt x="21816" y="67"/>
                    <a:pt x="20548"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p:nvPr/>
          </p:nvSpPr>
          <p:spPr>
            <a:xfrm>
              <a:off x="1840650" y="3268175"/>
              <a:ext cx="132250" cy="572975"/>
            </a:xfrm>
            <a:custGeom>
              <a:rect b="b" l="l" r="r" t="t"/>
              <a:pathLst>
                <a:path extrusionOk="0" h="22919" w="5290">
                  <a:moveTo>
                    <a:pt x="1025" y="1"/>
                  </a:moveTo>
                  <a:cubicBezTo>
                    <a:pt x="732" y="1"/>
                    <a:pt x="458" y="129"/>
                    <a:pt x="301" y="418"/>
                  </a:cubicBezTo>
                  <a:cubicBezTo>
                    <a:pt x="67" y="785"/>
                    <a:pt x="1" y="1252"/>
                    <a:pt x="67" y="1686"/>
                  </a:cubicBezTo>
                  <a:lnTo>
                    <a:pt x="2903" y="21233"/>
                  </a:lnTo>
                  <a:cubicBezTo>
                    <a:pt x="2969" y="21700"/>
                    <a:pt x="3170" y="22167"/>
                    <a:pt x="3470" y="22501"/>
                  </a:cubicBezTo>
                  <a:cubicBezTo>
                    <a:pt x="3723" y="22790"/>
                    <a:pt x="4037" y="22918"/>
                    <a:pt x="4329" y="22918"/>
                  </a:cubicBezTo>
                  <a:cubicBezTo>
                    <a:pt x="4844" y="22918"/>
                    <a:pt x="5290" y="22518"/>
                    <a:pt x="5204" y="21900"/>
                  </a:cubicBezTo>
                  <a:lnTo>
                    <a:pt x="2202" y="1019"/>
                  </a:lnTo>
                  <a:cubicBezTo>
                    <a:pt x="2117" y="401"/>
                    <a:pt x="1542" y="1"/>
                    <a:pt x="1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
            <p:cNvSpPr/>
            <p:nvPr/>
          </p:nvSpPr>
          <p:spPr>
            <a:xfrm>
              <a:off x="2004925" y="3973275"/>
              <a:ext cx="406150" cy="83425"/>
            </a:xfrm>
            <a:custGeom>
              <a:rect b="b" l="l" r="r" t="t"/>
              <a:pathLst>
                <a:path extrusionOk="0" h="3337" w="16246">
                  <a:moveTo>
                    <a:pt x="1669" y="1"/>
                  </a:moveTo>
                  <a:cubicBezTo>
                    <a:pt x="735" y="1"/>
                    <a:pt x="1" y="735"/>
                    <a:pt x="1" y="1669"/>
                  </a:cubicBezTo>
                  <a:cubicBezTo>
                    <a:pt x="1" y="2569"/>
                    <a:pt x="735" y="3337"/>
                    <a:pt x="1669" y="3337"/>
                  </a:cubicBezTo>
                  <a:lnTo>
                    <a:pt x="14578" y="3337"/>
                  </a:lnTo>
                  <a:cubicBezTo>
                    <a:pt x="15512" y="3337"/>
                    <a:pt x="16246" y="2569"/>
                    <a:pt x="16246" y="1669"/>
                  </a:cubicBezTo>
                  <a:cubicBezTo>
                    <a:pt x="16246" y="735"/>
                    <a:pt x="15512" y="1"/>
                    <a:pt x="14578"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p:nvPr/>
          </p:nvSpPr>
          <p:spPr>
            <a:xfrm>
              <a:off x="2004925" y="3973275"/>
              <a:ext cx="406150" cy="83425"/>
            </a:xfrm>
            <a:custGeom>
              <a:rect b="b" l="l" r="r" t="t"/>
              <a:pathLst>
                <a:path extrusionOk="0" h="3337" w="16246">
                  <a:moveTo>
                    <a:pt x="1669" y="1"/>
                  </a:moveTo>
                  <a:cubicBezTo>
                    <a:pt x="735" y="1"/>
                    <a:pt x="1" y="735"/>
                    <a:pt x="1" y="1669"/>
                  </a:cubicBezTo>
                  <a:cubicBezTo>
                    <a:pt x="1" y="2569"/>
                    <a:pt x="735" y="3337"/>
                    <a:pt x="1669" y="3337"/>
                  </a:cubicBezTo>
                  <a:lnTo>
                    <a:pt x="14578" y="3337"/>
                  </a:lnTo>
                  <a:cubicBezTo>
                    <a:pt x="15512" y="3337"/>
                    <a:pt x="16246" y="2569"/>
                    <a:pt x="16246" y="1669"/>
                  </a:cubicBezTo>
                  <a:cubicBezTo>
                    <a:pt x="16246" y="735"/>
                    <a:pt x="15512" y="1"/>
                    <a:pt x="145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a:off x="2432750" y="4056675"/>
              <a:ext cx="112600" cy="503725"/>
            </a:xfrm>
            <a:custGeom>
              <a:rect b="b" l="l" r="r" t="t"/>
              <a:pathLst>
                <a:path extrusionOk="0" h="20149" w="4504">
                  <a:moveTo>
                    <a:pt x="0" y="1"/>
                  </a:moveTo>
                  <a:lnTo>
                    <a:pt x="3569" y="20148"/>
                  </a:lnTo>
                  <a:lnTo>
                    <a:pt x="4503" y="20148"/>
                  </a:lnTo>
                  <a:lnTo>
                    <a:pt x="9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p:nvPr/>
          </p:nvSpPr>
          <p:spPr>
            <a:xfrm>
              <a:off x="2840525" y="4056675"/>
              <a:ext cx="113450" cy="503725"/>
            </a:xfrm>
            <a:custGeom>
              <a:rect b="b" l="l" r="r" t="t"/>
              <a:pathLst>
                <a:path extrusionOk="0" h="20149" w="4538">
                  <a:moveTo>
                    <a:pt x="1" y="1"/>
                  </a:moveTo>
                  <a:lnTo>
                    <a:pt x="3570" y="20148"/>
                  </a:lnTo>
                  <a:lnTo>
                    <a:pt x="4537" y="20148"/>
                  </a:lnTo>
                  <a:lnTo>
                    <a:pt x="93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1"/>
            <p:cNvSpPr/>
            <p:nvPr/>
          </p:nvSpPr>
          <p:spPr>
            <a:xfrm>
              <a:off x="2387700" y="4056675"/>
              <a:ext cx="113450" cy="503725"/>
            </a:xfrm>
            <a:custGeom>
              <a:rect b="b" l="l" r="r" t="t"/>
              <a:pathLst>
                <a:path extrusionOk="0" h="20149" w="4538">
                  <a:moveTo>
                    <a:pt x="3603" y="1"/>
                  </a:moveTo>
                  <a:lnTo>
                    <a:pt x="1" y="20148"/>
                  </a:lnTo>
                  <a:lnTo>
                    <a:pt x="935" y="20148"/>
                  </a:lnTo>
                  <a:lnTo>
                    <a:pt x="453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p:nvPr/>
          </p:nvSpPr>
          <p:spPr>
            <a:xfrm>
              <a:off x="1979925" y="4056675"/>
              <a:ext cx="113425" cy="503725"/>
            </a:xfrm>
            <a:custGeom>
              <a:rect b="b" l="l" r="r" t="t"/>
              <a:pathLst>
                <a:path extrusionOk="0" h="20149" w="4537">
                  <a:moveTo>
                    <a:pt x="3603" y="1"/>
                  </a:moveTo>
                  <a:lnTo>
                    <a:pt x="0" y="20148"/>
                  </a:lnTo>
                  <a:lnTo>
                    <a:pt x="934" y="20148"/>
                  </a:lnTo>
                  <a:lnTo>
                    <a:pt x="453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p:nvPr/>
          </p:nvSpPr>
          <p:spPr>
            <a:xfrm>
              <a:off x="3073200" y="4075850"/>
              <a:ext cx="163475" cy="128450"/>
            </a:xfrm>
            <a:custGeom>
              <a:rect b="b" l="l" r="r" t="t"/>
              <a:pathLst>
                <a:path extrusionOk="0" h="5138" w="6539">
                  <a:moveTo>
                    <a:pt x="4637" y="1"/>
                  </a:moveTo>
                  <a:lnTo>
                    <a:pt x="0" y="2036"/>
                  </a:lnTo>
                  <a:lnTo>
                    <a:pt x="2669" y="5138"/>
                  </a:lnTo>
                  <a:lnTo>
                    <a:pt x="6538" y="3470"/>
                  </a:lnTo>
                  <a:lnTo>
                    <a:pt x="4637" y="1"/>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p:nvPr/>
          </p:nvSpPr>
          <p:spPr>
            <a:xfrm>
              <a:off x="3073200" y="4076700"/>
              <a:ext cx="142625" cy="93425"/>
            </a:xfrm>
            <a:custGeom>
              <a:rect b="b" l="l" r="r" t="t"/>
              <a:pathLst>
                <a:path extrusionOk="0" h="3737" w="5705">
                  <a:moveTo>
                    <a:pt x="4637" y="0"/>
                  </a:moveTo>
                  <a:lnTo>
                    <a:pt x="0" y="2002"/>
                  </a:lnTo>
                  <a:lnTo>
                    <a:pt x="1502" y="3736"/>
                  </a:lnTo>
                  <a:lnTo>
                    <a:pt x="5705" y="1902"/>
                  </a:lnTo>
                  <a:lnTo>
                    <a:pt x="46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1"/>
            <p:cNvSpPr/>
            <p:nvPr/>
          </p:nvSpPr>
          <p:spPr>
            <a:xfrm>
              <a:off x="3114125" y="4152025"/>
              <a:ext cx="240125" cy="89800"/>
            </a:xfrm>
            <a:custGeom>
              <a:rect b="b" l="l" r="r" t="t"/>
              <a:pathLst>
                <a:path extrusionOk="0" h="3592" w="9605">
                  <a:moveTo>
                    <a:pt x="4823" y="1"/>
                  </a:moveTo>
                  <a:cubicBezTo>
                    <a:pt x="4784" y="1"/>
                    <a:pt x="4743" y="9"/>
                    <a:pt x="4701" y="23"/>
                  </a:cubicBezTo>
                  <a:cubicBezTo>
                    <a:pt x="4188" y="234"/>
                    <a:pt x="2230" y="1018"/>
                    <a:pt x="799" y="1018"/>
                  </a:cubicBezTo>
                  <a:cubicBezTo>
                    <a:pt x="647" y="1018"/>
                    <a:pt x="502" y="1009"/>
                    <a:pt x="365" y="990"/>
                  </a:cubicBezTo>
                  <a:cubicBezTo>
                    <a:pt x="350" y="988"/>
                    <a:pt x="335" y="986"/>
                    <a:pt x="321" y="986"/>
                  </a:cubicBezTo>
                  <a:cubicBezTo>
                    <a:pt x="141" y="986"/>
                    <a:pt x="0" y="1169"/>
                    <a:pt x="31" y="1324"/>
                  </a:cubicBezTo>
                  <a:cubicBezTo>
                    <a:pt x="131" y="2091"/>
                    <a:pt x="198" y="2825"/>
                    <a:pt x="198" y="3592"/>
                  </a:cubicBezTo>
                  <a:lnTo>
                    <a:pt x="732" y="3492"/>
                  </a:lnTo>
                  <a:cubicBezTo>
                    <a:pt x="1032" y="3425"/>
                    <a:pt x="1299" y="3225"/>
                    <a:pt x="1432" y="2925"/>
                  </a:cubicBezTo>
                  <a:lnTo>
                    <a:pt x="1766" y="3092"/>
                  </a:lnTo>
                  <a:cubicBezTo>
                    <a:pt x="1916" y="3167"/>
                    <a:pt x="2066" y="3204"/>
                    <a:pt x="2230" y="3204"/>
                  </a:cubicBezTo>
                  <a:cubicBezTo>
                    <a:pt x="2285" y="3204"/>
                    <a:pt x="2341" y="3200"/>
                    <a:pt x="2400" y="3192"/>
                  </a:cubicBezTo>
                  <a:lnTo>
                    <a:pt x="9605" y="1791"/>
                  </a:lnTo>
                  <a:cubicBezTo>
                    <a:pt x="9571" y="1290"/>
                    <a:pt x="9371" y="790"/>
                    <a:pt x="9071" y="390"/>
                  </a:cubicBezTo>
                  <a:cubicBezTo>
                    <a:pt x="9071" y="390"/>
                    <a:pt x="8143" y="525"/>
                    <a:pt x="7145" y="525"/>
                  </a:cubicBezTo>
                  <a:cubicBezTo>
                    <a:pt x="6290" y="525"/>
                    <a:pt x="5384" y="426"/>
                    <a:pt x="4968" y="56"/>
                  </a:cubicBezTo>
                  <a:cubicBezTo>
                    <a:pt x="4929" y="17"/>
                    <a:pt x="4879" y="1"/>
                    <a:pt x="4823"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p:nvPr/>
          </p:nvSpPr>
          <p:spPr>
            <a:xfrm>
              <a:off x="3232475" y="4118725"/>
              <a:ext cx="23375" cy="39725"/>
            </a:xfrm>
            <a:custGeom>
              <a:rect b="b" l="l" r="r" t="t"/>
              <a:pathLst>
                <a:path extrusionOk="0" h="1589" w="935">
                  <a:moveTo>
                    <a:pt x="634" y="154"/>
                  </a:moveTo>
                  <a:cubicBezTo>
                    <a:pt x="668" y="154"/>
                    <a:pt x="701" y="154"/>
                    <a:pt x="735" y="187"/>
                  </a:cubicBezTo>
                  <a:cubicBezTo>
                    <a:pt x="768" y="221"/>
                    <a:pt x="768" y="254"/>
                    <a:pt x="768" y="321"/>
                  </a:cubicBezTo>
                  <a:cubicBezTo>
                    <a:pt x="801" y="588"/>
                    <a:pt x="434" y="1021"/>
                    <a:pt x="167" y="1288"/>
                  </a:cubicBezTo>
                  <a:cubicBezTo>
                    <a:pt x="201" y="854"/>
                    <a:pt x="401" y="254"/>
                    <a:pt x="601" y="154"/>
                  </a:cubicBezTo>
                  <a:close/>
                  <a:moveTo>
                    <a:pt x="644" y="1"/>
                  </a:moveTo>
                  <a:cubicBezTo>
                    <a:pt x="608" y="1"/>
                    <a:pt x="571" y="8"/>
                    <a:pt x="534" y="20"/>
                  </a:cubicBezTo>
                  <a:cubicBezTo>
                    <a:pt x="201" y="187"/>
                    <a:pt x="1" y="1055"/>
                    <a:pt x="1" y="1522"/>
                  </a:cubicBezTo>
                  <a:cubicBezTo>
                    <a:pt x="34" y="1555"/>
                    <a:pt x="34" y="1555"/>
                    <a:pt x="67" y="1588"/>
                  </a:cubicBezTo>
                  <a:lnTo>
                    <a:pt x="101" y="1588"/>
                  </a:lnTo>
                  <a:cubicBezTo>
                    <a:pt x="101" y="1588"/>
                    <a:pt x="134" y="1588"/>
                    <a:pt x="134" y="1555"/>
                  </a:cubicBezTo>
                  <a:cubicBezTo>
                    <a:pt x="167" y="1522"/>
                    <a:pt x="935" y="754"/>
                    <a:pt x="935" y="321"/>
                  </a:cubicBezTo>
                  <a:cubicBezTo>
                    <a:pt x="935" y="221"/>
                    <a:pt x="901" y="154"/>
                    <a:pt x="835" y="87"/>
                  </a:cubicBezTo>
                  <a:cubicBezTo>
                    <a:pt x="771" y="24"/>
                    <a:pt x="708" y="1"/>
                    <a:pt x="644"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1"/>
            <p:cNvSpPr/>
            <p:nvPr/>
          </p:nvSpPr>
          <p:spPr>
            <a:xfrm>
              <a:off x="3232475" y="4142300"/>
              <a:ext cx="42550" cy="17200"/>
            </a:xfrm>
            <a:custGeom>
              <a:rect b="b" l="l" r="r" t="t"/>
              <a:pathLst>
                <a:path extrusionOk="0" h="688" w="1702">
                  <a:moveTo>
                    <a:pt x="1336" y="152"/>
                  </a:moveTo>
                  <a:cubicBezTo>
                    <a:pt x="1393" y="152"/>
                    <a:pt x="1438" y="160"/>
                    <a:pt x="1468" y="178"/>
                  </a:cubicBezTo>
                  <a:cubicBezTo>
                    <a:pt x="1535" y="178"/>
                    <a:pt x="1535" y="212"/>
                    <a:pt x="1535" y="278"/>
                  </a:cubicBezTo>
                  <a:cubicBezTo>
                    <a:pt x="1502" y="345"/>
                    <a:pt x="1502" y="378"/>
                    <a:pt x="1468" y="412"/>
                  </a:cubicBezTo>
                  <a:cubicBezTo>
                    <a:pt x="1202" y="501"/>
                    <a:pt x="935" y="545"/>
                    <a:pt x="678" y="545"/>
                  </a:cubicBezTo>
                  <a:cubicBezTo>
                    <a:pt x="549" y="545"/>
                    <a:pt x="423" y="534"/>
                    <a:pt x="301" y="512"/>
                  </a:cubicBezTo>
                  <a:cubicBezTo>
                    <a:pt x="601" y="321"/>
                    <a:pt x="1081" y="152"/>
                    <a:pt x="1336" y="152"/>
                  </a:cubicBezTo>
                  <a:close/>
                  <a:moveTo>
                    <a:pt x="1320" y="0"/>
                  </a:moveTo>
                  <a:cubicBezTo>
                    <a:pt x="942" y="0"/>
                    <a:pt x="333" y="267"/>
                    <a:pt x="34" y="512"/>
                  </a:cubicBezTo>
                  <a:cubicBezTo>
                    <a:pt x="34" y="512"/>
                    <a:pt x="1" y="545"/>
                    <a:pt x="1" y="579"/>
                  </a:cubicBezTo>
                  <a:cubicBezTo>
                    <a:pt x="34" y="612"/>
                    <a:pt x="34" y="612"/>
                    <a:pt x="67" y="645"/>
                  </a:cubicBezTo>
                  <a:cubicBezTo>
                    <a:pt x="301" y="679"/>
                    <a:pt x="534" y="679"/>
                    <a:pt x="768" y="679"/>
                  </a:cubicBezTo>
                  <a:cubicBezTo>
                    <a:pt x="814" y="684"/>
                    <a:pt x="859" y="687"/>
                    <a:pt x="905" y="687"/>
                  </a:cubicBezTo>
                  <a:cubicBezTo>
                    <a:pt x="1125" y="687"/>
                    <a:pt x="1342" y="622"/>
                    <a:pt x="1535" y="512"/>
                  </a:cubicBezTo>
                  <a:cubicBezTo>
                    <a:pt x="1602" y="478"/>
                    <a:pt x="1669" y="412"/>
                    <a:pt x="1669" y="312"/>
                  </a:cubicBezTo>
                  <a:cubicBezTo>
                    <a:pt x="1702" y="212"/>
                    <a:pt x="1635" y="78"/>
                    <a:pt x="1535" y="45"/>
                  </a:cubicBezTo>
                  <a:cubicBezTo>
                    <a:pt x="1480" y="14"/>
                    <a:pt x="1406" y="0"/>
                    <a:pt x="1320"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a:off x="2144200" y="3540250"/>
              <a:ext cx="1075800" cy="638200"/>
            </a:xfrm>
            <a:custGeom>
              <a:rect b="b" l="l" r="r" t="t"/>
              <a:pathLst>
                <a:path extrusionOk="0" h="25528" w="43032">
                  <a:moveTo>
                    <a:pt x="29300" y="0"/>
                  </a:moveTo>
                  <a:cubicBezTo>
                    <a:pt x="18779" y="0"/>
                    <a:pt x="1" y="6814"/>
                    <a:pt x="1" y="6814"/>
                  </a:cubicBezTo>
                  <a:lnTo>
                    <a:pt x="2002" y="10984"/>
                  </a:lnTo>
                  <a:cubicBezTo>
                    <a:pt x="4256" y="15698"/>
                    <a:pt x="9048" y="18621"/>
                    <a:pt x="13780" y="18621"/>
                  </a:cubicBezTo>
                  <a:cubicBezTo>
                    <a:pt x="15209" y="18621"/>
                    <a:pt x="16633" y="18354"/>
                    <a:pt x="17980" y="17789"/>
                  </a:cubicBezTo>
                  <a:cubicBezTo>
                    <a:pt x="21349" y="16388"/>
                    <a:pt x="25052" y="13386"/>
                    <a:pt x="27554" y="12018"/>
                  </a:cubicBezTo>
                  <a:cubicBezTo>
                    <a:pt x="29722" y="16722"/>
                    <a:pt x="33725" y="21925"/>
                    <a:pt x="36794" y="25528"/>
                  </a:cubicBezTo>
                  <a:lnTo>
                    <a:pt x="43031" y="22392"/>
                  </a:lnTo>
                  <a:cubicBezTo>
                    <a:pt x="40696" y="17055"/>
                    <a:pt x="37094" y="8749"/>
                    <a:pt x="34792" y="3345"/>
                  </a:cubicBezTo>
                  <a:cubicBezTo>
                    <a:pt x="33958" y="1377"/>
                    <a:pt x="32057" y="76"/>
                    <a:pt x="29955" y="10"/>
                  </a:cubicBezTo>
                  <a:cubicBezTo>
                    <a:pt x="29741" y="3"/>
                    <a:pt x="29522" y="0"/>
                    <a:pt x="293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2773825" y="4411925"/>
              <a:ext cx="130950" cy="104275"/>
            </a:xfrm>
            <a:custGeom>
              <a:rect b="b" l="l" r="r" t="t"/>
              <a:pathLst>
                <a:path extrusionOk="0" h="4171" w="5238">
                  <a:moveTo>
                    <a:pt x="0" y="1"/>
                  </a:moveTo>
                  <a:lnTo>
                    <a:pt x="1001" y="3970"/>
                  </a:lnTo>
                  <a:lnTo>
                    <a:pt x="5237" y="4171"/>
                  </a:lnTo>
                  <a:lnTo>
                    <a:pt x="5037" y="234"/>
                  </a:lnTo>
                  <a:lnTo>
                    <a:pt x="0" y="1"/>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p:nvPr/>
          </p:nvSpPr>
          <p:spPr>
            <a:xfrm>
              <a:off x="2772975" y="4411925"/>
              <a:ext cx="130125" cy="60900"/>
            </a:xfrm>
            <a:custGeom>
              <a:rect b="b" l="l" r="r" t="t"/>
              <a:pathLst>
                <a:path extrusionOk="0" h="2436" w="5205">
                  <a:moveTo>
                    <a:pt x="1" y="1"/>
                  </a:moveTo>
                  <a:lnTo>
                    <a:pt x="601" y="2202"/>
                  </a:lnTo>
                  <a:lnTo>
                    <a:pt x="5205" y="2436"/>
                  </a:lnTo>
                  <a:lnTo>
                    <a:pt x="5071" y="234"/>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1"/>
            <p:cNvSpPr/>
            <p:nvPr/>
          </p:nvSpPr>
          <p:spPr>
            <a:xfrm>
              <a:off x="2779650" y="4496675"/>
              <a:ext cx="240200" cy="67050"/>
            </a:xfrm>
            <a:custGeom>
              <a:rect b="b" l="l" r="r" t="t"/>
              <a:pathLst>
                <a:path extrusionOk="0" h="2682" w="9608">
                  <a:moveTo>
                    <a:pt x="5184" y="0"/>
                  </a:moveTo>
                  <a:cubicBezTo>
                    <a:pt x="5158" y="0"/>
                    <a:pt x="5131" y="4"/>
                    <a:pt x="5104" y="13"/>
                  </a:cubicBezTo>
                  <a:cubicBezTo>
                    <a:pt x="4675" y="81"/>
                    <a:pt x="3418" y="317"/>
                    <a:pt x="2217" y="317"/>
                  </a:cubicBezTo>
                  <a:cubicBezTo>
                    <a:pt x="1645" y="317"/>
                    <a:pt x="1086" y="264"/>
                    <a:pt x="635" y="113"/>
                  </a:cubicBezTo>
                  <a:cubicBezTo>
                    <a:pt x="617" y="110"/>
                    <a:pt x="600" y="108"/>
                    <a:pt x="582" y="108"/>
                  </a:cubicBezTo>
                  <a:cubicBezTo>
                    <a:pt x="429" y="108"/>
                    <a:pt x="268" y="234"/>
                    <a:pt x="268" y="414"/>
                  </a:cubicBezTo>
                  <a:cubicBezTo>
                    <a:pt x="234" y="1147"/>
                    <a:pt x="134" y="1915"/>
                    <a:pt x="1" y="2649"/>
                  </a:cubicBezTo>
                  <a:lnTo>
                    <a:pt x="534" y="2649"/>
                  </a:lnTo>
                  <a:cubicBezTo>
                    <a:pt x="868" y="2649"/>
                    <a:pt x="1168" y="2515"/>
                    <a:pt x="1335" y="2248"/>
                  </a:cubicBezTo>
                  <a:lnTo>
                    <a:pt x="1635" y="2448"/>
                  </a:lnTo>
                  <a:cubicBezTo>
                    <a:pt x="1802" y="2582"/>
                    <a:pt x="2002" y="2682"/>
                    <a:pt x="2202" y="2682"/>
                  </a:cubicBezTo>
                  <a:lnTo>
                    <a:pt x="9574" y="2682"/>
                  </a:lnTo>
                  <a:cubicBezTo>
                    <a:pt x="9608" y="2148"/>
                    <a:pt x="9541" y="1648"/>
                    <a:pt x="9307" y="1214"/>
                  </a:cubicBezTo>
                  <a:cubicBezTo>
                    <a:pt x="9307" y="1214"/>
                    <a:pt x="6072" y="1047"/>
                    <a:pt x="5338" y="80"/>
                  </a:cubicBezTo>
                  <a:cubicBezTo>
                    <a:pt x="5313" y="31"/>
                    <a:pt x="5253" y="0"/>
                    <a:pt x="5184"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1"/>
            <p:cNvSpPr/>
            <p:nvPr/>
          </p:nvSpPr>
          <p:spPr>
            <a:xfrm>
              <a:off x="2907250" y="4466650"/>
              <a:ext cx="28375" cy="36200"/>
            </a:xfrm>
            <a:custGeom>
              <a:rect b="b" l="l" r="r" t="t"/>
              <a:pathLst>
                <a:path extrusionOk="0" h="1448" w="1135">
                  <a:moveTo>
                    <a:pt x="868" y="147"/>
                  </a:moveTo>
                  <a:cubicBezTo>
                    <a:pt x="901" y="147"/>
                    <a:pt x="934" y="147"/>
                    <a:pt x="968" y="180"/>
                  </a:cubicBezTo>
                  <a:cubicBezTo>
                    <a:pt x="968" y="247"/>
                    <a:pt x="1001" y="280"/>
                    <a:pt x="968" y="314"/>
                  </a:cubicBezTo>
                  <a:cubicBezTo>
                    <a:pt x="934" y="580"/>
                    <a:pt x="501" y="981"/>
                    <a:pt x="201" y="1181"/>
                  </a:cubicBezTo>
                  <a:cubicBezTo>
                    <a:pt x="334" y="747"/>
                    <a:pt x="634" y="180"/>
                    <a:pt x="834" y="147"/>
                  </a:cubicBezTo>
                  <a:close/>
                  <a:moveTo>
                    <a:pt x="880" y="1"/>
                  </a:moveTo>
                  <a:cubicBezTo>
                    <a:pt x="853" y="1"/>
                    <a:pt x="826" y="5"/>
                    <a:pt x="801" y="13"/>
                  </a:cubicBezTo>
                  <a:cubicBezTo>
                    <a:pt x="467" y="80"/>
                    <a:pt x="67" y="914"/>
                    <a:pt x="0" y="1381"/>
                  </a:cubicBezTo>
                  <a:cubicBezTo>
                    <a:pt x="0" y="1414"/>
                    <a:pt x="34" y="1414"/>
                    <a:pt x="34" y="1448"/>
                  </a:cubicBezTo>
                  <a:lnTo>
                    <a:pt x="134" y="1448"/>
                  </a:lnTo>
                  <a:cubicBezTo>
                    <a:pt x="167" y="1414"/>
                    <a:pt x="1034" y="814"/>
                    <a:pt x="1135" y="380"/>
                  </a:cubicBezTo>
                  <a:cubicBezTo>
                    <a:pt x="1135" y="280"/>
                    <a:pt x="1135" y="180"/>
                    <a:pt x="1068" y="113"/>
                  </a:cubicBezTo>
                  <a:cubicBezTo>
                    <a:pt x="1043" y="38"/>
                    <a:pt x="961" y="1"/>
                    <a:pt x="880"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p:nvPr/>
          </p:nvSpPr>
          <p:spPr>
            <a:xfrm>
              <a:off x="2907250" y="4492525"/>
              <a:ext cx="43375" cy="16175"/>
            </a:xfrm>
            <a:custGeom>
              <a:rect b="b" l="l" r="r" t="t"/>
              <a:pathLst>
                <a:path extrusionOk="0" h="647" w="1735">
                  <a:moveTo>
                    <a:pt x="1195" y="142"/>
                  </a:moveTo>
                  <a:cubicBezTo>
                    <a:pt x="1349" y="142"/>
                    <a:pt x="1474" y="164"/>
                    <a:pt x="1535" y="213"/>
                  </a:cubicBezTo>
                  <a:cubicBezTo>
                    <a:pt x="1535" y="246"/>
                    <a:pt x="1568" y="279"/>
                    <a:pt x="1535" y="346"/>
                  </a:cubicBezTo>
                  <a:cubicBezTo>
                    <a:pt x="1535" y="379"/>
                    <a:pt x="1501" y="413"/>
                    <a:pt x="1435" y="446"/>
                  </a:cubicBezTo>
                  <a:cubicBezTo>
                    <a:pt x="1319" y="467"/>
                    <a:pt x="1199" y="478"/>
                    <a:pt x="1078" y="478"/>
                  </a:cubicBezTo>
                  <a:cubicBezTo>
                    <a:pt x="818" y="478"/>
                    <a:pt x="551" y="427"/>
                    <a:pt x="301" y="313"/>
                  </a:cubicBezTo>
                  <a:cubicBezTo>
                    <a:pt x="575" y="207"/>
                    <a:pt x="930" y="142"/>
                    <a:pt x="1195" y="142"/>
                  </a:cubicBezTo>
                  <a:close/>
                  <a:moveTo>
                    <a:pt x="1163" y="0"/>
                  </a:moveTo>
                  <a:cubicBezTo>
                    <a:pt x="799" y="0"/>
                    <a:pt x="331" y="125"/>
                    <a:pt x="67" y="279"/>
                  </a:cubicBezTo>
                  <a:cubicBezTo>
                    <a:pt x="34" y="279"/>
                    <a:pt x="0" y="313"/>
                    <a:pt x="0" y="346"/>
                  </a:cubicBezTo>
                  <a:cubicBezTo>
                    <a:pt x="0" y="379"/>
                    <a:pt x="34" y="379"/>
                    <a:pt x="67" y="413"/>
                  </a:cubicBezTo>
                  <a:cubicBezTo>
                    <a:pt x="434" y="546"/>
                    <a:pt x="801" y="613"/>
                    <a:pt x="1201" y="646"/>
                  </a:cubicBezTo>
                  <a:cubicBezTo>
                    <a:pt x="1301" y="646"/>
                    <a:pt x="1401" y="613"/>
                    <a:pt x="1501" y="580"/>
                  </a:cubicBezTo>
                  <a:cubicBezTo>
                    <a:pt x="1602" y="546"/>
                    <a:pt x="1668" y="479"/>
                    <a:pt x="1702" y="379"/>
                  </a:cubicBezTo>
                  <a:cubicBezTo>
                    <a:pt x="1735" y="279"/>
                    <a:pt x="1702" y="179"/>
                    <a:pt x="1602" y="113"/>
                  </a:cubicBezTo>
                  <a:cubicBezTo>
                    <a:pt x="1511" y="33"/>
                    <a:pt x="1351" y="0"/>
                    <a:pt x="1163"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p:nvPr/>
          </p:nvSpPr>
          <p:spPr>
            <a:xfrm>
              <a:off x="2071650" y="3668900"/>
              <a:ext cx="865650" cy="783075"/>
            </a:xfrm>
            <a:custGeom>
              <a:rect b="b" l="l" r="r" t="t"/>
              <a:pathLst>
                <a:path extrusionOk="0" h="31323" w="34626">
                  <a:moveTo>
                    <a:pt x="1" y="1"/>
                  </a:moveTo>
                  <a:lnTo>
                    <a:pt x="34" y="4404"/>
                  </a:lnTo>
                  <a:cubicBezTo>
                    <a:pt x="101" y="10908"/>
                    <a:pt x="5605" y="12810"/>
                    <a:pt x="12209" y="13310"/>
                  </a:cubicBezTo>
                  <a:cubicBezTo>
                    <a:pt x="15278" y="13524"/>
                    <a:pt x="19201" y="13630"/>
                    <a:pt x="22184" y="13630"/>
                  </a:cubicBezTo>
                  <a:cubicBezTo>
                    <a:pt x="22930" y="13630"/>
                    <a:pt x="23617" y="13624"/>
                    <a:pt x="24218" y="13610"/>
                  </a:cubicBezTo>
                  <a:cubicBezTo>
                    <a:pt x="24651" y="18147"/>
                    <a:pt x="26086" y="27454"/>
                    <a:pt x="27520" y="31323"/>
                  </a:cubicBezTo>
                  <a:lnTo>
                    <a:pt x="33991" y="30889"/>
                  </a:lnTo>
                  <a:cubicBezTo>
                    <a:pt x="34158" y="25352"/>
                    <a:pt x="34392" y="17546"/>
                    <a:pt x="34592" y="12343"/>
                  </a:cubicBezTo>
                  <a:cubicBezTo>
                    <a:pt x="34625" y="10241"/>
                    <a:pt x="33424" y="8307"/>
                    <a:pt x="31490" y="7373"/>
                  </a:cubicBezTo>
                  <a:cubicBezTo>
                    <a:pt x="21816" y="2602"/>
                    <a:pt x="1"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
            <p:cNvSpPr/>
            <p:nvPr/>
          </p:nvSpPr>
          <p:spPr>
            <a:xfrm>
              <a:off x="2838875" y="3854025"/>
              <a:ext cx="96750" cy="231875"/>
            </a:xfrm>
            <a:custGeom>
              <a:rect b="b" l="l" r="r" t="t"/>
              <a:pathLst>
                <a:path extrusionOk="0" h="9275" w="3870">
                  <a:moveTo>
                    <a:pt x="0" y="1"/>
                  </a:moveTo>
                  <a:lnTo>
                    <a:pt x="0" y="34"/>
                  </a:lnTo>
                  <a:cubicBezTo>
                    <a:pt x="6" y="46"/>
                    <a:pt x="12" y="58"/>
                    <a:pt x="18" y="69"/>
                  </a:cubicBezTo>
                  <a:lnTo>
                    <a:pt x="18" y="69"/>
                  </a:lnTo>
                  <a:cubicBezTo>
                    <a:pt x="6" y="24"/>
                    <a:pt x="0" y="1"/>
                    <a:pt x="0" y="1"/>
                  </a:cubicBezTo>
                  <a:close/>
                  <a:moveTo>
                    <a:pt x="18" y="69"/>
                  </a:moveTo>
                  <a:lnTo>
                    <a:pt x="18" y="69"/>
                  </a:lnTo>
                  <a:cubicBezTo>
                    <a:pt x="192" y="722"/>
                    <a:pt x="1616" y="5903"/>
                    <a:pt x="3769" y="9274"/>
                  </a:cubicBezTo>
                  <a:cubicBezTo>
                    <a:pt x="3803" y="8273"/>
                    <a:pt x="3836" y="7306"/>
                    <a:pt x="3870" y="6405"/>
                  </a:cubicBezTo>
                  <a:cubicBezTo>
                    <a:pt x="2410" y="4381"/>
                    <a:pt x="1148" y="2258"/>
                    <a:pt x="18" y="69"/>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p:nvPr/>
          </p:nvSpPr>
          <p:spPr>
            <a:xfrm>
              <a:off x="2451925" y="2889650"/>
              <a:ext cx="506225" cy="363650"/>
            </a:xfrm>
            <a:custGeom>
              <a:rect b="b" l="l" r="r" t="t"/>
              <a:pathLst>
                <a:path extrusionOk="0" h="14546" w="20249">
                  <a:moveTo>
                    <a:pt x="18348" y="0"/>
                  </a:moveTo>
                  <a:cubicBezTo>
                    <a:pt x="17691" y="0"/>
                    <a:pt x="17031" y="343"/>
                    <a:pt x="16712" y="1082"/>
                  </a:cubicBezTo>
                  <a:lnTo>
                    <a:pt x="16679" y="1182"/>
                  </a:lnTo>
                  <a:lnTo>
                    <a:pt x="15778" y="3417"/>
                  </a:lnTo>
                  <a:cubicBezTo>
                    <a:pt x="15445" y="4118"/>
                    <a:pt x="15145" y="4852"/>
                    <a:pt x="14811" y="5519"/>
                  </a:cubicBezTo>
                  <a:cubicBezTo>
                    <a:pt x="14511" y="6153"/>
                    <a:pt x="14144" y="6786"/>
                    <a:pt x="13777" y="7354"/>
                  </a:cubicBezTo>
                  <a:cubicBezTo>
                    <a:pt x="13689" y="7496"/>
                    <a:pt x="13594" y="7632"/>
                    <a:pt x="13492" y="7759"/>
                  </a:cubicBezTo>
                  <a:lnTo>
                    <a:pt x="13492" y="7759"/>
                  </a:lnTo>
                  <a:cubicBezTo>
                    <a:pt x="13215" y="7786"/>
                    <a:pt x="12934" y="7800"/>
                    <a:pt x="12651" y="7800"/>
                  </a:cubicBezTo>
                  <a:cubicBezTo>
                    <a:pt x="12493" y="7800"/>
                    <a:pt x="12334" y="7796"/>
                    <a:pt x="12176" y="7787"/>
                  </a:cubicBezTo>
                  <a:cubicBezTo>
                    <a:pt x="11475" y="7720"/>
                    <a:pt x="10775" y="7587"/>
                    <a:pt x="10108" y="7420"/>
                  </a:cubicBezTo>
                  <a:cubicBezTo>
                    <a:pt x="9374" y="7220"/>
                    <a:pt x="8640" y="6953"/>
                    <a:pt x="7939" y="6653"/>
                  </a:cubicBezTo>
                  <a:cubicBezTo>
                    <a:pt x="7572" y="6520"/>
                    <a:pt x="7206" y="6353"/>
                    <a:pt x="6839" y="6186"/>
                  </a:cubicBezTo>
                  <a:lnTo>
                    <a:pt x="6338" y="5919"/>
                  </a:lnTo>
                  <a:lnTo>
                    <a:pt x="5905" y="5719"/>
                  </a:lnTo>
                  <a:lnTo>
                    <a:pt x="5604" y="5519"/>
                  </a:lnTo>
                  <a:cubicBezTo>
                    <a:pt x="5097" y="5270"/>
                    <a:pt x="4557" y="5152"/>
                    <a:pt x="4024" y="5152"/>
                  </a:cubicBezTo>
                  <a:cubicBezTo>
                    <a:pt x="2770" y="5152"/>
                    <a:pt x="1556" y="5806"/>
                    <a:pt x="901" y="6953"/>
                  </a:cubicBezTo>
                  <a:cubicBezTo>
                    <a:pt x="0" y="8621"/>
                    <a:pt x="534" y="10689"/>
                    <a:pt x="2135" y="11690"/>
                  </a:cubicBezTo>
                  <a:lnTo>
                    <a:pt x="2602" y="11957"/>
                  </a:lnTo>
                  <a:lnTo>
                    <a:pt x="2969" y="12190"/>
                  </a:lnTo>
                  <a:cubicBezTo>
                    <a:pt x="3236" y="12324"/>
                    <a:pt x="3470" y="12457"/>
                    <a:pt x="3736" y="12591"/>
                  </a:cubicBezTo>
                  <a:cubicBezTo>
                    <a:pt x="4237" y="12857"/>
                    <a:pt x="4770" y="13058"/>
                    <a:pt x="5271" y="13291"/>
                  </a:cubicBezTo>
                  <a:cubicBezTo>
                    <a:pt x="6338" y="13691"/>
                    <a:pt x="7472" y="14025"/>
                    <a:pt x="8573" y="14258"/>
                  </a:cubicBezTo>
                  <a:cubicBezTo>
                    <a:pt x="9529" y="14444"/>
                    <a:pt x="10506" y="14546"/>
                    <a:pt x="11470" y="14546"/>
                  </a:cubicBezTo>
                  <a:cubicBezTo>
                    <a:pt x="11717" y="14546"/>
                    <a:pt x="11964" y="14539"/>
                    <a:pt x="12209" y="14525"/>
                  </a:cubicBezTo>
                  <a:cubicBezTo>
                    <a:pt x="13510" y="14492"/>
                    <a:pt x="14778" y="14225"/>
                    <a:pt x="16012" y="13758"/>
                  </a:cubicBezTo>
                  <a:lnTo>
                    <a:pt x="16312" y="13658"/>
                  </a:lnTo>
                  <a:cubicBezTo>
                    <a:pt x="16679" y="13525"/>
                    <a:pt x="16979" y="13291"/>
                    <a:pt x="17246" y="13024"/>
                  </a:cubicBezTo>
                  <a:cubicBezTo>
                    <a:pt x="18047" y="12124"/>
                    <a:pt x="18680" y="11090"/>
                    <a:pt x="19081" y="9955"/>
                  </a:cubicBezTo>
                  <a:cubicBezTo>
                    <a:pt x="19448" y="9021"/>
                    <a:pt x="19714" y="8087"/>
                    <a:pt x="19881" y="7120"/>
                  </a:cubicBezTo>
                  <a:cubicBezTo>
                    <a:pt x="20048" y="6219"/>
                    <a:pt x="20148" y="5285"/>
                    <a:pt x="20215" y="4351"/>
                  </a:cubicBezTo>
                  <a:cubicBezTo>
                    <a:pt x="20248" y="3451"/>
                    <a:pt x="20248" y="2550"/>
                    <a:pt x="20148" y="1616"/>
                  </a:cubicBezTo>
                  <a:cubicBezTo>
                    <a:pt x="20054" y="579"/>
                    <a:pt x="19203" y="0"/>
                    <a:pt x="18348" y="0"/>
                  </a:cubicBezTo>
                  <a:close/>
                </a:path>
              </a:pathLst>
            </a:custGeom>
            <a:solidFill>
              <a:srgbClr val="803E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1"/>
            <p:cNvSpPr/>
            <p:nvPr/>
          </p:nvSpPr>
          <p:spPr>
            <a:xfrm>
              <a:off x="2848050" y="2844600"/>
              <a:ext cx="169300" cy="126325"/>
            </a:xfrm>
            <a:custGeom>
              <a:rect b="b" l="l" r="r" t="t"/>
              <a:pathLst>
                <a:path extrusionOk="0" h="5053" w="6772">
                  <a:moveTo>
                    <a:pt x="4490" y="0"/>
                  </a:moveTo>
                  <a:cubicBezTo>
                    <a:pt x="4302" y="0"/>
                    <a:pt x="4112" y="49"/>
                    <a:pt x="3936" y="149"/>
                  </a:cubicBezTo>
                  <a:lnTo>
                    <a:pt x="2735" y="983"/>
                  </a:lnTo>
                  <a:cubicBezTo>
                    <a:pt x="2735" y="983"/>
                    <a:pt x="0" y="1550"/>
                    <a:pt x="834" y="3552"/>
                  </a:cubicBezTo>
                  <a:lnTo>
                    <a:pt x="2235" y="5053"/>
                  </a:lnTo>
                  <a:lnTo>
                    <a:pt x="4503" y="4385"/>
                  </a:lnTo>
                  <a:cubicBezTo>
                    <a:pt x="4870" y="4285"/>
                    <a:pt x="5204" y="4119"/>
                    <a:pt x="5471" y="3852"/>
                  </a:cubicBezTo>
                  <a:lnTo>
                    <a:pt x="6371" y="2984"/>
                  </a:lnTo>
                  <a:cubicBezTo>
                    <a:pt x="6772" y="2517"/>
                    <a:pt x="6738" y="1817"/>
                    <a:pt x="6305" y="1417"/>
                  </a:cubicBezTo>
                  <a:lnTo>
                    <a:pt x="5337" y="383"/>
                  </a:lnTo>
                  <a:cubicBezTo>
                    <a:pt x="5108" y="133"/>
                    <a:pt x="4802" y="0"/>
                    <a:pt x="4490" y="0"/>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
            <p:cNvSpPr/>
            <p:nvPr/>
          </p:nvSpPr>
          <p:spPr>
            <a:xfrm>
              <a:off x="2381875" y="2941275"/>
              <a:ext cx="367775" cy="316225"/>
            </a:xfrm>
            <a:custGeom>
              <a:rect b="b" l="l" r="r" t="t"/>
              <a:pathLst>
                <a:path extrusionOk="0" h="12649" w="14711">
                  <a:moveTo>
                    <a:pt x="3082" y="1"/>
                  </a:moveTo>
                  <a:cubicBezTo>
                    <a:pt x="2391" y="1"/>
                    <a:pt x="1848" y="231"/>
                    <a:pt x="1535" y="652"/>
                  </a:cubicBezTo>
                  <a:cubicBezTo>
                    <a:pt x="0" y="2687"/>
                    <a:pt x="3136" y="8658"/>
                    <a:pt x="5104" y="10125"/>
                  </a:cubicBezTo>
                  <a:cubicBezTo>
                    <a:pt x="6927" y="11516"/>
                    <a:pt x="9151" y="12649"/>
                    <a:pt x="10954" y="12649"/>
                  </a:cubicBezTo>
                  <a:cubicBezTo>
                    <a:pt x="11097" y="12649"/>
                    <a:pt x="11238" y="12642"/>
                    <a:pt x="11375" y="12627"/>
                  </a:cubicBezTo>
                  <a:cubicBezTo>
                    <a:pt x="13243" y="12460"/>
                    <a:pt x="13977" y="11460"/>
                    <a:pt x="14377" y="9959"/>
                  </a:cubicBezTo>
                  <a:cubicBezTo>
                    <a:pt x="14711" y="8524"/>
                    <a:pt x="14077" y="4922"/>
                    <a:pt x="12076" y="4421"/>
                  </a:cubicBezTo>
                  <a:cubicBezTo>
                    <a:pt x="10095" y="3926"/>
                    <a:pt x="8409" y="2386"/>
                    <a:pt x="7727" y="2386"/>
                  </a:cubicBezTo>
                  <a:cubicBezTo>
                    <a:pt x="7720" y="2386"/>
                    <a:pt x="7713" y="2386"/>
                    <a:pt x="7706" y="2386"/>
                  </a:cubicBezTo>
                  <a:cubicBezTo>
                    <a:pt x="6000" y="723"/>
                    <a:pt x="4308" y="1"/>
                    <a:pt x="3082"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
            <p:cNvSpPr/>
            <p:nvPr/>
          </p:nvSpPr>
          <p:spPr>
            <a:xfrm>
              <a:off x="2014950" y="2934200"/>
              <a:ext cx="726375" cy="784575"/>
            </a:xfrm>
            <a:custGeom>
              <a:rect b="b" l="l" r="r" t="t"/>
              <a:pathLst>
                <a:path extrusionOk="0" h="31383" w="29055">
                  <a:moveTo>
                    <a:pt x="15244" y="1"/>
                  </a:moveTo>
                  <a:cubicBezTo>
                    <a:pt x="11508" y="34"/>
                    <a:pt x="7772" y="401"/>
                    <a:pt x="4137" y="1102"/>
                  </a:cubicBezTo>
                  <a:cubicBezTo>
                    <a:pt x="1568" y="1602"/>
                    <a:pt x="0" y="4171"/>
                    <a:pt x="667" y="6706"/>
                  </a:cubicBezTo>
                  <a:cubicBezTo>
                    <a:pt x="3403" y="17113"/>
                    <a:pt x="1868" y="28521"/>
                    <a:pt x="2068" y="30623"/>
                  </a:cubicBezTo>
                  <a:cubicBezTo>
                    <a:pt x="2068" y="30623"/>
                    <a:pt x="7360" y="31382"/>
                    <a:pt x="13133" y="31382"/>
                  </a:cubicBezTo>
                  <a:cubicBezTo>
                    <a:pt x="19090" y="31382"/>
                    <a:pt x="25559" y="30574"/>
                    <a:pt x="27253" y="27287"/>
                  </a:cubicBezTo>
                  <a:cubicBezTo>
                    <a:pt x="29054" y="18648"/>
                    <a:pt x="24117" y="15145"/>
                    <a:pt x="21482" y="4838"/>
                  </a:cubicBezTo>
                  <a:cubicBezTo>
                    <a:pt x="20682" y="2036"/>
                    <a:pt x="18147" y="68"/>
                    <a:pt x="15244"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p:nvPr/>
          </p:nvSpPr>
          <p:spPr>
            <a:xfrm>
              <a:off x="2014950" y="2934200"/>
              <a:ext cx="726375" cy="784575"/>
            </a:xfrm>
            <a:custGeom>
              <a:rect b="b" l="l" r="r" t="t"/>
              <a:pathLst>
                <a:path extrusionOk="0" h="31383" w="29055">
                  <a:moveTo>
                    <a:pt x="15244" y="1"/>
                  </a:moveTo>
                  <a:cubicBezTo>
                    <a:pt x="11508" y="34"/>
                    <a:pt x="7772" y="401"/>
                    <a:pt x="4137" y="1102"/>
                  </a:cubicBezTo>
                  <a:cubicBezTo>
                    <a:pt x="1568" y="1602"/>
                    <a:pt x="0" y="4171"/>
                    <a:pt x="667" y="6706"/>
                  </a:cubicBezTo>
                  <a:cubicBezTo>
                    <a:pt x="3403" y="17113"/>
                    <a:pt x="1868" y="28521"/>
                    <a:pt x="2068" y="30623"/>
                  </a:cubicBezTo>
                  <a:cubicBezTo>
                    <a:pt x="2068" y="30623"/>
                    <a:pt x="7360" y="31382"/>
                    <a:pt x="13133" y="31382"/>
                  </a:cubicBezTo>
                  <a:cubicBezTo>
                    <a:pt x="19090" y="31382"/>
                    <a:pt x="25559" y="30574"/>
                    <a:pt x="27253" y="27287"/>
                  </a:cubicBezTo>
                  <a:cubicBezTo>
                    <a:pt x="29054" y="18648"/>
                    <a:pt x="24117" y="15145"/>
                    <a:pt x="21482" y="4838"/>
                  </a:cubicBezTo>
                  <a:cubicBezTo>
                    <a:pt x="20682" y="2036"/>
                    <a:pt x="18147" y="68"/>
                    <a:pt x="15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
            <p:cNvSpPr/>
            <p:nvPr/>
          </p:nvSpPr>
          <p:spPr>
            <a:xfrm>
              <a:off x="2137525" y="3667225"/>
              <a:ext cx="5875" cy="15050"/>
            </a:xfrm>
            <a:custGeom>
              <a:rect b="b" l="l" r="r" t="t"/>
              <a:pathLst>
                <a:path extrusionOk="0" h="602" w="235">
                  <a:moveTo>
                    <a:pt x="168" y="1"/>
                  </a:moveTo>
                  <a:cubicBezTo>
                    <a:pt x="101" y="1"/>
                    <a:pt x="67" y="34"/>
                    <a:pt x="34" y="101"/>
                  </a:cubicBezTo>
                  <a:cubicBezTo>
                    <a:pt x="34" y="234"/>
                    <a:pt x="1" y="368"/>
                    <a:pt x="1" y="501"/>
                  </a:cubicBezTo>
                  <a:cubicBezTo>
                    <a:pt x="1" y="535"/>
                    <a:pt x="34" y="601"/>
                    <a:pt x="101" y="601"/>
                  </a:cubicBezTo>
                  <a:cubicBezTo>
                    <a:pt x="134" y="601"/>
                    <a:pt x="201" y="568"/>
                    <a:pt x="201" y="501"/>
                  </a:cubicBezTo>
                  <a:cubicBezTo>
                    <a:pt x="234" y="401"/>
                    <a:pt x="234" y="268"/>
                    <a:pt x="234" y="101"/>
                  </a:cubicBezTo>
                  <a:cubicBezTo>
                    <a:pt x="234" y="68"/>
                    <a:pt x="201" y="1"/>
                    <a:pt x="168"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
            <p:cNvSpPr/>
            <p:nvPr/>
          </p:nvSpPr>
          <p:spPr>
            <a:xfrm>
              <a:off x="2110000" y="3143525"/>
              <a:ext cx="35050" cy="508725"/>
            </a:xfrm>
            <a:custGeom>
              <a:rect b="b" l="l" r="r" t="t"/>
              <a:pathLst>
                <a:path extrusionOk="0" h="20349" w="1402">
                  <a:moveTo>
                    <a:pt x="101" y="1"/>
                  </a:moveTo>
                  <a:cubicBezTo>
                    <a:pt x="34" y="34"/>
                    <a:pt x="1" y="67"/>
                    <a:pt x="1" y="134"/>
                  </a:cubicBezTo>
                  <a:cubicBezTo>
                    <a:pt x="34" y="367"/>
                    <a:pt x="68" y="634"/>
                    <a:pt x="101" y="935"/>
                  </a:cubicBezTo>
                  <a:cubicBezTo>
                    <a:pt x="101" y="968"/>
                    <a:pt x="134" y="1001"/>
                    <a:pt x="201" y="1001"/>
                  </a:cubicBezTo>
                  <a:cubicBezTo>
                    <a:pt x="268" y="1001"/>
                    <a:pt x="301" y="968"/>
                    <a:pt x="301" y="901"/>
                  </a:cubicBezTo>
                  <a:cubicBezTo>
                    <a:pt x="268" y="634"/>
                    <a:pt x="234" y="367"/>
                    <a:pt x="201" y="101"/>
                  </a:cubicBezTo>
                  <a:cubicBezTo>
                    <a:pt x="201" y="34"/>
                    <a:pt x="168" y="1"/>
                    <a:pt x="101" y="1"/>
                  </a:cubicBezTo>
                  <a:close/>
                  <a:moveTo>
                    <a:pt x="314" y="1622"/>
                  </a:moveTo>
                  <a:cubicBezTo>
                    <a:pt x="301" y="1622"/>
                    <a:pt x="286" y="1626"/>
                    <a:pt x="268" y="1635"/>
                  </a:cubicBezTo>
                  <a:cubicBezTo>
                    <a:pt x="201" y="1635"/>
                    <a:pt x="168" y="1668"/>
                    <a:pt x="168" y="1735"/>
                  </a:cubicBezTo>
                  <a:cubicBezTo>
                    <a:pt x="201" y="2002"/>
                    <a:pt x="234" y="2269"/>
                    <a:pt x="268" y="2536"/>
                  </a:cubicBezTo>
                  <a:cubicBezTo>
                    <a:pt x="268" y="2569"/>
                    <a:pt x="301" y="2602"/>
                    <a:pt x="368" y="2636"/>
                  </a:cubicBezTo>
                  <a:cubicBezTo>
                    <a:pt x="435" y="2602"/>
                    <a:pt x="468" y="2569"/>
                    <a:pt x="468" y="2502"/>
                  </a:cubicBezTo>
                  <a:cubicBezTo>
                    <a:pt x="435" y="2235"/>
                    <a:pt x="401" y="1969"/>
                    <a:pt x="368" y="1702"/>
                  </a:cubicBezTo>
                  <a:cubicBezTo>
                    <a:pt x="368" y="1653"/>
                    <a:pt x="350" y="1622"/>
                    <a:pt x="314" y="1622"/>
                  </a:cubicBezTo>
                  <a:close/>
                  <a:moveTo>
                    <a:pt x="435" y="3203"/>
                  </a:moveTo>
                  <a:cubicBezTo>
                    <a:pt x="385" y="3203"/>
                    <a:pt x="335" y="3236"/>
                    <a:pt x="335" y="3303"/>
                  </a:cubicBezTo>
                  <a:cubicBezTo>
                    <a:pt x="368" y="3570"/>
                    <a:pt x="368" y="3837"/>
                    <a:pt x="401" y="4103"/>
                  </a:cubicBezTo>
                  <a:cubicBezTo>
                    <a:pt x="401" y="4170"/>
                    <a:pt x="468" y="4204"/>
                    <a:pt x="501" y="4204"/>
                  </a:cubicBezTo>
                  <a:cubicBezTo>
                    <a:pt x="568" y="4204"/>
                    <a:pt x="601" y="4137"/>
                    <a:pt x="601" y="4103"/>
                  </a:cubicBezTo>
                  <a:cubicBezTo>
                    <a:pt x="568" y="3837"/>
                    <a:pt x="568" y="3570"/>
                    <a:pt x="535" y="3303"/>
                  </a:cubicBezTo>
                  <a:cubicBezTo>
                    <a:pt x="535" y="3236"/>
                    <a:pt x="485" y="3203"/>
                    <a:pt x="435" y="3203"/>
                  </a:cubicBezTo>
                  <a:close/>
                  <a:moveTo>
                    <a:pt x="568" y="4804"/>
                  </a:moveTo>
                  <a:cubicBezTo>
                    <a:pt x="501" y="4804"/>
                    <a:pt x="468" y="4871"/>
                    <a:pt x="468" y="4904"/>
                  </a:cubicBezTo>
                  <a:lnTo>
                    <a:pt x="535" y="5738"/>
                  </a:lnTo>
                  <a:cubicBezTo>
                    <a:pt x="568" y="5771"/>
                    <a:pt x="601" y="5805"/>
                    <a:pt x="635" y="5805"/>
                  </a:cubicBezTo>
                  <a:lnTo>
                    <a:pt x="668" y="5805"/>
                  </a:lnTo>
                  <a:cubicBezTo>
                    <a:pt x="701" y="5805"/>
                    <a:pt x="735" y="5771"/>
                    <a:pt x="735" y="5705"/>
                  </a:cubicBezTo>
                  <a:lnTo>
                    <a:pt x="668" y="4904"/>
                  </a:lnTo>
                  <a:cubicBezTo>
                    <a:pt x="668" y="4837"/>
                    <a:pt x="635" y="4804"/>
                    <a:pt x="568" y="4804"/>
                  </a:cubicBezTo>
                  <a:close/>
                  <a:moveTo>
                    <a:pt x="714" y="6438"/>
                  </a:moveTo>
                  <a:cubicBezTo>
                    <a:pt x="660" y="6438"/>
                    <a:pt x="601" y="6472"/>
                    <a:pt x="601" y="6539"/>
                  </a:cubicBezTo>
                  <a:lnTo>
                    <a:pt x="668" y="7339"/>
                  </a:lnTo>
                  <a:cubicBezTo>
                    <a:pt x="668" y="7372"/>
                    <a:pt x="735" y="7439"/>
                    <a:pt x="768" y="7439"/>
                  </a:cubicBezTo>
                  <a:cubicBezTo>
                    <a:pt x="835" y="7439"/>
                    <a:pt x="868" y="7406"/>
                    <a:pt x="868" y="7339"/>
                  </a:cubicBezTo>
                  <a:lnTo>
                    <a:pt x="802" y="6539"/>
                  </a:lnTo>
                  <a:cubicBezTo>
                    <a:pt x="818" y="6472"/>
                    <a:pt x="768" y="6438"/>
                    <a:pt x="714" y="6438"/>
                  </a:cubicBezTo>
                  <a:close/>
                  <a:moveTo>
                    <a:pt x="835" y="8040"/>
                  </a:moveTo>
                  <a:cubicBezTo>
                    <a:pt x="785" y="8040"/>
                    <a:pt x="735" y="8073"/>
                    <a:pt x="735" y="8140"/>
                  </a:cubicBezTo>
                  <a:cubicBezTo>
                    <a:pt x="768" y="8407"/>
                    <a:pt x="802" y="8673"/>
                    <a:pt x="802" y="8940"/>
                  </a:cubicBezTo>
                  <a:cubicBezTo>
                    <a:pt x="802" y="9007"/>
                    <a:pt x="835" y="9040"/>
                    <a:pt x="902" y="9040"/>
                  </a:cubicBezTo>
                  <a:cubicBezTo>
                    <a:pt x="968" y="9040"/>
                    <a:pt x="1002" y="9007"/>
                    <a:pt x="1002" y="8940"/>
                  </a:cubicBezTo>
                  <a:cubicBezTo>
                    <a:pt x="968" y="8673"/>
                    <a:pt x="935" y="8407"/>
                    <a:pt x="935" y="8140"/>
                  </a:cubicBezTo>
                  <a:cubicBezTo>
                    <a:pt x="935" y="8073"/>
                    <a:pt x="885" y="8040"/>
                    <a:pt x="835" y="8040"/>
                  </a:cubicBezTo>
                  <a:close/>
                  <a:moveTo>
                    <a:pt x="935" y="9641"/>
                  </a:moveTo>
                  <a:cubicBezTo>
                    <a:pt x="902" y="9641"/>
                    <a:pt x="835" y="9707"/>
                    <a:pt x="835" y="9741"/>
                  </a:cubicBezTo>
                  <a:cubicBezTo>
                    <a:pt x="868" y="10008"/>
                    <a:pt x="902" y="10275"/>
                    <a:pt x="902" y="10541"/>
                  </a:cubicBezTo>
                  <a:cubicBezTo>
                    <a:pt x="902" y="10608"/>
                    <a:pt x="935" y="10641"/>
                    <a:pt x="1002" y="10641"/>
                  </a:cubicBezTo>
                  <a:cubicBezTo>
                    <a:pt x="1068" y="10641"/>
                    <a:pt x="1102" y="10608"/>
                    <a:pt x="1102" y="10541"/>
                  </a:cubicBezTo>
                  <a:cubicBezTo>
                    <a:pt x="1068" y="10275"/>
                    <a:pt x="1035" y="10008"/>
                    <a:pt x="1035" y="9741"/>
                  </a:cubicBezTo>
                  <a:cubicBezTo>
                    <a:pt x="1035" y="9674"/>
                    <a:pt x="1002" y="9641"/>
                    <a:pt x="935" y="9641"/>
                  </a:cubicBezTo>
                  <a:close/>
                  <a:moveTo>
                    <a:pt x="1068" y="11275"/>
                  </a:moveTo>
                  <a:cubicBezTo>
                    <a:pt x="1018" y="11275"/>
                    <a:pt x="968" y="11309"/>
                    <a:pt x="968" y="11375"/>
                  </a:cubicBezTo>
                  <a:cubicBezTo>
                    <a:pt x="968" y="11642"/>
                    <a:pt x="1002" y="11909"/>
                    <a:pt x="1002" y="12176"/>
                  </a:cubicBezTo>
                  <a:cubicBezTo>
                    <a:pt x="1002" y="12209"/>
                    <a:pt x="1035" y="12276"/>
                    <a:pt x="1102" y="12276"/>
                  </a:cubicBezTo>
                  <a:cubicBezTo>
                    <a:pt x="1168" y="12276"/>
                    <a:pt x="1202" y="12209"/>
                    <a:pt x="1202" y="12176"/>
                  </a:cubicBezTo>
                  <a:cubicBezTo>
                    <a:pt x="1168" y="11909"/>
                    <a:pt x="1168" y="11642"/>
                    <a:pt x="1168" y="11375"/>
                  </a:cubicBezTo>
                  <a:cubicBezTo>
                    <a:pt x="1168" y="11309"/>
                    <a:pt x="1118" y="11275"/>
                    <a:pt x="1068" y="11275"/>
                  </a:cubicBezTo>
                  <a:close/>
                  <a:moveTo>
                    <a:pt x="1135" y="12876"/>
                  </a:moveTo>
                  <a:cubicBezTo>
                    <a:pt x="1068" y="12876"/>
                    <a:pt x="1035" y="12910"/>
                    <a:pt x="1035" y="12976"/>
                  </a:cubicBezTo>
                  <a:cubicBezTo>
                    <a:pt x="1068" y="13243"/>
                    <a:pt x="1068" y="13510"/>
                    <a:pt x="1068" y="13777"/>
                  </a:cubicBezTo>
                  <a:cubicBezTo>
                    <a:pt x="1102" y="13844"/>
                    <a:pt x="1135" y="13877"/>
                    <a:pt x="1168" y="13877"/>
                  </a:cubicBezTo>
                  <a:cubicBezTo>
                    <a:pt x="1235" y="13877"/>
                    <a:pt x="1269" y="13844"/>
                    <a:pt x="1269" y="13777"/>
                  </a:cubicBezTo>
                  <a:lnTo>
                    <a:pt x="1235" y="12976"/>
                  </a:lnTo>
                  <a:cubicBezTo>
                    <a:pt x="1235" y="12910"/>
                    <a:pt x="1202" y="12876"/>
                    <a:pt x="1135" y="12876"/>
                  </a:cubicBezTo>
                  <a:close/>
                  <a:moveTo>
                    <a:pt x="1202" y="14511"/>
                  </a:moveTo>
                  <a:cubicBezTo>
                    <a:pt x="1168" y="14511"/>
                    <a:pt x="1102" y="14544"/>
                    <a:pt x="1135" y="14611"/>
                  </a:cubicBezTo>
                  <a:cubicBezTo>
                    <a:pt x="1168" y="14878"/>
                    <a:pt x="1168" y="15145"/>
                    <a:pt x="1168" y="15412"/>
                  </a:cubicBezTo>
                  <a:cubicBezTo>
                    <a:pt x="1168" y="15478"/>
                    <a:pt x="1202" y="15512"/>
                    <a:pt x="1269" y="15512"/>
                  </a:cubicBezTo>
                  <a:cubicBezTo>
                    <a:pt x="1302" y="15512"/>
                    <a:pt x="1335" y="15445"/>
                    <a:pt x="1335" y="15412"/>
                  </a:cubicBezTo>
                  <a:cubicBezTo>
                    <a:pt x="1302" y="15145"/>
                    <a:pt x="1302" y="14878"/>
                    <a:pt x="1302" y="14578"/>
                  </a:cubicBezTo>
                  <a:cubicBezTo>
                    <a:pt x="1302" y="14544"/>
                    <a:pt x="1269" y="14511"/>
                    <a:pt x="1202" y="14511"/>
                  </a:cubicBezTo>
                  <a:close/>
                  <a:moveTo>
                    <a:pt x="1269" y="16112"/>
                  </a:moveTo>
                  <a:cubicBezTo>
                    <a:pt x="1235" y="16112"/>
                    <a:pt x="1168" y="16145"/>
                    <a:pt x="1168" y="16212"/>
                  </a:cubicBezTo>
                  <a:cubicBezTo>
                    <a:pt x="1202" y="16479"/>
                    <a:pt x="1202" y="16746"/>
                    <a:pt x="1202" y="17013"/>
                  </a:cubicBezTo>
                  <a:cubicBezTo>
                    <a:pt x="1202" y="17074"/>
                    <a:pt x="1230" y="17107"/>
                    <a:pt x="1285" y="17112"/>
                  </a:cubicBezTo>
                  <a:lnTo>
                    <a:pt x="1285" y="17112"/>
                  </a:lnTo>
                  <a:cubicBezTo>
                    <a:pt x="1341" y="17107"/>
                    <a:pt x="1369" y="17074"/>
                    <a:pt x="1369" y="17013"/>
                  </a:cubicBezTo>
                  <a:lnTo>
                    <a:pt x="1369" y="16212"/>
                  </a:lnTo>
                  <a:cubicBezTo>
                    <a:pt x="1369" y="16145"/>
                    <a:pt x="1335" y="16112"/>
                    <a:pt x="1269" y="16112"/>
                  </a:cubicBezTo>
                  <a:close/>
                  <a:moveTo>
                    <a:pt x="1285" y="17112"/>
                  </a:moveTo>
                  <a:lnTo>
                    <a:pt x="1285" y="17112"/>
                  </a:lnTo>
                  <a:cubicBezTo>
                    <a:pt x="1280" y="17113"/>
                    <a:pt x="1274" y="17113"/>
                    <a:pt x="1269" y="17113"/>
                  </a:cubicBezTo>
                  <a:lnTo>
                    <a:pt x="1302" y="17113"/>
                  </a:lnTo>
                  <a:cubicBezTo>
                    <a:pt x="1296" y="17113"/>
                    <a:pt x="1291" y="17113"/>
                    <a:pt x="1285" y="17112"/>
                  </a:cubicBezTo>
                  <a:close/>
                  <a:moveTo>
                    <a:pt x="1302" y="17713"/>
                  </a:moveTo>
                  <a:cubicBezTo>
                    <a:pt x="1269" y="17713"/>
                    <a:pt x="1202" y="17780"/>
                    <a:pt x="1235" y="17813"/>
                  </a:cubicBezTo>
                  <a:lnTo>
                    <a:pt x="1235" y="18580"/>
                  </a:lnTo>
                  <a:lnTo>
                    <a:pt x="1235" y="18647"/>
                  </a:lnTo>
                  <a:cubicBezTo>
                    <a:pt x="1235" y="18681"/>
                    <a:pt x="1269" y="18747"/>
                    <a:pt x="1335" y="18747"/>
                  </a:cubicBezTo>
                  <a:cubicBezTo>
                    <a:pt x="1369" y="18747"/>
                    <a:pt x="1402" y="18681"/>
                    <a:pt x="1402" y="18647"/>
                  </a:cubicBezTo>
                  <a:lnTo>
                    <a:pt x="1402" y="18580"/>
                  </a:lnTo>
                  <a:lnTo>
                    <a:pt x="1402" y="17813"/>
                  </a:lnTo>
                  <a:cubicBezTo>
                    <a:pt x="1402" y="17780"/>
                    <a:pt x="1369" y="17713"/>
                    <a:pt x="1302" y="17713"/>
                  </a:cubicBezTo>
                  <a:close/>
                  <a:moveTo>
                    <a:pt x="1302" y="19348"/>
                  </a:moveTo>
                  <a:cubicBezTo>
                    <a:pt x="1235" y="19348"/>
                    <a:pt x="1202" y="19381"/>
                    <a:pt x="1202" y="19448"/>
                  </a:cubicBezTo>
                  <a:lnTo>
                    <a:pt x="1202" y="20248"/>
                  </a:lnTo>
                  <a:cubicBezTo>
                    <a:pt x="1202" y="20315"/>
                    <a:pt x="1235" y="20348"/>
                    <a:pt x="1302" y="20348"/>
                  </a:cubicBezTo>
                  <a:cubicBezTo>
                    <a:pt x="1335" y="20348"/>
                    <a:pt x="1369" y="20315"/>
                    <a:pt x="1369" y="20248"/>
                  </a:cubicBezTo>
                  <a:cubicBezTo>
                    <a:pt x="1402" y="20015"/>
                    <a:pt x="1402" y="19715"/>
                    <a:pt x="1402" y="19448"/>
                  </a:cubicBezTo>
                  <a:cubicBezTo>
                    <a:pt x="1402" y="19381"/>
                    <a:pt x="1335" y="19348"/>
                    <a:pt x="1302" y="19348"/>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a:off x="2106675" y="3114225"/>
              <a:ext cx="6700" cy="14325"/>
            </a:xfrm>
            <a:custGeom>
              <a:rect b="b" l="l" r="r" t="t"/>
              <a:pathLst>
                <a:path extrusionOk="0" h="573" w="268">
                  <a:moveTo>
                    <a:pt x="98" y="0"/>
                  </a:moveTo>
                  <a:cubicBezTo>
                    <a:pt x="48" y="0"/>
                    <a:pt x="1" y="34"/>
                    <a:pt x="1" y="105"/>
                  </a:cubicBezTo>
                  <a:lnTo>
                    <a:pt x="67" y="505"/>
                  </a:lnTo>
                  <a:cubicBezTo>
                    <a:pt x="67" y="539"/>
                    <a:pt x="101" y="572"/>
                    <a:pt x="167" y="572"/>
                  </a:cubicBezTo>
                  <a:cubicBezTo>
                    <a:pt x="234" y="572"/>
                    <a:pt x="267" y="505"/>
                    <a:pt x="267" y="439"/>
                  </a:cubicBezTo>
                  <a:lnTo>
                    <a:pt x="201" y="72"/>
                  </a:lnTo>
                  <a:cubicBezTo>
                    <a:pt x="185" y="25"/>
                    <a:pt x="141" y="0"/>
                    <a:pt x="98"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1929050" y="3090525"/>
              <a:ext cx="333825" cy="584550"/>
            </a:xfrm>
            <a:custGeom>
              <a:rect b="b" l="l" r="r" t="t"/>
              <a:pathLst>
                <a:path extrusionOk="0" h="23382" w="13353">
                  <a:moveTo>
                    <a:pt x="6740" y="0"/>
                  </a:moveTo>
                  <a:cubicBezTo>
                    <a:pt x="5467" y="0"/>
                    <a:pt x="4255" y="698"/>
                    <a:pt x="3636" y="1887"/>
                  </a:cubicBezTo>
                  <a:lnTo>
                    <a:pt x="3236" y="2621"/>
                  </a:lnTo>
                  <a:cubicBezTo>
                    <a:pt x="3136" y="2854"/>
                    <a:pt x="3036" y="3088"/>
                    <a:pt x="2903" y="3321"/>
                  </a:cubicBezTo>
                  <a:cubicBezTo>
                    <a:pt x="2702" y="3755"/>
                    <a:pt x="2502" y="4255"/>
                    <a:pt x="2302" y="4722"/>
                  </a:cubicBezTo>
                  <a:cubicBezTo>
                    <a:pt x="1935" y="5656"/>
                    <a:pt x="1602" y="6590"/>
                    <a:pt x="1301" y="7591"/>
                  </a:cubicBezTo>
                  <a:cubicBezTo>
                    <a:pt x="1001" y="8558"/>
                    <a:pt x="734" y="9559"/>
                    <a:pt x="534" y="10593"/>
                  </a:cubicBezTo>
                  <a:cubicBezTo>
                    <a:pt x="301" y="11594"/>
                    <a:pt x="167" y="12628"/>
                    <a:pt x="67" y="13662"/>
                  </a:cubicBezTo>
                  <a:lnTo>
                    <a:pt x="34" y="14062"/>
                  </a:lnTo>
                  <a:cubicBezTo>
                    <a:pt x="0" y="14429"/>
                    <a:pt x="34" y="14796"/>
                    <a:pt x="201" y="15096"/>
                  </a:cubicBezTo>
                  <a:cubicBezTo>
                    <a:pt x="334" y="15497"/>
                    <a:pt x="501" y="15864"/>
                    <a:pt x="701" y="16197"/>
                  </a:cubicBezTo>
                  <a:cubicBezTo>
                    <a:pt x="868" y="16497"/>
                    <a:pt x="1068" y="16798"/>
                    <a:pt x="1268" y="17065"/>
                  </a:cubicBezTo>
                  <a:cubicBezTo>
                    <a:pt x="1635" y="17565"/>
                    <a:pt x="2035" y="17999"/>
                    <a:pt x="2469" y="18432"/>
                  </a:cubicBezTo>
                  <a:cubicBezTo>
                    <a:pt x="3236" y="19199"/>
                    <a:pt x="4070" y="19867"/>
                    <a:pt x="4971" y="20467"/>
                  </a:cubicBezTo>
                  <a:cubicBezTo>
                    <a:pt x="5805" y="21034"/>
                    <a:pt x="6672" y="21534"/>
                    <a:pt x="7573" y="22035"/>
                  </a:cubicBezTo>
                  <a:cubicBezTo>
                    <a:pt x="8473" y="22502"/>
                    <a:pt x="9374" y="22902"/>
                    <a:pt x="10308" y="23269"/>
                  </a:cubicBezTo>
                  <a:cubicBezTo>
                    <a:pt x="10522" y="23346"/>
                    <a:pt x="10732" y="23381"/>
                    <a:pt x="10933" y="23381"/>
                  </a:cubicBezTo>
                  <a:cubicBezTo>
                    <a:pt x="12384" y="23381"/>
                    <a:pt x="13352" y="21539"/>
                    <a:pt x="12209" y="20367"/>
                  </a:cubicBezTo>
                  <a:lnTo>
                    <a:pt x="12142" y="20300"/>
                  </a:lnTo>
                  <a:lnTo>
                    <a:pt x="10241" y="18365"/>
                  </a:lnTo>
                  <a:cubicBezTo>
                    <a:pt x="9607" y="17732"/>
                    <a:pt x="8974" y="17098"/>
                    <a:pt x="8440" y="16464"/>
                  </a:cubicBezTo>
                  <a:cubicBezTo>
                    <a:pt x="7873" y="15864"/>
                    <a:pt x="7372" y="15230"/>
                    <a:pt x="6939" y="14563"/>
                  </a:cubicBezTo>
                  <a:cubicBezTo>
                    <a:pt x="6795" y="14371"/>
                    <a:pt x="6668" y="14179"/>
                    <a:pt x="6546" y="13974"/>
                  </a:cubicBezTo>
                  <a:lnTo>
                    <a:pt x="6546" y="13974"/>
                  </a:lnTo>
                  <a:cubicBezTo>
                    <a:pt x="6695" y="13403"/>
                    <a:pt x="6858" y="12832"/>
                    <a:pt x="7072" y="12261"/>
                  </a:cubicBezTo>
                  <a:cubicBezTo>
                    <a:pt x="7339" y="11461"/>
                    <a:pt x="7606" y="10627"/>
                    <a:pt x="7906" y="9826"/>
                  </a:cubicBezTo>
                  <a:cubicBezTo>
                    <a:pt x="8240" y="9025"/>
                    <a:pt x="8540" y="8225"/>
                    <a:pt x="8907" y="7424"/>
                  </a:cubicBezTo>
                  <a:lnTo>
                    <a:pt x="9407" y="6223"/>
                  </a:lnTo>
                  <a:lnTo>
                    <a:pt x="9908" y="5089"/>
                  </a:lnTo>
                  <a:lnTo>
                    <a:pt x="10008" y="4923"/>
                  </a:lnTo>
                  <a:cubicBezTo>
                    <a:pt x="10741" y="3155"/>
                    <a:pt x="9974" y="1153"/>
                    <a:pt x="8273" y="353"/>
                  </a:cubicBezTo>
                  <a:cubicBezTo>
                    <a:pt x="7775" y="113"/>
                    <a:pt x="7253" y="0"/>
                    <a:pt x="6740" y="0"/>
                  </a:cubicBezTo>
                  <a:close/>
                </a:path>
              </a:pathLst>
            </a:custGeom>
            <a:solidFill>
              <a:srgbClr val="803E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2183400" y="3601275"/>
              <a:ext cx="165150" cy="113775"/>
            </a:xfrm>
            <a:custGeom>
              <a:rect b="b" l="l" r="r" t="t"/>
              <a:pathLst>
                <a:path extrusionOk="0" h="4551" w="6606">
                  <a:moveTo>
                    <a:pt x="2235" y="0"/>
                  </a:moveTo>
                  <a:cubicBezTo>
                    <a:pt x="1807" y="0"/>
                    <a:pt x="1416" y="199"/>
                    <a:pt x="1168" y="571"/>
                  </a:cubicBezTo>
                  <a:lnTo>
                    <a:pt x="467" y="1638"/>
                  </a:lnTo>
                  <a:cubicBezTo>
                    <a:pt x="0" y="3740"/>
                    <a:pt x="2802" y="3873"/>
                    <a:pt x="2802" y="3873"/>
                  </a:cubicBezTo>
                  <a:lnTo>
                    <a:pt x="4103" y="4474"/>
                  </a:lnTo>
                  <a:cubicBezTo>
                    <a:pt x="4234" y="4526"/>
                    <a:pt x="4369" y="4551"/>
                    <a:pt x="4503" y="4551"/>
                  </a:cubicBezTo>
                  <a:cubicBezTo>
                    <a:pt x="4880" y="4551"/>
                    <a:pt x="5240" y="4351"/>
                    <a:pt x="5438" y="4007"/>
                  </a:cubicBezTo>
                  <a:lnTo>
                    <a:pt x="6238" y="2839"/>
                  </a:lnTo>
                  <a:cubicBezTo>
                    <a:pt x="6605" y="2339"/>
                    <a:pt x="6505" y="1638"/>
                    <a:pt x="6038" y="1271"/>
                  </a:cubicBezTo>
                  <a:lnTo>
                    <a:pt x="4971" y="571"/>
                  </a:lnTo>
                  <a:cubicBezTo>
                    <a:pt x="4670" y="337"/>
                    <a:pt x="4337" y="237"/>
                    <a:pt x="3970" y="170"/>
                  </a:cubicBezTo>
                  <a:lnTo>
                    <a:pt x="2335" y="4"/>
                  </a:lnTo>
                  <a:cubicBezTo>
                    <a:pt x="2302" y="1"/>
                    <a:pt x="2268" y="0"/>
                    <a:pt x="2235" y="0"/>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a:off x="1899025" y="2987975"/>
              <a:ext cx="302750" cy="428000"/>
            </a:xfrm>
            <a:custGeom>
              <a:rect b="b" l="l" r="r" t="t"/>
              <a:pathLst>
                <a:path extrusionOk="0" h="17120" w="12110">
                  <a:moveTo>
                    <a:pt x="7742" y="0"/>
                  </a:moveTo>
                  <a:cubicBezTo>
                    <a:pt x="6336" y="0"/>
                    <a:pt x="4590" y="2624"/>
                    <a:pt x="4304" y="5522"/>
                  </a:cubicBezTo>
                  <a:cubicBezTo>
                    <a:pt x="3103" y="6756"/>
                    <a:pt x="2969" y="8824"/>
                    <a:pt x="2002" y="10626"/>
                  </a:cubicBezTo>
                  <a:cubicBezTo>
                    <a:pt x="1" y="14328"/>
                    <a:pt x="1668" y="15563"/>
                    <a:pt x="2969" y="16263"/>
                  </a:cubicBezTo>
                  <a:cubicBezTo>
                    <a:pt x="4095" y="16853"/>
                    <a:pt x="5279" y="17119"/>
                    <a:pt x="6348" y="17119"/>
                  </a:cubicBezTo>
                  <a:cubicBezTo>
                    <a:pt x="7940" y="17119"/>
                    <a:pt x="9275" y="16527"/>
                    <a:pt x="9774" y="15529"/>
                  </a:cubicBezTo>
                  <a:cubicBezTo>
                    <a:pt x="10608" y="13861"/>
                    <a:pt x="11475" y="11893"/>
                    <a:pt x="11742" y="9425"/>
                  </a:cubicBezTo>
                  <a:cubicBezTo>
                    <a:pt x="12109" y="5822"/>
                    <a:pt x="10441" y="518"/>
                    <a:pt x="7940" y="18"/>
                  </a:cubicBezTo>
                  <a:cubicBezTo>
                    <a:pt x="7875" y="6"/>
                    <a:pt x="7808" y="0"/>
                    <a:pt x="7742"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a:off x="2461925" y="3128525"/>
              <a:ext cx="163475" cy="84250"/>
            </a:xfrm>
            <a:custGeom>
              <a:rect b="b" l="l" r="r" t="t"/>
              <a:pathLst>
                <a:path extrusionOk="0" h="3370" w="6539">
                  <a:moveTo>
                    <a:pt x="5238" y="0"/>
                  </a:moveTo>
                  <a:lnTo>
                    <a:pt x="368" y="367"/>
                  </a:lnTo>
                  <a:cubicBezTo>
                    <a:pt x="134" y="367"/>
                    <a:pt x="1" y="634"/>
                    <a:pt x="101" y="834"/>
                  </a:cubicBezTo>
                  <a:lnTo>
                    <a:pt x="768" y="2936"/>
                  </a:lnTo>
                  <a:cubicBezTo>
                    <a:pt x="835" y="3202"/>
                    <a:pt x="1068" y="3369"/>
                    <a:pt x="1302" y="3369"/>
                  </a:cubicBezTo>
                  <a:lnTo>
                    <a:pt x="6172" y="3002"/>
                  </a:lnTo>
                  <a:cubicBezTo>
                    <a:pt x="6405" y="2969"/>
                    <a:pt x="6539" y="2735"/>
                    <a:pt x="6439" y="2535"/>
                  </a:cubicBezTo>
                  <a:lnTo>
                    <a:pt x="5771" y="400"/>
                  </a:lnTo>
                  <a:cubicBezTo>
                    <a:pt x="5705" y="167"/>
                    <a:pt x="5505" y="0"/>
                    <a:pt x="5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1"/>
            <p:cNvSpPr/>
            <p:nvPr/>
          </p:nvSpPr>
          <p:spPr>
            <a:xfrm>
              <a:off x="2191725" y="2845825"/>
              <a:ext cx="219875" cy="180250"/>
            </a:xfrm>
            <a:custGeom>
              <a:rect b="b" l="l" r="r" t="t"/>
              <a:pathLst>
                <a:path extrusionOk="0" h="7210" w="8795">
                  <a:moveTo>
                    <a:pt x="1" y="0"/>
                  </a:moveTo>
                  <a:lnTo>
                    <a:pt x="1" y="0"/>
                  </a:lnTo>
                  <a:cubicBezTo>
                    <a:pt x="668" y="2168"/>
                    <a:pt x="1168" y="3869"/>
                    <a:pt x="435" y="4970"/>
                  </a:cubicBezTo>
                  <a:cubicBezTo>
                    <a:pt x="1769" y="5704"/>
                    <a:pt x="4171" y="7072"/>
                    <a:pt x="6806" y="7205"/>
                  </a:cubicBezTo>
                  <a:cubicBezTo>
                    <a:pt x="6861" y="7208"/>
                    <a:pt x="6914" y="7209"/>
                    <a:pt x="6966" y="7209"/>
                  </a:cubicBezTo>
                  <a:cubicBezTo>
                    <a:pt x="8775" y="7209"/>
                    <a:pt x="8794" y="5546"/>
                    <a:pt x="8340" y="4670"/>
                  </a:cubicBezTo>
                  <a:cubicBezTo>
                    <a:pt x="8007" y="4136"/>
                    <a:pt x="7506" y="3703"/>
                    <a:pt x="6906" y="3469"/>
                  </a:cubicBezTo>
                  <a:cubicBezTo>
                    <a:pt x="6639" y="2902"/>
                    <a:pt x="6606" y="2302"/>
                    <a:pt x="6739" y="1701"/>
                  </a:cubicBezTo>
                  <a:lnTo>
                    <a:pt x="1" y="0"/>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
            <p:cNvSpPr/>
            <p:nvPr/>
          </p:nvSpPr>
          <p:spPr>
            <a:xfrm>
              <a:off x="2234275" y="2893350"/>
              <a:ext cx="126775" cy="41400"/>
            </a:xfrm>
            <a:custGeom>
              <a:rect b="b" l="l" r="r" t="t"/>
              <a:pathLst>
                <a:path extrusionOk="0" h="1656" w="5071">
                  <a:moveTo>
                    <a:pt x="0" y="0"/>
                  </a:moveTo>
                  <a:cubicBezTo>
                    <a:pt x="1151" y="1082"/>
                    <a:pt x="2634" y="1655"/>
                    <a:pt x="3784" y="1655"/>
                  </a:cubicBezTo>
                  <a:cubicBezTo>
                    <a:pt x="4300" y="1655"/>
                    <a:pt x="4750" y="1539"/>
                    <a:pt x="5070" y="1301"/>
                  </a:cubicBezTo>
                  <a:cubicBezTo>
                    <a:pt x="4937" y="901"/>
                    <a:pt x="4904" y="434"/>
                    <a:pt x="50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p:nvPr/>
          </p:nvSpPr>
          <p:spPr>
            <a:xfrm>
              <a:off x="2257550" y="2638800"/>
              <a:ext cx="151875" cy="147225"/>
            </a:xfrm>
            <a:custGeom>
              <a:rect b="b" l="l" r="r" t="t"/>
              <a:pathLst>
                <a:path extrusionOk="0" h="5889" w="6075">
                  <a:moveTo>
                    <a:pt x="3749" y="1"/>
                  </a:moveTo>
                  <a:cubicBezTo>
                    <a:pt x="2548" y="1"/>
                    <a:pt x="1501" y="988"/>
                    <a:pt x="1471" y="2243"/>
                  </a:cubicBezTo>
                  <a:cubicBezTo>
                    <a:pt x="0" y="3949"/>
                    <a:pt x="1901" y="5889"/>
                    <a:pt x="4110" y="5889"/>
                  </a:cubicBezTo>
                  <a:cubicBezTo>
                    <a:pt x="4406" y="5889"/>
                    <a:pt x="4707" y="5854"/>
                    <a:pt x="5007" y="5779"/>
                  </a:cubicBezTo>
                  <a:cubicBezTo>
                    <a:pt x="5841" y="4612"/>
                    <a:pt x="6074" y="2877"/>
                    <a:pt x="5440" y="2644"/>
                  </a:cubicBezTo>
                  <a:cubicBezTo>
                    <a:pt x="5507" y="1476"/>
                    <a:pt x="5340" y="242"/>
                    <a:pt x="4173" y="42"/>
                  </a:cubicBezTo>
                  <a:cubicBezTo>
                    <a:pt x="4030" y="14"/>
                    <a:pt x="3889" y="1"/>
                    <a:pt x="374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p:nvPr/>
          </p:nvSpPr>
          <p:spPr>
            <a:xfrm>
              <a:off x="2140275" y="2617875"/>
              <a:ext cx="260800" cy="309225"/>
            </a:xfrm>
            <a:custGeom>
              <a:rect b="b" l="l" r="r" t="t"/>
              <a:pathLst>
                <a:path extrusionOk="0" h="12369" w="10432">
                  <a:moveTo>
                    <a:pt x="4966" y="0"/>
                  </a:moveTo>
                  <a:cubicBezTo>
                    <a:pt x="2151" y="0"/>
                    <a:pt x="0" y="2719"/>
                    <a:pt x="791" y="5549"/>
                  </a:cubicBezTo>
                  <a:cubicBezTo>
                    <a:pt x="1625" y="8618"/>
                    <a:pt x="2226" y="10719"/>
                    <a:pt x="4294" y="11653"/>
                  </a:cubicBezTo>
                  <a:cubicBezTo>
                    <a:pt x="5360" y="12147"/>
                    <a:pt x="6273" y="12369"/>
                    <a:pt x="7042" y="12369"/>
                  </a:cubicBezTo>
                  <a:cubicBezTo>
                    <a:pt x="9233" y="12369"/>
                    <a:pt x="10257" y="10570"/>
                    <a:pt x="10332" y="8151"/>
                  </a:cubicBezTo>
                  <a:cubicBezTo>
                    <a:pt x="10432" y="5215"/>
                    <a:pt x="9097" y="679"/>
                    <a:pt x="5795" y="78"/>
                  </a:cubicBezTo>
                  <a:cubicBezTo>
                    <a:pt x="5514" y="25"/>
                    <a:pt x="5237" y="0"/>
                    <a:pt x="4966" y="0"/>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
            <p:cNvSpPr/>
            <p:nvPr/>
          </p:nvSpPr>
          <p:spPr>
            <a:xfrm>
              <a:off x="2290975" y="2806825"/>
              <a:ext cx="63400" cy="19900"/>
            </a:xfrm>
            <a:custGeom>
              <a:rect b="b" l="l" r="r" t="t"/>
              <a:pathLst>
                <a:path extrusionOk="0" h="796" w="2536">
                  <a:moveTo>
                    <a:pt x="117" y="1"/>
                  </a:moveTo>
                  <a:cubicBezTo>
                    <a:pt x="101" y="1"/>
                    <a:pt x="84" y="9"/>
                    <a:pt x="67" y="26"/>
                  </a:cubicBezTo>
                  <a:cubicBezTo>
                    <a:pt x="0" y="59"/>
                    <a:pt x="0" y="126"/>
                    <a:pt x="67" y="159"/>
                  </a:cubicBezTo>
                  <a:cubicBezTo>
                    <a:pt x="536" y="565"/>
                    <a:pt x="1151" y="796"/>
                    <a:pt x="1803" y="796"/>
                  </a:cubicBezTo>
                  <a:cubicBezTo>
                    <a:pt x="1847" y="796"/>
                    <a:pt x="1891" y="795"/>
                    <a:pt x="1935" y="793"/>
                  </a:cubicBezTo>
                  <a:cubicBezTo>
                    <a:pt x="2102" y="759"/>
                    <a:pt x="2269" y="759"/>
                    <a:pt x="2436" y="726"/>
                  </a:cubicBezTo>
                  <a:cubicBezTo>
                    <a:pt x="2502" y="693"/>
                    <a:pt x="2536" y="659"/>
                    <a:pt x="2502" y="593"/>
                  </a:cubicBezTo>
                  <a:cubicBezTo>
                    <a:pt x="2502" y="559"/>
                    <a:pt x="2436" y="526"/>
                    <a:pt x="2402" y="526"/>
                  </a:cubicBezTo>
                  <a:cubicBezTo>
                    <a:pt x="2210" y="568"/>
                    <a:pt x="2014" y="588"/>
                    <a:pt x="1818" y="588"/>
                  </a:cubicBezTo>
                  <a:cubicBezTo>
                    <a:pt x="1230" y="588"/>
                    <a:pt x="643" y="401"/>
                    <a:pt x="167" y="26"/>
                  </a:cubicBezTo>
                  <a:cubicBezTo>
                    <a:pt x="151" y="9"/>
                    <a:pt x="134" y="1"/>
                    <a:pt x="1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p:nvPr/>
          </p:nvSpPr>
          <p:spPr>
            <a:xfrm>
              <a:off x="2059150" y="2666625"/>
              <a:ext cx="161800" cy="145025"/>
            </a:xfrm>
            <a:custGeom>
              <a:rect b="b" l="l" r="r" t="t"/>
              <a:pathLst>
                <a:path extrusionOk="0" h="5801" w="6472">
                  <a:moveTo>
                    <a:pt x="4543" y="0"/>
                  </a:moveTo>
                  <a:cubicBezTo>
                    <a:pt x="3693" y="0"/>
                    <a:pt x="2728" y="276"/>
                    <a:pt x="2268" y="1264"/>
                  </a:cubicBezTo>
                  <a:cubicBezTo>
                    <a:pt x="0" y="2498"/>
                    <a:pt x="1735" y="5500"/>
                    <a:pt x="4337" y="5800"/>
                  </a:cubicBezTo>
                  <a:cubicBezTo>
                    <a:pt x="5571" y="5000"/>
                    <a:pt x="6338" y="3432"/>
                    <a:pt x="5838" y="2998"/>
                  </a:cubicBezTo>
                  <a:cubicBezTo>
                    <a:pt x="6305" y="1931"/>
                    <a:pt x="6471" y="330"/>
                    <a:pt x="5571" y="130"/>
                  </a:cubicBezTo>
                  <a:cubicBezTo>
                    <a:pt x="5290" y="57"/>
                    <a:pt x="4929" y="0"/>
                    <a:pt x="454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p:nvPr/>
          </p:nvSpPr>
          <p:spPr>
            <a:xfrm>
              <a:off x="2237600" y="2750425"/>
              <a:ext cx="27550" cy="5350"/>
            </a:xfrm>
            <a:custGeom>
              <a:rect b="b" l="l" r="r" t="t"/>
              <a:pathLst>
                <a:path extrusionOk="0" h="214" w="1102">
                  <a:moveTo>
                    <a:pt x="733" y="1"/>
                  </a:moveTo>
                  <a:cubicBezTo>
                    <a:pt x="463" y="1"/>
                    <a:pt x="208" y="75"/>
                    <a:pt x="1" y="213"/>
                  </a:cubicBezTo>
                  <a:cubicBezTo>
                    <a:pt x="368" y="213"/>
                    <a:pt x="734" y="147"/>
                    <a:pt x="1101" y="47"/>
                  </a:cubicBezTo>
                  <a:cubicBezTo>
                    <a:pt x="977" y="16"/>
                    <a:pt x="854" y="1"/>
                    <a:pt x="7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p:nvPr/>
          </p:nvSpPr>
          <p:spPr>
            <a:xfrm>
              <a:off x="2241775" y="2758150"/>
              <a:ext cx="23375" cy="10125"/>
            </a:xfrm>
            <a:custGeom>
              <a:rect b="b" l="l" r="r" t="t"/>
              <a:pathLst>
                <a:path extrusionOk="0" h="405" w="935">
                  <a:moveTo>
                    <a:pt x="849" y="0"/>
                  </a:moveTo>
                  <a:cubicBezTo>
                    <a:pt x="539" y="0"/>
                    <a:pt x="214" y="161"/>
                    <a:pt x="0" y="405"/>
                  </a:cubicBezTo>
                  <a:cubicBezTo>
                    <a:pt x="334" y="338"/>
                    <a:pt x="668" y="205"/>
                    <a:pt x="934" y="4"/>
                  </a:cubicBezTo>
                  <a:cubicBezTo>
                    <a:pt x="906" y="2"/>
                    <a:pt x="877" y="0"/>
                    <a:pt x="8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
            <p:cNvSpPr/>
            <p:nvPr/>
          </p:nvSpPr>
          <p:spPr>
            <a:xfrm>
              <a:off x="2372700" y="2724950"/>
              <a:ext cx="10025" cy="5800"/>
            </a:xfrm>
            <a:custGeom>
              <a:rect b="b" l="l" r="r" t="t"/>
              <a:pathLst>
                <a:path extrusionOk="0" h="232" w="401">
                  <a:moveTo>
                    <a:pt x="302" y="0"/>
                  </a:moveTo>
                  <a:cubicBezTo>
                    <a:pt x="139" y="0"/>
                    <a:pt x="0" y="232"/>
                    <a:pt x="0" y="232"/>
                  </a:cubicBezTo>
                  <a:cubicBezTo>
                    <a:pt x="134" y="232"/>
                    <a:pt x="301" y="165"/>
                    <a:pt x="401" y="32"/>
                  </a:cubicBezTo>
                  <a:cubicBezTo>
                    <a:pt x="367" y="9"/>
                    <a:pt x="334" y="0"/>
                    <a:pt x="3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p:nvPr/>
          </p:nvSpPr>
          <p:spPr>
            <a:xfrm>
              <a:off x="2374375" y="2732975"/>
              <a:ext cx="8350" cy="4525"/>
            </a:xfrm>
            <a:custGeom>
              <a:rect b="b" l="l" r="r" t="t"/>
              <a:pathLst>
                <a:path extrusionOk="0" h="181" w="334">
                  <a:moveTo>
                    <a:pt x="185" y="0"/>
                  </a:moveTo>
                  <a:cubicBezTo>
                    <a:pt x="80" y="0"/>
                    <a:pt x="0" y="144"/>
                    <a:pt x="0" y="144"/>
                  </a:cubicBezTo>
                  <a:cubicBezTo>
                    <a:pt x="38" y="170"/>
                    <a:pt x="81" y="181"/>
                    <a:pt x="126" y="181"/>
                  </a:cubicBezTo>
                  <a:cubicBezTo>
                    <a:pt x="197" y="181"/>
                    <a:pt x="272" y="152"/>
                    <a:pt x="334" y="111"/>
                  </a:cubicBezTo>
                  <a:cubicBezTo>
                    <a:pt x="282" y="29"/>
                    <a:pt x="231" y="0"/>
                    <a:pt x="18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
            <p:cNvSpPr/>
            <p:nvPr/>
          </p:nvSpPr>
          <p:spPr>
            <a:xfrm>
              <a:off x="2263450" y="2663025"/>
              <a:ext cx="70075" cy="8525"/>
            </a:xfrm>
            <a:custGeom>
              <a:rect b="b" l="l" r="r" t="t"/>
              <a:pathLst>
                <a:path extrusionOk="0" h="341" w="2803">
                  <a:moveTo>
                    <a:pt x="2456" y="1"/>
                  </a:moveTo>
                  <a:cubicBezTo>
                    <a:pt x="1631" y="1"/>
                    <a:pt x="790" y="106"/>
                    <a:pt x="1" y="340"/>
                  </a:cubicBezTo>
                  <a:cubicBezTo>
                    <a:pt x="935" y="274"/>
                    <a:pt x="1869" y="174"/>
                    <a:pt x="2803" y="7"/>
                  </a:cubicBezTo>
                  <a:cubicBezTo>
                    <a:pt x="2688" y="3"/>
                    <a:pt x="2572" y="1"/>
                    <a:pt x="24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p:nvPr/>
          </p:nvSpPr>
          <p:spPr>
            <a:xfrm>
              <a:off x="2265125" y="2674025"/>
              <a:ext cx="78400" cy="18375"/>
            </a:xfrm>
            <a:custGeom>
              <a:rect b="b" l="l" r="r" t="t"/>
              <a:pathLst>
                <a:path extrusionOk="0" h="735" w="3136">
                  <a:moveTo>
                    <a:pt x="3136" y="0"/>
                  </a:moveTo>
                  <a:lnTo>
                    <a:pt x="3136" y="0"/>
                  </a:lnTo>
                  <a:cubicBezTo>
                    <a:pt x="3136" y="0"/>
                    <a:pt x="1001" y="167"/>
                    <a:pt x="0" y="734"/>
                  </a:cubicBezTo>
                  <a:cubicBezTo>
                    <a:pt x="1068" y="601"/>
                    <a:pt x="2102" y="367"/>
                    <a:pt x="31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p:nvPr/>
          </p:nvSpPr>
          <p:spPr>
            <a:xfrm>
              <a:off x="2130025" y="2780550"/>
              <a:ext cx="100350" cy="85600"/>
            </a:xfrm>
            <a:custGeom>
              <a:rect b="b" l="l" r="r" t="t"/>
              <a:pathLst>
                <a:path extrusionOk="0" h="3424" w="4014">
                  <a:moveTo>
                    <a:pt x="1621" y="1"/>
                  </a:moveTo>
                  <a:cubicBezTo>
                    <a:pt x="1515" y="1"/>
                    <a:pt x="1408" y="14"/>
                    <a:pt x="1301" y="42"/>
                  </a:cubicBezTo>
                  <a:cubicBezTo>
                    <a:pt x="367" y="309"/>
                    <a:pt x="1" y="1444"/>
                    <a:pt x="634" y="2211"/>
                  </a:cubicBezTo>
                  <a:cubicBezTo>
                    <a:pt x="1101" y="2845"/>
                    <a:pt x="1802" y="3278"/>
                    <a:pt x="2602" y="3412"/>
                  </a:cubicBezTo>
                  <a:cubicBezTo>
                    <a:pt x="2669" y="3420"/>
                    <a:pt x="2733" y="3424"/>
                    <a:pt x="2795" y="3424"/>
                  </a:cubicBezTo>
                  <a:cubicBezTo>
                    <a:pt x="3713" y="3424"/>
                    <a:pt x="4014" y="2521"/>
                    <a:pt x="3670" y="1677"/>
                  </a:cubicBezTo>
                  <a:cubicBezTo>
                    <a:pt x="3342" y="932"/>
                    <a:pt x="2508" y="1"/>
                    <a:pt x="1621" y="1"/>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
            <p:cNvSpPr/>
            <p:nvPr/>
          </p:nvSpPr>
          <p:spPr>
            <a:xfrm>
              <a:off x="2285125" y="2738125"/>
              <a:ext cx="17550" cy="22750"/>
            </a:xfrm>
            <a:custGeom>
              <a:rect b="b" l="l" r="r" t="t"/>
              <a:pathLst>
                <a:path extrusionOk="0" h="910" w="702">
                  <a:moveTo>
                    <a:pt x="310" y="1"/>
                  </a:moveTo>
                  <a:cubicBezTo>
                    <a:pt x="296" y="1"/>
                    <a:pt x="282" y="2"/>
                    <a:pt x="268" y="5"/>
                  </a:cubicBezTo>
                  <a:cubicBezTo>
                    <a:pt x="101" y="38"/>
                    <a:pt x="1" y="272"/>
                    <a:pt x="34" y="539"/>
                  </a:cubicBezTo>
                  <a:cubicBezTo>
                    <a:pt x="95" y="752"/>
                    <a:pt x="240" y="910"/>
                    <a:pt x="392" y="910"/>
                  </a:cubicBezTo>
                  <a:cubicBezTo>
                    <a:pt x="406" y="910"/>
                    <a:pt x="420" y="908"/>
                    <a:pt x="435" y="906"/>
                  </a:cubicBezTo>
                  <a:cubicBezTo>
                    <a:pt x="601" y="906"/>
                    <a:pt x="701" y="639"/>
                    <a:pt x="635" y="405"/>
                  </a:cubicBezTo>
                  <a:cubicBezTo>
                    <a:pt x="604" y="161"/>
                    <a:pt x="462" y="1"/>
                    <a:pt x="3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1"/>
            <p:cNvSpPr/>
            <p:nvPr/>
          </p:nvSpPr>
          <p:spPr>
            <a:xfrm>
              <a:off x="2352675" y="2725625"/>
              <a:ext cx="17550" cy="22750"/>
            </a:xfrm>
            <a:custGeom>
              <a:rect b="b" l="l" r="r" t="t"/>
              <a:pathLst>
                <a:path extrusionOk="0" h="910" w="702">
                  <a:moveTo>
                    <a:pt x="303" y="0"/>
                  </a:moveTo>
                  <a:cubicBezTo>
                    <a:pt x="291" y="0"/>
                    <a:pt x="279" y="2"/>
                    <a:pt x="268" y="5"/>
                  </a:cubicBezTo>
                  <a:cubicBezTo>
                    <a:pt x="101" y="5"/>
                    <a:pt x="1" y="271"/>
                    <a:pt x="34" y="505"/>
                  </a:cubicBezTo>
                  <a:cubicBezTo>
                    <a:pt x="95" y="749"/>
                    <a:pt x="240" y="909"/>
                    <a:pt x="392" y="909"/>
                  </a:cubicBezTo>
                  <a:cubicBezTo>
                    <a:pt x="406" y="909"/>
                    <a:pt x="420" y="908"/>
                    <a:pt x="435" y="905"/>
                  </a:cubicBezTo>
                  <a:cubicBezTo>
                    <a:pt x="601" y="905"/>
                    <a:pt x="701" y="638"/>
                    <a:pt x="635" y="405"/>
                  </a:cubicBezTo>
                  <a:cubicBezTo>
                    <a:pt x="604" y="161"/>
                    <a:pt x="434" y="0"/>
                    <a:pt x="3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p:nvPr/>
          </p:nvSpPr>
          <p:spPr>
            <a:xfrm>
              <a:off x="2332675" y="2748250"/>
              <a:ext cx="41725" cy="53400"/>
            </a:xfrm>
            <a:custGeom>
              <a:rect b="b" l="l" r="r" t="t"/>
              <a:pathLst>
                <a:path extrusionOk="0" h="2136" w="1669">
                  <a:moveTo>
                    <a:pt x="0" y="0"/>
                  </a:moveTo>
                  <a:lnTo>
                    <a:pt x="434" y="2135"/>
                  </a:lnTo>
                  <a:cubicBezTo>
                    <a:pt x="868" y="2135"/>
                    <a:pt x="1335" y="2002"/>
                    <a:pt x="1668" y="1701"/>
                  </a:cubicBezTo>
                  <a:cubicBezTo>
                    <a:pt x="1301" y="1001"/>
                    <a:pt x="701" y="400"/>
                    <a:pt x="0" y="0"/>
                  </a:cubicBezTo>
                  <a:close/>
                </a:path>
              </a:pathLst>
            </a:custGeom>
            <a:solidFill>
              <a:srgbClr val="63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a:off x="2256775" y="2705500"/>
              <a:ext cx="30050" cy="31100"/>
            </a:xfrm>
            <a:custGeom>
              <a:rect b="b" l="l" r="r" t="t"/>
              <a:pathLst>
                <a:path extrusionOk="0" h="1244" w="1202">
                  <a:moveTo>
                    <a:pt x="1020" y="0"/>
                  </a:moveTo>
                  <a:cubicBezTo>
                    <a:pt x="1004" y="0"/>
                    <a:pt x="987" y="3"/>
                    <a:pt x="968" y="9"/>
                  </a:cubicBezTo>
                  <a:cubicBezTo>
                    <a:pt x="535" y="176"/>
                    <a:pt x="168" y="576"/>
                    <a:pt x="34" y="1043"/>
                  </a:cubicBezTo>
                  <a:cubicBezTo>
                    <a:pt x="1" y="1110"/>
                    <a:pt x="68" y="1210"/>
                    <a:pt x="134" y="1243"/>
                  </a:cubicBezTo>
                  <a:lnTo>
                    <a:pt x="201" y="1243"/>
                  </a:lnTo>
                  <a:cubicBezTo>
                    <a:pt x="268" y="1210"/>
                    <a:pt x="301" y="1176"/>
                    <a:pt x="334" y="1143"/>
                  </a:cubicBezTo>
                  <a:cubicBezTo>
                    <a:pt x="434" y="743"/>
                    <a:pt x="701" y="443"/>
                    <a:pt x="1068" y="309"/>
                  </a:cubicBezTo>
                  <a:cubicBezTo>
                    <a:pt x="1135" y="276"/>
                    <a:pt x="1202" y="209"/>
                    <a:pt x="1168" y="109"/>
                  </a:cubicBezTo>
                  <a:cubicBezTo>
                    <a:pt x="1141" y="55"/>
                    <a:pt x="1092" y="0"/>
                    <a:pt x="10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p:nvPr/>
          </p:nvSpPr>
          <p:spPr>
            <a:xfrm>
              <a:off x="2352675" y="2693400"/>
              <a:ext cx="37550" cy="18525"/>
            </a:xfrm>
            <a:custGeom>
              <a:rect b="b" l="l" r="r" t="t"/>
              <a:pathLst>
                <a:path extrusionOk="0" h="741" w="1502">
                  <a:moveTo>
                    <a:pt x="391" y="0"/>
                  </a:moveTo>
                  <a:cubicBezTo>
                    <a:pt x="307" y="0"/>
                    <a:pt x="221" y="9"/>
                    <a:pt x="134" y="26"/>
                  </a:cubicBezTo>
                  <a:cubicBezTo>
                    <a:pt x="34" y="26"/>
                    <a:pt x="1" y="126"/>
                    <a:pt x="1" y="193"/>
                  </a:cubicBezTo>
                  <a:cubicBezTo>
                    <a:pt x="34" y="293"/>
                    <a:pt x="101" y="326"/>
                    <a:pt x="201" y="326"/>
                  </a:cubicBezTo>
                  <a:cubicBezTo>
                    <a:pt x="256" y="316"/>
                    <a:pt x="311" y="311"/>
                    <a:pt x="365" y="311"/>
                  </a:cubicBezTo>
                  <a:cubicBezTo>
                    <a:pt x="675" y="311"/>
                    <a:pt x="975" y="466"/>
                    <a:pt x="1202" y="693"/>
                  </a:cubicBezTo>
                  <a:cubicBezTo>
                    <a:pt x="1225" y="717"/>
                    <a:pt x="1266" y="740"/>
                    <a:pt x="1299" y="740"/>
                  </a:cubicBezTo>
                  <a:cubicBezTo>
                    <a:pt x="1313" y="740"/>
                    <a:pt x="1325" y="736"/>
                    <a:pt x="1335" y="726"/>
                  </a:cubicBezTo>
                  <a:cubicBezTo>
                    <a:pt x="1402" y="726"/>
                    <a:pt x="1435" y="726"/>
                    <a:pt x="1469" y="693"/>
                  </a:cubicBezTo>
                  <a:cubicBezTo>
                    <a:pt x="1502" y="626"/>
                    <a:pt x="1502" y="560"/>
                    <a:pt x="1469" y="493"/>
                  </a:cubicBezTo>
                  <a:cubicBezTo>
                    <a:pt x="1165" y="190"/>
                    <a:pt x="794" y="0"/>
                    <a:pt x="3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p:nvPr/>
          </p:nvSpPr>
          <p:spPr>
            <a:xfrm>
              <a:off x="2140875" y="2932475"/>
              <a:ext cx="331025" cy="168550"/>
            </a:xfrm>
            <a:custGeom>
              <a:rect b="b" l="l" r="r" t="t"/>
              <a:pathLst>
                <a:path extrusionOk="0" h="6742" w="13241">
                  <a:moveTo>
                    <a:pt x="9004" y="0"/>
                  </a:moveTo>
                  <a:cubicBezTo>
                    <a:pt x="8982" y="0"/>
                    <a:pt x="8961" y="1"/>
                    <a:pt x="8940" y="3"/>
                  </a:cubicBezTo>
                  <a:cubicBezTo>
                    <a:pt x="10207" y="1237"/>
                    <a:pt x="9707" y="2638"/>
                    <a:pt x="9173" y="3139"/>
                  </a:cubicBezTo>
                  <a:cubicBezTo>
                    <a:pt x="7806" y="3139"/>
                    <a:pt x="4570" y="2605"/>
                    <a:pt x="2802" y="637"/>
                  </a:cubicBezTo>
                  <a:lnTo>
                    <a:pt x="2802" y="637"/>
                  </a:lnTo>
                  <a:cubicBezTo>
                    <a:pt x="0" y="1671"/>
                    <a:pt x="7239" y="6408"/>
                    <a:pt x="10808" y="6741"/>
                  </a:cubicBezTo>
                  <a:cubicBezTo>
                    <a:pt x="13240" y="4375"/>
                    <a:pt x="10458" y="0"/>
                    <a:pt x="9004"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a:off x="4711025" y="3968275"/>
              <a:ext cx="790600" cy="83425"/>
            </a:xfrm>
            <a:custGeom>
              <a:rect b="b" l="l" r="r" t="t"/>
              <a:pathLst>
                <a:path extrusionOk="0" h="3337" w="31624">
                  <a:moveTo>
                    <a:pt x="1669" y="1"/>
                  </a:moveTo>
                  <a:cubicBezTo>
                    <a:pt x="735" y="1"/>
                    <a:pt x="1" y="768"/>
                    <a:pt x="1" y="1669"/>
                  </a:cubicBezTo>
                  <a:cubicBezTo>
                    <a:pt x="1" y="2603"/>
                    <a:pt x="735" y="3337"/>
                    <a:pt x="1669" y="3337"/>
                  </a:cubicBezTo>
                  <a:lnTo>
                    <a:pt x="29956" y="3337"/>
                  </a:lnTo>
                  <a:cubicBezTo>
                    <a:pt x="30856" y="3337"/>
                    <a:pt x="31623" y="2603"/>
                    <a:pt x="31623" y="1669"/>
                  </a:cubicBezTo>
                  <a:cubicBezTo>
                    <a:pt x="31623" y="768"/>
                    <a:pt x="30856" y="1"/>
                    <a:pt x="29956"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a:off x="5567475" y="3382875"/>
              <a:ext cx="113450" cy="585425"/>
            </a:xfrm>
            <a:custGeom>
              <a:rect b="b" l="l" r="r" t="t"/>
              <a:pathLst>
                <a:path extrusionOk="0" h="23417" w="4538">
                  <a:moveTo>
                    <a:pt x="3570" y="0"/>
                  </a:moveTo>
                  <a:lnTo>
                    <a:pt x="1" y="23417"/>
                  </a:lnTo>
                  <a:lnTo>
                    <a:pt x="935" y="23417"/>
                  </a:lnTo>
                  <a:lnTo>
                    <a:pt x="453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p:nvPr/>
          </p:nvSpPr>
          <p:spPr>
            <a:xfrm>
              <a:off x="5208050" y="3382875"/>
              <a:ext cx="113450" cy="585425"/>
            </a:xfrm>
            <a:custGeom>
              <a:rect b="b" l="l" r="r" t="t"/>
              <a:pathLst>
                <a:path extrusionOk="0" h="23417" w="4538">
                  <a:moveTo>
                    <a:pt x="3603" y="0"/>
                  </a:moveTo>
                  <a:lnTo>
                    <a:pt x="1" y="23417"/>
                  </a:lnTo>
                  <a:lnTo>
                    <a:pt x="935" y="23417"/>
                  </a:lnTo>
                  <a:lnTo>
                    <a:pt x="453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p:nvPr/>
          </p:nvSpPr>
          <p:spPr>
            <a:xfrm>
              <a:off x="5153950" y="3250250"/>
              <a:ext cx="653650" cy="600500"/>
            </a:xfrm>
            <a:custGeom>
              <a:rect b="b" l="l" r="r" t="t"/>
              <a:pathLst>
                <a:path extrusionOk="0" h="24020" w="26146">
                  <a:moveTo>
                    <a:pt x="24100" y="0"/>
                  </a:moveTo>
                  <a:cubicBezTo>
                    <a:pt x="24083" y="0"/>
                    <a:pt x="24065" y="1"/>
                    <a:pt x="24047" y="1"/>
                  </a:cubicBezTo>
                  <a:lnTo>
                    <a:pt x="5601" y="1"/>
                  </a:lnTo>
                  <a:cubicBezTo>
                    <a:pt x="4300" y="35"/>
                    <a:pt x="3232" y="969"/>
                    <a:pt x="3032" y="2203"/>
                  </a:cubicBezTo>
                  <a:lnTo>
                    <a:pt x="230" y="21784"/>
                  </a:lnTo>
                  <a:cubicBezTo>
                    <a:pt x="0" y="22934"/>
                    <a:pt x="903" y="24019"/>
                    <a:pt x="2078" y="24019"/>
                  </a:cubicBezTo>
                  <a:cubicBezTo>
                    <a:pt x="2096" y="24019"/>
                    <a:pt x="2114" y="24019"/>
                    <a:pt x="2131" y="24018"/>
                  </a:cubicBezTo>
                  <a:lnTo>
                    <a:pt x="20578" y="24018"/>
                  </a:lnTo>
                  <a:cubicBezTo>
                    <a:pt x="21845" y="23952"/>
                    <a:pt x="22913" y="23018"/>
                    <a:pt x="23113" y="21784"/>
                  </a:cubicBezTo>
                  <a:lnTo>
                    <a:pt x="25948" y="2203"/>
                  </a:lnTo>
                  <a:cubicBezTo>
                    <a:pt x="26146" y="1053"/>
                    <a:pt x="25243" y="0"/>
                    <a:pt x="24100"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
            <p:cNvSpPr/>
            <p:nvPr/>
          </p:nvSpPr>
          <p:spPr>
            <a:xfrm>
              <a:off x="5671550" y="3263175"/>
              <a:ext cx="132800" cy="573800"/>
            </a:xfrm>
            <a:custGeom>
              <a:rect b="b" l="l" r="r" t="t"/>
              <a:pathLst>
                <a:path extrusionOk="0" h="22952" w="5312">
                  <a:moveTo>
                    <a:pt x="4287" y="1"/>
                  </a:moveTo>
                  <a:cubicBezTo>
                    <a:pt x="3770" y="1"/>
                    <a:pt x="3195" y="401"/>
                    <a:pt x="3110" y="1019"/>
                  </a:cubicBezTo>
                  <a:lnTo>
                    <a:pt x="107" y="21934"/>
                  </a:lnTo>
                  <a:cubicBezTo>
                    <a:pt x="1" y="22551"/>
                    <a:pt x="452" y="22952"/>
                    <a:pt x="975" y="22952"/>
                  </a:cubicBezTo>
                  <a:cubicBezTo>
                    <a:pt x="1270" y="22952"/>
                    <a:pt x="1589" y="22823"/>
                    <a:pt x="1842" y="22534"/>
                  </a:cubicBezTo>
                  <a:cubicBezTo>
                    <a:pt x="2142" y="22167"/>
                    <a:pt x="2342" y="21734"/>
                    <a:pt x="2409" y="21267"/>
                  </a:cubicBezTo>
                  <a:lnTo>
                    <a:pt x="5244" y="1686"/>
                  </a:lnTo>
                  <a:cubicBezTo>
                    <a:pt x="5311" y="1252"/>
                    <a:pt x="5244" y="819"/>
                    <a:pt x="5011" y="418"/>
                  </a:cubicBezTo>
                  <a:cubicBezTo>
                    <a:pt x="4854" y="129"/>
                    <a:pt x="4580" y="1"/>
                    <a:pt x="42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p:nvPr/>
          </p:nvSpPr>
          <p:spPr>
            <a:xfrm>
              <a:off x="5233900" y="3968275"/>
              <a:ext cx="406150" cy="83425"/>
            </a:xfrm>
            <a:custGeom>
              <a:rect b="b" l="l" r="r" t="t"/>
              <a:pathLst>
                <a:path extrusionOk="0" h="3337" w="16246">
                  <a:moveTo>
                    <a:pt x="1669" y="1"/>
                  </a:moveTo>
                  <a:cubicBezTo>
                    <a:pt x="735" y="1"/>
                    <a:pt x="1" y="768"/>
                    <a:pt x="1" y="1669"/>
                  </a:cubicBezTo>
                  <a:cubicBezTo>
                    <a:pt x="1" y="2603"/>
                    <a:pt x="735" y="3337"/>
                    <a:pt x="1669" y="3337"/>
                  </a:cubicBezTo>
                  <a:lnTo>
                    <a:pt x="14578" y="3337"/>
                  </a:lnTo>
                  <a:cubicBezTo>
                    <a:pt x="15512" y="3337"/>
                    <a:pt x="16246" y="2603"/>
                    <a:pt x="16246" y="1669"/>
                  </a:cubicBezTo>
                  <a:cubicBezTo>
                    <a:pt x="16246" y="768"/>
                    <a:pt x="15512" y="1"/>
                    <a:pt x="14578"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p:nvPr/>
          </p:nvSpPr>
          <p:spPr>
            <a:xfrm>
              <a:off x="5233900" y="3968275"/>
              <a:ext cx="406150" cy="83425"/>
            </a:xfrm>
            <a:custGeom>
              <a:rect b="b" l="l" r="r" t="t"/>
              <a:pathLst>
                <a:path extrusionOk="0" h="3337" w="16246">
                  <a:moveTo>
                    <a:pt x="1669" y="1"/>
                  </a:moveTo>
                  <a:cubicBezTo>
                    <a:pt x="735" y="1"/>
                    <a:pt x="1" y="768"/>
                    <a:pt x="1" y="1669"/>
                  </a:cubicBezTo>
                  <a:cubicBezTo>
                    <a:pt x="1" y="2603"/>
                    <a:pt x="735" y="3337"/>
                    <a:pt x="1669" y="3337"/>
                  </a:cubicBezTo>
                  <a:lnTo>
                    <a:pt x="14578" y="3337"/>
                  </a:lnTo>
                  <a:cubicBezTo>
                    <a:pt x="15512" y="3337"/>
                    <a:pt x="16246" y="2603"/>
                    <a:pt x="16246" y="1669"/>
                  </a:cubicBezTo>
                  <a:cubicBezTo>
                    <a:pt x="16246" y="768"/>
                    <a:pt x="15512" y="1"/>
                    <a:pt x="145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a:off x="5099650" y="4051675"/>
              <a:ext cx="113425" cy="504550"/>
            </a:xfrm>
            <a:custGeom>
              <a:rect b="b" l="l" r="r" t="t"/>
              <a:pathLst>
                <a:path extrusionOk="0" h="20182" w="4537">
                  <a:moveTo>
                    <a:pt x="3570" y="1"/>
                  </a:moveTo>
                  <a:lnTo>
                    <a:pt x="0" y="20182"/>
                  </a:lnTo>
                  <a:lnTo>
                    <a:pt x="934" y="20182"/>
                  </a:lnTo>
                  <a:lnTo>
                    <a:pt x="453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4691850" y="4051675"/>
              <a:ext cx="112600" cy="504550"/>
            </a:xfrm>
            <a:custGeom>
              <a:rect b="b" l="l" r="r" t="t"/>
              <a:pathLst>
                <a:path extrusionOk="0" h="20182" w="4504">
                  <a:moveTo>
                    <a:pt x="3570" y="1"/>
                  </a:moveTo>
                  <a:lnTo>
                    <a:pt x="1" y="20182"/>
                  </a:lnTo>
                  <a:lnTo>
                    <a:pt x="935" y="20182"/>
                  </a:lnTo>
                  <a:lnTo>
                    <a:pt x="450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a:off x="5143850" y="4051675"/>
              <a:ext cx="113425" cy="504550"/>
            </a:xfrm>
            <a:custGeom>
              <a:rect b="b" l="l" r="r" t="t"/>
              <a:pathLst>
                <a:path extrusionOk="0" h="20182" w="4537">
                  <a:moveTo>
                    <a:pt x="0" y="1"/>
                  </a:moveTo>
                  <a:lnTo>
                    <a:pt x="3603" y="20182"/>
                  </a:lnTo>
                  <a:lnTo>
                    <a:pt x="4537" y="20182"/>
                  </a:lnTo>
                  <a:lnTo>
                    <a:pt x="9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a:off x="5551625" y="4051675"/>
              <a:ext cx="113450" cy="504550"/>
            </a:xfrm>
            <a:custGeom>
              <a:rect b="b" l="l" r="r" t="t"/>
              <a:pathLst>
                <a:path extrusionOk="0" h="20182" w="4538">
                  <a:moveTo>
                    <a:pt x="1" y="1"/>
                  </a:moveTo>
                  <a:lnTo>
                    <a:pt x="3603" y="20182"/>
                  </a:lnTo>
                  <a:lnTo>
                    <a:pt x="4537" y="20182"/>
                  </a:lnTo>
                  <a:lnTo>
                    <a:pt x="9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a:off x="4853625" y="2818325"/>
              <a:ext cx="130600" cy="149525"/>
            </a:xfrm>
            <a:custGeom>
              <a:rect b="b" l="l" r="r" t="t"/>
              <a:pathLst>
                <a:path extrusionOk="0" h="5981" w="5224">
                  <a:moveTo>
                    <a:pt x="1867" y="0"/>
                  </a:moveTo>
                  <a:cubicBezTo>
                    <a:pt x="1690" y="0"/>
                    <a:pt x="1522" y="21"/>
                    <a:pt x="1369" y="66"/>
                  </a:cubicBezTo>
                  <a:cubicBezTo>
                    <a:pt x="1" y="500"/>
                    <a:pt x="234" y="4136"/>
                    <a:pt x="1002" y="5170"/>
                  </a:cubicBezTo>
                  <a:cubicBezTo>
                    <a:pt x="1414" y="5719"/>
                    <a:pt x="1747" y="5980"/>
                    <a:pt x="2045" y="5980"/>
                  </a:cubicBezTo>
                  <a:cubicBezTo>
                    <a:pt x="2471" y="5980"/>
                    <a:pt x="2825" y="5450"/>
                    <a:pt x="3237" y="4469"/>
                  </a:cubicBezTo>
                  <a:cubicBezTo>
                    <a:pt x="3637" y="3402"/>
                    <a:pt x="4838" y="3869"/>
                    <a:pt x="5105" y="1967"/>
                  </a:cubicBezTo>
                  <a:cubicBezTo>
                    <a:pt x="5223" y="1286"/>
                    <a:pt x="3265" y="0"/>
                    <a:pt x="18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a:off x="4485450" y="3159200"/>
              <a:ext cx="513325" cy="407150"/>
            </a:xfrm>
            <a:custGeom>
              <a:rect b="b" l="l" r="r" t="t"/>
              <a:pathLst>
                <a:path extrusionOk="0" h="16286" w="20533">
                  <a:moveTo>
                    <a:pt x="16868" y="0"/>
                  </a:moveTo>
                  <a:cubicBezTo>
                    <a:pt x="15406" y="0"/>
                    <a:pt x="14072" y="962"/>
                    <a:pt x="13661" y="2442"/>
                  </a:cubicBezTo>
                  <a:lnTo>
                    <a:pt x="13594" y="2676"/>
                  </a:lnTo>
                  <a:lnTo>
                    <a:pt x="13394" y="3276"/>
                  </a:lnTo>
                  <a:lnTo>
                    <a:pt x="13194" y="3943"/>
                  </a:lnTo>
                  <a:cubicBezTo>
                    <a:pt x="13060" y="4410"/>
                    <a:pt x="12927" y="4844"/>
                    <a:pt x="12727" y="5278"/>
                  </a:cubicBezTo>
                  <a:cubicBezTo>
                    <a:pt x="12426" y="6145"/>
                    <a:pt x="12093" y="6946"/>
                    <a:pt x="11659" y="7746"/>
                  </a:cubicBezTo>
                  <a:cubicBezTo>
                    <a:pt x="11326" y="8413"/>
                    <a:pt x="10892" y="8980"/>
                    <a:pt x="10425" y="9547"/>
                  </a:cubicBezTo>
                  <a:cubicBezTo>
                    <a:pt x="10258" y="9681"/>
                    <a:pt x="10125" y="9814"/>
                    <a:pt x="9958" y="9948"/>
                  </a:cubicBezTo>
                  <a:cubicBezTo>
                    <a:pt x="9691" y="9781"/>
                    <a:pt x="9458" y="9614"/>
                    <a:pt x="9191" y="9414"/>
                  </a:cubicBezTo>
                  <a:cubicBezTo>
                    <a:pt x="8490" y="8914"/>
                    <a:pt x="7856" y="8380"/>
                    <a:pt x="7223" y="7780"/>
                  </a:cubicBezTo>
                  <a:cubicBezTo>
                    <a:pt x="6555" y="7179"/>
                    <a:pt x="5922" y="6545"/>
                    <a:pt x="5255" y="5912"/>
                  </a:cubicBezTo>
                  <a:cubicBezTo>
                    <a:pt x="4621" y="5244"/>
                    <a:pt x="3954" y="4577"/>
                    <a:pt x="3320" y="3943"/>
                  </a:cubicBezTo>
                  <a:lnTo>
                    <a:pt x="3253" y="3877"/>
                  </a:lnTo>
                  <a:cubicBezTo>
                    <a:pt x="2896" y="3520"/>
                    <a:pt x="2477" y="3367"/>
                    <a:pt x="2070" y="3367"/>
                  </a:cubicBezTo>
                  <a:cubicBezTo>
                    <a:pt x="992" y="3367"/>
                    <a:pt x="0" y="4443"/>
                    <a:pt x="484" y="5678"/>
                  </a:cubicBezTo>
                  <a:cubicBezTo>
                    <a:pt x="851" y="6645"/>
                    <a:pt x="1285" y="7546"/>
                    <a:pt x="1752" y="8480"/>
                  </a:cubicBezTo>
                  <a:cubicBezTo>
                    <a:pt x="2252" y="9381"/>
                    <a:pt x="2786" y="10248"/>
                    <a:pt x="3353" y="11082"/>
                  </a:cubicBezTo>
                  <a:cubicBezTo>
                    <a:pt x="3954" y="11983"/>
                    <a:pt x="4654" y="12816"/>
                    <a:pt x="5355" y="13584"/>
                  </a:cubicBezTo>
                  <a:cubicBezTo>
                    <a:pt x="6155" y="14451"/>
                    <a:pt x="7056" y="15218"/>
                    <a:pt x="8057" y="15885"/>
                  </a:cubicBezTo>
                  <a:cubicBezTo>
                    <a:pt x="8457" y="16119"/>
                    <a:pt x="8924" y="16286"/>
                    <a:pt x="9391" y="16286"/>
                  </a:cubicBezTo>
                  <a:lnTo>
                    <a:pt x="9658" y="16286"/>
                  </a:lnTo>
                  <a:cubicBezTo>
                    <a:pt x="10592" y="16286"/>
                    <a:pt x="11526" y="16119"/>
                    <a:pt x="12393" y="15752"/>
                  </a:cubicBezTo>
                  <a:cubicBezTo>
                    <a:pt x="13194" y="15418"/>
                    <a:pt x="13961" y="14985"/>
                    <a:pt x="14595" y="14451"/>
                  </a:cubicBezTo>
                  <a:cubicBezTo>
                    <a:pt x="15729" y="13517"/>
                    <a:pt x="16663" y="12383"/>
                    <a:pt x="17430" y="11149"/>
                  </a:cubicBezTo>
                  <a:cubicBezTo>
                    <a:pt x="18064" y="10048"/>
                    <a:pt x="18631" y="8914"/>
                    <a:pt x="19098" y="7713"/>
                  </a:cubicBezTo>
                  <a:cubicBezTo>
                    <a:pt x="19298" y="7146"/>
                    <a:pt x="19498" y="6579"/>
                    <a:pt x="19665" y="5978"/>
                  </a:cubicBezTo>
                  <a:cubicBezTo>
                    <a:pt x="19765" y="5678"/>
                    <a:pt x="19865" y="5378"/>
                    <a:pt x="19932" y="5078"/>
                  </a:cubicBezTo>
                  <a:lnTo>
                    <a:pt x="20032" y="4644"/>
                  </a:lnTo>
                  <a:lnTo>
                    <a:pt x="20165" y="4110"/>
                  </a:lnTo>
                  <a:cubicBezTo>
                    <a:pt x="20532" y="2376"/>
                    <a:pt x="19531" y="641"/>
                    <a:pt x="17830" y="141"/>
                  </a:cubicBezTo>
                  <a:cubicBezTo>
                    <a:pt x="17509" y="46"/>
                    <a:pt x="17186" y="0"/>
                    <a:pt x="168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p:nvPr/>
          </p:nvSpPr>
          <p:spPr>
            <a:xfrm>
              <a:off x="4403325" y="3182850"/>
              <a:ext cx="173475" cy="128825"/>
            </a:xfrm>
            <a:custGeom>
              <a:rect b="b" l="l" r="r" t="t"/>
              <a:pathLst>
                <a:path extrusionOk="0" h="5153" w="6939">
                  <a:moveTo>
                    <a:pt x="2284" y="0"/>
                  </a:moveTo>
                  <a:cubicBezTo>
                    <a:pt x="1939" y="0"/>
                    <a:pt x="1600" y="154"/>
                    <a:pt x="1368" y="429"/>
                  </a:cubicBezTo>
                  <a:lnTo>
                    <a:pt x="434" y="1563"/>
                  </a:lnTo>
                  <a:cubicBezTo>
                    <a:pt x="0" y="2063"/>
                    <a:pt x="100" y="2831"/>
                    <a:pt x="601" y="3231"/>
                  </a:cubicBezTo>
                  <a:lnTo>
                    <a:pt x="1668" y="4065"/>
                  </a:lnTo>
                  <a:cubicBezTo>
                    <a:pt x="2068" y="4398"/>
                    <a:pt x="2569" y="4632"/>
                    <a:pt x="3069" y="4765"/>
                  </a:cubicBezTo>
                  <a:lnTo>
                    <a:pt x="4503" y="5099"/>
                  </a:lnTo>
                  <a:cubicBezTo>
                    <a:pt x="4646" y="5135"/>
                    <a:pt x="4792" y="5152"/>
                    <a:pt x="4937" y="5152"/>
                  </a:cubicBezTo>
                  <a:cubicBezTo>
                    <a:pt x="5469" y="5152"/>
                    <a:pt x="5990" y="4918"/>
                    <a:pt x="6305" y="4499"/>
                  </a:cubicBezTo>
                  <a:cubicBezTo>
                    <a:pt x="6938" y="3765"/>
                    <a:pt x="6838" y="2697"/>
                    <a:pt x="6104" y="2063"/>
                  </a:cubicBezTo>
                  <a:cubicBezTo>
                    <a:pt x="5571" y="1630"/>
                    <a:pt x="4970" y="1263"/>
                    <a:pt x="4337" y="1029"/>
                  </a:cubicBezTo>
                  <a:lnTo>
                    <a:pt x="2869" y="162"/>
                  </a:lnTo>
                  <a:cubicBezTo>
                    <a:pt x="2685" y="52"/>
                    <a:pt x="2484" y="0"/>
                    <a:pt x="2284"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
            <p:cNvSpPr/>
            <p:nvPr/>
          </p:nvSpPr>
          <p:spPr>
            <a:xfrm>
              <a:off x="4806100" y="3106150"/>
              <a:ext cx="608800" cy="746450"/>
            </a:xfrm>
            <a:custGeom>
              <a:rect b="b" l="l" r="r" t="t"/>
              <a:pathLst>
                <a:path extrusionOk="0" h="29858" w="24352">
                  <a:moveTo>
                    <a:pt x="13881" y="0"/>
                  </a:moveTo>
                  <a:cubicBezTo>
                    <a:pt x="13648" y="0"/>
                    <a:pt x="13413" y="10"/>
                    <a:pt x="13177" y="28"/>
                  </a:cubicBezTo>
                  <a:cubicBezTo>
                    <a:pt x="9708" y="295"/>
                    <a:pt x="5838" y="762"/>
                    <a:pt x="2936" y="2129"/>
                  </a:cubicBezTo>
                  <a:cubicBezTo>
                    <a:pt x="1468" y="2830"/>
                    <a:pt x="634" y="4398"/>
                    <a:pt x="901" y="5999"/>
                  </a:cubicBezTo>
                  <a:cubicBezTo>
                    <a:pt x="1335" y="9268"/>
                    <a:pt x="1668" y="11770"/>
                    <a:pt x="2469" y="14471"/>
                  </a:cubicBezTo>
                  <a:cubicBezTo>
                    <a:pt x="4170" y="20309"/>
                    <a:pt x="1" y="22844"/>
                    <a:pt x="3903" y="27381"/>
                  </a:cubicBezTo>
                  <a:cubicBezTo>
                    <a:pt x="5018" y="28648"/>
                    <a:pt x="9866" y="29858"/>
                    <a:pt x="15160" y="29858"/>
                  </a:cubicBezTo>
                  <a:cubicBezTo>
                    <a:pt x="17949" y="29858"/>
                    <a:pt x="20862" y="29522"/>
                    <a:pt x="23417" y="28682"/>
                  </a:cubicBezTo>
                  <a:cubicBezTo>
                    <a:pt x="24351" y="24712"/>
                    <a:pt x="23918" y="16640"/>
                    <a:pt x="22717" y="7767"/>
                  </a:cubicBezTo>
                  <a:cubicBezTo>
                    <a:pt x="22146" y="3266"/>
                    <a:pt x="18324" y="0"/>
                    <a:pt x="138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a:off x="5058775" y="3407875"/>
              <a:ext cx="311925" cy="353050"/>
            </a:xfrm>
            <a:custGeom>
              <a:rect b="b" l="l" r="r" t="t"/>
              <a:pathLst>
                <a:path extrusionOk="0" h="14122" w="12477">
                  <a:moveTo>
                    <a:pt x="10575" y="1"/>
                  </a:moveTo>
                  <a:lnTo>
                    <a:pt x="1" y="12576"/>
                  </a:lnTo>
                  <a:cubicBezTo>
                    <a:pt x="1" y="12576"/>
                    <a:pt x="1498" y="14122"/>
                    <a:pt x="5115" y="14122"/>
                  </a:cubicBezTo>
                  <a:cubicBezTo>
                    <a:pt x="5783" y="14122"/>
                    <a:pt x="6523" y="14069"/>
                    <a:pt x="7339" y="13944"/>
                  </a:cubicBezTo>
                  <a:cubicBezTo>
                    <a:pt x="11042" y="11409"/>
                    <a:pt x="12476" y="9007"/>
                    <a:pt x="1057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p:nvPr/>
          </p:nvSpPr>
          <p:spPr>
            <a:xfrm>
              <a:off x="5013750" y="3372025"/>
              <a:ext cx="136800" cy="70075"/>
            </a:xfrm>
            <a:custGeom>
              <a:rect b="b" l="l" r="r" t="t"/>
              <a:pathLst>
                <a:path extrusionOk="0" h="2803" w="5472">
                  <a:moveTo>
                    <a:pt x="568" y="0"/>
                  </a:moveTo>
                  <a:cubicBezTo>
                    <a:pt x="334" y="0"/>
                    <a:pt x="134" y="201"/>
                    <a:pt x="134" y="401"/>
                  </a:cubicBezTo>
                  <a:lnTo>
                    <a:pt x="34" y="2335"/>
                  </a:lnTo>
                  <a:cubicBezTo>
                    <a:pt x="1" y="2569"/>
                    <a:pt x="167" y="2769"/>
                    <a:pt x="367" y="2769"/>
                  </a:cubicBezTo>
                  <a:lnTo>
                    <a:pt x="4904" y="2802"/>
                  </a:lnTo>
                  <a:cubicBezTo>
                    <a:pt x="5104" y="2802"/>
                    <a:pt x="5304" y="2636"/>
                    <a:pt x="5304" y="2402"/>
                  </a:cubicBezTo>
                  <a:lnTo>
                    <a:pt x="5438" y="467"/>
                  </a:lnTo>
                  <a:cubicBezTo>
                    <a:pt x="5471" y="234"/>
                    <a:pt x="5304" y="34"/>
                    <a:pt x="5071" y="34"/>
                  </a:cubicBezTo>
                  <a:lnTo>
                    <a:pt x="5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a:off x="4957875" y="3159100"/>
              <a:ext cx="194575" cy="127050"/>
            </a:xfrm>
            <a:custGeom>
              <a:rect b="b" l="l" r="r" t="t"/>
              <a:pathLst>
                <a:path extrusionOk="0" h="5082" w="7783">
                  <a:moveTo>
                    <a:pt x="7544" y="1"/>
                  </a:moveTo>
                  <a:cubicBezTo>
                    <a:pt x="7514" y="1"/>
                    <a:pt x="7488" y="14"/>
                    <a:pt x="7473" y="45"/>
                  </a:cubicBezTo>
                  <a:cubicBezTo>
                    <a:pt x="6305" y="1546"/>
                    <a:pt x="2669" y="3881"/>
                    <a:pt x="101" y="4781"/>
                  </a:cubicBezTo>
                  <a:cubicBezTo>
                    <a:pt x="34" y="4815"/>
                    <a:pt x="1" y="4915"/>
                    <a:pt x="34" y="4982"/>
                  </a:cubicBezTo>
                  <a:cubicBezTo>
                    <a:pt x="34" y="5048"/>
                    <a:pt x="101" y="5082"/>
                    <a:pt x="167" y="5082"/>
                  </a:cubicBezTo>
                  <a:lnTo>
                    <a:pt x="201" y="5082"/>
                  </a:lnTo>
                  <a:cubicBezTo>
                    <a:pt x="2602" y="4214"/>
                    <a:pt x="6405" y="1913"/>
                    <a:pt x="7706" y="245"/>
                  </a:cubicBezTo>
                  <a:cubicBezTo>
                    <a:pt x="7783" y="142"/>
                    <a:pt x="7644" y="1"/>
                    <a:pt x="75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4932025" y="3173550"/>
              <a:ext cx="97600" cy="119275"/>
            </a:xfrm>
            <a:custGeom>
              <a:rect b="b" l="l" r="r" t="t"/>
              <a:pathLst>
                <a:path extrusionOk="0" h="4771" w="3904">
                  <a:moveTo>
                    <a:pt x="167" y="0"/>
                  </a:moveTo>
                  <a:cubicBezTo>
                    <a:pt x="67" y="0"/>
                    <a:pt x="1" y="100"/>
                    <a:pt x="34" y="167"/>
                  </a:cubicBezTo>
                  <a:cubicBezTo>
                    <a:pt x="234" y="1501"/>
                    <a:pt x="1235" y="4003"/>
                    <a:pt x="3703" y="4770"/>
                  </a:cubicBezTo>
                  <a:lnTo>
                    <a:pt x="3737" y="4770"/>
                  </a:lnTo>
                  <a:cubicBezTo>
                    <a:pt x="3803" y="4770"/>
                    <a:pt x="3837" y="4704"/>
                    <a:pt x="3870" y="4670"/>
                  </a:cubicBezTo>
                  <a:cubicBezTo>
                    <a:pt x="3903" y="4570"/>
                    <a:pt x="3837" y="4504"/>
                    <a:pt x="3770" y="4470"/>
                  </a:cubicBezTo>
                  <a:cubicBezTo>
                    <a:pt x="1468" y="3770"/>
                    <a:pt x="534" y="1401"/>
                    <a:pt x="334" y="134"/>
                  </a:cubicBezTo>
                  <a:cubicBezTo>
                    <a:pt x="301" y="34"/>
                    <a:pt x="234"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a:off x="4949550" y="2988425"/>
              <a:ext cx="190150" cy="226850"/>
            </a:xfrm>
            <a:custGeom>
              <a:rect b="b" l="l" r="r" t="t"/>
              <a:pathLst>
                <a:path extrusionOk="0" h="9074" w="7606">
                  <a:moveTo>
                    <a:pt x="5270" y="0"/>
                  </a:moveTo>
                  <a:lnTo>
                    <a:pt x="567" y="3870"/>
                  </a:lnTo>
                  <a:cubicBezTo>
                    <a:pt x="934" y="4470"/>
                    <a:pt x="1568" y="5304"/>
                    <a:pt x="701" y="6071"/>
                  </a:cubicBezTo>
                  <a:cubicBezTo>
                    <a:pt x="434" y="6305"/>
                    <a:pt x="234" y="6605"/>
                    <a:pt x="167" y="6938"/>
                  </a:cubicBezTo>
                  <a:cubicBezTo>
                    <a:pt x="0" y="7639"/>
                    <a:pt x="767" y="9073"/>
                    <a:pt x="2068" y="9073"/>
                  </a:cubicBezTo>
                  <a:cubicBezTo>
                    <a:pt x="3369" y="9073"/>
                    <a:pt x="5938" y="7772"/>
                    <a:pt x="6905" y="7139"/>
                  </a:cubicBezTo>
                  <a:cubicBezTo>
                    <a:pt x="7572" y="6738"/>
                    <a:pt x="7605" y="5804"/>
                    <a:pt x="6972" y="5337"/>
                  </a:cubicBezTo>
                  <a:cubicBezTo>
                    <a:pt x="5671" y="4337"/>
                    <a:pt x="5204" y="1701"/>
                    <a:pt x="5270"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
            <p:cNvSpPr/>
            <p:nvPr/>
          </p:nvSpPr>
          <p:spPr>
            <a:xfrm>
              <a:off x="4963725" y="3040125"/>
              <a:ext cx="90075" cy="80075"/>
            </a:xfrm>
            <a:custGeom>
              <a:rect b="b" l="l" r="r" t="t"/>
              <a:pathLst>
                <a:path extrusionOk="0" h="3203" w="3603">
                  <a:moveTo>
                    <a:pt x="3202" y="0"/>
                  </a:moveTo>
                  <a:lnTo>
                    <a:pt x="0" y="1802"/>
                  </a:lnTo>
                  <a:cubicBezTo>
                    <a:pt x="334" y="2202"/>
                    <a:pt x="500" y="2669"/>
                    <a:pt x="567" y="3203"/>
                  </a:cubicBezTo>
                  <a:cubicBezTo>
                    <a:pt x="2168" y="2535"/>
                    <a:pt x="3603" y="1301"/>
                    <a:pt x="3302" y="334"/>
                  </a:cubicBezTo>
                  <a:cubicBezTo>
                    <a:pt x="3269" y="234"/>
                    <a:pt x="3236" y="134"/>
                    <a:pt x="32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a:off x="4558425" y="4293525"/>
              <a:ext cx="153475" cy="206825"/>
            </a:xfrm>
            <a:custGeom>
              <a:rect b="b" l="l" r="r" t="t"/>
              <a:pathLst>
                <a:path extrusionOk="0" h="8273" w="6139">
                  <a:moveTo>
                    <a:pt x="3937" y="0"/>
                  </a:moveTo>
                  <a:cubicBezTo>
                    <a:pt x="3937" y="0"/>
                    <a:pt x="534" y="1034"/>
                    <a:pt x="1" y="1601"/>
                  </a:cubicBezTo>
                  <a:cubicBezTo>
                    <a:pt x="1001" y="3803"/>
                    <a:pt x="1735" y="8273"/>
                    <a:pt x="1735" y="8273"/>
                  </a:cubicBezTo>
                  <a:lnTo>
                    <a:pt x="6138" y="7839"/>
                  </a:lnTo>
                  <a:cubicBezTo>
                    <a:pt x="5571" y="5170"/>
                    <a:pt x="4837" y="2569"/>
                    <a:pt x="3937"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a:off x="4339925" y="3723950"/>
              <a:ext cx="849800" cy="682350"/>
            </a:xfrm>
            <a:custGeom>
              <a:rect b="b" l="l" r="r" t="t"/>
              <a:pathLst>
                <a:path extrusionOk="0" h="27294" w="33992">
                  <a:moveTo>
                    <a:pt x="29555" y="501"/>
                  </a:moveTo>
                  <a:cubicBezTo>
                    <a:pt x="16780" y="667"/>
                    <a:pt x="1" y="0"/>
                    <a:pt x="3937" y="11642"/>
                  </a:cubicBezTo>
                  <a:cubicBezTo>
                    <a:pt x="5638" y="16612"/>
                    <a:pt x="4204" y="14911"/>
                    <a:pt x="6205" y="20948"/>
                  </a:cubicBezTo>
                  <a:cubicBezTo>
                    <a:pt x="7039" y="23550"/>
                    <a:pt x="7340" y="24284"/>
                    <a:pt x="7973" y="26085"/>
                  </a:cubicBezTo>
                  <a:cubicBezTo>
                    <a:pt x="8337" y="26977"/>
                    <a:pt x="9714" y="27293"/>
                    <a:pt x="11134" y="27293"/>
                  </a:cubicBezTo>
                  <a:cubicBezTo>
                    <a:pt x="12317" y="27293"/>
                    <a:pt x="13529" y="27074"/>
                    <a:pt x="14211" y="26786"/>
                  </a:cubicBezTo>
                  <a:cubicBezTo>
                    <a:pt x="16012" y="25819"/>
                    <a:pt x="14478" y="23217"/>
                    <a:pt x="14278" y="21782"/>
                  </a:cubicBezTo>
                  <a:cubicBezTo>
                    <a:pt x="13244" y="14644"/>
                    <a:pt x="15145" y="15478"/>
                    <a:pt x="12910" y="10808"/>
                  </a:cubicBezTo>
                  <a:lnTo>
                    <a:pt x="12910" y="10808"/>
                  </a:lnTo>
                  <a:cubicBezTo>
                    <a:pt x="13679" y="10915"/>
                    <a:pt x="14767" y="10988"/>
                    <a:pt x="16036" y="10988"/>
                  </a:cubicBezTo>
                  <a:cubicBezTo>
                    <a:pt x="21482" y="10988"/>
                    <a:pt x="30277" y="9651"/>
                    <a:pt x="31657" y="3970"/>
                  </a:cubicBezTo>
                  <a:cubicBezTo>
                    <a:pt x="31624" y="3970"/>
                    <a:pt x="33992" y="1201"/>
                    <a:pt x="29555" y="50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4339925" y="3723950"/>
              <a:ext cx="849800" cy="682350"/>
            </a:xfrm>
            <a:custGeom>
              <a:rect b="b" l="l" r="r" t="t"/>
              <a:pathLst>
                <a:path extrusionOk="0" h="27294" w="33992">
                  <a:moveTo>
                    <a:pt x="29555" y="501"/>
                  </a:moveTo>
                  <a:cubicBezTo>
                    <a:pt x="16780" y="667"/>
                    <a:pt x="1" y="0"/>
                    <a:pt x="3937" y="11642"/>
                  </a:cubicBezTo>
                  <a:cubicBezTo>
                    <a:pt x="5638" y="16612"/>
                    <a:pt x="4204" y="14911"/>
                    <a:pt x="6205" y="20948"/>
                  </a:cubicBezTo>
                  <a:cubicBezTo>
                    <a:pt x="7039" y="23550"/>
                    <a:pt x="7340" y="24284"/>
                    <a:pt x="7973" y="26085"/>
                  </a:cubicBezTo>
                  <a:cubicBezTo>
                    <a:pt x="8337" y="26977"/>
                    <a:pt x="9714" y="27293"/>
                    <a:pt x="11134" y="27293"/>
                  </a:cubicBezTo>
                  <a:cubicBezTo>
                    <a:pt x="12317" y="27293"/>
                    <a:pt x="13529" y="27074"/>
                    <a:pt x="14211" y="26786"/>
                  </a:cubicBezTo>
                  <a:cubicBezTo>
                    <a:pt x="16012" y="25819"/>
                    <a:pt x="14478" y="23217"/>
                    <a:pt x="14278" y="21782"/>
                  </a:cubicBezTo>
                  <a:cubicBezTo>
                    <a:pt x="13244" y="14644"/>
                    <a:pt x="15145" y="15478"/>
                    <a:pt x="12910" y="10808"/>
                  </a:cubicBezTo>
                  <a:lnTo>
                    <a:pt x="12910" y="10808"/>
                  </a:lnTo>
                  <a:cubicBezTo>
                    <a:pt x="13679" y="10915"/>
                    <a:pt x="14767" y="10988"/>
                    <a:pt x="16036" y="10988"/>
                  </a:cubicBezTo>
                  <a:cubicBezTo>
                    <a:pt x="21482" y="10988"/>
                    <a:pt x="30277" y="9651"/>
                    <a:pt x="31657" y="3970"/>
                  </a:cubicBezTo>
                  <a:cubicBezTo>
                    <a:pt x="31624" y="3970"/>
                    <a:pt x="33992" y="1201"/>
                    <a:pt x="29555" y="50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a:off x="4562600" y="4371900"/>
              <a:ext cx="137625" cy="56950"/>
            </a:xfrm>
            <a:custGeom>
              <a:rect b="b" l="l" r="r" t="t"/>
              <a:pathLst>
                <a:path extrusionOk="0" h="2278" w="5505">
                  <a:moveTo>
                    <a:pt x="5171" y="1"/>
                  </a:moveTo>
                  <a:cubicBezTo>
                    <a:pt x="3536" y="1"/>
                    <a:pt x="1902" y="201"/>
                    <a:pt x="301" y="534"/>
                  </a:cubicBezTo>
                  <a:cubicBezTo>
                    <a:pt x="100" y="601"/>
                    <a:pt x="0" y="835"/>
                    <a:pt x="100" y="1035"/>
                  </a:cubicBezTo>
                  <a:lnTo>
                    <a:pt x="634" y="2102"/>
                  </a:lnTo>
                  <a:cubicBezTo>
                    <a:pt x="689" y="2213"/>
                    <a:pt x="790" y="2277"/>
                    <a:pt x="918" y="2277"/>
                  </a:cubicBezTo>
                  <a:cubicBezTo>
                    <a:pt x="945" y="2277"/>
                    <a:pt x="972" y="2275"/>
                    <a:pt x="1001" y="2269"/>
                  </a:cubicBezTo>
                  <a:cubicBezTo>
                    <a:pt x="1567" y="2161"/>
                    <a:pt x="3089" y="1923"/>
                    <a:pt x="4321" y="1923"/>
                  </a:cubicBezTo>
                  <a:cubicBezTo>
                    <a:pt x="4616" y="1923"/>
                    <a:pt x="4893" y="1937"/>
                    <a:pt x="5137" y="1969"/>
                  </a:cubicBezTo>
                  <a:cubicBezTo>
                    <a:pt x="5304" y="1969"/>
                    <a:pt x="5471" y="1835"/>
                    <a:pt x="5504" y="1635"/>
                  </a:cubicBezTo>
                  <a:cubicBezTo>
                    <a:pt x="5504" y="1235"/>
                    <a:pt x="5504" y="668"/>
                    <a:pt x="5504" y="334"/>
                  </a:cubicBezTo>
                  <a:cubicBezTo>
                    <a:pt x="5471" y="134"/>
                    <a:pt x="5337" y="1"/>
                    <a:pt x="51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4436675" y="4475300"/>
              <a:ext cx="299400" cy="99350"/>
            </a:xfrm>
            <a:custGeom>
              <a:rect b="b" l="l" r="r" t="t"/>
              <a:pathLst>
                <a:path extrusionOk="0" h="3974" w="11976">
                  <a:moveTo>
                    <a:pt x="11175" y="1"/>
                  </a:moveTo>
                  <a:lnTo>
                    <a:pt x="6638" y="34"/>
                  </a:lnTo>
                  <a:cubicBezTo>
                    <a:pt x="6592" y="30"/>
                    <a:pt x="6545" y="28"/>
                    <a:pt x="6499" y="28"/>
                  </a:cubicBezTo>
                  <a:cubicBezTo>
                    <a:pt x="6179" y="28"/>
                    <a:pt x="5866" y="126"/>
                    <a:pt x="5604" y="301"/>
                  </a:cubicBezTo>
                  <a:cubicBezTo>
                    <a:pt x="4604" y="1135"/>
                    <a:pt x="3003" y="1969"/>
                    <a:pt x="734" y="2403"/>
                  </a:cubicBezTo>
                  <a:cubicBezTo>
                    <a:pt x="0" y="2536"/>
                    <a:pt x="301" y="3971"/>
                    <a:pt x="2002" y="3971"/>
                  </a:cubicBezTo>
                  <a:cubicBezTo>
                    <a:pt x="4804" y="3971"/>
                    <a:pt x="4704" y="3870"/>
                    <a:pt x="7105" y="3870"/>
                  </a:cubicBezTo>
                  <a:cubicBezTo>
                    <a:pt x="9140" y="3870"/>
                    <a:pt x="9674" y="3937"/>
                    <a:pt x="11308" y="3971"/>
                  </a:cubicBezTo>
                  <a:cubicBezTo>
                    <a:pt x="11327" y="3972"/>
                    <a:pt x="11346" y="3973"/>
                    <a:pt x="11364" y="3973"/>
                  </a:cubicBezTo>
                  <a:cubicBezTo>
                    <a:pt x="11705" y="3973"/>
                    <a:pt x="11976" y="3685"/>
                    <a:pt x="11976" y="3337"/>
                  </a:cubicBezTo>
                  <a:lnTo>
                    <a:pt x="11509" y="234"/>
                  </a:lnTo>
                  <a:cubicBezTo>
                    <a:pt x="11442" y="101"/>
                    <a:pt x="11308" y="1"/>
                    <a:pt x="111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4857800" y="2784050"/>
              <a:ext cx="241025" cy="310225"/>
            </a:xfrm>
            <a:custGeom>
              <a:rect b="b" l="l" r="r" t="t"/>
              <a:pathLst>
                <a:path extrusionOk="0" h="12409" w="9641">
                  <a:moveTo>
                    <a:pt x="5414" y="0"/>
                  </a:moveTo>
                  <a:cubicBezTo>
                    <a:pt x="4699" y="0"/>
                    <a:pt x="3945" y="178"/>
                    <a:pt x="3203" y="570"/>
                  </a:cubicBezTo>
                  <a:cubicBezTo>
                    <a:pt x="168" y="2204"/>
                    <a:pt x="1" y="6874"/>
                    <a:pt x="868" y="9576"/>
                  </a:cubicBezTo>
                  <a:cubicBezTo>
                    <a:pt x="1441" y="11355"/>
                    <a:pt x="3081" y="12408"/>
                    <a:pt x="4801" y="12408"/>
                  </a:cubicBezTo>
                  <a:cubicBezTo>
                    <a:pt x="5983" y="12408"/>
                    <a:pt x="7202" y="11911"/>
                    <a:pt x="8140" y="10810"/>
                  </a:cubicBezTo>
                  <a:cubicBezTo>
                    <a:pt x="9641" y="9009"/>
                    <a:pt x="9474" y="7208"/>
                    <a:pt x="9474" y="4072"/>
                  </a:cubicBezTo>
                  <a:cubicBezTo>
                    <a:pt x="9474" y="1703"/>
                    <a:pt x="7627" y="0"/>
                    <a:pt x="5414"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4950375" y="2908275"/>
              <a:ext cx="17525" cy="25200"/>
            </a:xfrm>
            <a:custGeom>
              <a:rect b="b" l="l" r="r" t="t"/>
              <a:pathLst>
                <a:path extrusionOk="0" h="1008" w="701">
                  <a:moveTo>
                    <a:pt x="363" y="1"/>
                  </a:moveTo>
                  <a:cubicBezTo>
                    <a:pt x="180" y="1"/>
                    <a:pt x="32" y="221"/>
                    <a:pt x="0" y="471"/>
                  </a:cubicBezTo>
                  <a:cubicBezTo>
                    <a:pt x="0" y="771"/>
                    <a:pt x="134" y="1005"/>
                    <a:pt x="301" y="1005"/>
                  </a:cubicBezTo>
                  <a:cubicBezTo>
                    <a:pt x="314" y="1007"/>
                    <a:pt x="326" y="1008"/>
                    <a:pt x="339" y="1008"/>
                  </a:cubicBezTo>
                  <a:cubicBezTo>
                    <a:pt x="522" y="1008"/>
                    <a:pt x="668" y="787"/>
                    <a:pt x="668" y="538"/>
                  </a:cubicBezTo>
                  <a:cubicBezTo>
                    <a:pt x="701" y="237"/>
                    <a:pt x="567" y="4"/>
                    <a:pt x="401" y="4"/>
                  </a:cubicBezTo>
                  <a:cubicBezTo>
                    <a:pt x="388" y="2"/>
                    <a:pt x="375" y="1"/>
                    <a:pt x="3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4876975" y="2906600"/>
              <a:ext cx="17550" cy="25975"/>
            </a:xfrm>
            <a:custGeom>
              <a:rect b="b" l="l" r="r" t="t"/>
              <a:pathLst>
                <a:path extrusionOk="0" h="1039" w="702">
                  <a:moveTo>
                    <a:pt x="363" y="1"/>
                  </a:moveTo>
                  <a:cubicBezTo>
                    <a:pt x="180" y="1"/>
                    <a:pt x="34" y="221"/>
                    <a:pt x="34" y="471"/>
                  </a:cubicBezTo>
                  <a:cubicBezTo>
                    <a:pt x="1" y="771"/>
                    <a:pt x="134" y="1005"/>
                    <a:pt x="301" y="1038"/>
                  </a:cubicBezTo>
                  <a:cubicBezTo>
                    <a:pt x="501" y="1038"/>
                    <a:pt x="668" y="805"/>
                    <a:pt x="701" y="538"/>
                  </a:cubicBezTo>
                  <a:cubicBezTo>
                    <a:pt x="701" y="238"/>
                    <a:pt x="568" y="4"/>
                    <a:pt x="401" y="4"/>
                  </a:cubicBezTo>
                  <a:cubicBezTo>
                    <a:pt x="388" y="2"/>
                    <a:pt x="376" y="1"/>
                    <a:pt x="3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5012925" y="2817500"/>
              <a:ext cx="145950" cy="140650"/>
            </a:xfrm>
            <a:custGeom>
              <a:rect b="b" l="l" r="r" t="t"/>
              <a:pathLst>
                <a:path extrusionOk="0" h="5626" w="5838">
                  <a:moveTo>
                    <a:pt x="2372" y="0"/>
                  </a:moveTo>
                  <a:cubicBezTo>
                    <a:pt x="1555" y="0"/>
                    <a:pt x="841" y="190"/>
                    <a:pt x="701" y="533"/>
                  </a:cubicBezTo>
                  <a:cubicBezTo>
                    <a:pt x="0" y="2334"/>
                    <a:pt x="1234" y="2534"/>
                    <a:pt x="1101" y="3668"/>
                  </a:cubicBezTo>
                  <a:cubicBezTo>
                    <a:pt x="906" y="4986"/>
                    <a:pt x="996" y="5625"/>
                    <a:pt x="1660" y="5625"/>
                  </a:cubicBezTo>
                  <a:cubicBezTo>
                    <a:pt x="1903" y="5625"/>
                    <a:pt x="2224" y="5539"/>
                    <a:pt x="2635" y="5369"/>
                  </a:cubicBezTo>
                  <a:cubicBezTo>
                    <a:pt x="3836" y="4902"/>
                    <a:pt x="5838" y="1834"/>
                    <a:pt x="4870" y="799"/>
                  </a:cubicBezTo>
                  <a:cubicBezTo>
                    <a:pt x="4372" y="248"/>
                    <a:pt x="3305" y="0"/>
                    <a:pt x="23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4839100" y="2722675"/>
              <a:ext cx="343975" cy="132325"/>
            </a:xfrm>
            <a:custGeom>
              <a:rect b="b" l="l" r="r" t="t"/>
              <a:pathLst>
                <a:path extrusionOk="0" h="5293" w="13759">
                  <a:moveTo>
                    <a:pt x="2660" y="1"/>
                  </a:moveTo>
                  <a:cubicBezTo>
                    <a:pt x="951" y="1"/>
                    <a:pt x="1" y="1651"/>
                    <a:pt x="282" y="2891"/>
                  </a:cubicBezTo>
                  <a:cubicBezTo>
                    <a:pt x="754" y="4805"/>
                    <a:pt x="3394" y="5293"/>
                    <a:pt x="6158" y="5293"/>
                  </a:cubicBezTo>
                  <a:cubicBezTo>
                    <a:pt x="7103" y="5293"/>
                    <a:pt x="8062" y="5236"/>
                    <a:pt x="8955" y="5160"/>
                  </a:cubicBezTo>
                  <a:cubicBezTo>
                    <a:pt x="13758" y="4726"/>
                    <a:pt x="11790" y="2458"/>
                    <a:pt x="10789" y="2124"/>
                  </a:cubicBezTo>
                  <a:cubicBezTo>
                    <a:pt x="10600" y="2061"/>
                    <a:pt x="10378" y="2040"/>
                    <a:pt x="10129" y="2040"/>
                  </a:cubicBezTo>
                  <a:cubicBezTo>
                    <a:pt x="9654" y="2040"/>
                    <a:pt x="9079" y="2116"/>
                    <a:pt x="8442" y="2116"/>
                  </a:cubicBezTo>
                  <a:cubicBezTo>
                    <a:pt x="7470" y="2116"/>
                    <a:pt x="6353" y="1941"/>
                    <a:pt x="5219" y="1057"/>
                  </a:cubicBezTo>
                  <a:cubicBezTo>
                    <a:pt x="4253" y="300"/>
                    <a:pt x="3388" y="1"/>
                    <a:pt x="26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5101600" y="2803125"/>
              <a:ext cx="56450" cy="37000"/>
            </a:xfrm>
            <a:custGeom>
              <a:rect b="b" l="l" r="r" t="t"/>
              <a:pathLst>
                <a:path extrusionOk="0" h="1480" w="2258">
                  <a:moveTo>
                    <a:pt x="2097" y="0"/>
                  </a:moveTo>
                  <a:cubicBezTo>
                    <a:pt x="2084" y="0"/>
                    <a:pt x="2071" y="2"/>
                    <a:pt x="2057" y="7"/>
                  </a:cubicBezTo>
                  <a:cubicBezTo>
                    <a:pt x="2044" y="2"/>
                    <a:pt x="2031" y="0"/>
                    <a:pt x="2018" y="0"/>
                  </a:cubicBezTo>
                  <a:cubicBezTo>
                    <a:pt x="1933" y="0"/>
                    <a:pt x="1857" y="91"/>
                    <a:pt x="1857" y="207"/>
                  </a:cubicBezTo>
                  <a:cubicBezTo>
                    <a:pt x="1890" y="440"/>
                    <a:pt x="1757" y="674"/>
                    <a:pt x="1590" y="841"/>
                  </a:cubicBezTo>
                  <a:cubicBezTo>
                    <a:pt x="1335" y="1003"/>
                    <a:pt x="1032" y="1101"/>
                    <a:pt x="726" y="1101"/>
                  </a:cubicBezTo>
                  <a:cubicBezTo>
                    <a:pt x="591" y="1101"/>
                    <a:pt x="455" y="1082"/>
                    <a:pt x="323" y="1041"/>
                  </a:cubicBezTo>
                  <a:cubicBezTo>
                    <a:pt x="313" y="1039"/>
                    <a:pt x="303" y="1039"/>
                    <a:pt x="293" y="1039"/>
                  </a:cubicBezTo>
                  <a:cubicBezTo>
                    <a:pt x="81" y="1039"/>
                    <a:pt x="1" y="1377"/>
                    <a:pt x="256" y="1441"/>
                  </a:cubicBezTo>
                  <a:cubicBezTo>
                    <a:pt x="423" y="1475"/>
                    <a:pt x="589" y="1475"/>
                    <a:pt x="756" y="1475"/>
                  </a:cubicBezTo>
                  <a:cubicBezTo>
                    <a:pt x="794" y="1478"/>
                    <a:pt x="832" y="1480"/>
                    <a:pt x="870" y="1480"/>
                  </a:cubicBezTo>
                  <a:cubicBezTo>
                    <a:pt x="1204" y="1480"/>
                    <a:pt x="1558" y="1351"/>
                    <a:pt x="1857" y="1141"/>
                  </a:cubicBezTo>
                  <a:cubicBezTo>
                    <a:pt x="2124" y="907"/>
                    <a:pt x="2257" y="541"/>
                    <a:pt x="2257" y="174"/>
                  </a:cubicBezTo>
                  <a:cubicBezTo>
                    <a:pt x="2257" y="87"/>
                    <a:pt x="2182" y="0"/>
                    <a:pt x="209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4947025" y="2971725"/>
              <a:ext cx="47575" cy="30900"/>
            </a:xfrm>
            <a:custGeom>
              <a:rect b="b" l="l" r="r" t="t"/>
              <a:pathLst>
                <a:path extrusionOk="0" h="1236" w="1903">
                  <a:moveTo>
                    <a:pt x="1869" y="1"/>
                  </a:moveTo>
                  <a:cubicBezTo>
                    <a:pt x="1802" y="1"/>
                    <a:pt x="1769" y="1"/>
                    <a:pt x="1736" y="68"/>
                  </a:cubicBezTo>
                  <a:cubicBezTo>
                    <a:pt x="1369" y="635"/>
                    <a:pt x="768" y="1002"/>
                    <a:pt x="68" y="1068"/>
                  </a:cubicBezTo>
                  <a:cubicBezTo>
                    <a:pt x="34" y="1068"/>
                    <a:pt x="1" y="1135"/>
                    <a:pt x="1" y="1168"/>
                  </a:cubicBezTo>
                  <a:cubicBezTo>
                    <a:pt x="1" y="1202"/>
                    <a:pt x="34" y="1235"/>
                    <a:pt x="101" y="1235"/>
                  </a:cubicBezTo>
                  <a:cubicBezTo>
                    <a:pt x="234" y="1235"/>
                    <a:pt x="401" y="1202"/>
                    <a:pt x="535" y="1168"/>
                  </a:cubicBezTo>
                  <a:cubicBezTo>
                    <a:pt x="1102" y="1002"/>
                    <a:pt x="1602" y="635"/>
                    <a:pt x="1902" y="134"/>
                  </a:cubicBezTo>
                  <a:cubicBezTo>
                    <a:pt x="1902" y="101"/>
                    <a:pt x="1902" y="34"/>
                    <a:pt x="18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4969550" y="2877500"/>
              <a:ext cx="32925" cy="25250"/>
            </a:xfrm>
            <a:custGeom>
              <a:rect b="b" l="l" r="r" t="t"/>
              <a:pathLst>
                <a:path extrusionOk="0" h="1010" w="1317">
                  <a:moveTo>
                    <a:pt x="134" y="1"/>
                  </a:moveTo>
                  <a:cubicBezTo>
                    <a:pt x="134" y="1"/>
                    <a:pt x="101" y="1"/>
                    <a:pt x="101" y="34"/>
                  </a:cubicBezTo>
                  <a:cubicBezTo>
                    <a:pt x="1" y="67"/>
                    <a:pt x="1" y="167"/>
                    <a:pt x="34" y="234"/>
                  </a:cubicBezTo>
                  <a:cubicBezTo>
                    <a:pt x="234" y="634"/>
                    <a:pt x="668" y="935"/>
                    <a:pt x="1135" y="1001"/>
                  </a:cubicBezTo>
                  <a:cubicBezTo>
                    <a:pt x="1149" y="1007"/>
                    <a:pt x="1162" y="1009"/>
                    <a:pt x="1174" y="1009"/>
                  </a:cubicBezTo>
                  <a:cubicBezTo>
                    <a:pt x="1299" y="1009"/>
                    <a:pt x="1317" y="732"/>
                    <a:pt x="1160" y="732"/>
                  </a:cubicBezTo>
                  <a:cubicBezTo>
                    <a:pt x="1152" y="732"/>
                    <a:pt x="1144" y="733"/>
                    <a:pt x="1135" y="734"/>
                  </a:cubicBezTo>
                  <a:cubicBezTo>
                    <a:pt x="768" y="668"/>
                    <a:pt x="468" y="434"/>
                    <a:pt x="301" y="101"/>
                  </a:cubicBezTo>
                  <a:cubicBezTo>
                    <a:pt x="267" y="34"/>
                    <a:pt x="201"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a:off x="4858650" y="2879175"/>
              <a:ext cx="36700" cy="17900"/>
            </a:xfrm>
            <a:custGeom>
              <a:rect b="b" l="l" r="r" t="t"/>
              <a:pathLst>
                <a:path extrusionOk="0" h="716" w="1468">
                  <a:moveTo>
                    <a:pt x="1334" y="0"/>
                  </a:moveTo>
                  <a:cubicBezTo>
                    <a:pt x="1301" y="0"/>
                    <a:pt x="1234" y="34"/>
                    <a:pt x="1234" y="67"/>
                  </a:cubicBezTo>
                  <a:cubicBezTo>
                    <a:pt x="1013" y="288"/>
                    <a:pt x="701" y="418"/>
                    <a:pt x="391" y="418"/>
                  </a:cubicBezTo>
                  <a:cubicBezTo>
                    <a:pt x="327" y="418"/>
                    <a:pt x="263" y="412"/>
                    <a:pt x="200" y="401"/>
                  </a:cubicBezTo>
                  <a:cubicBezTo>
                    <a:pt x="188" y="394"/>
                    <a:pt x="175" y="392"/>
                    <a:pt x="161" y="392"/>
                  </a:cubicBezTo>
                  <a:cubicBezTo>
                    <a:pt x="100" y="392"/>
                    <a:pt x="33" y="446"/>
                    <a:pt x="33" y="501"/>
                  </a:cubicBezTo>
                  <a:cubicBezTo>
                    <a:pt x="0" y="601"/>
                    <a:pt x="67" y="667"/>
                    <a:pt x="134" y="701"/>
                  </a:cubicBezTo>
                  <a:cubicBezTo>
                    <a:pt x="202" y="711"/>
                    <a:pt x="271" y="715"/>
                    <a:pt x="339" y="715"/>
                  </a:cubicBezTo>
                  <a:cubicBezTo>
                    <a:pt x="743" y="715"/>
                    <a:pt x="1150" y="552"/>
                    <a:pt x="1434" y="267"/>
                  </a:cubicBezTo>
                  <a:cubicBezTo>
                    <a:pt x="1468" y="200"/>
                    <a:pt x="1468" y="100"/>
                    <a:pt x="1434" y="67"/>
                  </a:cubicBezTo>
                  <a:cubicBezTo>
                    <a:pt x="1401" y="34"/>
                    <a:pt x="1368" y="0"/>
                    <a:pt x="13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a:off x="5048775" y="2913200"/>
              <a:ext cx="90100" cy="85975"/>
            </a:xfrm>
            <a:custGeom>
              <a:rect b="b" l="l" r="r" t="t"/>
              <a:pathLst>
                <a:path extrusionOk="0" h="3439" w="3604">
                  <a:moveTo>
                    <a:pt x="2052" y="1"/>
                  </a:moveTo>
                  <a:cubicBezTo>
                    <a:pt x="1140" y="1"/>
                    <a:pt x="425" y="1108"/>
                    <a:pt x="201" y="1908"/>
                  </a:cubicBezTo>
                  <a:cubicBezTo>
                    <a:pt x="0" y="2710"/>
                    <a:pt x="365" y="3438"/>
                    <a:pt x="1085" y="3438"/>
                  </a:cubicBezTo>
                  <a:cubicBezTo>
                    <a:pt x="1203" y="3438"/>
                    <a:pt x="1331" y="3418"/>
                    <a:pt x="1468" y="3376"/>
                  </a:cubicBezTo>
                  <a:cubicBezTo>
                    <a:pt x="2169" y="3143"/>
                    <a:pt x="2769" y="2642"/>
                    <a:pt x="3136" y="1975"/>
                  </a:cubicBezTo>
                  <a:cubicBezTo>
                    <a:pt x="3603" y="1141"/>
                    <a:pt x="3103" y="140"/>
                    <a:pt x="2169" y="7"/>
                  </a:cubicBezTo>
                  <a:cubicBezTo>
                    <a:pt x="2130" y="3"/>
                    <a:pt x="2091" y="1"/>
                    <a:pt x="205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a:off x="4888650" y="2920875"/>
              <a:ext cx="30900" cy="62000"/>
            </a:xfrm>
            <a:custGeom>
              <a:rect b="b" l="l" r="r" t="t"/>
              <a:pathLst>
                <a:path extrusionOk="0" h="2480" w="1236">
                  <a:moveTo>
                    <a:pt x="968" y="0"/>
                  </a:moveTo>
                  <a:cubicBezTo>
                    <a:pt x="768" y="801"/>
                    <a:pt x="435" y="1568"/>
                    <a:pt x="1" y="2268"/>
                  </a:cubicBezTo>
                  <a:cubicBezTo>
                    <a:pt x="227" y="2412"/>
                    <a:pt x="490" y="2480"/>
                    <a:pt x="753" y="2480"/>
                  </a:cubicBezTo>
                  <a:cubicBezTo>
                    <a:pt x="917" y="2480"/>
                    <a:pt x="1081" y="2453"/>
                    <a:pt x="1235" y="2402"/>
                  </a:cubicBezTo>
                  <a:lnTo>
                    <a:pt x="968" y="0"/>
                  </a:ln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a:off x="4876975" y="4277675"/>
              <a:ext cx="168500" cy="211000"/>
            </a:xfrm>
            <a:custGeom>
              <a:rect b="b" l="l" r="r" t="t"/>
              <a:pathLst>
                <a:path extrusionOk="0" h="8440" w="6740">
                  <a:moveTo>
                    <a:pt x="3770" y="0"/>
                  </a:moveTo>
                  <a:cubicBezTo>
                    <a:pt x="3770" y="0"/>
                    <a:pt x="468" y="1401"/>
                    <a:pt x="1" y="2002"/>
                  </a:cubicBezTo>
                  <a:cubicBezTo>
                    <a:pt x="1235" y="4070"/>
                    <a:pt x="2403" y="8440"/>
                    <a:pt x="2403" y="8440"/>
                  </a:cubicBezTo>
                  <a:lnTo>
                    <a:pt x="6739" y="7572"/>
                  </a:lnTo>
                  <a:cubicBezTo>
                    <a:pt x="5905" y="5004"/>
                    <a:pt x="4904" y="2469"/>
                    <a:pt x="3770"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a:off x="4563425" y="3714775"/>
              <a:ext cx="833825" cy="679950"/>
            </a:xfrm>
            <a:custGeom>
              <a:rect b="b" l="l" r="r" t="t"/>
              <a:pathLst>
                <a:path extrusionOk="0" h="27198" w="33353">
                  <a:moveTo>
                    <a:pt x="22250" y="0"/>
                  </a:moveTo>
                  <a:cubicBezTo>
                    <a:pt x="9708" y="868"/>
                    <a:pt x="1" y="901"/>
                    <a:pt x="5538" y="11875"/>
                  </a:cubicBezTo>
                  <a:cubicBezTo>
                    <a:pt x="7906" y="16545"/>
                    <a:pt x="7072" y="15545"/>
                    <a:pt x="9674" y="21349"/>
                  </a:cubicBezTo>
                  <a:cubicBezTo>
                    <a:pt x="10775" y="23851"/>
                    <a:pt x="11142" y="24584"/>
                    <a:pt x="11943" y="26286"/>
                  </a:cubicBezTo>
                  <a:cubicBezTo>
                    <a:pt x="12305" y="26953"/>
                    <a:pt x="13268" y="27198"/>
                    <a:pt x="14356" y="27198"/>
                  </a:cubicBezTo>
                  <a:cubicBezTo>
                    <a:pt x="15767" y="27198"/>
                    <a:pt x="17389" y="26786"/>
                    <a:pt x="18180" y="26352"/>
                  </a:cubicBezTo>
                  <a:cubicBezTo>
                    <a:pt x="19882" y="25218"/>
                    <a:pt x="18114" y="22783"/>
                    <a:pt x="17780" y="21349"/>
                  </a:cubicBezTo>
                  <a:cubicBezTo>
                    <a:pt x="16045" y="14377"/>
                    <a:pt x="18014" y="15411"/>
                    <a:pt x="15345" y="10975"/>
                  </a:cubicBezTo>
                  <a:lnTo>
                    <a:pt x="15345" y="10975"/>
                  </a:lnTo>
                  <a:cubicBezTo>
                    <a:pt x="16519" y="11032"/>
                    <a:pt x="18503" y="11188"/>
                    <a:pt x="20730" y="11188"/>
                  </a:cubicBezTo>
                  <a:cubicBezTo>
                    <a:pt x="26287" y="11188"/>
                    <a:pt x="33353" y="10219"/>
                    <a:pt x="33091" y="4337"/>
                  </a:cubicBezTo>
                  <a:cubicBezTo>
                    <a:pt x="33124" y="4337"/>
                    <a:pt x="31056" y="0"/>
                    <a:pt x="22250"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a:off x="4563425" y="3714775"/>
              <a:ext cx="833825" cy="679950"/>
            </a:xfrm>
            <a:custGeom>
              <a:rect b="b" l="l" r="r" t="t"/>
              <a:pathLst>
                <a:path extrusionOk="0" h="27198" w="33353">
                  <a:moveTo>
                    <a:pt x="22250" y="0"/>
                  </a:moveTo>
                  <a:cubicBezTo>
                    <a:pt x="9708" y="868"/>
                    <a:pt x="1" y="901"/>
                    <a:pt x="5538" y="11875"/>
                  </a:cubicBezTo>
                  <a:cubicBezTo>
                    <a:pt x="7906" y="16545"/>
                    <a:pt x="7072" y="15545"/>
                    <a:pt x="9674" y="21349"/>
                  </a:cubicBezTo>
                  <a:cubicBezTo>
                    <a:pt x="10775" y="23851"/>
                    <a:pt x="11142" y="24584"/>
                    <a:pt x="11943" y="26286"/>
                  </a:cubicBezTo>
                  <a:cubicBezTo>
                    <a:pt x="12305" y="26953"/>
                    <a:pt x="13268" y="27198"/>
                    <a:pt x="14356" y="27198"/>
                  </a:cubicBezTo>
                  <a:cubicBezTo>
                    <a:pt x="15767" y="27198"/>
                    <a:pt x="17389" y="26786"/>
                    <a:pt x="18180" y="26352"/>
                  </a:cubicBezTo>
                  <a:cubicBezTo>
                    <a:pt x="19882" y="25218"/>
                    <a:pt x="18114" y="22783"/>
                    <a:pt x="17780" y="21349"/>
                  </a:cubicBezTo>
                  <a:cubicBezTo>
                    <a:pt x="16045" y="14377"/>
                    <a:pt x="18014" y="15411"/>
                    <a:pt x="15345" y="10975"/>
                  </a:cubicBezTo>
                  <a:lnTo>
                    <a:pt x="15345" y="10975"/>
                  </a:lnTo>
                  <a:cubicBezTo>
                    <a:pt x="16519" y="11032"/>
                    <a:pt x="18503" y="11188"/>
                    <a:pt x="20730" y="11188"/>
                  </a:cubicBezTo>
                  <a:cubicBezTo>
                    <a:pt x="26287" y="11188"/>
                    <a:pt x="33353" y="10219"/>
                    <a:pt x="33091" y="4337"/>
                  </a:cubicBezTo>
                  <a:cubicBezTo>
                    <a:pt x="33124" y="4337"/>
                    <a:pt x="31056" y="0"/>
                    <a:pt x="222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
            <p:cNvSpPr/>
            <p:nvPr/>
          </p:nvSpPr>
          <p:spPr>
            <a:xfrm>
              <a:off x="4887000" y="4352600"/>
              <a:ext cx="139275" cy="67525"/>
            </a:xfrm>
            <a:custGeom>
              <a:rect b="b" l="l" r="r" t="t"/>
              <a:pathLst>
                <a:path extrusionOk="0" h="2701" w="5571">
                  <a:moveTo>
                    <a:pt x="5122" y="0"/>
                  </a:moveTo>
                  <a:cubicBezTo>
                    <a:pt x="5105" y="0"/>
                    <a:pt x="5088" y="2"/>
                    <a:pt x="5071" y="5"/>
                  </a:cubicBezTo>
                  <a:cubicBezTo>
                    <a:pt x="3436" y="172"/>
                    <a:pt x="1835" y="539"/>
                    <a:pt x="300" y="1040"/>
                  </a:cubicBezTo>
                  <a:cubicBezTo>
                    <a:pt x="100" y="1106"/>
                    <a:pt x="0" y="1340"/>
                    <a:pt x="100" y="1540"/>
                  </a:cubicBezTo>
                  <a:lnTo>
                    <a:pt x="767" y="2541"/>
                  </a:lnTo>
                  <a:cubicBezTo>
                    <a:pt x="816" y="2638"/>
                    <a:pt x="919" y="2700"/>
                    <a:pt x="1023" y="2700"/>
                  </a:cubicBezTo>
                  <a:cubicBezTo>
                    <a:pt x="1061" y="2700"/>
                    <a:pt x="1099" y="2692"/>
                    <a:pt x="1134" y="2674"/>
                  </a:cubicBezTo>
                  <a:cubicBezTo>
                    <a:pt x="1835" y="2474"/>
                    <a:pt x="3970" y="1940"/>
                    <a:pt x="5204" y="1940"/>
                  </a:cubicBezTo>
                  <a:cubicBezTo>
                    <a:pt x="5404" y="1940"/>
                    <a:pt x="5571" y="1807"/>
                    <a:pt x="5571" y="1607"/>
                  </a:cubicBezTo>
                  <a:cubicBezTo>
                    <a:pt x="5571" y="1173"/>
                    <a:pt x="5471" y="639"/>
                    <a:pt x="5437" y="306"/>
                  </a:cubicBezTo>
                  <a:cubicBezTo>
                    <a:pt x="5408" y="126"/>
                    <a:pt x="5270" y="0"/>
                    <a:pt x="5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
            <p:cNvSpPr/>
            <p:nvPr/>
          </p:nvSpPr>
          <p:spPr>
            <a:xfrm>
              <a:off x="4780450" y="4445600"/>
              <a:ext cx="297550" cy="129000"/>
            </a:xfrm>
            <a:custGeom>
              <a:rect b="b" l="l" r="r" t="t"/>
              <a:pathLst>
                <a:path extrusionOk="0" h="5160" w="11902">
                  <a:moveTo>
                    <a:pt x="10691" y="0"/>
                  </a:moveTo>
                  <a:cubicBezTo>
                    <a:pt x="10660" y="0"/>
                    <a:pt x="10629" y="7"/>
                    <a:pt x="10600" y="21"/>
                  </a:cubicBezTo>
                  <a:lnTo>
                    <a:pt x="6097" y="689"/>
                  </a:lnTo>
                  <a:cubicBezTo>
                    <a:pt x="5763" y="722"/>
                    <a:pt x="5396" y="855"/>
                    <a:pt x="5130" y="1089"/>
                  </a:cubicBezTo>
                  <a:cubicBezTo>
                    <a:pt x="3995" y="2423"/>
                    <a:pt x="2428" y="3291"/>
                    <a:pt x="726" y="3591"/>
                  </a:cubicBezTo>
                  <a:cubicBezTo>
                    <a:pt x="1" y="3756"/>
                    <a:pt x="286" y="5159"/>
                    <a:pt x="1936" y="5159"/>
                  </a:cubicBezTo>
                  <a:cubicBezTo>
                    <a:pt x="1955" y="5159"/>
                    <a:pt x="1974" y="5159"/>
                    <a:pt x="1994" y="5159"/>
                  </a:cubicBezTo>
                  <a:cubicBezTo>
                    <a:pt x="4829" y="5159"/>
                    <a:pt x="4696" y="4792"/>
                    <a:pt x="7064" y="4458"/>
                  </a:cubicBezTo>
                  <a:cubicBezTo>
                    <a:pt x="8866" y="4191"/>
                    <a:pt x="9633" y="4191"/>
                    <a:pt x="11234" y="4024"/>
                  </a:cubicBezTo>
                  <a:cubicBezTo>
                    <a:pt x="11601" y="4024"/>
                    <a:pt x="11901" y="3691"/>
                    <a:pt x="11834" y="3324"/>
                  </a:cubicBezTo>
                  <a:lnTo>
                    <a:pt x="10934" y="188"/>
                  </a:lnTo>
                  <a:cubicBezTo>
                    <a:pt x="10908" y="84"/>
                    <a:pt x="10800" y="0"/>
                    <a:pt x="106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
            <p:cNvSpPr/>
            <p:nvPr/>
          </p:nvSpPr>
          <p:spPr>
            <a:xfrm>
              <a:off x="4782750" y="3688700"/>
              <a:ext cx="175150" cy="103700"/>
            </a:xfrm>
            <a:custGeom>
              <a:rect b="b" l="l" r="r" t="t"/>
              <a:pathLst>
                <a:path extrusionOk="0" h="4148" w="7006">
                  <a:moveTo>
                    <a:pt x="3140" y="1"/>
                  </a:moveTo>
                  <a:cubicBezTo>
                    <a:pt x="2878" y="1"/>
                    <a:pt x="2619" y="26"/>
                    <a:pt x="2369" y="76"/>
                  </a:cubicBezTo>
                  <a:lnTo>
                    <a:pt x="1068" y="376"/>
                  </a:lnTo>
                  <a:cubicBezTo>
                    <a:pt x="401" y="543"/>
                    <a:pt x="1" y="1210"/>
                    <a:pt x="167" y="1844"/>
                  </a:cubicBezTo>
                  <a:lnTo>
                    <a:pt x="534" y="3245"/>
                  </a:lnTo>
                  <a:cubicBezTo>
                    <a:pt x="662" y="3788"/>
                    <a:pt x="1157" y="4148"/>
                    <a:pt x="1697" y="4148"/>
                  </a:cubicBezTo>
                  <a:cubicBezTo>
                    <a:pt x="1721" y="4148"/>
                    <a:pt x="1745" y="4147"/>
                    <a:pt x="1769" y="4145"/>
                  </a:cubicBezTo>
                  <a:lnTo>
                    <a:pt x="3470" y="4012"/>
                  </a:lnTo>
                  <a:cubicBezTo>
                    <a:pt x="3587" y="4018"/>
                    <a:pt x="3703" y="4020"/>
                    <a:pt x="3820" y="4020"/>
                  </a:cubicBezTo>
                  <a:cubicBezTo>
                    <a:pt x="4403" y="4020"/>
                    <a:pt x="4982" y="3951"/>
                    <a:pt x="5538" y="3812"/>
                  </a:cubicBezTo>
                  <a:cubicBezTo>
                    <a:pt x="6439" y="3545"/>
                    <a:pt x="7006" y="2611"/>
                    <a:pt x="6772" y="1677"/>
                  </a:cubicBezTo>
                  <a:cubicBezTo>
                    <a:pt x="6605" y="1010"/>
                    <a:pt x="6072" y="510"/>
                    <a:pt x="5371" y="376"/>
                  </a:cubicBezTo>
                  <a:lnTo>
                    <a:pt x="3937" y="76"/>
                  </a:lnTo>
                  <a:cubicBezTo>
                    <a:pt x="3670" y="26"/>
                    <a:pt x="3403" y="1"/>
                    <a:pt x="3140"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4881150" y="3161350"/>
              <a:ext cx="449525" cy="616075"/>
            </a:xfrm>
            <a:custGeom>
              <a:rect b="b" l="l" r="r" t="t"/>
              <a:pathLst>
                <a:path extrusionOk="0" h="24643" w="17981">
                  <a:moveTo>
                    <a:pt x="14085" y="1"/>
                  </a:moveTo>
                  <a:cubicBezTo>
                    <a:pt x="13961" y="1"/>
                    <a:pt x="13836" y="7"/>
                    <a:pt x="13711" y="21"/>
                  </a:cubicBezTo>
                  <a:cubicBezTo>
                    <a:pt x="11909" y="255"/>
                    <a:pt x="10575" y="1856"/>
                    <a:pt x="10742" y="3691"/>
                  </a:cubicBezTo>
                  <a:lnTo>
                    <a:pt x="10742" y="3724"/>
                  </a:lnTo>
                  <a:lnTo>
                    <a:pt x="11009" y="6893"/>
                  </a:lnTo>
                  <a:cubicBezTo>
                    <a:pt x="11109" y="7960"/>
                    <a:pt x="11209" y="9028"/>
                    <a:pt x="11275" y="10095"/>
                  </a:cubicBezTo>
                  <a:cubicBezTo>
                    <a:pt x="11309" y="10629"/>
                    <a:pt x="11342" y="11163"/>
                    <a:pt x="11342" y="11663"/>
                  </a:cubicBezTo>
                  <a:cubicBezTo>
                    <a:pt x="11376" y="12197"/>
                    <a:pt x="11409" y="12697"/>
                    <a:pt x="11409" y="13231"/>
                  </a:cubicBezTo>
                  <a:lnTo>
                    <a:pt x="11409" y="15065"/>
                  </a:lnTo>
                  <a:cubicBezTo>
                    <a:pt x="10942" y="15399"/>
                    <a:pt x="10442" y="15733"/>
                    <a:pt x="9908" y="16066"/>
                  </a:cubicBezTo>
                  <a:cubicBezTo>
                    <a:pt x="8974" y="16667"/>
                    <a:pt x="7973" y="17300"/>
                    <a:pt x="6972" y="17901"/>
                  </a:cubicBezTo>
                  <a:cubicBezTo>
                    <a:pt x="5972" y="18468"/>
                    <a:pt x="4938" y="19102"/>
                    <a:pt x="3904" y="19669"/>
                  </a:cubicBezTo>
                  <a:cubicBezTo>
                    <a:pt x="2903" y="20269"/>
                    <a:pt x="1835" y="20870"/>
                    <a:pt x="835" y="21503"/>
                  </a:cubicBezTo>
                  <a:lnTo>
                    <a:pt x="801" y="21503"/>
                  </a:lnTo>
                  <a:cubicBezTo>
                    <a:pt x="234" y="21870"/>
                    <a:pt x="1" y="22638"/>
                    <a:pt x="301" y="23271"/>
                  </a:cubicBezTo>
                  <a:cubicBezTo>
                    <a:pt x="534" y="24059"/>
                    <a:pt x="997" y="24643"/>
                    <a:pt x="1735" y="24643"/>
                  </a:cubicBezTo>
                  <a:cubicBezTo>
                    <a:pt x="1841" y="24643"/>
                    <a:pt x="1952" y="24631"/>
                    <a:pt x="2069" y="24606"/>
                  </a:cubicBezTo>
                  <a:cubicBezTo>
                    <a:pt x="3270" y="24339"/>
                    <a:pt x="4471" y="24005"/>
                    <a:pt x="5638" y="23638"/>
                  </a:cubicBezTo>
                  <a:cubicBezTo>
                    <a:pt x="6839" y="23271"/>
                    <a:pt x="7973" y="22904"/>
                    <a:pt x="9141" y="22471"/>
                  </a:cubicBezTo>
                  <a:cubicBezTo>
                    <a:pt x="10308" y="22037"/>
                    <a:pt x="11476" y="21570"/>
                    <a:pt x="12643" y="21003"/>
                  </a:cubicBezTo>
                  <a:cubicBezTo>
                    <a:pt x="13844" y="20469"/>
                    <a:pt x="15045" y="19802"/>
                    <a:pt x="16179" y="19068"/>
                  </a:cubicBezTo>
                  <a:cubicBezTo>
                    <a:pt x="16746" y="18668"/>
                    <a:pt x="17146" y="18101"/>
                    <a:pt x="17280" y="17400"/>
                  </a:cubicBezTo>
                  <a:lnTo>
                    <a:pt x="17346" y="17167"/>
                  </a:lnTo>
                  <a:cubicBezTo>
                    <a:pt x="17613" y="15933"/>
                    <a:pt x="17780" y="14665"/>
                    <a:pt x="17847" y="13398"/>
                  </a:cubicBezTo>
                  <a:cubicBezTo>
                    <a:pt x="17947" y="12197"/>
                    <a:pt x="17980" y="11029"/>
                    <a:pt x="17980" y="9862"/>
                  </a:cubicBezTo>
                  <a:cubicBezTo>
                    <a:pt x="17947" y="8661"/>
                    <a:pt x="17914" y="7527"/>
                    <a:pt x="17813" y="6359"/>
                  </a:cubicBezTo>
                  <a:cubicBezTo>
                    <a:pt x="17713" y="5192"/>
                    <a:pt x="17613" y="4091"/>
                    <a:pt x="17447" y="2890"/>
                  </a:cubicBezTo>
                  <a:cubicBezTo>
                    <a:pt x="17198" y="1214"/>
                    <a:pt x="15738" y="1"/>
                    <a:pt x="140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3744500" y="3247325"/>
              <a:ext cx="139300" cy="92575"/>
            </a:xfrm>
            <a:custGeom>
              <a:rect b="b" l="l" r="r" t="t"/>
              <a:pathLst>
                <a:path extrusionOk="0" h="3703" w="5572">
                  <a:moveTo>
                    <a:pt x="1641" y="0"/>
                  </a:moveTo>
                  <a:cubicBezTo>
                    <a:pt x="1336" y="0"/>
                    <a:pt x="1035" y="167"/>
                    <a:pt x="868" y="452"/>
                  </a:cubicBezTo>
                  <a:lnTo>
                    <a:pt x="268" y="1419"/>
                  </a:lnTo>
                  <a:cubicBezTo>
                    <a:pt x="1" y="1853"/>
                    <a:pt x="134" y="2453"/>
                    <a:pt x="601" y="2687"/>
                  </a:cubicBezTo>
                  <a:lnTo>
                    <a:pt x="1736" y="3387"/>
                  </a:lnTo>
                  <a:cubicBezTo>
                    <a:pt x="1936" y="3487"/>
                    <a:pt x="2169" y="3587"/>
                    <a:pt x="2403" y="3587"/>
                  </a:cubicBezTo>
                  <a:lnTo>
                    <a:pt x="3370" y="3687"/>
                  </a:lnTo>
                  <a:cubicBezTo>
                    <a:pt x="3452" y="3698"/>
                    <a:pt x="3533" y="3703"/>
                    <a:pt x="3615" y="3703"/>
                  </a:cubicBezTo>
                  <a:cubicBezTo>
                    <a:pt x="4330" y="3703"/>
                    <a:pt x="5015" y="3316"/>
                    <a:pt x="5405" y="2687"/>
                  </a:cubicBezTo>
                  <a:lnTo>
                    <a:pt x="5472" y="2587"/>
                  </a:lnTo>
                  <a:cubicBezTo>
                    <a:pt x="5538" y="2487"/>
                    <a:pt x="5572" y="2353"/>
                    <a:pt x="5572" y="2220"/>
                  </a:cubicBezTo>
                  <a:cubicBezTo>
                    <a:pt x="5371" y="1086"/>
                    <a:pt x="3270" y="585"/>
                    <a:pt x="3270" y="585"/>
                  </a:cubicBezTo>
                  <a:lnTo>
                    <a:pt x="2002" y="85"/>
                  </a:lnTo>
                  <a:cubicBezTo>
                    <a:pt x="1887" y="27"/>
                    <a:pt x="1764" y="0"/>
                    <a:pt x="1641"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1"/>
            <p:cNvSpPr/>
            <p:nvPr/>
          </p:nvSpPr>
          <p:spPr>
            <a:xfrm>
              <a:off x="4043050" y="3075975"/>
              <a:ext cx="208525" cy="266050"/>
            </a:xfrm>
            <a:custGeom>
              <a:rect b="b" l="l" r="r" t="t"/>
              <a:pathLst>
                <a:path extrusionOk="0" h="10642" w="8341">
                  <a:moveTo>
                    <a:pt x="7973" y="1"/>
                  </a:moveTo>
                  <a:lnTo>
                    <a:pt x="4004" y="3136"/>
                  </a:lnTo>
                  <a:cubicBezTo>
                    <a:pt x="4371" y="4704"/>
                    <a:pt x="4371" y="6372"/>
                    <a:pt x="2102" y="6839"/>
                  </a:cubicBezTo>
                  <a:cubicBezTo>
                    <a:pt x="2102" y="6839"/>
                    <a:pt x="1" y="7973"/>
                    <a:pt x="1335" y="10642"/>
                  </a:cubicBezTo>
                  <a:cubicBezTo>
                    <a:pt x="3303" y="8840"/>
                    <a:pt x="5738" y="7573"/>
                    <a:pt x="8340" y="7039"/>
                  </a:cubicBezTo>
                  <a:cubicBezTo>
                    <a:pt x="7006" y="5671"/>
                    <a:pt x="7506" y="2002"/>
                    <a:pt x="7973"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1"/>
            <p:cNvSpPr/>
            <p:nvPr/>
          </p:nvSpPr>
          <p:spPr>
            <a:xfrm>
              <a:off x="4040550" y="3197325"/>
              <a:ext cx="269400" cy="96325"/>
            </a:xfrm>
            <a:custGeom>
              <a:rect b="b" l="l" r="r" t="t"/>
              <a:pathLst>
                <a:path extrusionOk="0" h="3853" w="10776">
                  <a:moveTo>
                    <a:pt x="6386" y="0"/>
                  </a:moveTo>
                  <a:cubicBezTo>
                    <a:pt x="5127" y="0"/>
                    <a:pt x="3820" y="133"/>
                    <a:pt x="2869" y="417"/>
                  </a:cubicBezTo>
                  <a:cubicBezTo>
                    <a:pt x="1" y="1318"/>
                    <a:pt x="1702" y="1718"/>
                    <a:pt x="1001" y="3853"/>
                  </a:cubicBezTo>
                  <a:lnTo>
                    <a:pt x="9975" y="2385"/>
                  </a:lnTo>
                  <a:cubicBezTo>
                    <a:pt x="9975" y="2385"/>
                    <a:pt x="10775" y="1118"/>
                    <a:pt x="10241" y="684"/>
                  </a:cubicBezTo>
                  <a:cubicBezTo>
                    <a:pt x="9705" y="243"/>
                    <a:pt x="8088" y="0"/>
                    <a:pt x="638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
            <p:cNvSpPr/>
            <p:nvPr/>
          </p:nvSpPr>
          <p:spPr>
            <a:xfrm>
              <a:off x="3825925" y="3259575"/>
              <a:ext cx="531525" cy="234575"/>
            </a:xfrm>
            <a:custGeom>
              <a:rect b="b" l="l" r="r" t="t"/>
              <a:pathLst>
                <a:path extrusionOk="0" h="9383" w="21261">
                  <a:moveTo>
                    <a:pt x="18410" y="0"/>
                  </a:moveTo>
                  <a:cubicBezTo>
                    <a:pt x="17919" y="0"/>
                    <a:pt x="17408" y="187"/>
                    <a:pt x="16958" y="629"/>
                  </a:cubicBezTo>
                  <a:lnTo>
                    <a:pt x="16858" y="762"/>
                  </a:lnTo>
                  <a:lnTo>
                    <a:pt x="16725" y="929"/>
                  </a:lnTo>
                  <a:lnTo>
                    <a:pt x="16558" y="1096"/>
                  </a:lnTo>
                  <a:lnTo>
                    <a:pt x="16158" y="1496"/>
                  </a:lnTo>
                  <a:cubicBezTo>
                    <a:pt x="15924" y="1763"/>
                    <a:pt x="15657" y="1997"/>
                    <a:pt x="15357" y="2230"/>
                  </a:cubicBezTo>
                  <a:cubicBezTo>
                    <a:pt x="14824" y="2730"/>
                    <a:pt x="14223" y="3197"/>
                    <a:pt x="13623" y="3631"/>
                  </a:cubicBezTo>
                  <a:cubicBezTo>
                    <a:pt x="13022" y="4031"/>
                    <a:pt x="12388" y="4432"/>
                    <a:pt x="11755" y="4765"/>
                  </a:cubicBezTo>
                  <a:cubicBezTo>
                    <a:pt x="11184" y="5079"/>
                    <a:pt x="10613" y="5344"/>
                    <a:pt x="10021" y="5582"/>
                  </a:cubicBezTo>
                  <a:lnTo>
                    <a:pt x="10021" y="5582"/>
                  </a:lnTo>
                  <a:cubicBezTo>
                    <a:pt x="9899" y="5560"/>
                    <a:pt x="9776" y="5534"/>
                    <a:pt x="9653" y="5499"/>
                  </a:cubicBezTo>
                  <a:cubicBezTo>
                    <a:pt x="9286" y="5366"/>
                    <a:pt x="8953" y="5232"/>
                    <a:pt x="8619" y="5099"/>
                  </a:cubicBezTo>
                  <a:cubicBezTo>
                    <a:pt x="7919" y="4765"/>
                    <a:pt x="7151" y="4432"/>
                    <a:pt x="6418" y="3998"/>
                  </a:cubicBezTo>
                  <a:cubicBezTo>
                    <a:pt x="5684" y="3598"/>
                    <a:pt x="4950" y="3164"/>
                    <a:pt x="4216" y="2764"/>
                  </a:cubicBezTo>
                  <a:cubicBezTo>
                    <a:pt x="3482" y="2330"/>
                    <a:pt x="2748" y="1863"/>
                    <a:pt x="2014" y="1463"/>
                  </a:cubicBezTo>
                  <a:lnTo>
                    <a:pt x="1981" y="1463"/>
                  </a:lnTo>
                  <a:cubicBezTo>
                    <a:pt x="1797" y="1350"/>
                    <a:pt x="1610" y="1301"/>
                    <a:pt x="1433" y="1301"/>
                  </a:cubicBezTo>
                  <a:cubicBezTo>
                    <a:pt x="617" y="1301"/>
                    <a:pt x="1" y="2351"/>
                    <a:pt x="713" y="3064"/>
                  </a:cubicBezTo>
                  <a:cubicBezTo>
                    <a:pt x="1347" y="3731"/>
                    <a:pt x="1981" y="4332"/>
                    <a:pt x="2648" y="4932"/>
                  </a:cubicBezTo>
                  <a:cubicBezTo>
                    <a:pt x="3315" y="5499"/>
                    <a:pt x="4016" y="6066"/>
                    <a:pt x="4750" y="6633"/>
                  </a:cubicBezTo>
                  <a:cubicBezTo>
                    <a:pt x="5484" y="7200"/>
                    <a:pt x="6251" y="7734"/>
                    <a:pt x="7018" y="8201"/>
                  </a:cubicBezTo>
                  <a:cubicBezTo>
                    <a:pt x="7452" y="8435"/>
                    <a:pt x="7919" y="8668"/>
                    <a:pt x="8352" y="8868"/>
                  </a:cubicBezTo>
                  <a:cubicBezTo>
                    <a:pt x="8953" y="9135"/>
                    <a:pt x="9553" y="9302"/>
                    <a:pt x="10187" y="9369"/>
                  </a:cubicBezTo>
                  <a:cubicBezTo>
                    <a:pt x="10236" y="9378"/>
                    <a:pt x="10285" y="9382"/>
                    <a:pt x="10333" y="9382"/>
                  </a:cubicBezTo>
                  <a:cubicBezTo>
                    <a:pt x="10451" y="9382"/>
                    <a:pt x="10569" y="9359"/>
                    <a:pt x="10687" y="9335"/>
                  </a:cubicBezTo>
                  <a:lnTo>
                    <a:pt x="10821" y="9302"/>
                  </a:lnTo>
                  <a:cubicBezTo>
                    <a:pt x="11721" y="9068"/>
                    <a:pt x="12589" y="8735"/>
                    <a:pt x="13456" y="8368"/>
                  </a:cubicBezTo>
                  <a:cubicBezTo>
                    <a:pt x="13856" y="8201"/>
                    <a:pt x="14290" y="8001"/>
                    <a:pt x="14690" y="7767"/>
                  </a:cubicBezTo>
                  <a:cubicBezTo>
                    <a:pt x="15090" y="7534"/>
                    <a:pt x="15524" y="7334"/>
                    <a:pt x="15891" y="7067"/>
                  </a:cubicBezTo>
                  <a:cubicBezTo>
                    <a:pt x="16692" y="6567"/>
                    <a:pt x="17425" y="5999"/>
                    <a:pt x="18126" y="5399"/>
                  </a:cubicBezTo>
                  <a:cubicBezTo>
                    <a:pt x="18459" y="5099"/>
                    <a:pt x="18793" y="4765"/>
                    <a:pt x="19127" y="4432"/>
                  </a:cubicBezTo>
                  <a:cubicBezTo>
                    <a:pt x="19293" y="4265"/>
                    <a:pt x="19460" y="4098"/>
                    <a:pt x="19627" y="3931"/>
                  </a:cubicBezTo>
                  <a:lnTo>
                    <a:pt x="19860" y="3664"/>
                  </a:lnTo>
                  <a:lnTo>
                    <a:pt x="19994" y="3498"/>
                  </a:lnTo>
                  <a:lnTo>
                    <a:pt x="20127" y="3331"/>
                  </a:lnTo>
                  <a:cubicBezTo>
                    <a:pt x="21260" y="1770"/>
                    <a:pt x="19923" y="0"/>
                    <a:pt x="18410"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p:nvPr/>
          </p:nvSpPr>
          <p:spPr>
            <a:xfrm>
              <a:off x="3883775" y="3236300"/>
              <a:ext cx="497050" cy="541875"/>
            </a:xfrm>
            <a:custGeom>
              <a:rect b="b" l="l" r="r" t="t"/>
              <a:pathLst>
                <a:path extrusionOk="0" h="21675" w="19882">
                  <a:moveTo>
                    <a:pt x="10049" y="1"/>
                  </a:moveTo>
                  <a:cubicBezTo>
                    <a:pt x="9524" y="1"/>
                    <a:pt x="8999" y="9"/>
                    <a:pt x="8473" y="26"/>
                  </a:cubicBezTo>
                  <a:cubicBezTo>
                    <a:pt x="7806" y="92"/>
                    <a:pt x="7106" y="126"/>
                    <a:pt x="6439" y="226"/>
                  </a:cubicBezTo>
                  <a:cubicBezTo>
                    <a:pt x="4037" y="459"/>
                    <a:pt x="2202" y="2527"/>
                    <a:pt x="2236" y="4962"/>
                  </a:cubicBezTo>
                  <a:cubicBezTo>
                    <a:pt x="2236" y="6330"/>
                    <a:pt x="1" y="9399"/>
                    <a:pt x="2602" y="11300"/>
                  </a:cubicBezTo>
                  <a:cubicBezTo>
                    <a:pt x="2803" y="14036"/>
                    <a:pt x="3136" y="16738"/>
                    <a:pt x="3703" y="21241"/>
                  </a:cubicBezTo>
                  <a:lnTo>
                    <a:pt x="17480" y="21674"/>
                  </a:lnTo>
                  <a:cubicBezTo>
                    <a:pt x="16145" y="16671"/>
                    <a:pt x="17280" y="13335"/>
                    <a:pt x="19381" y="4696"/>
                  </a:cubicBezTo>
                  <a:cubicBezTo>
                    <a:pt x="19881" y="2694"/>
                    <a:pt x="18514" y="693"/>
                    <a:pt x="16479" y="426"/>
                  </a:cubicBezTo>
                  <a:cubicBezTo>
                    <a:pt x="15912" y="359"/>
                    <a:pt x="15345" y="292"/>
                    <a:pt x="14744" y="226"/>
                  </a:cubicBezTo>
                  <a:cubicBezTo>
                    <a:pt x="13193" y="76"/>
                    <a:pt x="11623" y="1"/>
                    <a:pt x="10049"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p:nvPr/>
          </p:nvSpPr>
          <p:spPr>
            <a:xfrm>
              <a:off x="3883775" y="3236300"/>
              <a:ext cx="497050" cy="541875"/>
            </a:xfrm>
            <a:custGeom>
              <a:rect b="b" l="l" r="r" t="t"/>
              <a:pathLst>
                <a:path extrusionOk="0" h="21675" w="19882">
                  <a:moveTo>
                    <a:pt x="10049" y="1"/>
                  </a:moveTo>
                  <a:cubicBezTo>
                    <a:pt x="9524" y="1"/>
                    <a:pt x="8999" y="9"/>
                    <a:pt x="8473" y="26"/>
                  </a:cubicBezTo>
                  <a:cubicBezTo>
                    <a:pt x="7806" y="92"/>
                    <a:pt x="7106" y="126"/>
                    <a:pt x="6439" y="226"/>
                  </a:cubicBezTo>
                  <a:cubicBezTo>
                    <a:pt x="4037" y="459"/>
                    <a:pt x="2202" y="2527"/>
                    <a:pt x="2236" y="4962"/>
                  </a:cubicBezTo>
                  <a:cubicBezTo>
                    <a:pt x="2236" y="6330"/>
                    <a:pt x="1" y="9399"/>
                    <a:pt x="2602" y="11300"/>
                  </a:cubicBezTo>
                  <a:cubicBezTo>
                    <a:pt x="2803" y="14036"/>
                    <a:pt x="3136" y="16738"/>
                    <a:pt x="3703" y="21241"/>
                  </a:cubicBezTo>
                  <a:lnTo>
                    <a:pt x="17480" y="21674"/>
                  </a:lnTo>
                  <a:cubicBezTo>
                    <a:pt x="16145" y="16671"/>
                    <a:pt x="17280" y="13335"/>
                    <a:pt x="19381" y="4696"/>
                  </a:cubicBezTo>
                  <a:cubicBezTo>
                    <a:pt x="19881" y="2694"/>
                    <a:pt x="18514" y="693"/>
                    <a:pt x="16479" y="426"/>
                  </a:cubicBezTo>
                  <a:cubicBezTo>
                    <a:pt x="15912" y="359"/>
                    <a:pt x="15345" y="292"/>
                    <a:pt x="14744" y="226"/>
                  </a:cubicBezTo>
                  <a:cubicBezTo>
                    <a:pt x="13193" y="76"/>
                    <a:pt x="11623" y="1"/>
                    <a:pt x="100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a:off x="4051400" y="2985075"/>
              <a:ext cx="17525" cy="22550"/>
            </a:xfrm>
            <a:custGeom>
              <a:rect b="b" l="l" r="r" t="t"/>
              <a:pathLst>
                <a:path extrusionOk="0" h="902" w="701">
                  <a:moveTo>
                    <a:pt x="401" y="1"/>
                  </a:moveTo>
                  <a:cubicBezTo>
                    <a:pt x="267" y="1"/>
                    <a:pt x="100" y="167"/>
                    <a:pt x="34" y="401"/>
                  </a:cubicBezTo>
                  <a:cubicBezTo>
                    <a:pt x="0" y="668"/>
                    <a:pt x="100" y="901"/>
                    <a:pt x="267" y="901"/>
                  </a:cubicBezTo>
                  <a:cubicBezTo>
                    <a:pt x="434" y="901"/>
                    <a:pt x="601" y="735"/>
                    <a:pt x="634" y="501"/>
                  </a:cubicBezTo>
                  <a:cubicBezTo>
                    <a:pt x="701" y="234"/>
                    <a:pt x="567" y="1"/>
                    <a:pt x="4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p:nvPr/>
          </p:nvSpPr>
          <p:spPr>
            <a:xfrm>
              <a:off x="4049725" y="2978400"/>
              <a:ext cx="14200" cy="8575"/>
            </a:xfrm>
            <a:custGeom>
              <a:rect b="b" l="l" r="r" t="t"/>
              <a:pathLst>
                <a:path extrusionOk="0" h="343" w="568">
                  <a:moveTo>
                    <a:pt x="1" y="1"/>
                  </a:moveTo>
                  <a:cubicBezTo>
                    <a:pt x="1" y="1"/>
                    <a:pt x="150" y="342"/>
                    <a:pt x="381" y="342"/>
                  </a:cubicBezTo>
                  <a:cubicBezTo>
                    <a:pt x="438" y="342"/>
                    <a:pt x="501" y="321"/>
                    <a:pt x="568" y="268"/>
                  </a:cubicBez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p:nvPr/>
          </p:nvSpPr>
          <p:spPr>
            <a:xfrm>
              <a:off x="4035550" y="3003425"/>
              <a:ext cx="28375" cy="43550"/>
            </a:xfrm>
            <a:custGeom>
              <a:rect b="b" l="l" r="r" t="t"/>
              <a:pathLst>
                <a:path extrusionOk="0" h="1742" w="1135">
                  <a:moveTo>
                    <a:pt x="1135" y="1"/>
                  </a:moveTo>
                  <a:lnTo>
                    <a:pt x="1135" y="1"/>
                  </a:lnTo>
                  <a:cubicBezTo>
                    <a:pt x="835" y="534"/>
                    <a:pt x="434" y="1001"/>
                    <a:pt x="1" y="1435"/>
                  </a:cubicBezTo>
                  <a:cubicBezTo>
                    <a:pt x="205" y="1639"/>
                    <a:pt x="460" y="1741"/>
                    <a:pt x="744" y="1741"/>
                  </a:cubicBezTo>
                  <a:cubicBezTo>
                    <a:pt x="785" y="1741"/>
                    <a:pt x="826" y="1739"/>
                    <a:pt x="868" y="1735"/>
                  </a:cubicBezTo>
                  <a:lnTo>
                    <a:pt x="1135" y="1"/>
                  </a:lnTo>
                  <a:close/>
                </a:path>
              </a:pathLst>
            </a:custGeom>
            <a:solidFill>
              <a:srgbClr val="FF56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a:off x="4055575" y="2949850"/>
              <a:ext cx="39200" cy="11450"/>
            </a:xfrm>
            <a:custGeom>
              <a:rect b="b" l="l" r="r" t="t"/>
              <a:pathLst>
                <a:path extrusionOk="0" h="458" w="1568">
                  <a:moveTo>
                    <a:pt x="784" y="0"/>
                  </a:moveTo>
                  <a:cubicBezTo>
                    <a:pt x="551" y="0"/>
                    <a:pt x="317" y="59"/>
                    <a:pt x="100" y="175"/>
                  </a:cubicBezTo>
                  <a:cubicBezTo>
                    <a:pt x="34" y="209"/>
                    <a:pt x="0" y="276"/>
                    <a:pt x="34" y="376"/>
                  </a:cubicBezTo>
                  <a:cubicBezTo>
                    <a:pt x="67" y="409"/>
                    <a:pt x="100" y="442"/>
                    <a:pt x="134" y="442"/>
                  </a:cubicBezTo>
                  <a:cubicBezTo>
                    <a:pt x="156" y="442"/>
                    <a:pt x="178" y="457"/>
                    <a:pt x="200" y="457"/>
                  </a:cubicBezTo>
                  <a:cubicBezTo>
                    <a:pt x="211" y="457"/>
                    <a:pt x="223" y="453"/>
                    <a:pt x="234" y="442"/>
                  </a:cubicBezTo>
                  <a:cubicBezTo>
                    <a:pt x="417" y="351"/>
                    <a:pt x="620" y="299"/>
                    <a:pt x="827" y="299"/>
                  </a:cubicBezTo>
                  <a:cubicBezTo>
                    <a:pt x="997" y="299"/>
                    <a:pt x="1169" y="334"/>
                    <a:pt x="1334" y="409"/>
                  </a:cubicBezTo>
                  <a:cubicBezTo>
                    <a:pt x="1360" y="434"/>
                    <a:pt x="1385" y="445"/>
                    <a:pt x="1411" y="445"/>
                  </a:cubicBezTo>
                  <a:cubicBezTo>
                    <a:pt x="1452" y="445"/>
                    <a:pt x="1493" y="417"/>
                    <a:pt x="1535" y="376"/>
                  </a:cubicBezTo>
                  <a:cubicBezTo>
                    <a:pt x="1568" y="309"/>
                    <a:pt x="1535" y="209"/>
                    <a:pt x="1468" y="175"/>
                  </a:cubicBezTo>
                  <a:cubicBezTo>
                    <a:pt x="1251" y="59"/>
                    <a:pt x="1018" y="0"/>
                    <a:pt x="7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a:off x="4045550" y="2879525"/>
              <a:ext cx="246700" cy="294375"/>
            </a:xfrm>
            <a:custGeom>
              <a:rect b="b" l="l" r="r" t="t"/>
              <a:pathLst>
                <a:path extrusionOk="0" h="11775" w="9868">
                  <a:moveTo>
                    <a:pt x="5284" y="0"/>
                  </a:moveTo>
                  <a:cubicBezTo>
                    <a:pt x="4956" y="0"/>
                    <a:pt x="4617" y="39"/>
                    <a:pt x="4271" y="120"/>
                  </a:cubicBezTo>
                  <a:cubicBezTo>
                    <a:pt x="1135" y="887"/>
                    <a:pt x="1" y="5357"/>
                    <a:pt x="201" y="8226"/>
                  </a:cubicBezTo>
                  <a:cubicBezTo>
                    <a:pt x="361" y="10401"/>
                    <a:pt x="2062" y="11775"/>
                    <a:pt x="3976" y="11775"/>
                  </a:cubicBezTo>
                  <a:cubicBezTo>
                    <a:pt x="4850" y="11775"/>
                    <a:pt x="5769" y="11488"/>
                    <a:pt x="6606" y="10861"/>
                  </a:cubicBezTo>
                  <a:cubicBezTo>
                    <a:pt x="8374" y="9526"/>
                    <a:pt x="8607" y="8226"/>
                    <a:pt x="9274" y="5190"/>
                  </a:cubicBezTo>
                  <a:cubicBezTo>
                    <a:pt x="9868" y="2490"/>
                    <a:pt x="7927" y="0"/>
                    <a:pt x="5284"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a:off x="4028050" y="2843125"/>
              <a:ext cx="333600" cy="310500"/>
            </a:xfrm>
            <a:custGeom>
              <a:rect b="b" l="l" r="r" t="t"/>
              <a:pathLst>
                <a:path extrusionOk="0" h="12420" w="13344">
                  <a:moveTo>
                    <a:pt x="8011" y="0"/>
                  </a:moveTo>
                  <a:cubicBezTo>
                    <a:pt x="7910" y="0"/>
                    <a:pt x="7809" y="3"/>
                    <a:pt x="7706" y="8"/>
                  </a:cubicBezTo>
                  <a:cubicBezTo>
                    <a:pt x="4303" y="141"/>
                    <a:pt x="0" y="342"/>
                    <a:pt x="2736" y="7347"/>
                  </a:cubicBezTo>
                  <a:cubicBezTo>
                    <a:pt x="3324" y="10123"/>
                    <a:pt x="5959" y="12420"/>
                    <a:pt x="8041" y="12420"/>
                  </a:cubicBezTo>
                  <a:cubicBezTo>
                    <a:pt x="8086" y="12420"/>
                    <a:pt x="8129" y="12419"/>
                    <a:pt x="8173" y="12417"/>
                  </a:cubicBezTo>
                  <a:cubicBezTo>
                    <a:pt x="10241" y="12350"/>
                    <a:pt x="13343" y="8381"/>
                    <a:pt x="13243" y="5412"/>
                  </a:cubicBezTo>
                  <a:cubicBezTo>
                    <a:pt x="13146" y="2534"/>
                    <a:pt x="11199" y="0"/>
                    <a:pt x="80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a:off x="4026375" y="2839625"/>
              <a:ext cx="201850" cy="125550"/>
            </a:xfrm>
            <a:custGeom>
              <a:rect b="b" l="l" r="r" t="t"/>
              <a:pathLst>
                <a:path extrusionOk="0" h="5022" w="8074">
                  <a:moveTo>
                    <a:pt x="3850" y="1"/>
                  </a:moveTo>
                  <a:cubicBezTo>
                    <a:pt x="2009" y="1"/>
                    <a:pt x="332" y="1461"/>
                    <a:pt x="1" y="3317"/>
                  </a:cubicBezTo>
                  <a:cubicBezTo>
                    <a:pt x="101" y="3297"/>
                    <a:pt x="200" y="3287"/>
                    <a:pt x="299" y="3287"/>
                  </a:cubicBezTo>
                  <a:cubicBezTo>
                    <a:pt x="1640" y="3287"/>
                    <a:pt x="2837" y="5022"/>
                    <a:pt x="4570" y="5022"/>
                  </a:cubicBezTo>
                  <a:cubicBezTo>
                    <a:pt x="4614" y="5022"/>
                    <a:pt x="4659" y="5020"/>
                    <a:pt x="4704" y="5018"/>
                  </a:cubicBezTo>
                  <a:cubicBezTo>
                    <a:pt x="6939" y="4885"/>
                    <a:pt x="8073" y="2750"/>
                    <a:pt x="6639" y="1282"/>
                  </a:cubicBezTo>
                  <a:cubicBezTo>
                    <a:pt x="5771" y="381"/>
                    <a:pt x="4789" y="1"/>
                    <a:pt x="38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
            <p:cNvSpPr/>
            <p:nvPr/>
          </p:nvSpPr>
          <p:spPr>
            <a:xfrm>
              <a:off x="4262375" y="2840150"/>
              <a:ext cx="138600" cy="141325"/>
            </a:xfrm>
            <a:custGeom>
              <a:rect b="b" l="l" r="r" t="t"/>
              <a:pathLst>
                <a:path extrusionOk="0" h="5653" w="5544">
                  <a:moveTo>
                    <a:pt x="1977" y="0"/>
                  </a:moveTo>
                  <a:cubicBezTo>
                    <a:pt x="1121" y="0"/>
                    <a:pt x="340" y="500"/>
                    <a:pt x="168" y="1795"/>
                  </a:cubicBezTo>
                  <a:cubicBezTo>
                    <a:pt x="1" y="3096"/>
                    <a:pt x="501" y="4664"/>
                    <a:pt x="3070" y="5531"/>
                  </a:cubicBezTo>
                  <a:cubicBezTo>
                    <a:pt x="3317" y="5614"/>
                    <a:pt x="3536" y="5653"/>
                    <a:pt x="3729" y="5653"/>
                  </a:cubicBezTo>
                  <a:cubicBezTo>
                    <a:pt x="5543" y="5653"/>
                    <a:pt x="5072" y="2267"/>
                    <a:pt x="4137" y="1061"/>
                  </a:cubicBezTo>
                  <a:cubicBezTo>
                    <a:pt x="3638" y="434"/>
                    <a:pt x="2775" y="0"/>
                    <a:pt x="1977"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
            <p:cNvSpPr/>
            <p:nvPr/>
          </p:nvSpPr>
          <p:spPr>
            <a:xfrm>
              <a:off x="4315900" y="2725650"/>
              <a:ext cx="284250" cy="408350"/>
            </a:xfrm>
            <a:custGeom>
              <a:rect b="b" l="l" r="r" t="t"/>
              <a:pathLst>
                <a:path extrusionOk="0" h="16334" w="11370">
                  <a:moveTo>
                    <a:pt x="4972" y="1"/>
                  </a:moveTo>
                  <a:cubicBezTo>
                    <a:pt x="1439" y="1"/>
                    <a:pt x="0" y="4852"/>
                    <a:pt x="395" y="7275"/>
                  </a:cubicBezTo>
                  <a:cubicBezTo>
                    <a:pt x="1292" y="12856"/>
                    <a:pt x="5742" y="16334"/>
                    <a:pt x="8855" y="16334"/>
                  </a:cubicBezTo>
                  <a:cubicBezTo>
                    <a:pt x="9910" y="16334"/>
                    <a:pt x="10812" y="15934"/>
                    <a:pt x="11369" y="15081"/>
                  </a:cubicBezTo>
                  <a:cubicBezTo>
                    <a:pt x="5532" y="13146"/>
                    <a:pt x="11369" y="2539"/>
                    <a:pt x="7133" y="537"/>
                  </a:cubicBezTo>
                  <a:cubicBezTo>
                    <a:pt x="6341" y="164"/>
                    <a:pt x="5621" y="1"/>
                    <a:pt x="49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
            <p:cNvSpPr/>
            <p:nvPr/>
          </p:nvSpPr>
          <p:spPr>
            <a:xfrm>
              <a:off x="4478375" y="2746375"/>
              <a:ext cx="138450" cy="389675"/>
            </a:xfrm>
            <a:custGeom>
              <a:rect b="b" l="l" r="r" t="t"/>
              <a:pathLst>
                <a:path extrusionOk="0" h="15587" w="5538">
                  <a:moveTo>
                    <a:pt x="705" y="0"/>
                  </a:moveTo>
                  <a:cubicBezTo>
                    <a:pt x="492" y="0"/>
                    <a:pt x="284" y="59"/>
                    <a:pt x="100" y="175"/>
                  </a:cubicBezTo>
                  <a:cubicBezTo>
                    <a:pt x="34" y="175"/>
                    <a:pt x="0" y="242"/>
                    <a:pt x="34" y="309"/>
                  </a:cubicBezTo>
                  <a:cubicBezTo>
                    <a:pt x="57" y="332"/>
                    <a:pt x="81" y="356"/>
                    <a:pt x="116" y="356"/>
                  </a:cubicBezTo>
                  <a:cubicBezTo>
                    <a:pt x="131" y="356"/>
                    <a:pt x="148" y="352"/>
                    <a:pt x="167" y="342"/>
                  </a:cubicBezTo>
                  <a:cubicBezTo>
                    <a:pt x="341" y="237"/>
                    <a:pt x="534" y="188"/>
                    <a:pt x="726" y="188"/>
                  </a:cubicBezTo>
                  <a:cubicBezTo>
                    <a:pt x="901" y="188"/>
                    <a:pt x="1075" y="229"/>
                    <a:pt x="1234" y="309"/>
                  </a:cubicBezTo>
                  <a:cubicBezTo>
                    <a:pt x="2068" y="842"/>
                    <a:pt x="2102" y="3044"/>
                    <a:pt x="2135" y="5579"/>
                  </a:cubicBezTo>
                  <a:cubicBezTo>
                    <a:pt x="2202" y="9482"/>
                    <a:pt x="2302" y="14352"/>
                    <a:pt x="5404" y="15586"/>
                  </a:cubicBezTo>
                  <a:lnTo>
                    <a:pt x="5437" y="15586"/>
                  </a:lnTo>
                  <a:cubicBezTo>
                    <a:pt x="5471" y="15586"/>
                    <a:pt x="5504" y="15553"/>
                    <a:pt x="5538" y="15520"/>
                  </a:cubicBezTo>
                  <a:cubicBezTo>
                    <a:pt x="5538" y="15486"/>
                    <a:pt x="5538" y="15420"/>
                    <a:pt x="5471" y="15386"/>
                  </a:cubicBezTo>
                  <a:cubicBezTo>
                    <a:pt x="2502" y="14219"/>
                    <a:pt x="2402" y="9449"/>
                    <a:pt x="2335" y="5579"/>
                  </a:cubicBezTo>
                  <a:cubicBezTo>
                    <a:pt x="2302" y="3011"/>
                    <a:pt x="2269" y="742"/>
                    <a:pt x="1335" y="175"/>
                  </a:cubicBezTo>
                  <a:cubicBezTo>
                    <a:pt x="1134" y="59"/>
                    <a:pt x="918" y="0"/>
                    <a:pt x="7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1"/>
            <p:cNvSpPr/>
            <p:nvPr/>
          </p:nvSpPr>
          <p:spPr>
            <a:xfrm>
              <a:off x="4065950" y="2995850"/>
              <a:ext cx="76375" cy="71925"/>
            </a:xfrm>
            <a:custGeom>
              <a:rect b="b" l="l" r="r" t="t"/>
              <a:pathLst>
                <a:path extrusionOk="0" h="2877" w="3055">
                  <a:moveTo>
                    <a:pt x="1844" y="0"/>
                  </a:moveTo>
                  <a:cubicBezTo>
                    <a:pt x="1078" y="0"/>
                    <a:pt x="446" y="960"/>
                    <a:pt x="252" y="1638"/>
                  </a:cubicBezTo>
                  <a:cubicBezTo>
                    <a:pt x="1" y="2281"/>
                    <a:pt x="498" y="2876"/>
                    <a:pt x="1098" y="2876"/>
                  </a:cubicBezTo>
                  <a:cubicBezTo>
                    <a:pt x="1214" y="2876"/>
                    <a:pt x="1334" y="2854"/>
                    <a:pt x="1453" y="2805"/>
                  </a:cubicBezTo>
                  <a:cubicBezTo>
                    <a:pt x="1987" y="2639"/>
                    <a:pt x="2187" y="2338"/>
                    <a:pt x="2587" y="1638"/>
                  </a:cubicBezTo>
                  <a:cubicBezTo>
                    <a:pt x="3054" y="1037"/>
                    <a:pt x="2687" y="103"/>
                    <a:pt x="1920" y="3"/>
                  </a:cubicBezTo>
                  <a:cubicBezTo>
                    <a:pt x="1895" y="1"/>
                    <a:pt x="1869" y="0"/>
                    <a:pt x="1844"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p:nvPr/>
          </p:nvSpPr>
          <p:spPr>
            <a:xfrm>
              <a:off x="4063075" y="3051800"/>
              <a:ext cx="20875" cy="44225"/>
            </a:xfrm>
            <a:custGeom>
              <a:rect b="b" l="l" r="r" t="t"/>
              <a:pathLst>
                <a:path extrusionOk="0" h="1769" w="835">
                  <a:moveTo>
                    <a:pt x="434" y="0"/>
                  </a:moveTo>
                  <a:lnTo>
                    <a:pt x="0" y="868"/>
                  </a:lnTo>
                  <a:lnTo>
                    <a:pt x="434" y="1768"/>
                  </a:lnTo>
                  <a:lnTo>
                    <a:pt x="834" y="868"/>
                  </a:lnTo>
                  <a:lnTo>
                    <a:pt x="4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p:nvPr/>
          </p:nvSpPr>
          <p:spPr>
            <a:xfrm>
              <a:off x="3433450" y="3772125"/>
              <a:ext cx="866475" cy="769925"/>
            </a:xfrm>
            <a:custGeom>
              <a:rect b="b" l="l" r="r" t="t"/>
              <a:pathLst>
                <a:path extrusionOk="0" h="30797" w="34659">
                  <a:moveTo>
                    <a:pt x="24821" y="1"/>
                  </a:moveTo>
                  <a:cubicBezTo>
                    <a:pt x="21140" y="1"/>
                    <a:pt x="13300" y="331"/>
                    <a:pt x="7640" y="2877"/>
                  </a:cubicBezTo>
                  <a:cubicBezTo>
                    <a:pt x="5271" y="3977"/>
                    <a:pt x="4904" y="5745"/>
                    <a:pt x="4471" y="8347"/>
                  </a:cubicBezTo>
                  <a:cubicBezTo>
                    <a:pt x="2703" y="19122"/>
                    <a:pt x="1" y="30029"/>
                    <a:pt x="1" y="30029"/>
                  </a:cubicBezTo>
                  <a:lnTo>
                    <a:pt x="2603" y="30797"/>
                  </a:lnTo>
                  <a:cubicBezTo>
                    <a:pt x="2603" y="30797"/>
                    <a:pt x="12310" y="16520"/>
                    <a:pt x="10975" y="8781"/>
                  </a:cubicBezTo>
                  <a:lnTo>
                    <a:pt x="10975" y="8781"/>
                  </a:lnTo>
                  <a:cubicBezTo>
                    <a:pt x="15355" y="9713"/>
                    <a:pt x="19005" y="10066"/>
                    <a:pt x="22021" y="10066"/>
                  </a:cubicBezTo>
                  <a:cubicBezTo>
                    <a:pt x="31410" y="10066"/>
                    <a:pt x="34659" y="6646"/>
                    <a:pt x="34659" y="6646"/>
                  </a:cubicBezTo>
                  <a:lnTo>
                    <a:pt x="26887" y="41"/>
                  </a:lnTo>
                  <a:cubicBezTo>
                    <a:pt x="26887" y="41"/>
                    <a:pt x="26108" y="1"/>
                    <a:pt x="24821"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p:nvPr/>
          </p:nvSpPr>
          <p:spPr>
            <a:xfrm>
              <a:off x="3315875" y="4510125"/>
              <a:ext cx="211650" cy="100700"/>
            </a:xfrm>
            <a:custGeom>
              <a:rect b="b" l="l" r="r" t="t"/>
              <a:pathLst>
                <a:path extrusionOk="0" h="4028" w="8466">
                  <a:moveTo>
                    <a:pt x="4733" y="0"/>
                  </a:moveTo>
                  <a:cubicBezTo>
                    <a:pt x="4624" y="0"/>
                    <a:pt x="4519" y="60"/>
                    <a:pt x="4437" y="142"/>
                  </a:cubicBezTo>
                  <a:cubicBezTo>
                    <a:pt x="3470" y="643"/>
                    <a:pt x="3470" y="676"/>
                    <a:pt x="934" y="910"/>
                  </a:cubicBezTo>
                  <a:cubicBezTo>
                    <a:pt x="100" y="1010"/>
                    <a:pt x="0" y="1777"/>
                    <a:pt x="2069" y="2444"/>
                  </a:cubicBezTo>
                  <a:lnTo>
                    <a:pt x="7105" y="4012"/>
                  </a:lnTo>
                  <a:cubicBezTo>
                    <a:pt x="7136" y="4022"/>
                    <a:pt x="7169" y="4027"/>
                    <a:pt x="7202" y="4027"/>
                  </a:cubicBezTo>
                  <a:cubicBezTo>
                    <a:pt x="7711" y="4027"/>
                    <a:pt x="8465" y="2858"/>
                    <a:pt x="7839" y="1043"/>
                  </a:cubicBezTo>
                  <a:cubicBezTo>
                    <a:pt x="7773" y="910"/>
                    <a:pt x="7639" y="810"/>
                    <a:pt x="7506" y="810"/>
                  </a:cubicBezTo>
                  <a:cubicBezTo>
                    <a:pt x="6572" y="710"/>
                    <a:pt x="5638" y="443"/>
                    <a:pt x="4804" y="9"/>
                  </a:cubicBezTo>
                  <a:cubicBezTo>
                    <a:pt x="4780" y="3"/>
                    <a:pt x="4757" y="0"/>
                    <a:pt x="47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p:nvPr/>
          </p:nvSpPr>
          <p:spPr>
            <a:xfrm>
              <a:off x="3759525" y="3787950"/>
              <a:ext cx="539575" cy="799125"/>
            </a:xfrm>
            <a:custGeom>
              <a:rect b="b" l="l" r="r" t="t"/>
              <a:pathLst>
                <a:path extrusionOk="0" h="31965" w="21583">
                  <a:moveTo>
                    <a:pt x="15632" y="1"/>
                  </a:moveTo>
                  <a:cubicBezTo>
                    <a:pt x="12310" y="1"/>
                    <a:pt x="7838" y="429"/>
                    <a:pt x="3803" y="2244"/>
                  </a:cubicBezTo>
                  <a:cubicBezTo>
                    <a:pt x="1401" y="3278"/>
                    <a:pt x="0" y="5813"/>
                    <a:pt x="367" y="8415"/>
                  </a:cubicBezTo>
                  <a:cubicBezTo>
                    <a:pt x="1935" y="19256"/>
                    <a:pt x="5805" y="31965"/>
                    <a:pt x="5805" y="31965"/>
                  </a:cubicBezTo>
                  <a:lnTo>
                    <a:pt x="8506" y="31932"/>
                  </a:lnTo>
                  <a:cubicBezTo>
                    <a:pt x="8506" y="31932"/>
                    <a:pt x="8306" y="16787"/>
                    <a:pt x="6972" y="9048"/>
                  </a:cubicBezTo>
                  <a:lnTo>
                    <a:pt x="6972" y="9048"/>
                  </a:lnTo>
                  <a:cubicBezTo>
                    <a:pt x="8148" y="9432"/>
                    <a:pt x="9971" y="9541"/>
                    <a:pt x="11359" y="9541"/>
                  </a:cubicBezTo>
                  <a:cubicBezTo>
                    <a:pt x="11782" y="9541"/>
                    <a:pt x="12165" y="9531"/>
                    <a:pt x="12476" y="9515"/>
                  </a:cubicBezTo>
                  <a:cubicBezTo>
                    <a:pt x="17480" y="9282"/>
                    <a:pt x="21582" y="7914"/>
                    <a:pt x="20949" y="2944"/>
                  </a:cubicBezTo>
                  <a:lnTo>
                    <a:pt x="20648" y="342"/>
                  </a:lnTo>
                  <a:cubicBezTo>
                    <a:pt x="20648" y="342"/>
                    <a:pt x="18599" y="1"/>
                    <a:pt x="15632"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p:nvPr/>
          </p:nvSpPr>
          <p:spPr>
            <a:xfrm>
              <a:off x="3796225" y="4572675"/>
              <a:ext cx="215175" cy="80300"/>
            </a:xfrm>
            <a:custGeom>
              <a:rect b="b" l="l" r="r" t="t"/>
              <a:pathLst>
                <a:path extrusionOk="0" h="3212" w="8607">
                  <a:moveTo>
                    <a:pt x="7076" y="0"/>
                  </a:moveTo>
                  <a:cubicBezTo>
                    <a:pt x="7052" y="0"/>
                    <a:pt x="7029" y="3"/>
                    <a:pt x="7005" y="9"/>
                  </a:cubicBezTo>
                  <a:cubicBezTo>
                    <a:pt x="6475" y="122"/>
                    <a:pt x="5945" y="182"/>
                    <a:pt x="5414" y="182"/>
                  </a:cubicBezTo>
                  <a:cubicBezTo>
                    <a:pt x="5011" y="182"/>
                    <a:pt x="4607" y="148"/>
                    <a:pt x="4203" y="76"/>
                  </a:cubicBezTo>
                  <a:cubicBezTo>
                    <a:pt x="4036" y="76"/>
                    <a:pt x="3970" y="209"/>
                    <a:pt x="3870" y="309"/>
                  </a:cubicBezTo>
                  <a:cubicBezTo>
                    <a:pt x="3102" y="1076"/>
                    <a:pt x="3136" y="1110"/>
                    <a:pt x="767" y="2110"/>
                  </a:cubicBezTo>
                  <a:cubicBezTo>
                    <a:pt x="0" y="2444"/>
                    <a:pt x="134" y="3211"/>
                    <a:pt x="2302" y="3211"/>
                  </a:cubicBezTo>
                  <a:lnTo>
                    <a:pt x="7572" y="3211"/>
                  </a:lnTo>
                  <a:cubicBezTo>
                    <a:pt x="8106" y="3211"/>
                    <a:pt x="8606" y="1810"/>
                    <a:pt x="7372" y="142"/>
                  </a:cubicBezTo>
                  <a:cubicBezTo>
                    <a:pt x="7290" y="60"/>
                    <a:pt x="7185" y="0"/>
                    <a:pt x="70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1"/>
            <p:cNvSpPr/>
            <p:nvPr/>
          </p:nvSpPr>
          <p:spPr>
            <a:xfrm>
              <a:off x="3652775" y="3759550"/>
              <a:ext cx="776175" cy="357150"/>
            </a:xfrm>
            <a:custGeom>
              <a:rect b="b" l="l" r="r" t="t"/>
              <a:pathLst>
                <a:path extrusionOk="0" h="14286" w="31047">
                  <a:moveTo>
                    <a:pt x="18097" y="1"/>
                  </a:moveTo>
                  <a:cubicBezTo>
                    <a:pt x="15302" y="1"/>
                    <a:pt x="12991" y="152"/>
                    <a:pt x="12943" y="311"/>
                  </a:cubicBezTo>
                  <a:cubicBezTo>
                    <a:pt x="12943" y="311"/>
                    <a:pt x="12937" y="311"/>
                    <a:pt x="12925" y="311"/>
                  </a:cubicBezTo>
                  <a:cubicBezTo>
                    <a:pt x="12523" y="311"/>
                    <a:pt x="5412" y="342"/>
                    <a:pt x="1" y="2546"/>
                  </a:cubicBezTo>
                  <a:cubicBezTo>
                    <a:pt x="1" y="10418"/>
                    <a:pt x="3270" y="13554"/>
                    <a:pt x="3270" y="13554"/>
                  </a:cubicBezTo>
                  <a:cubicBezTo>
                    <a:pt x="3270" y="13554"/>
                    <a:pt x="7429" y="14286"/>
                    <a:pt x="12318" y="14286"/>
                  </a:cubicBezTo>
                  <a:cubicBezTo>
                    <a:pt x="20628" y="14286"/>
                    <a:pt x="31046" y="12170"/>
                    <a:pt x="26720" y="744"/>
                  </a:cubicBezTo>
                  <a:cubicBezTo>
                    <a:pt x="24848" y="185"/>
                    <a:pt x="21179" y="1"/>
                    <a:pt x="180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p:nvPr/>
          </p:nvSpPr>
          <p:spPr>
            <a:xfrm>
              <a:off x="3645275" y="3748625"/>
              <a:ext cx="138450" cy="84850"/>
            </a:xfrm>
            <a:custGeom>
              <a:rect b="b" l="l" r="r" t="t"/>
              <a:pathLst>
                <a:path extrusionOk="0" h="3394" w="5538">
                  <a:moveTo>
                    <a:pt x="2515" y="1"/>
                  </a:moveTo>
                  <a:cubicBezTo>
                    <a:pt x="2344" y="1"/>
                    <a:pt x="2173" y="32"/>
                    <a:pt x="2002" y="81"/>
                  </a:cubicBezTo>
                  <a:lnTo>
                    <a:pt x="768" y="514"/>
                  </a:lnTo>
                  <a:cubicBezTo>
                    <a:pt x="267" y="648"/>
                    <a:pt x="0" y="1215"/>
                    <a:pt x="167" y="1682"/>
                  </a:cubicBezTo>
                  <a:lnTo>
                    <a:pt x="534" y="2783"/>
                  </a:lnTo>
                  <a:cubicBezTo>
                    <a:pt x="684" y="3141"/>
                    <a:pt x="1048" y="3393"/>
                    <a:pt x="1458" y="3393"/>
                  </a:cubicBezTo>
                  <a:cubicBezTo>
                    <a:pt x="1506" y="3393"/>
                    <a:pt x="1553" y="3390"/>
                    <a:pt x="1602" y="3383"/>
                  </a:cubicBezTo>
                  <a:lnTo>
                    <a:pt x="2903" y="3149"/>
                  </a:lnTo>
                  <a:cubicBezTo>
                    <a:pt x="2903" y="3149"/>
                    <a:pt x="5071" y="3116"/>
                    <a:pt x="5504" y="2015"/>
                  </a:cubicBezTo>
                  <a:cubicBezTo>
                    <a:pt x="5538" y="1915"/>
                    <a:pt x="5538" y="1782"/>
                    <a:pt x="5471" y="1648"/>
                  </a:cubicBezTo>
                  <a:lnTo>
                    <a:pt x="5438" y="1548"/>
                  </a:lnTo>
                  <a:cubicBezTo>
                    <a:pt x="5171" y="781"/>
                    <a:pt x="4470" y="214"/>
                    <a:pt x="3670" y="114"/>
                  </a:cubicBezTo>
                  <a:lnTo>
                    <a:pt x="2702" y="14"/>
                  </a:lnTo>
                  <a:cubicBezTo>
                    <a:pt x="2640" y="5"/>
                    <a:pt x="2577" y="1"/>
                    <a:pt x="2515"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p:nvPr/>
          </p:nvSpPr>
          <p:spPr>
            <a:xfrm>
              <a:off x="3729175" y="3297150"/>
              <a:ext cx="333275" cy="511275"/>
            </a:xfrm>
            <a:custGeom>
              <a:rect b="b" l="l" r="r" t="t"/>
              <a:pathLst>
                <a:path extrusionOk="0" h="20451" w="13331">
                  <a:moveTo>
                    <a:pt x="11026" y="0"/>
                  </a:moveTo>
                  <a:cubicBezTo>
                    <a:pt x="10143" y="0"/>
                    <a:pt x="9266" y="516"/>
                    <a:pt x="9020" y="1661"/>
                  </a:cubicBezTo>
                  <a:cubicBezTo>
                    <a:pt x="8853" y="2595"/>
                    <a:pt x="8653" y="3562"/>
                    <a:pt x="8453" y="4496"/>
                  </a:cubicBezTo>
                  <a:cubicBezTo>
                    <a:pt x="8286" y="5430"/>
                    <a:pt x="8086" y="6398"/>
                    <a:pt x="7852" y="7332"/>
                  </a:cubicBezTo>
                  <a:cubicBezTo>
                    <a:pt x="7652" y="8266"/>
                    <a:pt x="7419" y="9200"/>
                    <a:pt x="7185" y="10100"/>
                  </a:cubicBezTo>
                  <a:cubicBezTo>
                    <a:pt x="6936" y="10972"/>
                    <a:pt x="6716" y="11814"/>
                    <a:pt x="6444" y="12600"/>
                  </a:cubicBezTo>
                  <a:lnTo>
                    <a:pt x="6444" y="12600"/>
                  </a:lnTo>
                  <a:cubicBezTo>
                    <a:pt x="6101" y="13056"/>
                    <a:pt x="5750" y="13509"/>
                    <a:pt x="5351" y="13937"/>
                  </a:cubicBezTo>
                  <a:cubicBezTo>
                    <a:pt x="4884" y="14470"/>
                    <a:pt x="4383" y="14971"/>
                    <a:pt x="3883" y="15504"/>
                  </a:cubicBezTo>
                  <a:cubicBezTo>
                    <a:pt x="3349" y="16038"/>
                    <a:pt x="2816" y="16572"/>
                    <a:pt x="2282" y="17106"/>
                  </a:cubicBezTo>
                  <a:lnTo>
                    <a:pt x="681" y="18673"/>
                  </a:lnTo>
                  <a:cubicBezTo>
                    <a:pt x="1" y="19381"/>
                    <a:pt x="596" y="20450"/>
                    <a:pt x="1424" y="20450"/>
                  </a:cubicBezTo>
                  <a:cubicBezTo>
                    <a:pt x="1571" y="20450"/>
                    <a:pt x="1726" y="20417"/>
                    <a:pt x="1882" y="20341"/>
                  </a:cubicBezTo>
                  <a:cubicBezTo>
                    <a:pt x="2615" y="19974"/>
                    <a:pt x="3283" y="19574"/>
                    <a:pt x="3950" y="19174"/>
                  </a:cubicBezTo>
                  <a:cubicBezTo>
                    <a:pt x="4617" y="18773"/>
                    <a:pt x="5284" y="18340"/>
                    <a:pt x="5918" y="17873"/>
                  </a:cubicBezTo>
                  <a:cubicBezTo>
                    <a:pt x="6552" y="17406"/>
                    <a:pt x="7185" y="16939"/>
                    <a:pt x="7819" y="16405"/>
                  </a:cubicBezTo>
                  <a:cubicBezTo>
                    <a:pt x="8453" y="15838"/>
                    <a:pt x="9087" y="15238"/>
                    <a:pt x="9620" y="14604"/>
                  </a:cubicBezTo>
                  <a:cubicBezTo>
                    <a:pt x="9687" y="14504"/>
                    <a:pt x="9754" y="14404"/>
                    <a:pt x="9821" y="14304"/>
                  </a:cubicBezTo>
                  <a:lnTo>
                    <a:pt x="9854" y="14170"/>
                  </a:lnTo>
                  <a:cubicBezTo>
                    <a:pt x="10654" y="12269"/>
                    <a:pt x="11322" y="10301"/>
                    <a:pt x="11855" y="8299"/>
                  </a:cubicBezTo>
                  <a:cubicBezTo>
                    <a:pt x="12122" y="7332"/>
                    <a:pt x="12356" y="6331"/>
                    <a:pt x="12556" y="5364"/>
                  </a:cubicBezTo>
                  <a:cubicBezTo>
                    <a:pt x="12789" y="4363"/>
                    <a:pt x="12989" y="3396"/>
                    <a:pt x="13156" y="2362"/>
                  </a:cubicBezTo>
                  <a:lnTo>
                    <a:pt x="13123" y="2362"/>
                  </a:lnTo>
                  <a:cubicBezTo>
                    <a:pt x="13330" y="872"/>
                    <a:pt x="12173" y="0"/>
                    <a:pt x="11026"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p:nvPr/>
          </p:nvSpPr>
          <p:spPr>
            <a:xfrm>
              <a:off x="4111450" y="3253825"/>
              <a:ext cx="258525" cy="188275"/>
            </a:xfrm>
            <a:custGeom>
              <a:rect b="b" l="l" r="r" t="t"/>
              <a:pathLst>
                <a:path extrusionOk="0" h="7531" w="10341">
                  <a:moveTo>
                    <a:pt x="6952" y="0"/>
                  </a:moveTo>
                  <a:cubicBezTo>
                    <a:pt x="3933" y="0"/>
                    <a:pt x="0" y="2127"/>
                    <a:pt x="0" y="2127"/>
                  </a:cubicBezTo>
                  <a:cubicBezTo>
                    <a:pt x="0" y="2127"/>
                    <a:pt x="2035" y="7163"/>
                    <a:pt x="3569" y="7530"/>
                  </a:cubicBezTo>
                  <a:cubicBezTo>
                    <a:pt x="7005" y="6963"/>
                    <a:pt x="9407" y="5295"/>
                    <a:pt x="10341" y="3027"/>
                  </a:cubicBezTo>
                  <a:cubicBezTo>
                    <a:pt x="10169" y="726"/>
                    <a:pt x="8717" y="0"/>
                    <a:pt x="6952"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a:off x="4111450" y="3253825"/>
              <a:ext cx="258525" cy="188275"/>
            </a:xfrm>
            <a:custGeom>
              <a:rect b="b" l="l" r="r" t="t"/>
              <a:pathLst>
                <a:path extrusionOk="0" h="7531" w="10341">
                  <a:moveTo>
                    <a:pt x="6952" y="0"/>
                  </a:moveTo>
                  <a:cubicBezTo>
                    <a:pt x="3933" y="0"/>
                    <a:pt x="0" y="2127"/>
                    <a:pt x="0" y="2127"/>
                  </a:cubicBezTo>
                  <a:cubicBezTo>
                    <a:pt x="0" y="2127"/>
                    <a:pt x="2035" y="7163"/>
                    <a:pt x="3569" y="7530"/>
                  </a:cubicBezTo>
                  <a:cubicBezTo>
                    <a:pt x="7005" y="6963"/>
                    <a:pt x="9407" y="5295"/>
                    <a:pt x="10341" y="3027"/>
                  </a:cubicBezTo>
                  <a:cubicBezTo>
                    <a:pt x="10169" y="726"/>
                    <a:pt x="8717" y="0"/>
                    <a:pt x="69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p:nvPr/>
          </p:nvSpPr>
          <p:spPr>
            <a:xfrm>
              <a:off x="3898800" y="3248850"/>
              <a:ext cx="219125" cy="247450"/>
            </a:xfrm>
            <a:custGeom>
              <a:rect b="b" l="l" r="r" t="t"/>
              <a:pathLst>
                <a:path extrusionOk="0" h="9898" w="8765">
                  <a:moveTo>
                    <a:pt x="5076" y="0"/>
                  </a:moveTo>
                  <a:cubicBezTo>
                    <a:pt x="4668" y="0"/>
                    <a:pt x="4191" y="122"/>
                    <a:pt x="3636" y="391"/>
                  </a:cubicBezTo>
                  <a:cubicBezTo>
                    <a:pt x="2035" y="1358"/>
                    <a:pt x="267" y="3526"/>
                    <a:pt x="0" y="7296"/>
                  </a:cubicBezTo>
                  <a:cubicBezTo>
                    <a:pt x="634" y="8730"/>
                    <a:pt x="6872" y="9898"/>
                    <a:pt x="6872" y="9898"/>
                  </a:cubicBezTo>
                  <a:cubicBezTo>
                    <a:pt x="6872" y="9898"/>
                    <a:pt x="8765" y="0"/>
                    <a:pt x="5076"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a:off x="3898800" y="3248850"/>
              <a:ext cx="219125" cy="247450"/>
            </a:xfrm>
            <a:custGeom>
              <a:rect b="b" l="l" r="r" t="t"/>
              <a:pathLst>
                <a:path extrusionOk="0" h="9898" w="8765">
                  <a:moveTo>
                    <a:pt x="5076" y="0"/>
                  </a:moveTo>
                  <a:cubicBezTo>
                    <a:pt x="4668" y="0"/>
                    <a:pt x="4191" y="122"/>
                    <a:pt x="3636" y="391"/>
                  </a:cubicBezTo>
                  <a:cubicBezTo>
                    <a:pt x="2035" y="1358"/>
                    <a:pt x="267" y="3526"/>
                    <a:pt x="0" y="7296"/>
                  </a:cubicBezTo>
                  <a:cubicBezTo>
                    <a:pt x="634" y="8730"/>
                    <a:pt x="6872" y="9898"/>
                    <a:pt x="6872" y="9898"/>
                  </a:cubicBezTo>
                  <a:cubicBezTo>
                    <a:pt x="6872" y="9898"/>
                    <a:pt x="8765" y="0"/>
                    <a:pt x="507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a:off x="3539375" y="4074200"/>
              <a:ext cx="790575" cy="83400"/>
            </a:xfrm>
            <a:custGeom>
              <a:rect b="b" l="l" r="r" t="t"/>
              <a:pathLst>
                <a:path extrusionOk="0" h="3336" w="31623">
                  <a:moveTo>
                    <a:pt x="1668" y="0"/>
                  </a:moveTo>
                  <a:cubicBezTo>
                    <a:pt x="734" y="0"/>
                    <a:pt x="0" y="734"/>
                    <a:pt x="0" y="1668"/>
                  </a:cubicBezTo>
                  <a:cubicBezTo>
                    <a:pt x="0" y="2602"/>
                    <a:pt x="734" y="3336"/>
                    <a:pt x="1668" y="3336"/>
                  </a:cubicBezTo>
                  <a:lnTo>
                    <a:pt x="29955" y="3336"/>
                  </a:lnTo>
                  <a:cubicBezTo>
                    <a:pt x="30889" y="3336"/>
                    <a:pt x="31623" y="2602"/>
                    <a:pt x="31623" y="1668"/>
                  </a:cubicBezTo>
                  <a:cubicBezTo>
                    <a:pt x="31623" y="734"/>
                    <a:pt x="30889" y="0"/>
                    <a:pt x="29955"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
            <p:cNvSpPr/>
            <p:nvPr/>
          </p:nvSpPr>
          <p:spPr>
            <a:xfrm>
              <a:off x="3938900" y="3356150"/>
              <a:ext cx="653650" cy="600500"/>
            </a:xfrm>
            <a:custGeom>
              <a:rect b="b" l="l" r="r" t="t"/>
              <a:pathLst>
                <a:path extrusionOk="0" h="24020" w="26146">
                  <a:moveTo>
                    <a:pt x="24069" y="1"/>
                  </a:moveTo>
                  <a:cubicBezTo>
                    <a:pt x="24051" y="1"/>
                    <a:pt x="24033" y="1"/>
                    <a:pt x="24014" y="2"/>
                  </a:cubicBezTo>
                  <a:lnTo>
                    <a:pt x="5601" y="2"/>
                  </a:lnTo>
                  <a:cubicBezTo>
                    <a:pt x="4300" y="35"/>
                    <a:pt x="3266" y="969"/>
                    <a:pt x="3033" y="2203"/>
                  </a:cubicBezTo>
                  <a:lnTo>
                    <a:pt x="231" y="21784"/>
                  </a:lnTo>
                  <a:cubicBezTo>
                    <a:pt x="1" y="22934"/>
                    <a:pt x="904" y="24020"/>
                    <a:pt x="2079" y="24020"/>
                  </a:cubicBezTo>
                  <a:cubicBezTo>
                    <a:pt x="2097" y="24020"/>
                    <a:pt x="2114" y="24019"/>
                    <a:pt x="2132" y="24019"/>
                  </a:cubicBezTo>
                  <a:lnTo>
                    <a:pt x="20579" y="24019"/>
                  </a:lnTo>
                  <a:cubicBezTo>
                    <a:pt x="21846" y="23952"/>
                    <a:pt x="22914" y="23018"/>
                    <a:pt x="23114" y="21784"/>
                  </a:cubicBezTo>
                  <a:lnTo>
                    <a:pt x="25916" y="2203"/>
                  </a:lnTo>
                  <a:cubicBezTo>
                    <a:pt x="26146" y="1054"/>
                    <a:pt x="25243" y="1"/>
                    <a:pt x="24069"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p:nvPr/>
          </p:nvSpPr>
          <p:spPr>
            <a:xfrm>
              <a:off x="3942975" y="3372825"/>
              <a:ext cx="131525" cy="572625"/>
            </a:xfrm>
            <a:custGeom>
              <a:rect b="b" l="l" r="r" t="t"/>
              <a:pathLst>
                <a:path extrusionOk="0" h="22905" w="5261">
                  <a:moveTo>
                    <a:pt x="4153" y="1"/>
                  </a:moveTo>
                  <a:cubicBezTo>
                    <a:pt x="3870" y="1"/>
                    <a:pt x="3582" y="123"/>
                    <a:pt x="3370" y="402"/>
                  </a:cubicBezTo>
                  <a:cubicBezTo>
                    <a:pt x="3103" y="736"/>
                    <a:pt x="2936" y="1136"/>
                    <a:pt x="2903" y="1536"/>
                  </a:cubicBezTo>
                  <a:lnTo>
                    <a:pt x="68" y="21117"/>
                  </a:lnTo>
                  <a:cubicBezTo>
                    <a:pt x="1" y="21551"/>
                    <a:pt x="68" y="22018"/>
                    <a:pt x="301" y="22418"/>
                  </a:cubicBezTo>
                  <a:cubicBezTo>
                    <a:pt x="509" y="22750"/>
                    <a:pt x="843" y="22904"/>
                    <a:pt x="1172" y="22904"/>
                  </a:cubicBezTo>
                  <a:cubicBezTo>
                    <a:pt x="1636" y="22904"/>
                    <a:pt x="2091" y="22597"/>
                    <a:pt x="2169" y="22051"/>
                  </a:cubicBezTo>
                  <a:lnTo>
                    <a:pt x="5171" y="1169"/>
                  </a:lnTo>
                  <a:cubicBezTo>
                    <a:pt x="5260" y="482"/>
                    <a:pt x="4715" y="1"/>
                    <a:pt x="41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1"/>
            <p:cNvSpPr/>
            <p:nvPr/>
          </p:nvSpPr>
          <p:spPr>
            <a:xfrm>
              <a:off x="4395800" y="3488775"/>
              <a:ext cx="113450" cy="585450"/>
            </a:xfrm>
            <a:custGeom>
              <a:rect b="b" l="l" r="r" t="t"/>
              <a:pathLst>
                <a:path extrusionOk="0" h="23418" w="4538">
                  <a:moveTo>
                    <a:pt x="3603" y="0"/>
                  </a:moveTo>
                  <a:lnTo>
                    <a:pt x="1" y="23417"/>
                  </a:lnTo>
                  <a:lnTo>
                    <a:pt x="968" y="23417"/>
                  </a:lnTo>
                  <a:lnTo>
                    <a:pt x="453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a:off x="4037225" y="3488775"/>
              <a:ext cx="112600" cy="585450"/>
            </a:xfrm>
            <a:custGeom>
              <a:rect b="b" l="l" r="r" t="t"/>
              <a:pathLst>
                <a:path extrusionOk="0" h="23418" w="4504">
                  <a:moveTo>
                    <a:pt x="3570" y="0"/>
                  </a:moveTo>
                  <a:lnTo>
                    <a:pt x="0" y="23417"/>
                  </a:lnTo>
                  <a:lnTo>
                    <a:pt x="934" y="23417"/>
                  </a:lnTo>
                  <a:lnTo>
                    <a:pt x="450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a:off x="4062250" y="4074200"/>
              <a:ext cx="407800" cy="83400"/>
            </a:xfrm>
            <a:custGeom>
              <a:rect b="b" l="l" r="r" t="t"/>
              <a:pathLst>
                <a:path extrusionOk="0" h="3336" w="16312">
                  <a:moveTo>
                    <a:pt x="1668" y="0"/>
                  </a:moveTo>
                  <a:cubicBezTo>
                    <a:pt x="734" y="0"/>
                    <a:pt x="0" y="734"/>
                    <a:pt x="0" y="1668"/>
                  </a:cubicBezTo>
                  <a:cubicBezTo>
                    <a:pt x="0" y="2602"/>
                    <a:pt x="734" y="3336"/>
                    <a:pt x="1668" y="3336"/>
                  </a:cubicBezTo>
                  <a:lnTo>
                    <a:pt x="14610" y="3336"/>
                  </a:lnTo>
                  <a:cubicBezTo>
                    <a:pt x="15544" y="3336"/>
                    <a:pt x="16312" y="2602"/>
                    <a:pt x="16312" y="1668"/>
                  </a:cubicBezTo>
                  <a:cubicBezTo>
                    <a:pt x="16312" y="734"/>
                    <a:pt x="15544" y="0"/>
                    <a:pt x="14610"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a:off x="3539375" y="4074200"/>
              <a:ext cx="522900" cy="83400"/>
            </a:xfrm>
            <a:custGeom>
              <a:rect b="b" l="l" r="r" t="t"/>
              <a:pathLst>
                <a:path extrusionOk="0" h="3336" w="20916">
                  <a:moveTo>
                    <a:pt x="1668" y="0"/>
                  </a:moveTo>
                  <a:cubicBezTo>
                    <a:pt x="734" y="0"/>
                    <a:pt x="0" y="734"/>
                    <a:pt x="0" y="1668"/>
                  </a:cubicBezTo>
                  <a:cubicBezTo>
                    <a:pt x="0" y="2602"/>
                    <a:pt x="734" y="3336"/>
                    <a:pt x="1668" y="3336"/>
                  </a:cubicBezTo>
                  <a:lnTo>
                    <a:pt x="19247" y="3336"/>
                  </a:lnTo>
                  <a:cubicBezTo>
                    <a:pt x="20181" y="3336"/>
                    <a:pt x="20915" y="2602"/>
                    <a:pt x="20915" y="1668"/>
                  </a:cubicBezTo>
                  <a:cubicBezTo>
                    <a:pt x="20915" y="734"/>
                    <a:pt x="20181" y="0"/>
                    <a:pt x="192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a:off x="3927975" y="4157575"/>
              <a:ext cx="113450" cy="504550"/>
            </a:xfrm>
            <a:custGeom>
              <a:rect b="b" l="l" r="r" t="t"/>
              <a:pathLst>
                <a:path extrusionOk="0" h="20182" w="4538">
                  <a:moveTo>
                    <a:pt x="3603" y="1"/>
                  </a:moveTo>
                  <a:lnTo>
                    <a:pt x="1" y="20182"/>
                  </a:lnTo>
                  <a:lnTo>
                    <a:pt x="935" y="20182"/>
                  </a:lnTo>
                  <a:lnTo>
                    <a:pt x="453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a:off x="3520175" y="4157575"/>
              <a:ext cx="113450" cy="504550"/>
            </a:xfrm>
            <a:custGeom>
              <a:rect b="b" l="l" r="r" t="t"/>
              <a:pathLst>
                <a:path extrusionOk="0" h="20182" w="4538">
                  <a:moveTo>
                    <a:pt x="3603" y="1"/>
                  </a:moveTo>
                  <a:lnTo>
                    <a:pt x="1" y="20182"/>
                  </a:lnTo>
                  <a:lnTo>
                    <a:pt x="935" y="20182"/>
                  </a:lnTo>
                  <a:lnTo>
                    <a:pt x="453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a:off x="3973000" y="4157575"/>
              <a:ext cx="113450" cy="504550"/>
            </a:xfrm>
            <a:custGeom>
              <a:rect b="b" l="l" r="r" t="t"/>
              <a:pathLst>
                <a:path extrusionOk="0" h="20182" w="4538">
                  <a:moveTo>
                    <a:pt x="1" y="1"/>
                  </a:moveTo>
                  <a:lnTo>
                    <a:pt x="3570" y="20182"/>
                  </a:lnTo>
                  <a:lnTo>
                    <a:pt x="4537" y="20182"/>
                  </a:lnTo>
                  <a:lnTo>
                    <a:pt x="93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a:off x="4380800" y="4157575"/>
              <a:ext cx="113450" cy="504550"/>
            </a:xfrm>
            <a:custGeom>
              <a:rect b="b" l="l" r="r" t="t"/>
              <a:pathLst>
                <a:path extrusionOk="0" h="20182" w="4538">
                  <a:moveTo>
                    <a:pt x="0" y="1"/>
                  </a:moveTo>
                  <a:lnTo>
                    <a:pt x="3570" y="20182"/>
                  </a:lnTo>
                  <a:lnTo>
                    <a:pt x="4537" y="20182"/>
                  </a:lnTo>
                  <a:lnTo>
                    <a:pt x="9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p:nvPr/>
          </p:nvSpPr>
          <p:spPr>
            <a:xfrm>
              <a:off x="2107500" y="1464200"/>
              <a:ext cx="932375" cy="985525"/>
            </a:xfrm>
            <a:custGeom>
              <a:rect b="b" l="l" r="r" t="t"/>
              <a:pathLst>
                <a:path extrusionOk="0" h="39421" w="37295">
                  <a:moveTo>
                    <a:pt x="18199" y="0"/>
                  </a:moveTo>
                  <a:cubicBezTo>
                    <a:pt x="17203" y="0"/>
                    <a:pt x="16194" y="85"/>
                    <a:pt x="15178" y="259"/>
                  </a:cubicBezTo>
                  <a:cubicBezTo>
                    <a:pt x="6372" y="1693"/>
                    <a:pt x="1" y="9399"/>
                    <a:pt x="234" y="18305"/>
                  </a:cubicBezTo>
                  <a:cubicBezTo>
                    <a:pt x="468" y="27212"/>
                    <a:pt x="7273" y="34550"/>
                    <a:pt x="16112" y="35518"/>
                  </a:cubicBezTo>
                  <a:cubicBezTo>
                    <a:pt x="15946" y="36818"/>
                    <a:pt x="15645" y="38153"/>
                    <a:pt x="15245" y="39420"/>
                  </a:cubicBezTo>
                  <a:cubicBezTo>
                    <a:pt x="15245" y="39420"/>
                    <a:pt x="18014" y="37853"/>
                    <a:pt x="19515" y="35551"/>
                  </a:cubicBezTo>
                  <a:cubicBezTo>
                    <a:pt x="19982" y="35518"/>
                    <a:pt x="20449" y="35451"/>
                    <a:pt x="20916" y="35384"/>
                  </a:cubicBezTo>
                  <a:cubicBezTo>
                    <a:pt x="30689" y="33816"/>
                    <a:pt x="37294" y="24643"/>
                    <a:pt x="35693" y="14903"/>
                  </a:cubicBezTo>
                  <a:cubicBezTo>
                    <a:pt x="34259" y="6181"/>
                    <a:pt x="26728" y="0"/>
                    <a:pt x="18199"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
            <p:cNvSpPr/>
            <p:nvPr/>
          </p:nvSpPr>
          <p:spPr>
            <a:xfrm>
              <a:off x="2094175" y="1481900"/>
              <a:ext cx="899000" cy="839975"/>
            </a:xfrm>
            <a:custGeom>
              <a:rect b="b" l="l" r="r" t="t"/>
              <a:pathLst>
                <a:path extrusionOk="0" h="33599" w="35960">
                  <a:moveTo>
                    <a:pt x="17906" y="226"/>
                  </a:moveTo>
                  <a:cubicBezTo>
                    <a:pt x="25878" y="226"/>
                    <a:pt x="32909" y="6005"/>
                    <a:pt x="34258" y="14128"/>
                  </a:cubicBezTo>
                  <a:cubicBezTo>
                    <a:pt x="35325" y="20766"/>
                    <a:pt x="32323" y="27371"/>
                    <a:pt x="26619" y="30907"/>
                  </a:cubicBezTo>
                  <a:cubicBezTo>
                    <a:pt x="23927" y="32576"/>
                    <a:pt x="20885" y="33405"/>
                    <a:pt x="17852" y="33405"/>
                  </a:cubicBezTo>
                  <a:cubicBezTo>
                    <a:pt x="14459" y="33405"/>
                    <a:pt x="11077" y="32367"/>
                    <a:pt x="8206" y="30306"/>
                  </a:cubicBezTo>
                  <a:cubicBezTo>
                    <a:pt x="2735" y="26370"/>
                    <a:pt x="200" y="19565"/>
                    <a:pt x="1735" y="13027"/>
                  </a:cubicBezTo>
                  <a:cubicBezTo>
                    <a:pt x="3236" y="6523"/>
                    <a:pt x="8573" y="1552"/>
                    <a:pt x="15178" y="452"/>
                  </a:cubicBezTo>
                  <a:cubicBezTo>
                    <a:pt x="16095" y="299"/>
                    <a:pt x="17007" y="226"/>
                    <a:pt x="17906" y="226"/>
                  </a:cubicBezTo>
                  <a:close/>
                  <a:moveTo>
                    <a:pt x="17855" y="1"/>
                  </a:moveTo>
                  <a:cubicBezTo>
                    <a:pt x="12516" y="1"/>
                    <a:pt x="7411" y="2557"/>
                    <a:pt x="4237" y="7023"/>
                  </a:cubicBezTo>
                  <a:cubicBezTo>
                    <a:pt x="267" y="12527"/>
                    <a:pt x="0" y="19899"/>
                    <a:pt x="3603" y="25670"/>
                  </a:cubicBezTo>
                  <a:cubicBezTo>
                    <a:pt x="6686" y="30654"/>
                    <a:pt x="12133" y="33598"/>
                    <a:pt x="17881" y="33598"/>
                  </a:cubicBezTo>
                  <a:cubicBezTo>
                    <a:pt x="18788" y="33598"/>
                    <a:pt x="19702" y="33525"/>
                    <a:pt x="20615" y="33375"/>
                  </a:cubicBezTo>
                  <a:cubicBezTo>
                    <a:pt x="29755" y="31874"/>
                    <a:pt x="35959" y="23235"/>
                    <a:pt x="34458" y="14095"/>
                  </a:cubicBezTo>
                  <a:cubicBezTo>
                    <a:pt x="33357" y="7390"/>
                    <a:pt x="28320" y="1986"/>
                    <a:pt x="21716" y="452"/>
                  </a:cubicBezTo>
                  <a:cubicBezTo>
                    <a:pt x="20431" y="148"/>
                    <a:pt x="19136" y="1"/>
                    <a:pt x="178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a:off x="2150900" y="1616375"/>
              <a:ext cx="580425" cy="489850"/>
            </a:xfrm>
            <a:custGeom>
              <a:rect b="b" l="l" r="r" t="t"/>
              <a:pathLst>
                <a:path extrusionOk="0" h="19594" w="23217">
                  <a:moveTo>
                    <a:pt x="12665" y="221"/>
                  </a:moveTo>
                  <a:cubicBezTo>
                    <a:pt x="17271" y="221"/>
                    <a:pt x="21333" y="3557"/>
                    <a:pt x="22115" y="8249"/>
                  </a:cubicBezTo>
                  <a:cubicBezTo>
                    <a:pt x="23160" y="14520"/>
                    <a:pt x="18134" y="19381"/>
                    <a:pt x="12647" y="19381"/>
                  </a:cubicBezTo>
                  <a:cubicBezTo>
                    <a:pt x="10779" y="19381"/>
                    <a:pt x="8858" y="18817"/>
                    <a:pt x="7105" y="17555"/>
                  </a:cubicBezTo>
                  <a:cubicBezTo>
                    <a:pt x="200" y="12585"/>
                    <a:pt x="2735" y="1744"/>
                    <a:pt x="11141" y="343"/>
                  </a:cubicBezTo>
                  <a:cubicBezTo>
                    <a:pt x="11653" y="261"/>
                    <a:pt x="12162" y="221"/>
                    <a:pt x="12665" y="221"/>
                  </a:cubicBezTo>
                  <a:close/>
                  <a:moveTo>
                    <a:pt x="12605" y="1"/>
                  </a:moveTo>
                  <a:cubicBezTo>
                    <a:pt x="9686" y="1"/>
                    <a:pt x="6740" y="1285"/>
                    <a:pt x="4736" y="4079"/>
                  </a:cubicBezTo>
                  <a:cubicBezTo>
                    <a:pt x="0" y="10716"/>
                    <a:pt x="4927" y="19593"/>
                    <a:pt x="12610" y="19593"/>
                  </a:cubicBezTo>
                  <a:cubicBezTo>
                    <a:pt x="13153" y="19593"/>
                    <a:pt x="13709" y="19549"/>
                    <a:pt x="14276" y="19457"/>
                  </a:cubicBezTo>
                  <a:cubicBezTo>
                    <a:pt x="19580" y="18556"/>
                    <a:pt x="23216" y="13553"/>
                    <a:pt x="22349" y="8215"/>
                  </a:cubicBezTo>
                  <a:cubicBezTo>
                    <a:pt x="21481" y="3010"/>
                    <a:pt x="17074" y="1"/>
                    <a:pt x="126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4397475" y="1271350"/>
              <a:ext cx="60900" cy="97600"/>
            </a:xfrm>
            <a:custGeom>
              <a:rect b="b" l="l" r="r" t="t"/>
              <a:pathLst>
                <a:path extrusionOk="0" h="3904" w="2436">
                  <a:moveTo>
                    <a:pt x="368" y="1"/>
                  </a:moveTo>
                  <a:lnTo>
                    <a:pt x="1" y="267"/>
                  </a:lnTo>
                  <a:cubicBezTo>
                    <a:pt x="801" y="1402"/>
                    <a:pt x="1468" y="2602"/>
                    <a:pt x="2035" y="3903"/>
                  </a:cubicBezTo>
                  <a:lnTo>
                    <a:pt x="2436" y="3703"/>
                  </a:lnTo>
                  <a:cubicBezTo>
                    <a:pt x="1902" y="2402"/>
                    <a:pt x="1201" y="1168"/>
                    <a:pt x="368"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a:off x="4127275" y="1082875"/>
              <a:ext cx="215200" cy="124300"/>
            </a:xfrm>
            <a:custGeom>
              <a:rect b="b" l="l" r="r" t="t"/>
              <a:pathLst>
                <a:path extrusionOk="0" h="4972" w="8608">
                  <a:moveTo>
                    <a:pt x="134" y="1"/>
                  </a:moveTo>
                  <a:lnTo>
                    <a:pt x="1" y="435"/>
                  </a:lnTo>
                  <a:cubicBezTo>
                    <a:pt x="3103" y="1202"/>
                    <a:pt x="5972" y="2770"/>
                    <a:pt x="8307" y="4971"/>
                  </a:cubicBezTo>
                  <a:lnTo>
                    <a:pt x="8607" y="4638"/>
                  </a:lnTo>
                  <a:cubicBezTo>
                    <a:pt x="6205" y="2403"/>
                    <a:pt x="3303" y="801"/>
                    <a:pt x="134"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3533525" y="1107050"/>
              <a:ext cx="924025" cy="989075"/>
            </a:xfrm>
            <a:custGeom>
              <a:rect b="b" l="l" r="r" t="t"/>
              <a:pathLst>
                <a:path extrusionOk="0" h="39563" w="36961">
                  <a:moveTo>
                    <a:pt x="19149" y="1"/>
                  </a:moveTo>
                  <a:cubicBezTo>
                    <a:pt x="14732" y="1"/>
                    <a:pt x="10378" y="1636"/>
                    <a:pt x="7006" y="4771"/>
                  </a:cubicBezTo>
                  <a:cubicBezTo>
                    <a:pt x="1835" y="9608"/>
                    <a:pt x="1" y="17047"/>
                    <a:pt x="2336" y="23718"/>
                  </a:cubicBezTo>
                  <a:cubicBezTo>
                    <a:pt x="4704" y="30423"/>
                    <a:pt x="10775" y="35060"/>
                    <a:pt x="17847" y="35560"/>
                  </a:cubicBezTo>
                  <a:cubicBezTo>
                    <a:pt x="19248" y="37895"/>
                    <a:pt x="21816" y="39563"/>
                    <a:pt x="21816" y="39563"/>
                  </a:cubicBezTo>
                  <a:cubicBezTo>
                    <a:pt x="21483" y="38229"/>
                    <a:pt x="21282" y="36861"/>
                    <a:pt x="21182" y="35493"/>
                  </a:cubicBezTo>
                  <a:cubicBezTo>
                    <a:pt x="30155" y="34459"/>
                    <a:pt x="36927" y="26854"/>
                    <a:pt x="36927" y="17814"/>
                  </a:cubicBezTo>
                  <a:cubicBezTo>
                    <a:pt x="36960" y="10742"/>
                    <a:pt x="32757" y="4304"/>
                    <a:pt x="26253" y="1469"/>
                  </a:cubicBezTo>
                  <a:cubicBezTo>
                    <a:pt x="23964" y="483"/>
                    <a:pt x="21547" y="1"/>
                    <a:pt x="19149"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3935725" y="1462325"/>
              <a:ext cx="133200" cy="113450"/>
            </a:xfrm>
            <a:custGeom>
              <a:rect b="b" l="l" r="r" t="t"/>
              <a:pathLst>
                <a:path extrusionOk="0" h="4538" w="5328">
                  <a:moveTo>
                    <a:pt x="3019" y="0"/>
                  </a:moveTo>
                  <a:cubicBezTo>
                    <a:pt x="1011" y="0"/>
                    <a:pt x="0" y="2445"/>
                    <a:pt x="1425" y="3870"/>
                  </a:cubicBezTo>
                  <a:cubicBezTo>
                    <a:pt x="1887" y="4332"/>
                    <a:pt x="2456" y="4538"/>
                    <a:pt x="3016" y="4538"/>
                  </a:cubicBezTo>
                  <a:cubicBezTo>
                    <a:pt x="4193" y="4538"/>
                    <a:pt x="5328" y="3625"/>
                    <a:pt x="5328" y="2269"/>
                  </a:cubicBezTo>
                  <a:cubicBezTo>
                    <a:pt x="5328" y="1001"/>
                    <a:pt x="4294" y="0"/>
                    <a:pt x="3060" y="0"/>
                  </a:cubicBezTo>
                  <a:cubicBezTo>
                    <a:pt x="3046" y="0"/>
                    <a:pt x="3032" y="0"/>
                    <a:pt x="3019"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4132300" y="1529875"/>
              <a:ext cx="133450" cy="113450"/>
            </a:xfrm>
            <a:custGeom>
              <a:rect b="b" l="l" r="r" t="t"/>
              <a:pathLst>
                <a:path extrusionOk="0" h="4538" w="5338">
                  <a:moveTo>
                    <a:pt x="3036" y="0"/>
                  </a:moveTo>
                  <a:cubicBezTo>
                    <a:pt x="1034" y="0"/>
                    <a:pt x="0" y="2435"/>
                    <a:pt x="1434" y="3870"/>
                  </a:cubicBezTo>
                  <a:cubicBezTo>
                    <a:pt x="1896" y="4332"/>
                    <a:pt x="2466" y="4538"/>
                    <a:pt x="3025" y="4538"/>
                  </a:cubicBezTo>
                  <a:cubicBezTo>
                    <a:pt x="4203" y="4538"/>
                    <a:pt x="5337" y="3625"/>
                    <a:pt x="5337" y="2269"/>
                  </a:cubicBezTo>
                  <a:cubicBezTo>
                    <a:pt x="5337" y="1001"/>
                    <a:pt x="4303" y="0"/>
                    <a:pt x="3036"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a:off x="3739500" y="1495675"/>
              <a:ext cx="132625" cy="113650"/>
            </a:xfrm>
            <a:custGeom>
              <a:rect b="b" l="l" r="r" t="t"/>
              <a:pathLst>
                <a:path extrusionOk="0" h="4546" w="5305">
                  <a:moveTo>
                    <a:pt x="3036" y="1"/>
                  </a:moveTo>
                  <a:cubicBezTo>
                    <a:pt x="1035" y="1"/>
                    <a:pt x="1" y="2436"/>
                    <a:pt x="1435" y="3870"/>
                  </a:cubicBezTo>
                  <a:cubicBezTo>
                    <a:pt x="1901" y="4336"/>
                    <a:pt x="2473" y="4545"/>
                    <a:pt x="3032" y="4545"/>
                  </a:cubicBezTo>
                  <a:cubicBezTo>
                    <a:pt x="4195" y="4545"/>
                    <a:pt x="5305" y="3643"/>
                    <a:pt x="5305" y="2269"/>
                  </a:cubicBezTo>
                  <a:cubicBezTo>
                    <a:pt x="5305" y="1035"/>
                    <a:pt x="4304" y="1"/>
                    <a:pt x="3036"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a:off x="4913950" y="1769900"/>
              <a:ext cx="799500" cy="856625"/>
            </a:xfrm>
            <a:custGeom>
              <a:rect b="b" l="l" r="r" t="t"/>
              <a:pathLst>
                <a:path extrusionOk="0" h="34265" w="31980">
                  <a:moveTo>
                    <a:pt x="15960" y="1"/>
                  </a:moveTo>
                  <a:cubicBezTo>
                    <a:pt x="7673" y="1"/>
                    <a:pt x="0" y="6924"/>
                    <a:pt x="757" y="16418"/>
                  </a:cubicBezTo>
                  <a:cubicBezTo>
                    <a:pt x="1354" y="24347"/>
                    <a:pt x="7957" y="30429"/>
                    <a:pt x="15872" y="30429"/>
                  </a:cubicBezTo>
                  <a:cubicBezTo>
                    <a:pt x="15915" y="30429"/>
                    <a:pt x="15958" y="30428"/>
                    <a:pt x="16001" y="30428"/>
                  </a:cubicBezTo>
                  <a:lnTo>
                    <a:pt x="16001" y="30428"/>
                  </a:lnTo>
                  <a:cubicBezTo>
                    <a:pt x="16068" y="31696"/>
                    <a:pt x="16034" y="32996"/>
                    <a:pt x="15901" y="34264"/>
                  </a:cubicBezTo>
                  <a:cubicBezTo>
                    <a:pt x="17235" y="33063"/>
                    <a:pt x="18336" y="31662"/>
                    <a:pt x="19170" y="30061"/>
                  </a:cubicBezTo>
                  <a:cubicBezTo>
                    <a:pt x="25008" y="28793"/>
                    <a:pt x="29511" y="24224"/>
                    <a:pt x="30745" y="18386"/>
                  </a:cubicBezTo>
                  <a:cubicBezTo>
                    <a:pt x="31979" y="12582"/>
                    <a:pt x="29711" y="6544"/>
                    <a:pt x="24941" y="3008"/>
                  </a:cubicBezTo>
                  <a:cubicBezTo>
                    <a:pt x="22122" y="932"/>
                    <a:pt x="19000" y="1"/>
                    <a:pt x="15960"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p:nvPr/>
          </p:nvSpPr>
          <p:spPr>
            <a:xfrm>
              <a:off x="4913950" y="1769900"/>
              <a:ext cx="799500" cy="856625"/>
            </a:xfrm>
            <a:custGeom>
              <a:rect b="b" l="l" r="r" t="t"/>
              <a:pathLst>
                <a:path extrusionOk="0" h="34265" w="31980">
                  <a:moveTo>
                    <a:pt x="15960" y="1"/>
                  </a:moveTo>
                  <a:cubicBezTo>
                    <a:pt x="7673" y="1"/>
                    <a:pt x="0" y="6924"/>
                    <a:pt x="757" y="16418"/>
                  </a:cubicBezTo>
                  <a:cubicBezTo>
                    <a:pt x="1354" y="24347"/>
                    <a:pt x="7957" y="30429"/>
                    <a:pt x="15872" y="30429"/>
                  </a:cubicBezTo>
                  <a:cubicBezTo>
                    <a:pt x="15915" y="30429"/>
                    <a:pt x="15958" y="30428"/>
                    <a:pt x="16001" y="30428"/>
                  </a:cubicBezTo>
                  <a:lnTo>
                    <a:pt x="16001" y="30428"/>
                  </a:lnTo>
                  <a:cubicBezTo>
                    <a:pt x="16068" y="31696"/>
                    <a:pt x="16034" y="32996"/>
                    <a:pt x="15901" y="34264"/>
                  </a:cubicBezTo>
                  <a:cubicBezTo>
                    <a:pt x="17235" y="33063"/>
                    <a:pt x="18336" y="31662"/>
                    <a:pt x="19170" y="30061"/>
                  </a:cubicBezTo>
                  <a:cubicBezTo>
                    <a:pt x="25008" y="28793"/>
                    <a:pt x="29511" y="24224"/>
                    <a:pt x="30745" y="18386"/>
                  </a:cubicBezTo>
                  <a:cubicBezTo>
                    <a:pt x="31979" y="12582"/>
                    <a:pt x="29711" y="6544"/>
                    <a:pt x="24941" y="3008"/>
                  </a:cubicBezTo>
                  <a:cubicBezTo>
                    <a:pt x="22122" y="932"/>
                    <a:pt x="19000" y="1"/>
                    <a:pt x="159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a:off x="5160525" y="2117750"/>
              <a:ext cx="301075" cy="66000"/>
            </a:xfrm>
            <a:custGeom>
              <a:rect b="b" l="l" r="r" t="t"/>
              <a:pathLst>
                <a:path extrusionOk="0" h="2640" w="12043">
                  <a:moveTo>
                    <a:pt x="11071" y="0"/>
                  </a:moveTo>
                  <a:cubicBezTo>
                    <a:pt x="11050" y="0"/>
                    <a:pt x="11029" y="1"/>
                    <a:pt x="11008" y="2"/>
                  </a:cubicBezTo>
                  <a:lnTo>
                    <a:pt x="901" y="803"/>
                  </a:lnTo>
                  <a:cubicBezTo>
                    <a:pt x="367" y="836"/>
                    <a:pt x="0" y="1303"/>
                    <a:pt x="67" y="1803"/>
                  </a:cubicBezTo>
                  <a:cubicBezTo>
                    <a:pt x="99" y="2283"/>
                    <a:pt x="468" y="2639"/>
                    <a:pt x="938" y="2639"/>
                  </a:cubicBezTo>
                  <a:cubicBezTo>
                    <a:pt x="959" y="2639"/>
                    <a:pt x="980" y="2639"/>
                    <a:pt x="1001" y="2637"/>
                  </a:cubicBezTo>
                  <a:lnTo>
                    <a:pt x="11175" y="1837"/>
                  </a:lnTo>
                  <a:cubicBezTo>
                    <a:pt x="11675" y="1803"/>
                    <a:pt x="12042" y="1336"/>
                    <a:pt x="12009" y="836"/>
                  </a:cubicBezTo>
                  <a:cubicBezTo>
                    <a:pt x="11945" y="357"/>
                    <a:pt x="11545" y="0"/>
                    <a:pt x="11071"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5167200" y="2207800"/>
              <a:ext cx="301900" cy="66025"/>
            </a:xfrm>
            <a:custGeom>
              <a:rect b="b" l="l" r="r" t="t"/>
              <a:pathLst>
                <a:path extrusionOk="0" h="2641" w="12076">
                  <a:moveTo>
                    <a:pt x="11105" y="1"/>
                  </a:moveTo>
                  <a:cubicBezTo>
                    <a:pt x="11084" y="1"/>
                    <a:pt x="11063" y="1"/>
                    <a:pt x="11041" y="3"/>
                  </a:cubicBezTo>
                  <a:lnTo>
                    <a:pt x="868" y="803"/>
                  </a:lnTo>
                  <a:cubicBezTo>
                    <a:pt x="367" y="837"/>
                    <a:pt x="0" y="1270"/>
                    <a:pt x="34" y="1771"/>
                  </a:cubicBezTo>
                  <a:cubicBezTo>
                    <a:pt x="98" y="2282"/>
                    <a:pt x="498" y="2640"/>
                    <a:pt x="971" y="2640"/>
                  </a:cubicBezTo>
                  <a:cubicBezTo>
                    <a:pt x="992" y="2640"/>
                    <a:pt x="1013" y="2639"/>
                    <a:pt x="1034" y="2638"/>
                  </a:cubicBezTo>
                  <a:lnTo>
                    <a:pt x="11175" y="1804"/>
                  </a:lnTo>
                  <a:cubicBezTo>
                    <a:pt x="11675" y="1771"/>
                    <a:pt x="12076" y="1337"/>
                    <a:pt x="12009" y="837"/>
                  </a:cubicBezTo>
                  <a:cubicBezTo>
                    <a:pt x="11977" y="357"/>
                    <a:pt x="11578" y="1"/>
                    <a:pt x="1110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a:off x="5153025" y="2028500"/>
              <a:ext cx="301900" cy="66025"/>
            </a:xfrm>
            <a:custGeom>
              <a:rect b="b" l="l" r="r" t="t"/>
              <a:pathLst>
                <a:path extrusionOk="0" h="2641" w="12076">
                  <a:moveTo>
                    <a:pt x="11104" y="1"/>
                  </a:moveTo>
                  <a:cubicBezTo>
                    <a:pt x="11084" y="1"/>
                    <a:pt x="11063" y="2"/>
                    <a:pt x="11041" y="3"/>
                  </a:cubicBezTo>
                  <a:lnTo>
                    <a:pt x="901" y="804"/>
                  </a:lnTo>
                  <a:cubicBezTo>
                    <a:pt x="367" y="837"/>
                    <a:pt x="0" y="1271"/>
                    <a:pt x="67" y="1804"/>
                  </a:cubicBezTo>
                  <a:cubicBezTo>
                    <a:pt x="99" y="2253"/>
                    <a:pt x="501" y="2640"/>
                    <a:pt x="976" y="2640"/>
                  </a:cubicBezTo>
                  <a:cubicBezTo>
                    <a:pt x="995" y="2640"/>
                    <a:pt x="1015" y="2639"/>
                    <a:pt x="1034" y="2638"/>
                  </a:cubicBezTo>
                  <a:lnTo>
                    <a:pt x="11208" y="1838"/>
                  </a:lnTo>
                  <a:cubicBezTo>
                    <a:pt x="11709" y="1771"/>
                    <a:pt x="12075" y="1337"/>
                    <a:pt x="12042" y="837"/>
                  </a:cubicBezTo>
                  <a:cubicBezTo>
                    <a:pt x="11978" y="358"/>
                    <a:pt x="11578" y="1"/>
                    <a:pt x="1110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31"/>
          <p:cNvSpPr txBox="1"/>
          <p:nvPr>
            <p:ph idx="1" type="body"/>
          </p:nvPr>
        </p:nvSpPr>
        <p:spPr>
          <a:xfrm>
            <a:off x="314825" y="1659625"/>
            <a:ext cx="3766200" cy="20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 narcissisme pathologique se réfère à un niveau extrême d'admiration de soi-même associé à un manque d'empathie envers les autres.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 se caractérise par une vision démesurée de sa propre importance, un besoin constant d'attention et une tendance à exploiter les autres.</a:t>
            </a:r>
            <a:endParaRPr/>
          </a:p>
        </p:txBody>
      </p:sp>
      <p:sp>
        <p:nvSpPr>
          <p:cNvPr id="388" name="Google Shape;388;p31"/>
          <p:cNvSpPr/>
          <p:nvPr/>
        </p:nvSpPr>
        <p:spPr>
          <a:xfrm rot="5400000">
            <a:off x="548974" y="569532"/>
            <a:ext cx="159839" cy="159712"/>
          </a:xfrm>
          <a:custGeom>
            <a:rect b="b" l="l" r="r" t="t"/>
            <a:pathLst>
              <a:path extrusionOk="0" h="1784" w="1784">
                <a:moveTo>
                  <a:pt x="892" y="1"/>
                </a:moveTo>
                <a:cubicBezTo>
                  <a:pt x="383" y="1"/>
                  <a:pt x="1" y="383"/>
                  <a:pt x="1" y="892"/>
                </a:cubicBezTo>
                <a:cubicBezTo>
                  <a:pt x="1" y="1401"/>
                  <a:pt x="383" y="1783"/>
                  <a:pt x="892" y="1783"/>
                </a:cubicBezTo>
                <a:cubicBezTo>
                  <a:pt x="1402" y="1783"/>
                  <a:pt x="1784" y="1401"/>
                  <a:pt x="1784" y="892"/>
                </a:cubicBezTo>
                <a:cubicBezTo>
                  <a:pt x="1784" y="383"/>
                  <a:pt x="1402" y="1"/>
                  <a:pt x="892" y="1"/>
                </a:cubicBezTo>
                <a:close/>
              </a:path>
            </a:pathLst>
          </a:custGeom>
          <a:solidFill>
            <a:srgbClr val="FF5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49"/>
          <p:cNvSpPr txBox="1"/>
          <p:nvPr>
            <p:ph type="ctrTitle"/>
          </p:nvPr>
        </p:nvSpPr>
        <p:spPr>
          <a:xfrm>
            <a:off x="1187100" y="1733408"/>
            <a:ext cx="6769800" cy="167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grpSp>
        <p:nvGrpSpPr>
          <p:cNvPr id="393" name="Google Shape;393;p32"/>
          <p:cNvGrpSpPr/>
          <p:nvPr/>
        </p:nvGrpSpPr>
        <p:grpSpPr>
          <a:xfrm>
            <a:off x="626050" y="1028704"/>
            <a:ext cx="3307901" cy="3258093"/>
            <a:chOff x="1774775" y="712625"/>
            <a:chExt cx="4042900" cy="3982025"/>
          </a:xfrm>
        </p:grpSpPr>
        <p:sp>
          <p:nvSpPr>
            <p:cNvPr id="394" name="Google Shape;394;p32"/>
            <p:cNvSpPr/>
            <p:nvPr/>
          </p:nvSpPr>
          <p:spPr>
            <a:xfrm>
              <a:off x="1774775" y="4458625"/>
              <a:ext cx="4042900" cy="23602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a:off x="2011600" y="3700600"/>
              <a:ext cx="31725" cy="68400"/>
            </a:xfrm>
            <a:custGeom>
              <a:rect b="b" l="l" r="r" t="t"/>
              <a:pathLst>
                <a:path extrusionOk="0" h="2736" w="1269">
                  <a:moveTo>
                    <a:pt x="401" y="0"/>
                  </a:moveTo>
                  <a:lnTo>
                    <a:pt x="1" y="134"/>
                  </a:lnTo>
                  <a:lnTo>
                    <a:pt x="868" y="2735"/>
                  </a:lnTo>
                  <a:lnTo>
                    <a:pt x="1268" y="2602"/>
                  </a:lnTo>
                  <a:lnTo>
                    <a:pt x="401"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a:off x="1988250" y="3408725"/>
              <a:ext cx="148475" cy="239350"/>
            </a:xfrm>
            <a:custGeom>
              <a:rect b="b" l="l" r="r" t="t"/>
              <a:pathLst>
                <a:path extrusionOk="0" h="9574" w="5939">
                  <a:moveTo>
                    <a:pt x="5838" y="0"/>
                  </a:moveTo>
                  <a:cubicBezTo>
                    <a:pt x="4204" y="534"/>
                    <a:pt x="2803" y="1535"/>
                    <a:pt x="1835" y="2902"/>
                  </a:cubicBezTo>
                  <a:cubicBezTo>
                    <a:pt x="501" y="4870"/>
                    <a:pt x="1" y="7239"/>
                    <a:pt x="401" y="9574"/>
                  </a:cubicBezTo>
                  <a:lnTo>
                    <a:pt x="801" y="9507"/>
                  </a:lnTo>
                  <a:cubicBezTo>
                    <a:pt x="434" y="7305"/>
                    <a:pt x="901" y="5037"/>
                    <a:pt x="2169" y="3169"/>
                  </a:cubicBezTo>
                  <a:cubicBezTo>
                    <a:pt x="3103" y="1868"/>
                    <a:pt x="4437" y="901"/>
                    <a:pt x="5938" y="400"/>
                  </a:cubicBezTo>
                  <a:lnTo>
                    <a:pt x="5838"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a:off x="1997425" y="3432075"/>
              <a:ext cx="2959650" cy="890650"/>
            </a:xfrm>
            <a:custGeom>
              <a:rect b="b" l="l" r="r" t="t"/>
              <a:pathLst>
                <a:path extrusionOk="0" h="35626" w="118386">
                  <a:moveTo>
                    <a:pt x="8840" y="0"/>
                  </a:moveTo>
                  <a:cubicBezTo>
                    <a:pt x="3103" y="0"/>
                    <a:pt x="1" y="4670"/>
                    <a:pt x="1935" y="10408"/>
                  </a:cubicBezTo>
                  <a:lnTo>
                    <a:pt x="7506" y="26819"/>
                  </a:lnTo>
                  <a:cubicBezTo>
                    <a:pt x="9274" y="32056"/>
                    <a:pt x="14211" y="35626"/>
                    <a:pt x="19748" y="35626"/>
                  </a:cubicBezTo>
                  <a:lnTo>
                    <a:pt x="115316" y="35626"/>
                  </a:lnTo>
                  <a:cubicBezTo>
                    <a:pt x="117018" y="35626"/>
                    <a:pt x="118385" y="34225"/>
                    <a:pt x="118385" y="32557"/>
                  </a:cubicBezTo>
                  <a:lnTo>
                    <a:pt x="118385" y="29855"/>
                  </a:lnTo>
                  <a:cubicBezTo>
                    <a:pt x="118385" y="28154"/>
                    <a:pt x="117018" y="26786"/>
                    <a:pt x="115316" y="26786"/>
                  </a:cubicBezTo>
                  <a:lnTo>
                    <a:pt x="50503" y="26786"/>
                  </a:lnTo>
                  <a:lnTo>
                    <a:pt x="44966" y="10408"/>
                  </a:lnTo>
                  <a:cubicBezTo>
                    <a:pt x="42998" y="4637"/>
                    <a:pt x="36760" y="0"/>
                    <a:pt x="30990"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2"/>
            <p:cNvSpPr/>
            <p:nvPr/>
          </p:nvSpPr>
          <p:spPr>
            <a:xfrm>
              <a:off x="3958000" y="4322700"/>
              <a:ext cx="78400" cy="201850"/>
            </a:xfrm>
            <a:custGeom>
              <a:rect b="b" l="l" r="r" t="t"/>
              <a:pathLst>
                <a:path extrusionOk="0" h="8074" w="3136">
                  <a:moveTo>
                    <a:pt x="0" y="1"/>
                  </a:moveTo>
                  <a:lnTo>
                    <a:pt x="0" y="8073"/>
                  </a:lnTo>
                  <a:lnTo>
                    <a:pt x="1935" y="8073"/>
                  </a:lnTo>
                  <a:lnTo>
                    <a:pt x="313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2"/>
            <p:cNvSpPr/>
            <p:nvPr/>
          </p:nvSpPr>
          <p:spPr>
            <a:xfrm>
              <a:off x="4801100" y="4322700"/>
              <a:ext cx="79250" cy="201850"/>
            </a:xfrm>
            <a:custGeom>
              <a:rect b="b" l="l" r="r" t="t"/>
              <a:pathLst>
                <a:path extrusionOk="0" h="8074" w="3170">
                  <a:moveTo>
                    <a:pt x="0" y="1"/>
                  </a:moveTo>
                  <a:lnTo>
                    <a:pt x="1235" y="8073"/>
                  </a:lnTo>
                  <a:lnTo>
                    <a:pt x="3169" y="8073"/>
                  </a:lnTo>
                  <a:lnTo>
                    <a:pt x="316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2"/>
            <p:cNvSpPr/>
            <p:nvPr/>
          </p:nvSpPr>
          <p:spPr>
            <a:xfrm>
              <a:off x="2549500" y="4322700"/>
              <a:ext cx="78400" cy="201850"/>
            </a:xfrm>
            <a:custGeom>
              <a:rect b="b" l="l" r="r" t="t"/>
              <a:pathLst>
                <a:path extrusionOk="0" h="8074" w="3136">
                  <a:moveTo>
                    <a:pt x="0" y="1"/>
                  </a:moveTo>
                  <a:lnTo>
                    <a:pt x="0" y="8073"/>
                  </a:lnTo>
                  <a:lnTo>
                    <a:pt x="1935" y="8073"/>
                  </a:lnTo>
                  <a:lnTo>
                    <a:pt x="313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2"/>
            <p:cNvSpPr/>
            <p:nvPr/>
          </p:nvSpPr>
          <p:spPr>
            <a:xfrm>
              <a:off x="3393425" y="4322700"/>
              <a:ext cx="78425" cy="201850"/>
            </a:xfrm>
            <a:custGeom>
              <a:rect b="b" l="l" r="r" t="t"/>
              <a:pathLst>
                <a:path extrusionOk="0" h="8074" w="3137">
                  <a:moveTo>
                    <a:pt x="1" y="1"/>
                  </a:moveTo>
                  <a:lnTo>
                    <a:pt x="1201" y="8073"/>
                  </a:lnTo>
                  <a:lnTo>
                    <a:pt x="3136" y="8073"/>
                  </a:lnTo>
                  <a:lnTo>
                    <a:pt x="313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2"/>
            <p:cNvSpPr/>
            <p:nvPr/>
          </p:nvSpPr>
          <p:spPr>
            <a:xfrm>
              <a:off x="2693750" y="3072650"/>
              <a:ext cx="111775" cy="111775"/>
            </a:xfrm>
            <a:custGeom>
              <a:rect b="b" l="l" r="r" t="t"/>
              <a:pathLst>
                <a:path extrusionOk="0" h="4471" w="4471">
                  <a:moveTo>
                    <a:pt x="1702" y="0"/>
                  </a:moveTo>
                  <a:lnTo>
                    <a:pt x="1" y="2068"/>
                  </a:lnTo>
                  <a:lnTo>
                    <a:pt x="2236" y="4470"/>
                  </a:lnTo>
                  <a:cubicBezTo>
                    <a:pt x="2236" y="4470"/>
                    <a:pt x="4471" y="3836"/>
                    <a:pt x="4004" y="3303"/>
                  </a:cubicBezTo>
                  <a:cubicBezTo>
                    <a:pt x="3570" y="2735"/>
                    <a:pt x="2036" y="1368"/>
                    <a:pt x="17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p:nvPr/>
          </p:nvSpPr>
          <p:spPr>
            <a:xfrm>
              <a:off x="2662900" y="3051725"/>
              <a:ext cx="632150" cy="495450"/>
            </a:xfrm>
            <a:custGeom>
              <a:rect b="b" l="l" r="r" t="t"/>
              <a:pathLst>
                <a:path extrusionOk="0" h="19818" w="25286">
                  <a:moveTo>
                    <a:pt x="23281" y="0"/>
                  </a:moveTo>
                  <a:cubicBezTo>
                    <a:pt x="22572" y="0"/>
                    <a:pt x="21857" y="367"/>
                    <a:pt x="21483" y="1171"/>
                  </a:cubicBezTo>
                  <a:lnTo>
                    <a:pt x="21449" y="1271"/>
                  </a:lnTo>
                  <a:cubicBezTo>
                    <a:pt x="21049" y="2171"/>
                    <a:pt x="20649" y="3139"/>
                    <a:pt x="20249" y="4073"/>
                  </a:cubicBezTo>
                  <a:cubicBezTo>
                    <a:pt x="19815" y="5007"/>
                    <a:pt x="19448" y="5941"/>
                    <a:pt x="19014" y="6875"/>
                  </a:cubicBezTo>
                  <a:cubicBezTo>
                    <a:pt x="18614" y="7809"/>
                    <a:pt x="18180" y="8709"/>
                    <a:pt x="17780" y="9577"/>
                  </a:cubicBezTo>
                  <a:cubicBezTo>
                    <a:pt x="17569" y="9999"/>
                    <a:pt x="17358" y="10413"/>
                    <a:pt x="17147" y="10820"/>
                  </a:cubicBezTo>
                  <a:lnTo>
                    <a:pt x="17147" y="10820"/>
                  </a:lnTo>
                  <a:cubicBezTo>
                    <a:pt x="16463" y="11057"/>
                    <a:pt x="15763" y="11234"/>
                    <a:pt x="15045" y="11378"/>
                  </a:cubicBezTo>
                  <a:cubicBezTo>
                    <a:pt x="14511" y="11478"/>
                    <a:pt x="13944" y="11545"/>
                    <a:pt x="13377" y="11612"/>
                  </a:cubicBezTo>
                  <a:cubicBezTo>
                    <a:pt x="12810" y="11678"/>
                    <a:pt x="12209" y="11745"/>
                    <a:pt x="11642" y="11778"/>
                  </a:cubicBezTo>
                  <a:cubicBezTo>
                    <a:pt x="10442" y="11845"/>
                    <a:pt x="9241" y="11845"/>
                    <a:pt x="8006" y="11845"/>
                  </a:cubicBezTo>
                  <a:cubicBezTo>
                    <a:pt x="7406" y="11845"/>
                    <a:pt x="6772" y="11812"/>
                    <a:pt x="6172" y="11812"/>
                  </a:cubicBezTo>
                  <a:lnTo>
                    <a:pt x="5271" y="11778"/>
                  </a:lnTo>
                  <a:lnTo>
                    <a:pt x="4437" y="11712"/>
                  </a:lnTo>
                  <a:lnTo>
                    <a:pt x="4204" y="11712"/>
                  </a:lnTo>
                  <a:cubicBezTo>
                    <a:pt x="4161" y="11710"/>
                    <a:pt x="4119" y="11710"/>
                    <a:pt x="4077" y="11710"/>
                  </a:cubicBezTo>
                  <a:cubicBezTo>
                    <a:pt x="2032" y="11710"/>
                    <a:pt x="331" y="13288"/>
                    <a:pt x="168" y="15348"/>
                  </a:cubicBezTo>
                  <a:cubicBezTo>
                    <a:pt x="1" y="17416"/>
                    <a:pt x="1502" y="19284"/>
                    <a:pt x="3570" y="19551"/>
                  </a:cubicBezTo>
                  <a:lnTo>
                    <a:pt x="4170" y="19617"/>
                  </a:lnTo>
                  <a:lnTo>
                    <a:pt x="4737" y="19684"/>
                  </a:lnTo>
                  <a:cubicBezTo>
                    <a:pt x="5104" y="19717"/>
                    <a:pt x="5471" y="19751"/>
                    <a:pt x="5838" y="19751"/>
                  </a:cubicBezTo>
                  <a:cubicBezTo>
                    <a:pt x="6539" y="19817"/>
                    <a:pt x="7273" y="19817"/>
                    <a:pt x="8006" y="19817"/>
                  </a:cubicBezTo>
                  <a:cubicBezTo>
                    <a:pt x="9474" y="19817"/>
                    <a:pt x="10942" y="19717"/>
                    <a:pt x="12410" y="19551"/>
                  </a:cubicBezTo>
                  <a:cubicBezTo>
                    <a:pt x="13911" y="19384"/>
                    <a:pt x="15412" y="19084"/>
                    <a:pt x="16879" y="18683"/>
                  </a:cubicBezTo>
                  <a:cubicBezTo>
                    <a:pt x="18514" y="18250"/>
                    <a:pt x="20048" y="17582"/>
                    <a:pt x="21483" y="16715"/>
                  </a:cubicBezTo>
                  <a:lnTo>
                    <a:pt x="21750" y="16548"/>
                  </a:lnTo>
                  <a:cubicBezTo>
                    <a:pt x="22283" y="16215"/>
                    <a:pt x="22717" y="15714"/>
                    <a:pt x="22950" y="15114"/>
                  </a:cubicBezTo>
                  <a:cubicBezTo>
                    <a:pt x="23351" y="14047"/>
                    <a:pt x="23718" y="12946"/>
                    <a:pt x="24018" y="11845"/>
                  </a:cubicBezTo>
                  <a:cubicBezTo>
                    <a:pt x="24318" y="10744"/>
                    <a:pt x="24552" y="9643"/>
                    <a:pt x="24718" y="8543"/>
                  </a:cubicBezTo>
                  <a:cubicBezTo>
                    <a:pt x="24885" y="7475"/>
                    <a:pt x="25052" y="6408"/>
                    <a:pt x="25152" y="5307"/>
                  </a:cubicBezTo>
                  <a:cubicBezTo>
                    <a:pt x="25252" y="4206"/>
                    <a:pt x="25285" y="3139"/>
                    <a:pt x="25285" y="1971"/>
                  </a:cubicBezTo>
                  <a:cubicBezTo>
                    <a:pt x="25266" y="724"/>
                    <a:pt x="24278" y="0"/>
                    <a:pt x="232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p:nvPr/>
          </p:nvSpPr>
          <p:spPr>
            <a:xfrm>
              <a:off x="3185775" y="3051025"/>
              <a:ext cx="135950" cy="121250"/>
            </a:xfrm>
            <a:custGeom>
              <a:rect b="b" l="l" r="r" t="t"/>
              <a:pathLst>
                <a:path extrusionOk="0" h="4850" w="5438">
                  <a:moveTo>
                    <a:pt x="2149" y="0"/>
                  </a:moveTo>
                  <a:cubicBezTo>
                    <a:pt x="723" y="0"/>
                    <a:pt x="401" y="1076"/>
                    <a:pt x="201" y="1933"/>
                  </a:cubicBezTo>
                  <a:cubicBezTo>
                    <a:pt x="1" y="2967"/>
                    <a:pt x="735" y="4368"/>
                    <a:pt x="2436" y="4768"/>
                  </a:cubicBezTo>
                  <a:cubicBezTo>
                    <a:pt x="2676" y="4824"/>
                    <a:pt x="2888" y="4850"/>
                    <a:pt x="3074" y="4850"/>
                  </a:cubicBezTo>
                  <a:cubicBezTo>
                    <a:pt x="4209" y="4850"/>
                    <a:pt x="4418" y="3916"/>
                    <a:pt x="4504" y="3400"/>
                  </a:cubicBezTo>
                  <a:cubicBezTo>
                    <a:pt x="4571" y="2767"/>
                    <a:pt x="5438" y="665"/>
                    <a:pt x="2969" y="98"/>
                  </a:cubicBezTo>
                  <a:cubicBezTo>
                    <a:pt x="2662" y="31"/>
                    <a:pt x="2390" y="0"/>
                    <a:pt x="2149"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2"/>
            <p:cNvSpPr/>
            <p:nvPr/>
          </p:nvSpPr>
          <p:spPr>
            <a:xfrm>
              <a:off x="3190775" y="3022600"/>
              <a:ext cx="134300" cy="112900"/>
            </a:xfrm>
            <a:custGeom>
              <a:rect b="b" l="l" r="r" t="t"/>
              <a:pathLst>
                <a:path extrusionOk="0" h="4516" w="5372">
                  <a:moveTo>
                    <a:pt x="2603" y="1"/>
                  </a:moveTo>
                  <a:cubicBezTo>
                    <a:pt x="2603" y="1"/>
                    <a:pt x="1" y="1402"/>
                    <a:pt x="568" y="2869"/>
                  </a:cubicBezTo>
                  <a:lnTo>
                    <a:pt x="1769" y="4037"/>
                  </a:lnTo>
                  <a:cubicBezTo>
                    <a:pt x="2083" y="4351"/>
                    <a:pt x="2501" y="4515"/>
                    <a:pt x="2928" y="4515"/>
                  </a:cubicBezTo>
                  <a:cubicBezTo>
                    <a:pt x="3227" y="4515"/>
                    <a:pt x="3529" y="4435"/>
                    <a:pt x="3804" y="4270"/>
                  </a:cubicBezTo>
                  <a:lnTo>
                    <a:pt x="5371" y="3303"/>
                  </a:lnTo>
                  <a:lnTo>
                    <a:pt x="2603"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2"/>
            <p:cNvSpPr/>
            <p:nvPr/>
          </p:nvSpPr>
          <p:spPr>
            <a:xfrm>
              <a:off x="3192450" y="2973050"/>
              <a:ext cx="105100" cy="119625"/>
            </a:xfrm>
            <a:custGeom>
              <a:rect b="b" l="l" r="r" t="t"/>
              <a:pathLst>
                <a:path extrusionOk="0" h="4785" w="4204">
                  <a:moveTo>
                    <a:pt x="2819" y="1"/>
                  </a:moveTo>
                  <a:cubicBezTo>
                    <a:pt x="2672" y="1"/>
                    <a:pt x="2520" y="103"/>
                    <a:pt x="2502" y="282"/>
                  </a:cubicBezTo>
                  <a:cubicBezTo>
                    <a:pt x="2302" y="1549"/>
                    <a:pt x="1" y="2283"/>
                    <a:pt x="501" y="4785"/>
                  </a:cubicBezTo>
                  <a:cubicBezTo>
                    <a:pt x="894" y="4713"/>
                    <a:pt x="1307" y="4680"/>
                    <a:pt x="1723" y="4680"/>
                  </a:cubicBezTo>
                  <a:cubicBezTo>
                    <a:pt x="2083" y="4680"/>
                    <a:pt x="2446" y="4705"/>
                    <a:pt x="2803" y="4751"/>
                  </a:cubicBezTo>
                  <a:cubicBezTo>
                    <a:pt x="4204" y="3917"/>
                    <a:pt x="2636" y="2049"/>
                    <a:pt x="2936" y="1683"/>
                  </a:cubicBezTo>
                  <a:cubicBezTo>
                    <a:pt x="3169" y="1249"/>
                    <a:pt x="3236" y="715"/>
                    <a:pt x="3103" y="248"/>
                  </a:cubicBezTo>
                  <a:cubicBezTo>
                    <a:pt x="3072" y="78"/>
                    <a:pt x="2947" y="1"/>
                    <a:pt x="2819"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2"/>
            <p:cNvSpPr/>
            <p:nvPr/>
          </p:nvSpPr>
          <p:spPr>
            <a:xfrm>
              <a:off x="3255825" y="2993250"/>
              <a:ext cx="114275" cy="111950"/>
            </a:xfrm>
            <a:custGeom>
              <a:rect b="b" l="l" r="r" t="t"/>
              <a:pathLst>
                <a:path extrusionOk="0" h="4478" w="4571">
                  <a:moveTo>
                    <a:pt x="2404" y="1"/>
                  </a:moveTo>
                  <a:cubicBezTo>
                    <a:pt x="2118" y="1"/>
                    <a:pt x="1830" y="79"/>
                    <a:pt x="1568" y="241"/>
                  </a:cubicBezTo>
                  <a:lnTo>
                    <a:pt x="1" y="1175"/>
                  </a:lnTo>
                  <a:lnTo>
                    <a:pt x="2769" y="4477"/>
                  </a:lnTo>
                  <a:lnTo>
                    <a:pt x="3937" y="3276"/>
                  </a:lnTo>
                  <a:cubicBezTo>
                    <a:pt x="4504" y="2743"/>
                    <a:pt x="4571" y="1842"/>
                    <a:pt x="4104" y="1208"/>
                  </a:cubicBezTo>
                  <a:lnTo>
                    <a:pt x="3670" y="641"/>
                  </a:lnTo>
                  <a:cubicBezTo>
                    <a:pt x="3356" y="223"/>
                    <a:pt x="2885" y="1"/>
                    <a:pt x="2404"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2"/>
            <p:cNvSpPr/>
            <p:nvPr/>
          </p:nvSpPr>
          <p:spPr>
            <a:xfrm>
              <a:off x="4370800" y="3878075"/>
              <a:ext cx="269125" cy="225075"/>
            </a:xfrm>
            <a:custGeom>
              <a:rect b="b" l="l" r="r" t="t"/>
              <a:pathLst>
                <a:path extrusionOk="0" h="9003" w="10765">
                  <a:moveTo>
                    <a:pt x="9885" y="1"/>
                  </a:moveTo>
                  <a:cubicBezTo>
                    <a:pt x="9831" y="1"/>
                    <a:pt x="9781" y="23"/>
                    <a:pt x="9740" y="73"/>
                  </a:cubicBezTo>
                  <a:cubicBezTo>
                    <a:pt x="8006" y="2014"/>
                    <a:pt x="6131" y="3554"/>
                    <a:pt x="4396" y="3554"/>
                  </a:cubicBezTo>
                  <a:cubicBezTo>
                    <a:pt x="3895" y="3554"/>
                    <a:pt x="3406" y="3426"/>
                    <a:pt x="2936" y="3142"/>
                  </a:cubicBezTo>
                  <a:cubicBezTo>
                    <a:pt x="2876" y="3107"/>
                    <a:pt x="2813" y="3091"/>
                    <a:pt x="2749" y="3091"/>
                  </a:cubicBezTo>
                  <a:cubicBezTo>
                    <a:pt x="1688" y="3091"/>
                    <a:pt x="0" y="7445"/>
                    <a:pt x="0" y="7445"/>
                  </a:cubicBezTo>
                  <a:cubicBezTo>
                    <a:pt x="1134" y="7645"/>
                    <a:pt x="2135" y="7445"/>
                    <a:pt x="2635" y="8279"/>
                  </a:cubicBezTo>
                  <a:cubicBezTo>
                    <a:pt x="2927" y="8766"/>
                    <a:pt x="3208" y="9002"/>
                    <a:pt x="3524" y="9002"/>
                  </a:cubicBezTo>
                  <a:cubicBezTo>
                    <a:pt x="3749" y="9002"/>
                    <a:pt x="3992" y="8882"/>
                    <a:pt x="4270" y="8646"/>
                  </a:cubicBezTo>
                  <a:cubicBezTo>
                    <a:pt x="5104" y="8012"/>
                    <a:pt x="5104" y="7211"/>
                    <a:pt x="5971" y="6244"/>
                  </a:cubicBezTo>
                  <a:cubicBezTo>
                    <a:pt x="6972" y="5077"/>
                    <a:pt x="8940" y="4076"/>
                    <a:pt x="10274" y="1741"/>
                  </a:cubicBezTo>
                  <a:cubicBezTo>
                    <a:pt x="10765" y="933"/>
                    <a:pt x="10232" y="1"/>
                    <a:pt x="98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2"/>
            <p:cNvSpPr/>
            <p:nvPr/>
          </p:nvSpPr>
          <p:spPr>
            <a:xfrm>
              <a:off x="4086425" y="3953950"/>
              <a:ext cx="293575" cy="149175"/>
            </a:xfrm>
            <a:custGeom>
              <a:rect b="b" l="l" r="r" t="t"/>
              <a:pathLst>
                <a:path extrusionOk="0" h="5967" w="11743">
                  <a:moveTo>
                    <a:pt x="4481" y="0"/>
                  </a:moveTo>
                  <a:cubicBezTo>
                    <a:pt x="3072" y="0"/>
                    <a:pt x="134" y="1274"/>
                    <a:pt x="134" y="1274"/>
                  </a:cubicBezTo>
                  <a:cubicBezTo>
                    <a:pt x="768" y="2242"/>
                    <a:pt x="501" y="3576"/>
                    <a:pt x="267" y="4510"/>
                  </a:cubicBezTo>
                  <a:cubicBezTo>
                    <a:pt x="0" y="5477"/>
                    <a:pt x="267" y="5844"/>
                    <a:pt x="1135" y="5944"/>
                  </a:cubicBezTo>
                  <a:cubicBezTo>
                    <a:pt x="1300" y="5960"/>
                    <a:pt x="1452" y="5967"/>
                    <a:pt x="1597" y="5967"/>
                  </a:cubicBezTo>
                  <a:cubicBezTo>
                    <a:pt x="2386" y="5967"/>
                    <a:pt x="2937" y="5767"/>
                    <a:pt x="4037" y="5711"/>
                  </a:cubicBezTo>
                  <a:cubicBezTo>
                    <a:pt x="4237" y="5698"/>
                    <a:pt x="4444" y="5692"/>
                    <a:pt x="4661" y="5692"/>
                  </a:cubicBezTo>
                  <a:cubicBezTo>
                    <a:pt x="6104" y="5692"/>
                    <a:pt x="7948" y="5944"/>
                    <a:pt x="10675" y="5944"/>
                  </a:cubicBezTo>
                  <a:cubicBezTo>
                    <a:pt x="11742" y="5944"/>
                    <a:pt x="10908" y="4610"/>
                    <a:pt x="10441" y="4510"/>
                  </a:cubicBezTo>
                  <a:cubicBezTo>
                    <a:pt x="6405" y="3809"/>
                    <a:pt x="5838" y="2709"/>
                    <a:pt x="5204" y="340"/>
                  </a:cubicBezTo>
                  <a:cubicBezTo>
                    <a:pt x="5140" y="96"/>
                    <a:pt x="4868" y="0"/>
                    <a:pt x="44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2"/>
            <p:cNvSpPr/>
            <p:nvPr/>
          </p:nvSpPr>
          <p:spPr>
            <a:xfrm>
              <a:off x="2461925" y="3366375"/>
              <a:ext cx="977275" cy="755375"/>
            </a:xfrm>
            <a:custGeom>
              <a:rect b="b" l="l" r="r" t="t"/>
              <a:pathLst>
                <a:path extrusionOk="0" h="30215" w="39091">
                  <a:moveTo>
                    <a:pt x="12503" y="0"/>
                  </a:moveTo>
                  <a:cubicBezTo>
                    <a:pt x="9075" y="0"/>
                    <a:pt x="5104" y="873"/>
                    <a:pt x="2669" y="2728"/>
                  </a:cubicBezTo>
                  <a:cubicBezTo>
                    <a:pt x="835" y="4062"/>
                    <a:pt x="1" y="6364"/>
                    <a:pt x="534" y="8599"/>
                  </a:cubicBezTo>
                  <a:cubicBezTo>
                    <a:pt x="2736" y="17706"/>
                    <a:pt x="14378" y="30215"/>
                    <a:pt x="28588" y="30215"/>
                  </a:cubicBezTo>
                  <a:lnTo>
                    <a:pt x="38128" y="12402"/>
                  </a:lnTo>
                  <a:cubicBezTo>
                    <a:pt x="38128" y="12402"/>
                    <a:pt x="39091" y="6412"/>
                    <a:pt x="27209" y="6412"/>
                  </a:cubicBezTo>
                  <a:cubicBezTo>
                    <a:pt x="26582" y="6412"/>
                    <a:pt x="25919" y="6429"/>
                    <a:pt x="25219" y="6464"/>
                  </a:cubicBezTo>
                  <a:cubicBezTo>
                    <a:pt x="21216" y="2361"/>
                    <a:pt x="17680" y="393"/>
                    <a:pt x="14011" y="60"/>
                  </a:cubicBezTo>
                  <a:cubicBezTo>
                    <a:pt x="13525" y="20"/>
                    <a:pt x="13020" y="0"/>
                    <a:pt x="125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2"/>
            <p:cNvSpPr/>
            <p:nvPr/>
          </p:nvSpPr>
          <p:spPr>
            <a:xfrm>
              <a:off x="3224150" y="3488675"/>
              <a:ext cx="1004075" cy="523825"/>
            </a:xfrm>
            <a:custGeom>
              <a:rect b="b" l="l" r="r" t="t"/>
              <a:pathLst>
                <a:path extrusionOk="0" h="20953" w="40163">
                  <a:moveTo>
                    <a:pt x="31692" y="1"/>
                  </a:moveTo>
                  <a:cubicBezTo>
                    <a:pt x="31517" y="1"/>
                    <a:pt x="31338" y="13"/>
                    <a:pt x="31156" y="38"/>
                  </a:cubicBezTo>
                  <a:cubicBezTo>
                    <a:pt x="22683" y="1239"/>
                    <a:pt x="14344" y="3307"/>
                    <a:pt x="6305" y="6209"/>
                  </a:cubicBezTo>
                  <a:cubicBezTo>
                    <a:pt x="6305" y="6209"/>
                    <a:pt x="4904" y="6509"/>
                    <a:pt x="3603" y="8477"/>
                  </a:cubicBezTo>
                  <a:cubicBezTo>
                    <a:pt x="2068" y="10846"/>
                    <a:pt x="1535" y="11446"/>
                    <a:pt x="0" y="15382"/>
                  </a:cubicBezTo>
                  <a:cubicBezTo>
                    <a:pt x="2554" y="16417"/>
                    <a:pt x="5329" y="16866"/>
                    <a:pt x="8142" y="16866"/>
                  </a:cubicBezTo>
                  <a:cubicBezTo>
                    <a:pt x="16206" y="16866"/>
                    <a:pt x="24586" y="13183"/>
                    <a:pt x="28987" y="9078"/>
                  </a:cubicBezTo>
                  <a:cubicBezTo>
                    <a:pt x="30388" y="13514"/>
                    <a:pt x="33591" y="15115"/>
                    <a:pt x="34625" y="20953"/>
                  </a:cubicBezTo>
                  <a:lnTo>
                    <a:pt x="40162" y="20052"/>
                  </a:lnTo>
                  <a:cubicBezTo>
                    <a:pt x="40162" y="20052"/>
                    <a:pt x="38827" y="1"/>
                    <a:pt x="31692"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2"/>
            <p:cNvSpPr/>
            <p:nvPr/>
          </p:nvSpPr>
          <p:spPr>
            <a:xfrm>
              <a:off x="3174950" y="3756475"/>
              <a:ext cx="1294275" cy="365275"/>
            </a:xfrm>
            <a:custGeom>
              <a:rect b="b" l="l" r="r" t="t"/>
              <a:pathLst>
                <a:path extrusionOk="0" h="14611" w="51771">
                  <a:moveTo>
                    <a:pt x="4136" y="0"/>
                  </a:moveTo>
                  <a:cubicBezTo>
                    <a:pt x="4136" y="0"/>
                    <a:pt x="0" y="6705"/>
                    <a:pt x="100" y="14611"/>
                  </a:cubicBezTo>
                  <a:cubicBezTo>
                    <a:pt x="12642" y="14611"/>
                    <a:pt x="20281" y="14310"/>
                    <a:pt x="28854" y="11175"/>
                  </a:cubicBezTo>
                  <a:cubicBezTo>
                    <a:pt x="37242" y="12628"/>
                    <a:pt x="43494" y="12875"/>
                    <a:pt x="46776" y="12875"/>
                  </a:cubicBezTo>
                  <a:cubicBezTo>
                    <a:pt x="48466" y="12875"/>
                    <a:pt x="49369" y="12809"/>
                    <a:pt x="49369" y="12809"/>
                  </a:cubicBezTo>
                  <a:lnTo>
                    <a:pt x="51770" y="8006"/>
                  </a:lnTo>
                  <a:cubicBezTo>
                    <a:pt x="51770" y="8006"/>
                    <a:pt x="39462" y="5237"/>
                    <a:pt x="32990" y="3603"/>
                  </a:cubicBezTo>
                  <a:cubicBezTo>
                    <a:pt x="19481" y="234"/>
                    <a:pt x="4136" y="0"/>
                    <a:pt x="4136"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2"/>
            <p:cNvSpPr/>
            <p:nvPr/>
          </p:nvSpPr>
          <p:spPr>
            <a:xfrm>
              <a:off x="2449425" y="3457975"/>
              <a:ext cx="482025" cy="678775"/>
            </a:xfrm>
            <a:custGeom>
              <a:rect b="b" l="l" r="r" t="t"/>
              <a:pathLst>
                <a:path extrusionOk="0" h="27151" w="19281">
                  <a:moveTo>
                    <a:pt x="4676" y="0"/>
                  </a:moveTo>
                  <a:cubicBezTo>
                    <a:pt x="2769" y="0"/>
                    <a:pt x="1075" y="1398"/>
                    <a:pt x="768" y="3334"/>
                  </a:cubicBezTo>
                  <a:cubicBezTo>
                    <a:pt x="634" y="4068"/>
                    <a:pt x="567" y="4735"/>
                    <a:pt x="467" y="5435"/>
                  </a:cubicBezTo>
                  <a:cubicBezTo>
                    <a:pt x="401" y="6103"/>
                    <a:pt x="334" y="6770"/>
                    <a:pt x="267" y="7470"/>
                  </a:cubicBezTo>
                  <a:cubicBezTo>
                    <a:pt x="134" y="8838"/>
                    <a:pt x="67" y="10206"/>
                    <a:pt x="34" y="11573"/>
                  </a:cubicBezTo>
                  <a:cubicBezTo>
                    <a:pt x="0" y="12941"/>
                    <a:pt x="0" y="14342"/>
                    <a:pt x="100" y="15743"/>
                  </a:cubicBezTo>
                  <a:cubicBezTo>
                    <a:pt x="167" y="17177"/>
                    <a:pt x="301" y="18612"/>
                    <a:pt x="534" y="20046"/>
                  </a:cubicBezTo>
                  <a:lnTo>
                    <a:pt x="601" y="20413"/>
                  </a:lnTo>
                  <a:cubicBezTo>
                    <a:pt x="701" y="21013"/>
                    <a:pt x="1001" y="21580"/>
                    <a:pt x="1435" y="22014"/>
                  </a:cubicBezTo>
                  <a:cubicBezTo>
                    <a:pt x="1968" y="22548"/>
                    <a:pt x="2569" y="23048"/>
                    <a:pt x="3203" y="23515"/>
                  </a:cubicBezTo>
                  <a:cubicBezTo>
                    <a:pt x="3770" y="23949"/>
                    <a:pt x="4403" y="24349"/>
                    <a:pt x="5037" y="24683"/>
                  </a:cubicBezTo>
                  <a:cubicBezTo>
                    <a:pt x="6271" y="25350"/>
                    <a:pt x="7572" y="25850"/>
                    <a:pt x="8907" y="26250"/>
                  </a:cubicBezTo>
                  <a:cubicBezTo>
                    <a:pt x="10141" y="26584"/>
                    <a:pt x="11442" y="26851"/>
                    <a:pt x="12776" y="26984"/>
                  </a:cubicBezTo>
                  <a:cubicBezTo>
                    <a:pt x="13410" y="27084"/>
                    <a:pt x="14044" y="27118"/>
                    <a:pt x="14711" y="27151"/>
                  </a:cubicBezTo>
                  <a:lnTo>
                    <a:pt x="15678" y="27151"/>
                  </a:lnTo>
                  <a:cubicBezTo>
                    <a:pt x="16012" y="27118"/>
                    <a:pt x="16279" y="27118"/>
                    <a:pt x="16679" y="27084"/>
                  </a:cubicBezTo>
                  <a:cubicBezTo>
                    <a:pt x="18847" y="26984"/>
                    <a:pt x="19281" y="23982"/>
                    <a:pt x="17246" y="23282"/>
                  </a:cubicBezTo>
                  <a:lnTo>
                    <a:pt x="17012" y="23215"/>
                  </a:lnTo>
                  <a:lnTo>
                    <a:pt x="16279" y="22948"/>
                  </a:lnTo>
                  <a:cubicBezTo>
                    <a:pt x="16012" y="22848"/>
                    <a:pt x="15745" y="22748"/>
                    <a:pt x="15478" y="22681"/>
                  </a:cubicBezTo>
                  <a:cubicBezTo>
                    <a:pt x="14978" y="22481"/>
                    <a:pt x="14477" y="22281"/>
                    <a:pt x="13944" y="22081"/>
                  </a:cubicBezTo>
                  <a:cubicBezTo>
                    <a:pt x="12976" y="21680"/>
                    <a:pt x="12009" y="21213"/>
                    <a:pt x="11075" y="20713"/>
                  </a:cubicBezTo>
                  <a:cubicBezTo>
                    <a:pt x="10608" y="20480"/>
                    <a:pt x="10174" y="20213"/>
                    <a:pt x="9741" y="19946"/>
                  </a:cubicBezTo>
                  <a:cubicBezTo>
                    <a:pt x="9340" y="19679"/>
                    <a:pt x="8940" y="19379"/>
                    <a:pt x="8573" y="19112"/>
                  </a:cubicBezTo>
                  <a:cubicBezTo>
                    <a:pt x="8237" y="18843"/>
                    <a:pt x="7910" y="18550"/>
                    <a:pt x="7604" y="18239"/>
                  </a:cubicBezTo>
                  <a:lnTo>
                    <a:pt x="7604" y="18239"/>
                  </a:lnTo>
                  <a:cubicBezTo>
                    <a:pt x="7591" y="17399"/>
                    <a:pt x="7615" y="16529"/>
                    <a:pt x="7639" y="15643"/>
                  </a:cubicBezTo>
                  <a:cubicBezTo>
                    <a:pt x="7672" y="15042"/>
                    <a:pt x="7706" y="14409"/>
                    <a:pt x="7739" y="13808"/>
                  </a:cubicBezTo>
                  <a:cubicBezTo>
                    <a:pt x="7773" y="13208"/>
                    <a:pt x="7806" y="12574"/>
                    <a:pt x="7839" y="11940"/>
                  </a:cubicBezTo>
                  <a:cubicBezTo>
                    <a:pt x="7973" y="10706"/>
                    <a:pt x="8073" y="9438"/>
                    <a:pt x="8206" y="8204"/>
                  </a:cubicBezTo>
                  <a:lnTo>
                    <a:pt x="8606" y="4468"/>
                  </a:lnTo>
                  <a:lnTo>
                    <a:pt x="8573" y="4368"/>
                  </a:lnTo>
                  <a:cubicBezTo>
                    <a:pt x="8807" y="2233"/>
                    <a:pt x="7306" y="332"/>
                    <a:pt x="5171" y="32"/>
                  </a:cubicBezTo>
                  <a:cubicBezTo>
                    <a:pt x="5005" y="11"/>
                    <a:pt x="4840" y="0"/>
                    <a:pt x="46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2"/>
            <p:cNvSpPr/>
            <p:nvPr/>
          </p:nvSpPr>
          <p:spPr>
            <a:xfrm>
              <a:off x="2781325" y="4034050"/>
              <a:ext cx="172650" cy="120950"/>
            </a:xfrm>
            <a:custGeom>
              <a:rect b="b" l="l" r="r" t="t"/>
              <a:pathLst>
                <a:path extrusionOk="0" h="4838" w="6906">
                  <a:moveTo>
                    <a:pt x="3234" y="1"/>
                  </a:moveTo>
                  <a:cubicBezTo>
                    <a:pt x="2406" y="1"/>
                    <a:pt x="1584" y="345"/>
                    <a:pt x="1001" y="1006"/>
                  </a:cubicBezTo>
                  <a:cubicBezTo>
                    <a:pt x="0" y="2006"/>
                    <a:pt x="301" y="3874"/>
                    <a:pt x="834" y="4175"/>
                  </a:cubicBezTo>
                  <a:cubicBezTo>
                    <a:pt x="1171" y="4353"/>
                    <a:pt x="1862" y="4838"/>
                    <a:pt x="2842" y="4838"/>
                  </a:cubicBezTo>
                  <a:cubicBezTo>
                    <a:pt x="3512" y="4838"/>
                    <a:pt x="4317" y="4612"/>
                    <a:pt x="5238" y="3908"/>
                  </a:cubicBezTo>
                  <a:cubicBezTo>
                    <a:pt x="6905" y="2607"/>
                    <a:pt x="5771" y="1173"/>
                    <a:pt x="4937" y="539"/>
                  </a:cubicBezTo>
                  <a:cubicBezTo>
                    <a:pt x="4422" y="177"/>
                    <a:pt x="3826" y="1"/>
                    <a:pt x="3234"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2"/>
            <p:cNvSpPr/>
            <p:nvPr/>
          </p:nvSpPr>
          <p:spPr>
            <a:xfrm>
              <a:off x="2815525" y="4065250"/>
              <a:ext cx="128450" cy="106525"/>
            </a:xfrm>
            <a:custGeom>
              <a:rect b="b" l="l" r="r" t="t"/>
              <a:pathLst>
                <a:path extrusionOk="0" h="4261" w="5138">
                  <a:moveTo>
                    <a:pt x="2800" y="1"/>
                  </a:moveTo>
                  <a:cubicBezTo>
                    <a:pt x="2392" y="1"/>
                    <a:pt x="1992" y="153"/>
                    <a:pt x="1668" y="458"/>
                  </a:cubicBezTo>
                  <a:lnTo>
                    <a:pt x="567" y="1526"/>
                  </a:lnTo>
                  <a:cubicBezTo>
                    <a:pt x="0" y="2927"/>
                    <a:pt x="2502" y="4261"/>
                    <a:pt x="2502" y="4261"/>
                  </a:cubicBezTo>
                  <a:lnTo>
                    <a:pt x="5137" y="1159"/>
                  </a:lnTo>
                  <a:lnTo>
                    <a:pt x="3703" y="258"/>
                  </a:lnTo>
                  <a:cubicBezTo>
                    <a:pt x="3417" y="87"/>
                    <a:pt x="3106" y="1"/>
                    <a:pt x="2800"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2"/>
            <p:cNvSpPr/>
            <p:nvPr/>
          </p:nvSpPr>
          <p:spPr>
            <a:xfrm>
              <a:off x="2878050" y="4094200"/>
              <a:ext cx="108450" cy="105550"/>
            </a:xfrm>
            <a:custGeom>
              <a:rect b="b" l="l" r="r" t="t"/>
              <a:pathLst>
                <a:path extrusionOk="0" h="4222" w="4338">
                  <a:moveTo>
                    <a:pt x="2636" y="1"/>
                  </a:moveTo>
                  <a:lnTo>
                    <a:pt x="1" y="3103"/>
                  </a:lnTo>
                  <a:lnTo>
                    <a:pt x="1469" y="4004"/>
                  </a:lnTo>
                  <a:cubicBezTo>
                    <a:pt x="1715" y="4151"/>
                    <a:pt x="1984" y="4222"/>
                    <a:pt x="2250" y="4222"/>
                  </a:cubicBezTo>
                  <a:cubicBezTo>
                    <a:pt x="2706" y="4222"/>
                    <a:pt x="3154" y="4016"/>
                    <a:pt x="3470" y="3637"/>
                  </a:cubicBezTo>
                  <a:lnTo>
                    <a:pt x="3870" y="3103"/>
                  </a:lnTo>
                  <a:cubicBezTo>
                    <a:pt x="4337" y="2503"/>
                    <a:pt x="4271" y="1669"/>
                    <a:pt x="3737" y="1135"/>
                  </a:cubicBezTo>
                  <a:lnTo>
                    <a:pt x="2636"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2"/>
            <p:cNvSpPr/>
            <p:nvPr/>
          </p:nvSpPr>
          <p:spPr>
            <a:xfrm>
              <a:off x="2545325" y="3210250"/>
              <a:ext cx="311900" cy="270575"/>
            </a:xfrm>
            <a:custGeom>
              <a:rect b="b" l="l" r="r" t="t"/>
              <a:pathLst>
                <a:path extrusionOk="0" h="10823" w="12476">
                  <a:moveTo>
                    <a:pt x="0" y="0"/>
                  </a:moveTo>
                  <a:lnTo>
                    <a:pt x="0" y="0"/>
                  </a:lnTo>
                  <a:cubicBezTo>
                    <a:pt x="1001" y="2168"/>
                    <a:pt x="2335" y="6038"/>
                    <a:pt x="1268" y="8373"/>
                  </a:cubicBezTo>
                  <a:cubicBezTo>
                    <a:pt x="934" y="9040"/>
                    <a:pt x="1235" y="9840"/>
                    <a:pt x="1868" y="10174"/>
                  </a:cubicBezTo>
                  <a:cubicBezTo>
                    <a:pt x="2558" y="10519"/>
                    <a:pt x="3625" y="10822"/>
                    <a:pt x="5194" y="10822"/>
                  </a:cubicBezTo>
                  <a:cubicBezTo>
                    <a:pt x="6052" y="10822"/>
                    <a:pt x="7060" y="10732"/>
                    <a:pt x="8240" y="10508"/>
                  </a:cubicBezTo>
                  <a:cubicBezTo>
                    <a:pt x="12343" y="9740"/>
                    <a:pt x="12476" y="8706"/>
                    <a:pt x="11942" y="8006"/>
                  </a:cubicBezTo>
                  <a:cubicBezTo>
                    <a:pt x="11509" y="7539"/>
                    <a:pt x="10908" y="7272"/>
                    <a:pt x="10241" y="7239"/>
                  </a:cubicBezTo>
                  <a:cubicBezTo>
                    <a:pt x="8907" y="6171"/>
                    <a:pt x="7406" y="3903"/>
                    <a:pt x="8073" y="2268"/>
                  </a:cubicBezTo>
                  <a:lnTo>
                    <a:pt x="0"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a:off x="2627050" y="3268625"/>
              <a:ext cx="147625" cy="111850"/>
            </a:xfrm>
            <a:custGeom>
              <a:rect b="b" l="l" r="r" t="t"/>
              <a:pathLst>
                <a:path extrusionOk="0" h="4474" w="5905">
                  <a:moveTo>
                    <a:pt x="4770" y="0"/>
                  </a:moveTo>
                  <a:lnTo>
                    <a:pt x="234" y="2502"/>
                  </a:lnTo>
                  <a:cubicBezTo>
                    <a:pt x="0" y="2835"/>
                    <a:pt x="1068" y="4236"/>
                    <a:pt x="2836" y="4437"/>
                  </a:cubicBezTo>
                  <a:cubicBezTo>
                    <a:pt x="3035" y="4462"/>
                    <a:pt x="3234" y="4474"/>
                    <a:pt x="3432" y="4474"/>
                  </a:cubicBezTo>
                  <a:cubicBezTo>
                    <a:pt x="4297" y="4474"/>
                    <a:pt x="5145" y="4243"/>
                    <a:pt x="5905" y="3836"/>
                  </a:cubicBezTo>
                  <a:cubicBezTo>
                    <a:pt x="5004" y="2702"/>
                    <a:pt x="4337" y="1201"/>
                    <a:pt x="47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2"/>
            <p:cNvSpPr/>
            <p:nvPr/>
          </p:nvSpPr>
          <p:spPr>
            <a:xfrm>
              <a:off x="2606200" y="2976750"/>
              <a:ext cx="143300" cy="148375"/>
            </a:xfrm>
            <a:custGeom>
              <a:rect b="b" l="l" r="r" t="t"/>
              <a:pathLst>
                <a:path extrusionOk="0" h="5935" w="5732">
                  <a:moveTo>
                    <a:pt x="3970" y="0"/>
                  </a:moveTo>
                  <a:cubicBezTo>
                    <a:pt x="3503" y="734"/>
                    <a:pt x="3370" y="1635"/>
                    <a:pt x="3570" y="2469"/>
                  </a:cubicBezTo>
                  <a:lnTo>
                    <a:pt x="0" y="5337"/>
                  </a:lnTo>
                  <a:cubicBezTo>
                    <a:pt x="459" y="5746"/>
                    <a:pt x="1158" y="5934"/>
                    <a:pt x="1910" y="5934"/>
                  </a:cubicBezTo>
                  <a:cubicBezTo>
                    <a:pt x="3676" y="5934"/>
                    <a:pt x="5731" y="4897"/>
                    <a:pt x="5638" y="3236"/>
                  </a:cubicBezTo>
                  <a:cubicBezTo>
                    <a:pt x="5504" y="867"/>
                    <a:pt x="3970" y="0"/>
                    <a:pt x="39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2"/>
            <p:cNvSpPr/>
            <p:nvPr/>
          </p:nvSpPr>
          <p:spPr>
            <a:xfrm>
              <a:off x="2476100" y="3028275"/>
              <a:ext cx="337450" cy="336275"/>
            </a:xfrm>
            <a:custGeom>
              <a:rect b="b" l="l" r="r" t="t"/>
              <a:pathLst>
                <a:path extrusionOk="0" h="13451" w="13498">
                  <a:moveTo>
                    <a:pt x="6011" y="1"/>
                  </a:moveTo>
                  <a:cubicBezTo>
                    <a:pt x="5931" y="1"/>
                    <a:pt x="5852" y="3"/>
                    <a:pt x="5772" y="7"/>
                  </a:cubicBezTo>
                  <a:cubicBezTo>
                    <a:pt x="2169" y="174"/>
                    <a:pt x="1" y="4077"/>
                    <a:pt x="1769" y="7246"/>
                  </a:cubicBezTo>
                  <a:cubicBezTo>
                    <a:pt x="3470" y="10348"/>
                    <a:pt x="4304" y="12283"/>
                    <a:pt x="6706" y="13150"/>
                  </a:cubicBezTo>
                  <a:cubicBezTo>
                    <a:pt x="7266" y="13356"/>
                    <a:pt x="7818" y="13450"/>
                    <a:pt x="8347" y="13450"/>
                  </a:cubicBezTo>
                  <a:cubicBezTo>
                    <a:pt x="11254" y="13450"/>
                    <a:pt x="13497" y="10598"/>
                    <a:pt x="12877" y="7579"/>
                  </a:cubicBezTo>
                  <a:cubicBezTo>
                    <a:pt x="12224" y="4445"/>
                    <a:pt x="9653" y="1"/>
                    <a:pt x="6011"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2"/>
            <p:cNvSpPr/>
            <p:nvPr/>
          </p:nvSpPr>
          <p:spPr>
            <a:xfrm>
              <a:off x="2649575" y="3157800"/>
              <a:ext cx="21700" cy="24850"/>
            </a:xfrm>
            <a:custGeom>
              <a:rect b="b" l="l" r="r" t="t"/>
              <a:pathLst>
                <a:path extrusionOk="0" h="994" w="868">
                  <a:moveTo>
                    <a:pt x="340" y="1"/>
                  </a:moveTo>
                  <a:cubicBezTo>
                    <a:pt x="303" y="1"/>
                    <a:pt x="267" y="10"/>
                    <a:pt x="234" y="30"/>
                  </a:cubicBezTo>
                  <a:cubicBezTo>
                    <a:pt x="33" y="130"/>
                    <a:pt x="0" y="397"/>
                    <a:pt x="133" y="664"/>
                  </a:cubicBezTo>
                  <a:cubicBezTo>
                    <a:pt x="240" y="850"/>
                    <a:pt x="410" y="994"/>
                    <a:pt x="559" y="994"/>
                  </a:cubicBezTo>
                  <a:cubicBezTo>
                    <a:pt x="597" y="994"/>
                    <a:pt x="633" y="984"/>
                    <a:pt x="667" y="964"/>
                  </a:cubicBezTo>
                  <a:cubicBezTo>
                    <a:pt x="834" y="897"/>
                    <a:pt x="867" y="630"/>
                    <a:pt x="767" y="364"/>
                  </a:cubicBezTo>
                  <a:cubicBezTo>
                    <a:pt x="660" y="150"/>
                    <a:pt x="490" y="1"/>
                    <a:pt x="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2"/>
            <p:cNvSpPr/>
            <p:nvPr/>
          </p:nvSpPr>
          <p:spPr>
            <a:xfrm>
              <a:off x="2723775" y="3123075"/>
              <a:ext cx="21725" cy="25075"/>
            </a:xfrm>
            <a:custGeom>
              <a:rect b="b" l="l" r="r" t="t"/>
              <a:pathLst>
                <a:path extrusionOk="0" h="1003" w="869">
                  <a:moveTo>
                    <a:pt x="294" y="1"/>
                  </a:moveTo>
                  <a:cubicBezTo>
                    <a:pt x="261" y="1"/>
                    <a:pt x="230" y="7"/>
                    <a:pt x="201" y="18"/>
                  </a:cubicBezTo>
                  <a:cubicBezTo>
                    <a:pt x="34" y="118"/>
                    <a:pt x="1" y="385"/>
                    <a:pt x="134" y="652"/>
                  </a:cubicBezTo>
                  <a:cubicBezTo>
                    <a:pt x="217" y="873"/>
                    <a:pt x="415" y="1002"/>
                    <a:pt x="575" y="1002"/>
                  </a:cubicBezTo>
                  <a:cubicBezTo>
                    <a:pt x="608" y="1002"/>
                    <a:pt x="639" y="997"/>
                    <a:pt x="668" y="985"/>
                  </a:cubicBezTo>
                  <a:cubicBezTo>
                    <a:pt x="835" y="885"/>
                    <a:pt x="868" y="618"/>
                    <a:pt x="735" y="352"/>
                  </a:cubicBezTo>
                  <a:cubicBezTo>
                    <a:pt x="652" y="130"/>
                    <a:pt x="454" y="1"/>
                    <a:pt x="2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2"/>
            <p:cNvSpPr/>
            <p:nvPr/>
          </p:nvSpPr>
          <p:spPr>
            <a:xfrm>
              <a:off x="2704600" y="3153525"/>
              <a:ext cx="57575" cy="62575"/>
            </a:xfrm>
            <a:custGeom>
              <a:rect b="b" l="l" r="r" t="t"/>
              <a:pathLst>
                <a:path extrusionOk="0" h="2503" w="2303">
                  <a:moveTo>
                    <a:pt x="1" y="1"/>
                  </a:moveTo>
                  <a:lnTo>
                    <a:pt x="1168" y="2503"/>
                  </a:lnTo>
                  <a:cubicBezTo>
                    <a:pt x="1168" y="2503"/>
                    <a:pt x="2069" y="2336"/>
                    <a:pt x="2302" y="1669"/>
                  </a:cubicBezTo>
                  <a:cubicBezTo>
                    <a:pt x="1468" y="1235"/>
                    <a:pt x="701" y="668"/>
                    <a:pt x="1" y="1"/>
                  </a:cubicBezTo>
                  <a:close/>
                </a:path>
              </a:pathLst>
            </a:custGeom>
            <a:solidFill>
              <a:srgbClr val="A02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2677475" y="3240675"/>
              <a:ext cx="54675" cy="23500"/>
            </a:xfrm>
            <a:custGeom>
              <a:rect b="b" l="l" r="r" t="t"/>
              <a:pathLst>
                <a:path extrusionOk="0" h="940" w="2187">
                  <a:moveTo>
                    <a:pt x="1837" y="1"/>
                  </a:moveTo>
                  <a:cubicBezTo>
                    <a:pt x="1366" y="1"/>
                    <a:pt x="908" y="140"/>
                    <a:pt x="519" y="418"/>
                  </a:cubicBezTo>
                  <a:cubicBezTo>
                    <a:pt x="352" y="518"/>
                    <a:pt x="185" y="651"/>
                    <a:pt x="52" y="818"/>
                  </a:cubicBezTo>
                  <a:cubicBezTo>
                    <a:pt x="0" y="869"/>
                    <a:pt x="47" y="940"/>
                    <a:pt x="102" y="940"/>
                  </a:cubicBezTo>
                  <a:cubicBezTo>
                    <a:pt x="119" y="940"/>
                    <a:pt x="136" y="933"/>
                    <a:pt x="152" y="918"/>
                  </a:cubicBezTo>
                  <a:cubicBezTo>
                    <a:pt x="601" y="438"/>
                    <a:pt x="1213" y="174"/>
                    <a:pt x="1865" y="174"/>
                  </a:cubicBezTo>
                  <a:cubicBezTo>
                    <a:pt x="1938" y="174"/>
                    <a:pt x="2012" y="177"/>
                    <a:pt x="2086" y="184"/>
                  </a:cubicBezTo>
                  <a:cubicBezTo>
                    <a:pt x="2153" y="184"/>
                    <a:pt x="2186" y="151"/>
                    <a:pt x="2186" y="117"/>
                  </a:cubicBezTo>
                  <a:cubicBezTo>
                    <a:pt x="2186" y="84"/>
                    <a:pt x="2153" y="17"/>
                    <a:pt x="2120" y="17"/>
                  </a:cubicBezTo>
                  <a:cubicBezTo>
                    <a:pt x="2025" y="6"/>
                    <a:pt x="1931" y="1"/>
                    <a:pt x="18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p:nvPr/>
          </p:nvSpPr>
          <p:spPr>
            <a:xfrm>
              <a:off x="2605375" y="3124875"/>
              <a:ext cx="19200" cy="42450"/>
            </a:xfrm>
            <a:custGeom>
              <a:rect b="b" l="l" r="r" t="t"/>
              <a:pathLst>
                <a:path extrusionOk="0" h="1698" w="768">
                  <a:moveTo>
                    <a:pt x="455" y="0"/>
                  </a:moveTo>
                  <a:cubicBezTo>
                    <a:pt x="436" y="0"/>
                    <a:pt x="417" y="4"/>
                    <a:pt x="400" y="13"/>
                  </a:cubicBezTo>
                  <a:cubicBezTo>
                    <a:pt x="367" y="13"/>
                    <a:pt x="334" y="13"/>
                    <a:pt x="334" y="46"/>
                  </a:cubicBezTo>
                  <a:cubicBezTo>
                    <a:pt x="267" y="79"/>
                    <a:pt x="234" y="146"/>
                    <a:pt x="267" y="213"/>
                  </a:cubicBezTo>
                  <a:cubicBezTo>
                    <a:pt x="400" y="613"/>
                    <a:pt x="334" y="1080"/>
                    <a:pt x="67" y="1414"/>
                  </a:cubicBezTo>
                  <a:cubicBezTo>
                    <a:pt x="0" y="1480"/>
                    <a:pt x="33" y="1614"/>
                    <a:pt x="100" y="1647"/>
                  </a:cubicBezTo>
                  <a:cubicBezTo>
                    <a:pt x="134" y="1681"/>
                    <a:pt x="175" y="1697"/>
                    <a:pt x="217" y="1697"/>
                  </a:cubicBezTo>
                  <a:cubicBezTo>
                    <a:pt x="259" y="1697"/>
                    <a:pt x="300" y="1681"/>
                    <a:pt x="334" y="1647"/>
                  </a:cubicBezTo>
                  <a:cubicBezTo>
                    <a:pt x="667" y="1214"/>
                    <a:pt x="767" y="646"/>
                    <a:pt x="601" y="113"/>
                  </a:cubicBezTo>
                  <a:cubicBezTo>
                    <a:pt x="576" y="38"/>
                    <a:pt x="513" y="0"/>
                    <a:pt x="4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2"/>
            <p:cNvSpPr/>
            <p:nvPr/>
          </p:nvSpPr>
          <p:spPr>
            <a:xfrm>
              <a:off x="2708775" y="3077300"/>
              <a:ext cx="42550" cy="19425"/>
            </a:xfrm>
            <a:custGeom>
              <a:rect b="b" l="l" r="r" t="t"/>
              <a:pathLst>
                <a:path extrusionOk="0" h="777" w="1702">
                  <a:moveTo>
                    <a:pt x="203" y="0"/>
                  </a:moveTo>
                  <a:cubicBezTo>
                    <a:pt x="190" y="0"/>
                    <a:pt x="177" y="5"/>
                    <a:pt x="167" y="14"/>
                  </a:cubicBezTo>
                  <a:cubicBezTo>
                    <a:pt x="134" y="14"/>
                    <a:pt x="100" y="14"/>
                    <a:pt x="67" y="48"/>
                  </a:cubicBezTo>
                  <a:cubicBezTo>
                    <a:pt x="0" y="114"/>
                    <a:pt x="0" y="214"/>
                    <a:pt x="67" y="281"/>
                  </a:cubicBezTo>
                  <a:cubicBezTo>
                    <a:pt x="391" y="605"/>
                    <a:pt x="803" y="777"/>
                    <a:pt x="1250" y="777"/>
                  </a:cubicBezTo>
                  <a:cubicBezTo>
                    <a:pt x="1354" y="777"/>
                    <a:pt x="1461" y="767"/>
                    <a:pt x="1568" y="748"/>
                  </a:cubicBezTo>
                  <a:cubicBezTo>
                    <a:pt x="1635" y="715"/>
                    <a:pt x="1702" y="648"/>
                    <a:pt x="1668" y="548"/>
                  </a:cubicBezTo>
                  <a:cubicBezTo>
                    <a:pt x="1668" y="466"/>
                    <a:pt x="1600" y="406"/>
                    <a:pt x="1521" y="406"/>
                  </a:cubicBezTo>
                  <a:cubicBezTo>
                    <a:pt x="1504" y="406"/>
                    <a:pt x="1486" y="409"/>
                    <a:pt x="1468" y="415"/>
                  </a:cubicBezTo>
                  <a:cubicBezTo>
                    <a:pt x="1395" y="426"/>
                    <a:pt x="1321" y="431"/>
                    <a:pt x="1249" y="431"/>
                  </a:cubicBezTo>
                  <a:cubicBezTo>
                    <a:pt x="892" y="431"/>
                    <a:pt x="550" y="297"/>
                    <a:pt x="301" y="48"/>
                  </a:cubicBezTo>
                  <a:cubicBezTo>
                    <a:pt x="277" y="24"/>
                    <a:pt x="237" y="0"/>
                    <a:pt x="2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2"/>
            <p:cNvSpPr/>
            <p:nvPr/>
          </p:nvSpPr>
          <p:spPr>
            <a:xfrm>
              <a:off x="2550325" y="3187725"/>
              <a:ext cx="90925" cy="82575"/>
            </a:xfrm>
            <a:custGeom>
              <a:rect b="b" l="l" r="r" t="t"/>
              <a:pathLst>
                <a:path extrusionOk="0" h="3303" w="3637">
                  <a:moveTo>
                    <a:pt x="868" y="0"/>
                  </a:moveTo>
                  <a:lnTo>
                    <a:pt x="1" y="2169"/>
                  </a:lnTo>
                  <a:lnTo>
                    <a:pt x="1435" y="3303"/>
                  </a:lnTo>
                  <a:cubicBezTo>
                    <a:pt x="1435" y="3303"/>
                    <a:pt x="3636" y="2669"/>
                    <a:pt x="3203" y="2135"/>
                  </a:cubicBezTo>
                  <a:cubicBezTo>
                    <a:pt x="2736" y="1568"/>
                    <a:pt x="1201" y="1335"/>
                    <a:pt x="8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p:nvPr/>
          </p:nvSpPr>
          <p:spPr>
            <a:xfrm>
              <a:off x="2485275" y="3221225"/>
              <a:ext cx="116775" cy="84350"/>
            </a:xfrm>
            <a:custGeom>
              <a:rect b="b" l="l" r="r" t="t"/>
              <a:pathLst>
                <a:path extrusionOk="0" h="3374" w="4671">
                  <a:moveTo>
                    <a:pt x="1621" y="1"/>
                  </a:moveTo>
                  <a:cubicBezTo>
                    <a:pt x="1392" y="1"/>
                    <a:pt x="1171" y="49"/>
                    <a:pt x="968" y="162"/>
                  </a:cubicBezTo>
                  <a:cubicBezTo>
                    <a:pt x="1" y="695"/>
                    <a:pt x="101" y="1929"/>
                    <a:pt x="968" y="2597"/>
                  </a:cubicBezTo>
                  <a:cubicBezTo>
                    <a:pt x="1598" y="3107"/>
                    <a:pt x="2363" y="3374"/>
                    <a:pt x="3142" y="3374"/>
                  </a:cubicBezTo>
                  <a:cubicBezTo>
                    <a:pt x="3229" y="3374"/>
                    <a:pt x="3316" y="3371"/>
                    <a:pt x="3403" y="3364"/>
                  </a:cubicBezTo>
                  <a:cubicBezTo>
                    <a:pt x="4571" y="3264"/>
                    <a:pt x="4671" y="2163"/>
                    <a:pt x="3937" y="1296"/>
                  </a:cubicBezTo>
                  <a:cubicBezTo>
                    <a:pt x="3436" y="690"/>
                    <a:pt x="2478" y="1"/>
                    <a:pt x="1621"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2"/>
            <p:cNvSpPr/>
            <p:nvPr/>
          </p:nvSpPr>
          <p:spPr>
            <a:xfrm>
              <a:off x="2424225" y="3011125"/>
              <a:ext cx="188675" cy="226925"/>
            </a:xfrm>
            <a:custGeom>
              <a:rect b="b" l="l" r="r" t="t"/>
              <a:pathLst>
                <a:path extrusionOk="0" h="9077" w="7547">
                  <a:moveTo>
                    <a:pt x="4977" y="0"/>
                  </a:moveTo>
                  <a:cubicBezTo>
                    <a:pt x="3840" y="0"/>
                    <a:pt x="2609" y="593"/>
                    <a:pt x="2609" y="593"/>
                  </a:cubicBezTo>
                  <a:cubicBezTo>
                    <a:pt x="2776" y="960"/>
                    <a:pt x="3110" y="1227"/>
                    <a:pt x="3510" y="1327"/>
                  </a:cubicBezTo>
                  <a:cubicBezTo>
                    <a:pt x="2276" y="1694"/>
                    <a:pt x="575" y="2561"/>
                    <a:pt x="375" y="4129"/>
                  </a:cubicBezTo>
                  <a:cubicBezTo>
                    <a:pt x="1371" y="4129"/>
                    <a:pt x="1541" y="4007"/>
                    <a:pt x="1570" y="3972"/>
                  </a:cubicBezTo>
                  <a:lnTo>
                    <a:pt x="1570" y="3972"/>
                  </a:lnTo>
                  <a:cubicBezTo>
                    <a:pt x="1467" y="4150"/>
                    <a:pt x="1" y="6748"/>
                    <a:pt x="741" y="8165"/>
                  </a:cubicBezTo>
                  <a:cubicBezTo>
                    <a:pt x="1142" y="8165"/>
                    <a:pt x="1509" y="7832"/>
                    <a:pt x="1475" y="7398"/>
                  </a:cubicBezTo>
                  <a:lnTo>
                    <a:pt x="1475" y="7398"/>
                  </a:lnTo>
                  <a:cubicBezTo>
                    <a:pt x="1475" y="7398"/>
                    <a:pt x="1928" y="9076"/>
                    <a:pt x="4571" y="9076"/>
                  </a:cubicBezTo>
                  <a:cubicBezTo>
                    <a:pt x="4886" y="9076"/>
                    <a:pt x="5232" y="9052"/>
                    <a:pt x="5612" y="8999"/>
                  </a:cubicBezTo>
                  <a:cubicBezTo>
                    <a:pt x="6479" y="7998"/>
                    <a:pt x="5512" y="5130"/>
                    <a:pt x="5078" y="4529"/>
                  </a:cubicBezTo>
                  <a:cubicBezTo>
                    <a:pt x="5578" y="4096"/>
                    <a:pt x="7546" y="1927"/>
                    <a:pt x="6446" y="593"/>
                  </a:cubicBezTo>
                  <a:cubicBezTo>
                    <a:pt x="6090" y="148"/>
                    <a:pt x="5545" y="0"/>
                    <a:pt x="49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2"/>
            <p:cNvSpPr/>
            <p:nvPr/>
          </p:nvSpPr>
          <p:spPr>
            <a:xfrm>
              <a:off x="2532825" y="2967250"/>
              <a:ext cx="133725" cy="157175"/>
            </a:xfrm>
            <a:custGeom>
              <a:rect b="b" l="l" r="r" t="t"/>
              <a:pathLst>
                <a:path extrusionOk="0" h="6287" w="5349">
                  <a:moveTo>
                    <a:pt x="1296" y="1"/>
                  </a:moveTo>
                  <a:cubicBezTo>
                    <a:pt x="565" y="1"/>
                    <a:pt x="33" y="213"/>
                    <a:pt x="33" y="213"/>
                  </a:cubicBezTo>
                  <a:cubicBezTo>
                    <a:pt x="0" y="981"/>
                    <a:pt x="434" y="1648"/>
                    <a:pt x="1134" y="1948"/>
                  </a:cubicBezTo>
                  <a:lnTo>
                    <a:pt x="701" y="6284"/>
                  </a:lnTo>
                  <a:cubicBezTo>
                    <a:pt x="729" y="6286"/>
                    <a:pt x="758" y="6286"/>
                    <a:pt x="787" y="6286"/>
                  </a:cubicBezTo>
                  <a:cubicBezTo>
                    <a:pt x="2840" y="6286"/>
                    <a:pt x="5349" y="2824"/>
                    <a:pt x="3803" y="1114"/>
                  </a:cubicBezTo>
                  <a:cubicBezTo>
                    <a:pt x="2995" y="222"/>
                    <a:pt x="2042" y="1"/>
                    <a:pt x="12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2"/>
            <p:cNvSpPr/>
            <p:nvPr/>
          </p:nvSpPr>
          <p:spPr>
            <a:xfrm>
              <a:off x="2563675" y="2947550"/>
              <a:ext cx="141850" cy="146850"/>
            </a:xfrm>
            <a:custGeom>
              <a:rect b="b" l="l" r="r" t="t"/>
              <a:pathLst>
                <a:path extrusionOk="0" h="5874" w="5674">
                  <a:moveTo>
                    <a:pt x="2602" y="1"/>
                  </a:moveTo>
                  <a:cubicBezTo>
                    <a:pt x="2168" y="601"/>
                    <a:pt x="2168" y="1402"/>
                    <a:pt x="2602" y="2035"/>
                  </a:cubicBezTo>
                  <a:lnTo>
                    <a:pt x="0" y="5505"/>
                  </a:lnTo>
                  <a:cubicBezTo>
                    <a:pt x="381" y="5758"/>
                    <a:pt x="880" y="5874"/>
                    <a:pt x="1422" y="5874"/>
                  </a:cubicBezTo>
                  <a:cubicBezTo>
                    <a:pt x="3298" y="5874"/>
                    <a:pt x="5674" y="4489"/>
                    <a:pt x="5337" y="2703"/>
                  </a:cubicBezTo>
                  <a:cubicBezTo>
                    <a:pt x="4904" y="368"/>
                    <a:pt x="2602" y="1"/>
                    <a:pt x="26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2"/>
            <p:cNvSpPr/>
            <p:nvPr/>
          </p:nvSpPr>
          <p:spPr>
            <a:xfrm>
              <a:off x="3138250" y="3605525"/>
              <a:ext cx="281050" cy="521050"/>
            </a:xfrm>
            <a:custGeom>
              <a:rect b="b" l="l" r="r" t="t"/>
              <a:pathLst>
                <a:path extrusionOk="0" h="20842" w="11242">
                  <a:moveTo>
                    <a:pt x="10208" y="0"/>
                  </a:moveTo>
                  <a:cubicBezTo>
                    <a:pt x="0" y="4904"/>
                    <a:pt x="634" y="20649"/>
                    <a:pt x="634" y="20649"/>
                  </a:cubicBezTo>
                  <a:cubicBezTo>
                    <a:pt x="634" y="20649"/>
                    <a:pt x="1183" y="20841"/>
                    <a:pt x="1795" y="20841"/>
                  </a:cubicBezTo>
                  <a:cubicBezTo>
                    <a:pt x="2102" y="20841"/>
                    <a:pt x="2424" y="20793"/>
                    <a:pt x="2702" y="20649"/>
                  </a:cubicBezTo>
                  <a:cubicBezTo>
                    <a:pt x="2702" y="20649"/>
                    <a:pt x="2402" y="16079"/>
                    <a:pt x="4570" y="10041"/>
                  </a:cubicBezTo>
                  <a:cubicBezTo>
                    <a:pt x="5871" y="6438"/>
                    <a:pt x="8206" y="3303"/>
                    <a:pt x="11242" y="968"/>
                  </a:cubicBezTo>
                  <a:cubicBezTo>
                    <a:pt x="11242" y="968"/>
                    <a:pt x="10841" y="0"/>
                    <a:pt x="10208"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4694350" y="1787550"/>
              <a:ext cx="244375" cy="319425"/>
            </a:xfrm>
            <a:custGeom>
              <a:rect b="b" l="l" r="r" t="t"/>
              <a:pathLst>
                <a:path extrusionOk="0" h="12777" w="9775">
                  <a:moveTo>
                    <a:pt x="9041" y="1"/>
                  </a:moveTo>
                  <a:lnTo>
                    <a:pt x="4537" y="3870"/>
                  </a:lnTo>
                  <a:cubicBezTo>
                    <a:pt x="4971" y="5705"/>
                    <a:pt x="5038" y="7640"/>
                    <a:pt x="2402" y="8273"/>
                  </a:cubicBezTo>
                  <a:cubicBezTo>
                    <a:pt x="2402" y="8273"/>
                    <a:pt x="1" y="9674"/>
                    <a:pt x="1669" y="12777"/>
                  </a:cubicBezTo>
                  <a:cubicBezTo>
                    <a:pt x="3904" y="10575"/>
                    <a:pt x="6706" y="9007"/>
                    <a:pt x="9774" y="8273"/>
                  </a:cubicBezTo>
                  <a:cubicBezTo>
                    <a:pt x="8107" y="6706"/>
                    <a:pt x="8574" y="2369"/>
                    <a:pt x="9041"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a:off x="4726875" y="1942425"/>
              <a:ext cx="256875" cy="105350"/>
            </a:xfrm>
            <a:custGeom>
              <a:rect b="b" l="l" r="r" t="t"/>
              <a:pathLst>
                <a:path extrusionOk="0" h="4214" w="10275">
                  <a:moveTo>
                    <a:pt x="6814" y="1"/>
                  </a:moveTo>
                  <a:cubicBezTo>
                    <a:pt x="5388" y="1"/>
                    <a:pt x="3782" y="209"/>
                    <a:pt x="2703" y="644"/>
                  </a:cubicBezTo>
                  <a:cubicBezTo>
                    <a:pt x="1" y="1711"/>
                    <a:pt x="1635" y="2045"/>
                    <a:pt x="1101" y="4213"/>
                  </a:cubicBezTo>
                  <a:lnTo>
                    <a:pt x="9574" y="2245"/>
                  </a:lnTo>
                  <a:cubicBezTo>
                    <a:pt x="9574" y="2245"/>
                    <a:pt x="10275" y="911"/>
                    <a:pt x="9741" y="511"/>
                  </a:cubicBezTo>
                  <a:cubicBezTo>
                    <a:pt x="9278" y="176"/>
                    <a:pt x="8122" y="1"/>
                    <a:pt x="68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4716050" y="2007625"/>
              <a:ext cx="396975" cy="512575"/>
            </a:xfrm>
            <a:custGeom>
              <a:rect b="b" l="l" r="r" t="t"/>
              <a:pathLst>
                <a:path extrusionOk="0" h="20503" w="15879">
                  <a:moveTo>
                    <a:pt x="10687" y="15576"/>
                  </a:moveTo>
                  <a:cubicBezTo>
                    <a:pt x="10693" y="15576"/>
                    <a:pt x="10664" y="15612"/>
                    <a:pt x="10609" y="15663"/>
                  </a:cubicBezTo>
                  <a:lnTo>
                    <a:pt x="10609" y="15663"/>
                  </a:lnTo>
                  <a:cubicBezTo>
                    <a:pt x="10621" y="15649"/>
                    <a:pt x="10632" y="15633"/>
                    <a:pt x="10641" y="15615"/>
                  </a:cubicBezTo>
                  <a:cubicBezTo>
                    <a:pt x="10669" y="15588"/>
                    <a:pt x="10683" y="15576"/>
                    <a:pt x="10687" y="15576"/>
                  </a:cubicBezTo>
                  <a:close/>
                  <a:moveTo>
                    <a:pt x="11747" y="0"/>
                  </a:moveTo>
                  <a:cubicBezTo>
                    <a:pt x="10217" y="0"/>
                    <a:pt x="8669" y="1408"/>
                    <a:pt x="9373" y="3306"/>
                  </a:cubicBezTo>
                  <a:lnTo>
                    <a:pt x="9407" y="3440"/>
                  </a:lnTo>
                  <a:lnTo>
                    <a:pt x="9507" y="3707"/>
                  </a:lnTo>
                  <a:lnTo>
                    <a:pt x="9640" y="4040"/>
                  </a:lnTo>
                  <a:lnTo>
                    <a:pt x="9874" y="4741"/>
                  </a:lnTo>
                  <a:cubicBezTo>
                    <a:pt x="10007" y="5208"/>
                    <a:pt x="10141" y="5675"/>
                    <a:pt x="10241" y="6175"/>
                  </a:cubicBezTo>
                  <a:cubicBezTo>
                    <a:pt x="10474" y="7109"/>
                    <a:pt x="10674" y="8110"/>
                    <a:pt x="10808" y="9077"/>
                  </a:cubicBezTo>
                  <a:cubicBezTo>
                    <a:pt x="11075" y="10979"/>
                    <a:pt x="11041" y="12913"/>
                    <a:pt x="10741" y="14815"/>
                  </a:cubicBezTo>
                  <a:cubicBezTo>
                    <a:pt x="10674" y="15048"/>
                    <a:pt x="10641" y="15282"/>
                    <a:pt x="10608" y="15515"/>
                  </a:cubicBezTo>
                  <a:lnTo>
                    <a:pt x="10541" y="15682"/>
                  </a:lnTo>
                  <a:lnTo>
                    <a:pt x="10541" y="15722"/>
                  </a:lnTo>
                  <a:lnTo>
                    <a:pt x="10541" y="15722"/>
                  </a:lnTo>
                  <a:cubicBezTo>
                    <a:pt x="10479" y="15774"/>
                    <a:pt x="10399" y="15831"/>
                    <a:pt x="10307" y="15882"/>
                  </a:cubicBezTo>
                  <a:cubicBezTo>
                    <a:pt x="9907" y="16082"/>
                    <a:pt x="9540" y="16249"/>
                    <a:pt x="9140" y="16349"/>
                  </a:cubicBezTo>
                  <a:cubicBezTo>
                    <a:pt x="8673" y="16516"/>
                    <a:pt x="8206" y="16616"/>
                    <a:pt x="7706" y="16716"/>
                  </a:cubicBezTo>
                  <a:cubicBezTo>
                    <a:pt x="5671" y="17150"/>
                    <a:pt x="3603" y="17450"/>
                    <a:pt x="1501" y="17650"/>
                  </a:cubicBezTo>
                  <a:lnTo>
                    <a:pt x="1468" y="17650"/>
                  </a:lnTo>
                  <a:cubicBezTo>
                    <a:pt x="67" y="17817"/>
                    <a:pt x="0" y="19852"/>
                    <a:pt x="1401" y="20085"/>
                  </a:cubicBezTo>
                  <a:cubicBezTo>
                    <a:pt x="3093" y="20359"/>
                    <a:pt x="4785" y="20503"/>
                    <a:pt x="6491" y="20503"/>
                  </a:cubicBezTo>
                  <a:cubicBezTo>
                    <a:pt x="7072" y="20503"/>
                    <a:pt x="7655" y="20486"/>
                    <a:pt x="8239" y="20452"/>
                  </a:cubicBezTo>
                  <a:cubicBezTo>
                    <a:pt x="9507" y="20419"/>
                    <a:pt x="10774" y="20152"/>
                    <a:pt x="11975" y="19751"/>
                  </a:cubicBezTo>
                  <a:cubicBezTo>
                    <a:pt x="12376" y="19585"/>
                    <a:pt x="12742" y="19418"/>
                    <a:pt x="13076" y="19184"/>
                  </a:cubicBezTo>
                  <a:cubicBezTo>
                    <a:pt x="13543" y="18918"/>
                    <a:pt x="13943" y="18517"/>
                    <a:pt x="14244" y="18084"/>
                  </a:cubicBezTo>
                  <a:cubicBezTo>
                    <a:pt x="14444" y="17817"/>
                    <a:pt x="14610" y="17517"/>
                    <a:pt x="14711" y="17183"/>
                  </a:cubicBezTo>
                  <a:lnTo>
                    <a:pt x="14777" y="17016"/>
                  </a:lnTo>
                  <a:lnTo>
                    <a:pt x="14811" y="16916"/>
                  </a:lnTo>
                  <a:lnTo>
                    <a:pt x="14877" y="16683"/>
                  </a:lnTo>
                  <a:cubicBezTo>
                    <a:pt x="14977" y="16382"/>
                    <a:pt x="15077" y="16082"/>
                    <a:pt x="15144" y="15782"/>
                  </a:cubicBezTo>
                  <a:cubicBezTo>
                    <a:pt x="15711" y="13414"/>
                    <a:pt x="15878" y="10979"/>
                    <a:pt x="15645" y="8543"/>
                  </a:cubicBezTo>
                  <a:cubicBezTo>
                    <a:pt x="15544" y="7343"/>
                    <a:pt x="15344" y="6175"/>
                    <a:pt x="15044" y="5008"/>
                  </a:cubicBezTo>
                  <a:cubicBezTo>
                    <a:pt x="14911" y="4441"/>
                    <a:pt x="14744" y="3840"/>
                    <a:pt x="14577" y="3273"/>
                  </a:cubicBezTo>
                  <a:cubicBezTo>
                    <a:pt x="14477" y="3006"/>
                    <a:pt x="14410" y="2706"/>
                    <a:pt x="14277" y="2406"/>
                  </a:cubicBezTo>
                  <a:lnTo>
                    <a:pt x="14110" y="2005"/>
                  </a:lnTo>
                  <a:cubicBezTo>
                    <a:pt x="14043" y="1839"/>
                    <a:pt x="14010" y="1739"/>
                    <a:pt x="13910" y="1538"/>
                  </a:cubicBezTo>
                  <a:lnTo>
                    <a:pt x="13910" y="1505"/>
                  </a:lnTo>
                  <a:cubicBezTo>
                    <a:pt x="13465" y="447"/>
                    <a:pt x="12609" y="0"/>
                    <a:pt x="11747" y="0"/>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4676000" y="2418850"/>
              <a:ext cx="112625" cy="91750"/>
            </a:xfrm>
            <a:custGeom>
              <a:rect b="b" l="l" r="r" t="t"/>
              <a:pathLst>
                <a:path extrusionOk="0" h="3670" w="4505">
                  <a:moveTo>
                    <a:pt x="1335" y="0"/>
                  </a:moveTo>
                  <a:lnTo>
                    <a:pt x="1" y="3269"/>
                  </a:lnTo>
                  <a:lnTo>
                    <a:pt x="3704" y="3669"/>
                  </a:lnTo>
                  <a:lnTo>
                    <a:pt x="4504" y="1768"/>
                  </a:lnTo>
                  <a:cubicBezTo>
                    <a:pt x="3503" y="1101"/>
                    <a:pt x="2436" y="500"/>
                    <a:pt x="1335" y="0"/>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4635150" y="2413700"/>
              <a:ext cx="75075" cy="86900"/>
            </a:xfrm>
            <a:custGeom>
              <a:rect b="b" l="l" r="r" t="t"/>
              <a:pathLst>
                <a:path extrusionOk="0" h="3476" w="3003">
                  <a:moveTo>
                    <a:pt x="1769" y="1"/>
                  </a:moveTo>
                  <a:cubicBezTo>
                    <a:pt x="1470" y="1"/>
                    <a:pt x="1185" y="136"/>
                    <a:pt x="1034" y="406"/>
                  </a:cubicBezTo>
                  <a:lnTo>
                    <a:pt x="234" y="1741"/>
                  </a:lnTo>
                  <a:cubicBezTo>
                    <a:pt x="0" y="2107"/>
                    <a:pt x="134" y="2608"/>
                    <a:pt x="534" y="2841"/>
                  </a:cubicBezTo>
                  <a:lnTo>
                    <a:pt x="1668" y="3475"/>
                  </a:lnTo>
                  <a:lnTo>
                    <a:pt x="3003" y="239"/>
                  </a:lnTo>
                  <a:lnTo>
                    <a:pt x="1868" y="6"/>
                  </a:lnTo>
                  <a:cubicBezTo>
                    <a:pt x="1835" y="3"/>
                    <a:pt x="1802" y="1"/>
                    <a:pt x="1769"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4894675" y="1991225"/>
              <a:ext cx="241700" cy="304225"/>
            </a:xfrm>
            <a:custGeom>
              <a:rect b="b" l="l" r="r" t="t"/>
              <a:pathLst>
                <a:path extrusionOk="0" h="12169" w="9668">
                  <a:moveTo>
                    <a:pt x="3961" y="1"/>
                  </a:moveTo>
                  <a:cubicBezTo>
                    <a:pt x="1" y="1"/>
                    <a:pt x="3029" y="12168"/>
                    <a:pt x="3029" y="12168"/>
                  </a:cubicBezTo>
                  <a:cubicBezTo>
                    <a:pt x="3029" y="12168"/>
                    <a:pt x="8833" y="10400"/>
                    <a:pt x="9667" y="8766"/>
                  </a:cubicBezTo>
                  <a:cubicBezTo>
                    <a:pt x="8766" y="4229"/>
                    <a:pt x="7465" y="1761"/>
                    <a:pt x="5631" y="527"/>
                  </a:cubicBezTo>
                  <a:cubicBezTo>
                    <a:pt x="4970" y="164"/>
                    <a:pt x="4419" y="1"/>
                    <a:pt x="3961"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4230700" y="2070650"/>
              <a:ext cx="519550" cy="498750"/>
            </a:xfrm>
            <a:custGeom>
              <a:rect b="b" l="l" r="r" t="t"/>
              <a:pathLst>
                <a:path extrusionOk="0" h="19950" w="20782">
                  <a:moveTo>
                    <a:pt x="11977" y="1"/>
                  </a:moveTo>
                  <a:cubicBezTo>
                    <a:pt x="11899" y="1"/>
                    <a:pt x="11820" y="6"/>
                    <a:pt x="11742" y="18"/>
                  </a:cubicBezTo>
                  <a:lnTo>
                    <a:pt x="968" y="2186"/>
                  </a:lnTo>
                  <a:cubicBezTo>
                    <a:pt x="334" y="2286"/>
                    <a:pt x="0" y="2987"/>
                    <a:pt x="300" y="3521"/>
                  </a:cubicBezTo>
                  <a:lnTo>
                    <a:pt x="7405" y="19065"/>
                  </a:lnTo>
                  <a:cubicBezTo>
                    <a:pt x="7670" y="19624"/>
                    <a:pt x="8221" y="19950"/>
                    <a:pt x="8828" y="19950"/>
                  </a:cubicBezTo>
                  <a:cubicBezTo>
                    <a:pt x="8909" y="19950"/>
                    <a:pt x="8991" y="19944"/>
                    <a:pt x="9073" y="19932"/>
                  </a:cubicBezTo>
                  <a:lnTo>
                    <a:pt x="19814" y="17764"/>
                  </a:lnTo>
                  <a:cubicBezTo>
                    <a:pt x="20448" y="17664"/>
                    <a:pt x="20782" y="16964"/>
                    <a:pt x="20481" y="16430"/>
                  </a:cubicBezTo>
                  <a:lnTo>
                    <a:pt x="13410" y="885"/>
                  </a:lnTo>
                  <a:cubicBezTo>
                    <a:pt x="13115" y="326"/>
                    <a:pt x="12561" y="1"/>
                    <a:pt x="119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a:off x="4257375" y="2080675"/>
              <a:ext cx="473700" cy="463400"/>
            </a:xfrm>
            <a:custGeom>
              <a:rect b="b" l="l" r="r" t="t"/>
              <a:pathLst>
                <a:path extrusionOk="0" h="18536" w="18948">
                  <a:moveTo>
                    <a:pt x="11245" y="0"/>
                  </a:moveTo>
                  <a:cubicBezTo>
                    <a:pt x="11201" y="0"/>
                    <a:pt x="11155" y="6"/>
                    <a:pt x="11109" y="17"/>
                  </a:cubicBezTo>
                  <a:lnTo>
                    <a:pt x="368" y="2186"/>
                  </a:lnTo>
                  <a:cubicBezTo>
                    <a:pt x="134" y="2219"/>
                    <a:pt x="1" y="2453"/>
                    <a:pt x="134" y="2653"/>
                  </a:cubicBezTo>
                  <a:lnTo>
                    <a:pt x="7206" y="18197"/>
                  </a:lnTo>
                  <a:cubicBezTo>
                    <a:pt x="7296" y="18407"/>
                    <a:pt x="7520" y="18536"/>
                    <a:pt x="7758" y="18536"/>
                  </a:cubicBezTo>
                  <a:cubicBezTo>
                    <a:pt x="7785" y="18536"/>
                    <a:pt x="7812" y="18534"/>
                    <a:pt x="7840" y="18531"/>
                  </a:cubicBezTo>
                  <a:lnTo>
                    <a:pt x="18581" y="16329"/>
                  </a:lnTo>
                  <a:cubicBezTo>
                    <a:pt x="18814" y="16296"/>
                    <a:pt x="18947" y="16062"/>
                    <a:pt x="18814" y="15862"/>
                  </a:cubicBezTo>
                  <a:lnTo>
                    <a:pt x="11742" y="318"/>
                  </a:lnTo>
                  <a:cubicBezTo>
                    <a:pt x="11632" y="125"/>
                    <a:pt x="11454" y="0"/>
                    <a:pt x="112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p:nvPr/>
          </p:nvSpPr>
          <p:spPr>
            <a:xfrm>
              <a:off x="4373300" y="2124350"/>
              <a:ext cx="94675" cy="116050"/>
            </a:xfrm>
            <a:custGeom>
              <a:rect b="b" l="l" r="r" t="t"/>
              <a:pathLst>
                <a:path extrusionOk="0" h="4642" w="3787">
                  <a:moveTo>
                    <a:pt x="3196" y="0"/>
                  </a:moveTo>
                  <a:cubicBezTo>
                    <a:pt x="3080" y="0"/>
                    <a:pt x="2962" y="51"/>
                    <a:pt x="2869" y="172"/>
                  </a:cubicBezTo>
                  <a:lnTo>
                    <a:pt x="200" y="3941"/>
                  </a:lnTo>
                  <a:cubicBezTo>
                    <a:pt x="0" y="4208"/>
                    <a:pt x="200" y="4608"/>
                    <a:pt x="567" y="4642"/>
                  </a:cubicBezTo>
                  <a:cubicBezTo>
                    <a:pt x="701" y="4642"/>
                    <a:pt x="834" y="4575"/>
                    <a:pt x="934" y="4442"/>
                  </a:cubicBezTo>
                  <a:lnTo>
                    <a:pt x="3569" y="706"/>
                  </a:lnTo>
                  <a:cubicBezTo>
                    <a:pt x="3786" y="344"/>
                    <a:pt x="3499" y="0"/>
                    <a:pt x="3196"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a:off x="4514225" y="1981225"/>
              <a:ext cx="577100" cy="630275"/>
            </a:xfrm>
            <a:custGeom>
              <a:rect b="b" l="l" r="r" t="t"/>
              <a:pathLst>
                <a:path extrusionOk="0" h="25211" w="23084">
                  <a:moveTo>
                    <a:pt x="13277" y="1"/>
                  </a:moveTo>
                  <a:cubicBezTo>
                    <a:pt x="12051" y="1"/>
                    <a:pt x="10825" y="43"/>
                    <a:pt x="9607" y="126"/>
                  </a:cubicBezTo>
                  <a:cubicBezTo>
                    <a:pt x="8807" y="193"/>
                    <a:pt x="8006" y="293"/>
                    <a:pt x="7206" y="393"/>
                  </a:cubicBezTo>
                  <a:cubicBezTo>
                    <a:pt x="4404" y="793"/>
                    <a:pt x="2336" y="3262"/>
                    <a:pt x="2436" y="6097"/>
                  </a:cubicBezTo>
                  <a:cubicBezTo>
                    <a:pt x="2502" y="7698"/>
                    <a:pt x="1" y="11401"/>
                    <a:pt x="3103" y="13536"/>
                  </a:cubicBezTo>
                  <a:cubicBezTo>
                    <a:pt x="3470" y="16738"/>
                    <a:pt x="3937" y="19907"/>
                    <a:pt x="4771" y="25211"/>
                  </a:cubicBezTo>
                  <a:lnTo>
                    <a:pt x="20982" y="25211"/>
                  </a:lnTo>
                  <a:cubicBezTo>
                    <a:pt x="19248" y="19373"/>
                    <a:pt x="20449" y="15437"/>
                    <a:pt x="22583" y="5196"/>
                  </a:cubicBezTo>
                  <a:cubicBezTo>
                    <a:pt x="23084" y="2795"/>
                    <a:pt x="21416" y="526"/>
                    <a:pt x="18981" y="259"/>
                  </a:cubicBezTo>
                  <a:cubicBezTo>
                    <a:pt x="18347" y="193"/>
                    <a:pt x="17647" y="159"/>
                    <a:pt x="16946" y="126"/>
                  </a:cubicBezTo>
                  <a:cubicBezTo>
                    <a:pt x="15729" y="43"/>
                    <a:pt x="14503" y="1"/>
                    <a:pt x="13277"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4621800" y="2537650"/>
              <a:ext cx="410325" cy="50500"/>
            </a:xfrm>
            <a:custGeom>
              <a:rect b="b" l="l" r="r" t="t"/>
              <a:pathLst>
                <a:path extrusionOk="0" h="2020" w="16413">
                  <a:moveTo>
                    <a:pt x="9647" y="0"/>
                  </a:moveTo>
                  <a:cubicBezTo>
                    <a:pt x="7008" y="0"/>
                    <a:pt x="3716" y="175"/>
                    <a:pt x="34" y="752"/>
                  </a:cubicBezTo>
                  <a:cubicBezTo>
                    <a:pt x="1" y="1186"/>
                    <a:pt x="101" y="1619"/>
                    <a:pt x="334" y="2020"/>
                  </a:cubicBezTo>
                  <a:cubicBezTo>
                    <a:pt x="3447" y="1468"/>
                    <a:pt x="6606" y="1196"/>
                    <a:pt x="9764" y="1196"/>
                  </a:cubicBezTo>
                  <a:cubicBezTo>
                    <a:pt x="11953" y="1196"/>
                    <a:pt x="14141" y="1327"/>
                    <a:pt x="16312" y="1586"/>
                  </a:cubicBezTo>
                  <a:cubicBezTo>
                    <a:pt x="16412" y="1186"/>
                    <a:pt x="16379" y="785"/>
                    <a:pt x="16246" y="418"/>
                  </a:cubicBezTo>
                  <a:cubicBezTo>
                    <a:pt x="16246" y="418"/>
                    <a:pt x="13725" y="0"/>
                    <a:pt x="96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a:off x="4341600" y="2232050"/>
              <a:ext cx="84250" cy="108425"/>
            </a:xfrm>
            <a:custGeom>
              <a:rect b="b" l="l" r="r" t="t"/>
              <a:pathLst>
                <a:path extrusionOk="0" h="4337" w="3370">
                  <a:moveTo>
                    <a:pt x="3370" y="0"/>
                  </a:moveTo>
                  <a:lnTo>
                    <a:pt x="1" y="1001"/>
                  </a:lnTo>
                  <a:cubicBezTo>
                    <a:pt x="401" y="2168"/>
                    <a:pt x="901" y="3269"/>
                    <a:pt x="1468" y="4337"/>
                  </a:cubicBezTo>
                  <a:lnTo>
                    <a:pt x="2969" y="3403"/>
                  </a:lnTo>
                  <a:lnTo>
                    <a:pt x="3370"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a:off x="4339100" y="2190725"/>
              <a:ext cx="86750" cy="66350"/>
            </a:xfrm>
            <a:custGeom>
              <a:rect b="b" l="l" r="r" t="t"/>
              <a:pathLst>
                <a:path extrusionOk="0" h="2654" w="3470">
                  <a:moveTo>
                    <a:pt x="2256" y="0"/>
                  </a:moveTo>
                  <a:cubicBezTo>
                    <a:pt x="2138" y="0"/>
                    <a:pt x="2017" y="28"/>
                    <a:pt x="1902" y="85"/>
                  </a:cubicBezTo>
                  <a:lnTo>
                    <a:pt x="468" y="752"/>
                  </a:lnTo>
                  <a:cubicBezTo>
                    <a:pt x="167" y="886"/>
                    <a:pt x="1" y="1186"/>
                    <a:pt x="34" y="1520"/>
                  </a:cubicBezTo>
                  <a:lnTo>
                    <a:pt x="101" y="2654"/>
                  </a:lnTo>
                  <a:lnTo>
                    <a:pt x="3470" y="1653"/>
                  </a:lnTo>
                  <a:lnTo>
                    <a:pt x="2969" y="452"/>
                  </a:lnTo>
                  <a:cubicBezTo>
                    <a:pt x="2827" y="167"/>
                    <a:pt x="2549" y="0"/>
                    <a:pt x="2256" y="0"/>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a:off x="4361175" y="2035375"/>
              <a:ext cx="374075" cy="426000"/>
            </a:xfrm>
            <a:custGeom>
              <a:rect b="b" l="l" r="r" t="t"/>
              <a:pathLst>
                <a:path extrusionOk="0" h="17040" w="14963">
                  <a:moveTo>
                    <a:pt x="12219" y="1"/>
                  </a:moveTo>
                  <a:cubicBezTo>
                    <a:pt x="11159" y="1"/>
                    <a:pt x="10195" y="693"/>
                    <a:pt x="9892" y="1796"/>
                  </a:cubicBezTo>
                  <a:lnTo>
                    <a:pt x="9892" y="1829"/>
                  </a:lnTo>
                  <a:cubicBezTo>
                    <a:pt x="9759" y="2296"/>
                    <a:pt x="9592" y="2830"/>
                    <a:pt x="9425" y="3331"/>
                  </a:cubicBezTo>
                  <a:lnTo>
                    <a:pt x="8925" y="4865"/>
                  </a:lnTo>
                  <a:cubicBezTo>
                    <a:pt x="8558" y="5866"/>
                    <a:pt x="8191" y="6900"/>
                    <a:pt x="7790" y="7900"/>
                  </a:cubicBezTo>
                  <a:cubicBezTo>
                    <a:pt x="7390" y="8901"/>
                    <a:pt x="6990" y="9869"/>
                    <a:pt x="6556" y="10836"/>
                  </a:cubicBezTo>
                  <a:cubicBezTo>
                    <a:pt x="6254" y="11462"/>
                    <a:pt x="5952" y="12074"/>
                    <a:pt x="5641" y="12681"/>
                  </a:cubicBezTo>
                  <a:lnTo>
                    <a:pt x="5641" y="12681"/>
                  </a:lnTo>
                  <a:cubicBezTo>
                    <a:pt x="5312" y="12609"/>
                    <a:pt x="4987" y="12483"/>
                    <a:pt x="4688" y="12304"/>
                  </a:cubicBezTo>
                  <a:cubicBezTo>
                    <a:pt x="4255" y="12037"/>
                    <a:pt x="3854" y="11737"/>
                    <a:pt x="3521" y="11370"/>
                  </a:cubicBezTo>
                  <a:cubicBezTo>
                    <a:pt x="3321" y="11169"/>
                    <a:pt x="3120" y="10969"/>
                    <a:pt x="2954" y="10769"/>
                  </a:cubicBezTo>
                  <a:cubicBezTo>
                    <a:pt x="2754" y="10569"/>
                    <a:pt x="2587" y="10302"/>
                    <a:pt x="2420" y="10135"/>
                  </a:cubicBezTo>
                  <a:lnTo>
                    <a:pt x="2253" y="9969"/>
                  </a:lnTo>
                  <a:cubicBezTo>
                    <a:pt x="1995" y="9680"/>
                    <a:pt x="1674" y="9554"/>
                    <a:pt x="1360" y="9554"/>
                  </a:cubicBezTo>
                  <a:cubicBezTo>
                    <a:pt x="660" y="9554"/>
                    <a:pt x="1" y="10183"/>
                    <a:pt x="185" y="11036"/>
                  </a:cubicBezTo>
                  <a:cubicBezTo>
                    <a:pt x="252" y="11403"/>
                    <a:pt x="352" y="11770"/>
                    <a:pt x="485" y="12137"/>
                  </a:cubicBezTo>
                  <a:cubicBezTo>
                    <a:pt x="619" y="12470"/>
                    <a:pt x="752" y="12804"/>
                    <a:pt x="919" y="13138"/>
                  </a:cubicBezTo>
                  <a:cubicBezTo>
                    <a:pt x="1286" y="13838"/>
                    <a:pt x="1753" y="14505"/>
                    <a:pt x="2287" y="15072"/>
                  </a:cubicBezTo>
                  <a:cubicBezTo>
                    <a:pt x="2887" y="15739"/>
                    <a:pt x="3654" y="16240"/>
                    <a:pt x="4488" y="16607"/>
                  </a:cubicBezTo>
                  <a:cubicBezTo>
                    <a:pt x="5196" y="16895"/>
                    <a:pt x="5945" y="17039"/>
                    <a:pt x="6702" y="17039"/>
                  </a:cubicBezTo>
                  <a:cubicBezTo>
                    <a:pt x="6909" y="17039"/>
                    <a:pt x="7116" y="17028"/>
                    <a:pt x="7323" y="17007"/>
                  </a:cubicBezTo>
                  <a:cubicBezTo>
                    <a:pt x="7924" y="16940"/>
                    <a:pt x="8491" y="16640"/>
                    <a:pt x="8825" y="16106"/>
                  </a:cubicBezTo>
                  <a:lnTo>
                    <a:pt x="8891" y="15973"/>
                  </a:lnTo>
                  <a:cubicBezTo>
                    <a:pt x="9558" y="14972"/>
                    <a:pt x="10192" y="13971"/>
                    <a:pt x="10726" y="12937"/>
                  </a:cubicBezTo>
                  <a:cubicBezTo>
                    <a:pt x="11293" y="11870"/>
                    <a:pt x="11827" y="10836"/>
                    <a:pt x="12294" y="9735"/>
                  </a:cubicBezTo>
                  <a:cubicBezTo>
                    <a:pt x="12761" y="8668"/>
                    <a:pt x="13194" y="7600"/>
                    <a:pt x="13595" y="6499"/>
                  </a:cubicBezTo>
                  <a:cubicBezTo>
                    <a:pt x="13761" y="5932"/>
                    <a:pt x="13962" y="5399"/>
                    <a:pt x="14128" y="4832"/>
                  </a:cubicBezTo>
                  <a:cubicBezTo>
                    <a:pt x="14328" y="4265"/>
                    <a:pt x="14462" y="3731"/>
                    <a:pt x="14629" y="3097"/>
                  </a:cubicBezTo>
                  <a:lnTo>
                    <a:pt x="14595" y="3097"/>
                  </a:lnTo>
                  <a:cubicBezTo>
                    <a:pt x="14962" y="1796"/>
                    <a:pt x="14195" y="428"/>
                    <a:pt x="12894" y="95"/>
                  </a:cubicBezTo>
                  <a:cubicBezTo>
                    <a:pt x="12668" y="31"/>
                    <a:pt x="12442" y="1"/>
                    <a:pt x="12219"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a:off x="4540075" y="1993525"/>
              <a:ext cx="270900" cy="301925"/>
            </a:xfrm>
            <a:custGeom>
              <a:rect b="b" l="l" r="r" t="t"/>
              <a:pathLst>
                <a:path extrusionOk="0" h="12077" w="10836">
                  <a:moveTo>
                    <a:pt x="6204" y="1"/>
                  </a:moveTo>
                  <a:cubicBezTo>
                    <a:pt x="5817" y="1"/>
                    <a:pt x="5365" y="85"/>
                    <a:pt x="4837" y="268"/>
                  </a:cubicBezTo>
                  <a:cubicBezTo>
                    <a:pt x="2803" y="1202"/>
                    <a:pt x="835" y="3036"/>
                    <a:pt x="1" y="7406"/>
                  </a:cubicBezTo>
                  <a:cubicBezTo>
                    <a:pt x="534" y="9174"/>
                    <a:pt x="6005" y="12076"/>
                    <a:pt x="6005" y="12076"/>
                  </a:cubicBezTo>
                  <a:cubicBezTo>
                    <a:pt x="6005" y="12076"/>
                    <a:pt x="10835" y="1"/>
                    <a:pt x="6204"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2"/>
            <p:cNvSpPr/>
            <p:nvPr/>
          </p:nvSpPr>
          <p:spPr>
            <a:xfrm>
              <a:off x="4642650" y="1720550"/>
              <a:ext cx="21700" cy="28750"/>
            </a:xfrm>
            <a:custGeom>
              <a:rect b="b" l="l" r="r" t="t"/>
              <a:pathLst>
                <a:path extrusionOk="0" h="1150" w="868">
                  <a:moveTo>
                    <a:pt x="405" y="1"/>
                  </a:moveTo>
                  <a:cubicBezTo>
                    <a:pt x="381" y="1"/>
                    <a:pt x="357" y="4"/>
                    <a:pt x="334" y="12"/>
                  </a:cubicBezTo>
                  <a:cubicBezTo>
                    <a:pt x="134" y="45"/>
                    <a:pt x="1" y="346"/>
                    <a:pt x="67" y="646"/>
                  </a:cubicBezTo>
                  <a:cubicBezTo>
                    <a:pt x="129" y="955"/>
                    <a:pt x="335" y="1150"/>
                    <a:pt x="524" y="1150"/>
                  </a:cubicBezTo>
                  <a:cubicBezTo>
                    <a:pt x="538" y="1150"/>
                    <a:pt x="553" y="1149"/>
                    <a:pt x="568" y="1146"/>
                  </a:cubicBezTo>
                  <a:cubicBezTo>
                    <a:pt x="768" y="1113"/>
                    <a:pt x="868" y="813"/>
                    <a:pt x="801" y="512"/>
                  </a:cubicBezTo>
                  <a:cubicBezTo>
                    <a:pt x="772" y="217"/>
                    <a:pt x="586" y="1"/>
                    <a:pt x="4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2"/>
            <p:cNvSpPr/>
            <p:nvPr/>
          </p:nvSpPr>
          <p:spPr>
            <a:xfrm>
              <a:off x="4633475" y="1719175"/>
              <a:ext cx="20050" cy="6100"/>
            </a:xfrm>
            <a:custGeom>
              <a:rect b="b" l="l" r="r" t="t"/>
              <a:pathLst>
                <a:path extrusionOk="0" h="244" w="802">
                  <a:moveTo>
                    <a:pt x="1" y="0"/>
                  </a:moveTo>
                  <a:cubicBezTo>
                    <a:pt x="1" y="0"/>
                    <a:pt x="244" y="244"/>
                    <a:pt x="493" y="244"/>
                  </a:cubicBezTo>
                  <a:cubicBezTo>
                    <a:pt x="601" y="244"/>
                    <a:pt x="711" y="198"/>
                    <a:pt x="801" y="67"/>
                  </a:cubicBez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
            <p:cNvSpPr/>
            <p:nvPr/>
          </p:nvSpPr>
          <p:spPr>
            <a:xfrm>
              <a:off x="4643475" y="1741700"/>
              <a:ext cx="29225" cy="59025"/>
            </a:xfrm>
            <a:custGeom>
              <a:rect b="b" l="l" r="r" t="t"/>
              <a:pathLst>
                <a:path extrusionOk="0" h="2361" w="1169">
                  <a:moveTo>
                    <a:pt x="735" y="0"/>
                  </a:moveTo>
                  <a:cubicBezTo>
                    <a:pt x="568" y="767"/>
                    <a:pt x="335" y="1534"/>
                    <a:pt x="1" y="2235"/>
                  </a:cubicBezTo>
                  <a:cubicBezTo>
                    <a:pt x="184" y="2318"/>
                    <a:pt x="385" y="2360"/>
                    <a:pt x="585" y="2360"/>
                  </a:cubicBezTo>
                  <a:cubicBezTo>
                    <a:pt x="785" y="2360"/>
                    <a:pt x="985" y="2318"/>
                    <a:pt x="1168" y="2235"/>
                  </a:cubicBezTo>
                  <a:lnTo>
                    <a:pt x="735" y="0"/>
                  </a:lnTo>
                  <a:close/>
                </a:path>
              </a:pathLst>
            </a:custGeom>
            <a:solidFill>
              <a:srgbClr val="ED8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p:nvPr/>
          </p:nvSpPr>
          <p:spPr>
            <a:xfrm>
              <a:off x="4598450" y="1663325"/>
              <a:ext cx="101775" cy="128425"/>
            </a:xfrm>
            <a:custGeom>
              <a:rect b="b" l="l" r="r" t="t"/>
              <a:pathLst>
                <a:path extrusionOk="0" h="5137" w="4071">
                  <a:moveTo>
                    <a:pt x="1635" y="166"/>
                  </a:moveTo>
                  <a:cubicBezTo>
                    <a:pt x="2002" y="200"/>
                    <a:pt x="2336" y="333"/>
                    <a:pt x="2569" y="567"/>
                  </a:cubicBezTo>
                  <a:cubicBezTo>
                    <a:pt x="3036" y="1000"/>
                    <a:pt x="3336" y="1534"/>
                    <a:pt x="3503" y="2134"/>
                  </a:cubicBezTo>
                  <a:cubicBezTo>
                    <a:pt x="3870" y="3435"/>
                    <a:pt x="3503" y="4636"/>
                    <a:pt x="2703" y="4870"/>
                  </a:cubicBezTo>
                  <a:cubicBezTo>
                    <a:pt x="2617" y="4889"/>
                    <a:pt x="2530" y="4899"/>
                    <a:pt x="2444" y="4899"/>
                  </a:cubicBezTo>
                  <a:cubicBezTo>
                    <a:pt x="2091" y="4899"/>
                    <a:pt x="1743" y="4744"/>
                    <a:pt x="1502" y="4503"/>
                  </a:cubicBezTo>
                  <a:cubicBezTo>
                    <a:pt x="1068" y="4069"/>
                    <a:pt x="735" y="3535"/>
                    <a:pt x="601" y="2935"/>
                  </a:cubicBezTo>
                  <a:cubicBezTo>
                    <a:pt x="234" y="1667"/>
                    <a:pt x="568" y="433"/>
                    <a:pt x="1368" y="200"/>
                  </a:cubicBezTo>
                  <a:cubicBezTo>
                    <a:pt x="1468" y="166"/>
                    <a:pt x="1568" y="166"/>
                    <a:pt x="1635" y="166"/>
                  </a:cubicBezTo>
                  <a:close/>
                  <a:moveTo>
                    <a:pt x="1659" y="1"/>
                  </a:moveTo>
                  <a:cubicBezTo>
                    <a:pt x="1551" y="1"/>
                    <a:pt x="1442" y="11"/>
                    <a:pt x="1335" y="33"/>
                  </a:cubicBezTo>
                  <a:cubicBezTo>
                    <a:pt x="434" y="300"/>
                    <a:pt x="1" y="1634"/>
                    <a:pt x="401" y="3035"/>
                  </a:cubicBezTo>
                  <a:cubicBezTo>
                    <a:pt x="568" y="3635"/>
                    <a:pt x="901" y="4202"/>
                    <a:pt x="1368" y="4636"/>
                  </a:cubicBezTo>
                  <a:cubicBezTo>
                    <a:pt x="1635" y="4936"/>
                    <a:pt x="2035" y="5103"/>
                    <a:pt x="2436" y="5136"/>
                  </a:cubicBezTo>
                  <a:cubicBezTo>
                    <a:pt x="2536" y="5136"/>
                    <a:pt x="2669" y="5103"/>
                    <a:pt x="2769" y="5103"/>
                  </a:cubicBezTo>
                  <a:cubicBezTo>
                    <a:pt x="3670" y="4836"/>
                    <a:pt x="4070" y="3502"/>
                    <a:pt x="3703" y="2101"/>
                  </a:cubicBezTo>
                  <a:cubicBezTo>
                    <a:pt x="3537" y="1467"/>
                    <a:pt x="3203" y="900"/>
                    <a:pt x="2703" y="433"/>
                  </a:cubicBezTo>
                  <a:cubicBezTo>
                    <a:pt x="2441" y="145"/>
                    <a:pt x="2055" y="1"/>
                    <a:pt x="16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2"/>
            <p:cNvSpPr/>
            <p:nvPr/>
          </p:nvSpPr>
          <p:spPr>
            <a:xfrm>
              <a:off x="4630975" y="1669700"/>
              <a:ext cx="46725" cy="24000"/>
            </a:xfrm>
            <a:custGeom>
              <a:rect b="b" l="l" r="r" t="t"/>
              <a:pathLst>
                <a:path extrusionOk="0" h="960" w="1869">
                  <a:moveTo>
                    <a:pt x="1491" y="0"/>
                  </a:moveTo>
                  <a:cubicBezTo>
                    <a:pt x="942" y="0"/>
                    <a:pt x="452" y="231"/>
                    <a:pt x="67" y="645"/>
                  </a:cubicBezTo>
                  <a:cubicBezTo>
                    <a:pt x="1" y="712"/>
                    <a:pt x="1" y="845"/>
                    <a:pt x="67" y="912"/>
                  </a:cubicBezTo>
                  <a:cubicBezTo>
                    <a:pt x="91" y="936"/>
                    <a:pt x="131" y="959"/>
                    <a:pt x="165" y="959"/>
                  </a:cubicBezTo>
                  <a:cubicBezTo>
                    <a:pt x="178" y="959"/>
                    <a:pt x="191" y="955"/>
                    <a:pt x="201" y="945"/>
                  </a:cubicBezTo>
                  <a:cubicBezTo>
                    <a:pt x="220" y="955"/>
                    <a:pt x="240" y="959"/>
                    <a:pt x="259" y="959"/>
                  </a:cubicBezTo>
                  <a:cubicBezTo>
                    <a:pt x="304" y="959"/>
                    <a:pt x="344" y="936"/>
                    <a:pt x="368" y="912"/>
                  </a:cubicBezTo>
                  <a:cubicBezTo>
                    <a:pt x="658" y="592"/>
                    <a:pt x="1051" y="399"/>
                    <a:pt x="1456" y="399"/>
                  </a:cubicBezTo>
                  <a:cubicBezTo>
                    <a:pt x="1516" y="399"/>
                    <a:pt x="1575" y="403"/>
                    <a:pt x="1635" y="412"/>
                  </a:cubicBezTo>
                  <a:cubicBezTo>
                    <a:pt x="1735" y="412"/>
                    <a:pt x="1835" y="345"/>
                    <a:pt x="1835" y="245"/>
                  </a:cubicBezTo>
                  <a:cubicBezTo>
                    <a:pt x="1869" y="145"/>
                    <a:pt x="1802" y="45"/>
                    <a:pt x="1702" y="11"/>
                  </a:cubicBezTo>
                  <a:cubicBezTo>
                    <a:pt x="1631" y="4"/>
                    <a:pt x="1560" y="0"/>
                    <a:pt x="1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2"/>
            <p:cNvSpPr/>
            <p:nvPr/>
          </p:nvSpPr>
          <p:spPr>
            <a:xfrm>
              <a:off x="4628475" y="1536200"/>
              <a:ext cx="311075" cy="381475"/>
            </a:xfrm>
            <a:custGeom>
              <a:rect b="b" l="l" r="r" t="t"/>
              <a:pathLst>
                <a:path extrusionOk="0" h="15259" w="12443">
                  <a:moveTo>
                    <a:pt x="6335" y="1"/>
                  </a:moveTo>
                  <a:cubicBezTo>
                    <a:pt x="5356" y="1"/>
                    <a:pt x="4346" y="286"/>
                    <a:pt x="3403" y="915"/>
                  </a:cubicBezTo>
                  <a:cubicBezTo>
                    <a:pt x="1" y="3183"/>
                    <a:pt x="601" y="9021"/>
                    <a:pt x="2102" y="12356"/>
                  </a:cubicBezTo>
                  <a:cubicBezTo>
                    <a:pt x="2986" y="14280"/>
                    <a:pt x="4716" y="15258"/>
                    <a:pt x="6493" y="15258"/>
                  </a:cubicBezTo>
                  <a:cubicBezTo>
                    <a:pt x="8136" y="15258"/>
                    <a:pt x="9819" y="14422"/>
                    <a:pt x="10908" y="12723"/>
                  </a:cubicBezTo>
                  <a:cubicBezTo>
                    <a:pt x="12443" y="10355"/>
                    <a:pt x="12143" y="8720"/>
                    <a:pt x="11609" y="4784"/>
                  </a:cubicBezTo>
                  <a:cubicBezTo>
                    <a:pt x="11223" y="1939"/>
                    <a:pt x="8886" y="1"/>
                    <a:pt x="6335"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a:off x="4706025" y="1536150"/>
              <a:ext cx="329425" cy="342350"/>
            </a:xfrm>
            <a:custGeom>
              <a:rect b="b" l="l" r="r" t="t"/>
              <a:pathLst>
                <a:path extrusionOk="0" h="13694" w="13177">
                  <a:moveTo>
                    <a:pt x="5210" y="0"/>
                  </a:moveTo>
                  <a:cubicBezTo>
                    <a:pt x="2728" y="0"/>
                    <a:pt x="818" y="1282"/>
                    <a:pt x="468" y="4086"/>
                  </a:cubicBezTo>
                  <a:cubicBezTo>
                    <a:pt x="1" y="7822"/>
                    <a:pt x="601" y="12158"/>
                    <a:pt x="2703" y="13159"/>
                  </a:cubicBezTo>
                  <a:cubicBezTo>
                    <a:pt x="3411" y="13508"/>
                    <a:pt x="4321" y="13694"/>
                    <a:pt x="5297" y="13694"/>
                  </a:cubicBezTo>
                  <a:cubicBezTo>
                    <a:pt x="7676" y="13694"/>
                    <a:pt x="10440" y="12588"/>
                    <a:pt x="11576" y="10057"/>
                  </a:cubicBezTo>
                  <a:cubicBezTo>
                    <a:pt x="13177" y="6521"/>
                    <a:pt x="11509" y="1517"/>
                    <a:pt x="7840" y="416"/>
                  </a:cubicBezTo>
                  <a:cubicBezTo>
                    <a:pt x="6924" y="142"/>
                    <a:pt x="6035" y="0"/>
                    <a:pt x="52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a:off x="4607625" y="1727550"/>
              <a:ext cx="194325" cy="13325"/>
            </a:xfrm>
            <a:custGeom>
              <a:rect b="b" l="l" r="r" t="t"/>
              <a:pathLst>
                <a:path extrusionOk="0" h="533" w="7773">
                  <a:moveTo>
                    <a:pt x="5905" y="0"/>
                  </a:moveTo>
                  <a:cubicBezTo>
                    <a:pt x="3324" y="0"/>
                    <a:pt x="154" y="299"/>
                    <a:pt x="101" y="299"/>
                  </a:cubicBezTo>
                  <a:cubicBezTo>
                    <a:pt x="67" y="333"/>
                    <a:pt x="1" y="366"/>
                    <a:pt x="34" y="433"/>
                  </a:cubicBezTo>
                  <a:cubicBezTo>
                    <a:pt x="34" y="466"/>
                    <a:pt x="67" y="533"/>
                    <a:pt x="134" y="533"/>
                  </a:cubicBezTo>
                  <a:cubicBezTo>
                    <a:pt x="186" y="507"/>
                    <a:pt x="3177" y="217"/>
                    <a:pt x="5694" y="217"/>
                  </a:cubicBezTo>
                  <a:cubicBezTo>
                    <a:pt x="6406" y="217"/>
                    <a:pt x="7080" y="240"/>
                    <a:pt x="7639" y="299"/>
                  </a:cubicBezTo>
                  <a:cubicBezTo>
                    <a:pt x="7706" y="299"/>
                    <a:pt x="7739" y="266"/>
                    <a:pt x="7773" y="199"/>
                  </a:cubicBezTo>
                  <a:cubicBezTo>
                    <a:pt x="7773" y="132"/>
                    <a:pt x="7739" y="99"/>
                    <a:pt x="7673" y="66"/>
                  </a:cubicBezTo>
                  <a:cubicBezTo>
                    <a:pt x="7159" y="19"/>
                    <a:pt x="6551" y="0"/>
                    <a:pt x="59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
            <p:cNvSpPr/>
            <p:nvPr/>
          </p:nvSpPr>
          <p:spPr>
            <a:xfrm>
              <a:off x="4633475" y="2610650"/>
              <a:ext cx="409500" cy="1921400"/>
            </a:xfrm>
            <a:custGeom>
              <a:rect b="b" l="l" r="r" t="t"/>
              <a:pathLst>
                <a:path extrusionOk="0" h="76856" w="16380">
                  <a:moveTo>
                    <a:pt x="1" y="0"/>
                  </a:moveTo>
                  <a:cubicBezTo>
                    <a:pt x="1" y="0"/>
                    <a:pt x="1" y="21215"/>
                    <a:pt x="1602" y="34692"/>
                  </a:cubicBezTo>
                  <a:cubicBezTo>
                    <a:pt x="1835" y="47334"/>
                    <a:pt x="3303" y="76855"/>
                    <a:pt x="3303" y="76855"/>
                  </a:cubicBezTo>
                  <a:lnTo>
                    <a:pt x="6472" y="76855"/>
                  </a:lnTo>
                  <a:cubicBezTo>
                    <a:pt x="6472" y="76855"/>
                    <a:pt x="11442" y="51671"/>
                    <a:pt x="9874" y="36727"/>
                  </a:cubicBezTo>
                  <a:cubicBezTo>
                    <a:pt x="16379" y="15311"/>
                    <a:pt x="12109" y="34"/>
                    <a:pt x="12109" y="34"/>
                  </a:cubicBezTo>
                  <a:lnTo>
                    <a:pt x="1"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p:nvPr/>
          </p:nvSpPr>
          <p:spPr>
            <a:xfrm>
              <a:off x="4537575" y="4466975"/>
              <a:ext cx="285225" cy="149300"/>
            </a:xfrm>
            <a:custGeom>
              <a:rect b="b" l="l" r="r" t="t"/>
              <a:pathLst>
                <a:path extrusionOk="0" h="5972" w="11409">
                  <a:moveTo>
                    <a:pt x="7006" y="0"/>
                  </a:moveTo>
                  <a:cubicBezTo>
                    <a:pt x="6072" y="934"/>
                    <a:pt x="5138" y="3770"/>
                    <a:pt x="2035" y="4704"/>
                  </a:cubicBezTo>
                  <a:cubicBezTo>
                    <a:pt x="1" y="5304"/>
                    <a:pt x="801" y="5971"/>
                    <a:pt x="3870" y="5971"/>
                  </a:cubicBezTo>
                  <a:cubicBezTo>
                    <a:pt x="7373" y="5971"/>
                    <a:pt x="8340" y="4437"/>
                    <a:pt x="9541" y="4437"/>
                  </a:cubicBezTo>
                  <a:cubicBezTo>
                    <a:pt x="10708" y="4437"/>
                    <a:pt x="11409" y="3670"/>
                    <a:pt x="10575" y="1135"/>
                  </a:cubicBezTo>
                  <a:cubicBezTo>
                    <a:pt x="7940" y="834"/>
                    <a:pt x="7006" y="0"/>
                    <a:pt x="70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2"/>
            <p:cNvSpPr/>
            <p:nvPr/>
          </p:nvSpPr>
          <p:spPr>
            <a:xfrm>
              <a:off x="4755225" y="4523675"/>
              <a:ext cx="56750" cy="91750"/>
            </a:xfrm>
            <a:custGeom>
              <a:rect b="b" l="l" r="r" t="t"/>
              <a:pathLst>
                <a:path extrusionOk="0" h="3670" w="2270">
                  <a:moveTo>
                    <a:pt x="2136" y="1"/>
                  </a:moveTo>
                  <a:lnTo>
                    <a:pt x="1" y="1235"/>
                  </a:lnTo>
                  <a:lnTo>
                    <a:pt x="1135" y="3670"/>
                  </a:lnTo>
                  <a:lnTo>
                    <a:pt x="2102" y="3670"/>
                  </a:lnTo>
                  <a:cubicBezTo>
                    <a:pt x="2236" y="2469"/>
                    <a:pt x="2269" y="1235"/>
                    <a:pt x="21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
            <p:cNvSpPr/>
            <p:nvPr/>
          </p:nvSpPr>
          <p:spPr>
            <a:xfrm>
              <a:off x="4739400" y="2610650"/>
              <a:ext cx="591275" cy="1922225"/>
            </a:xfrm>
            <a:custGeom>
              <a:rect b="b" l="l" r="r" t="t"/>
              <a:pathLst>
                <a:path extrusionOk="0" h="76889" w="23651">
                  <a:moveTo>
                    <a:pt x="0" y="0"/>
                  </a:moveTo>
                  <a:cubicBezTo>
                    <a:pt x="0" y="0"/>
                    <a:pt x="6638" y="24751"/>
                    <a:pt x="10374" y="36260"/>
                  </a:cubicBezTo>
                  <a:cubicBezTo>
                    <a:pt x="14344" y="48368"/>
                    <a:pt x="18013" y="75955"/>
                    <a:pt x="18046" y="76889"/>
                  </a:cubicBezTo>
                  <a:lnTo>
                    <a:pt x="20782" y="76889"/>
                  </a:lnTo>
                  <a:cubicBezTo>
                    <a:pt x="20782" y="76889"/>
                    <a:pt x="23650" y="54506"/>
                    <a:pt x="18647" y="36260"/>
                  </a:cubicBezTo>
                  <a:cubicBezTo>
                    <a:pt x="17312" y="6672"/>
                    <a:pt x="11975" y="34"/>
                    <a:pt x="11975" y="34"/>
                  </a:cubicBezTo>
                  <a:lnTo>
                    <a:pt x="0"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p:nvPr/>
          </p:nvSpPr>
          <p:spPr>
            <a:xfrm>
              <a:off x="5050450" y="4476975"/>
              <a:ext cx="232675" cy="139300"/>
            </a:xfrm>
            <a:custGeom>
              <a:rect b="b" l="l" r="r" t="t"/>
              <a:pathLst>
                <a:path extrusionOk="0" h="5572" w="9307">
                  <a:moveTo>
                    <a:pt x="5337" y="1"/>
                  </a:moveTo>
                  <a:cubicBezTo>
                    <a:pt x="4637" y="1202"/>
                    <a:pt x="3803" y="3770"/>
                    <a:pt x="1902" y="4304"/>
                  </a:cubicBezTo>
                  <a:cubicBezTo>
                    <a:pt x="0" y="4871"/>
                    <a:pt x="767" y="5571"/>
                    <a:pt x="3636" y="5571"/>
                  </a:cubicBezTo>
                  <a:cubicBezTo>
                    <a:pt x="5571" y="5571"/>
                    <a:pt x="6138" y="4037"/>
                    <a:pt x="7239" y="4037"/>
                  </a:cubicBezTo>
                  <a:cubicBezTo>
                    <a:pt x="8340" y="4037"/>
                    <a:pt x="9307" y="3270"/>
                    <a:pt x="8506" y="735"/>
                  </a:cubicBezTo>
                  <a:lnTo>
                    <a:pt x="8506" y="735"/>
                  </a:lnTo>
                  <a:cubicBezTo>
                    <a:pt x="8236" y="766"/>
                    <a:pt x="7985" y="780"/>
                    <a:pt x="7753" y="780"/>
                  </a:cubicBezTo>
                  <a:cubicBezTo>
                    <a:pt x="6013" y="780"/>
                    <a:pt x="5337" y="1"/>
                    <a:pt x="53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5204725" y="4526175"/>
              <a:ext cx="67575" cy="89250"/>
            </a:xfrm>
            <a:custGeom>
              <a:rect b="b" l="l" r="r" t="t"/>
              <a:pathLst>
                <a:path extrusionOk="0" h="3570" w="2703">
                  <a:moveTo>
                    <a:pt x="2602" y="1"/>
                  </a:moveTo>
                  <a:lnTo>
                    <a:pt x="0" y="1135"/>
                  </a:lnTo>
                  <a:lnTo>
                    <a:pt x="1001" y="3570"/>
                  </a:lnTo>
                  <a:lnTo>
                    <a:pt x="2569" y="3570"/>
                  </a:lnTo>
                  <a:cubicBezTo>
                    <a:pt x="2702" y="2403"/>
                    <a:pt x="2702" y="1202"/>
                    <a:pt x="26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4687675" y="1705750"/>
              <a:ext cx="69150" cy="94925"/>
            </a:xfrm>
            <a:custGeom>
              <a:rect b="b" l="l" r="r" t="t"/>
              <a:pathLst>
                <a:path extrusionOk="0" h="3797" w="2766">
                  <a:moveTo>
                    <a:pt x="1326" y="0"/>
                  </a:moveTo>
                  <a:cubicBezTo>
                    <a:pt x="1296" y="0"/>
                    <a:pt x="1266" y="1"/>
                    <a:pt x="1235" y="4"/>
                  </a:cubicBezTo>
                  <a:cubicBezTo>
                    <a:pt x="334" y="104"/>
                    <a:pt x="1" y="1438"/>
                    <a:pt x="68" y="2372"/>
                  </a:cubicBezTo>
                  <a:cubicBezTo>
                    <a:pt x="120" y="3156"/>
                    <a:pt x="561" y="3797"/>
                    <a:pt x="1119" y="3797"/>
                  </a:cubicBezTo>
                  <a:cubicBezTo>
                    <a:pt x="1273" y="3797"/>
                    <a:pt x="1436" y="3748"/>
                    <a:pt x="1602" y="3640"/>
                  </a:cubicBezTo>
                  <a:cubicBezTo>
                    <a:pt x="2202" y="3206"/>
                    <a:pt x="2569" y="2572"/>
                    <a:pt x="2636" y="1838"/>
                  </a:cubicBezTo>
                  <a:cubicBezTo>
                    <a:pt x="2765" y="904"/>
                    <a:pt x="2178" y="0"/>
                    <a:pt x="1326" y="0"/>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2"/>
            <p:cNvSpPr/>
            <p:nvPr/>
          </p:nvSpPr>
          <p:spPr>
            <a:xfrm>
              <a:off x="4630975" y="1482275"/>
              <a:ext cx="421150" cy="450400"/>
            </a:xfrm>
            <a:custGeom>
              <a:rect b="b" l="l" r="r" t="t"/>
              <a:pathLst>
                <a:path extrusionOk="0" h="18016" w="16846">
                  <a:moveTo>
                    <a:pt x="7958" y="1"/>
                  </a:moveTo>
                  <a:cubicBezTo>
                    <a:pt x="5721" y="1"/>
                    <a:pt x="294" y="1455"/>
                    <a:pt x="1" y="6608"/>
                  </a:cubicBezTo>
                  <a:cubicBezTo>
                    <a:pt x="468" y="6975"/>
                    <a:pt x="1235" y="6908"/>
                    <a:pt x="1568" y="7241"/>
                  </a:cubicBezTo>
                  <a:cubicBezTo>
                    <a:pt x="1368" y="11144"/>
                    <a:pt x="2302" y="16081"/>
                    <a:pt x="3069" y="18016"/>
                  </a:cubicBezTo>
                  <a:cubicBezTo>
                    <a:pt x="3336" y="17749"/>
                    <a:pt x="3637" y="17515"/>
                    <a:pt x="3937" y="17282"/>
                  </a:cubicBezTo>
                  <a:cubicBezTo>
                    <a:pt x="3403" y="15981"/>
                    <a:pt x="3069" y="14613"/>
                    <a:pt x="2969" y="13246"/>
                  </a:cubicBezTo>
                  <a:lnTo>
                    <a:pt x="2969" y="13246"/>
                  </a:lnTo>
                  <a:cubicBezTo>
                    <a:pt x="3270" y="14513"/>
                    <a:pt x="3803" y="15714"/>
                    <a:pt x="4504" y="16815"/>
                  </a:cubicBezTo>
                  <a:cubicBezTo>
                    <a:pt x="7475" y="14573"/>
                    <a:pt x="11409" y="13009"/>
                    <a:pt x="13879" y="13009"/>
                  </a:cubicBezTo>
                  <a:cubicBezTo>
                    <a:pt x="14459" y="13009"/>
                    <a:pt x="14958" y="13095"/>
                    <a:pt x="15345" y="13279"/>
                  </a:cubicBezTo>
                  <a:cubicBezTo>
                    <a:pt x="16846" y="9310"/>
                    <a:pt x="15612" y="3606"/>
                    <a:pt x="12510" y="1337"/>
                  </a:cubicBezTo>
                  <a:cubicBezTo>
                    <a:pt x="11252" y="467"/>
                    <a:pt x="9776" y="1"/>
                    <a:pt x="8263" y="1"/>
                  </a:cubicBezTo>
                  <a:cubicBezTo>
                    <a:pt x="8211" y="1"/>
                    <a:pt x="8159" y="2"/>
                    <a:pt x="8106" y="3"/>
                  </a:cubicBezTo>
                  <a:cubicBezTo>
                    <a:pt x="8059" y="1"/>
                    <a:pt x="8009" y="1"/>
                    <a:pt x="79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2"/>
            <p:cNvSpPr/>
            <p:nvPr/>
          </p:nvSpPr>
          <p:spPr>
            <a:xfrm>
              <a:off x="4676000" y="3547975"/>
              <a:ext cx="211850" cy="159300"/>
            </a:xfrm>
            <a:custGeom>
              <a:rect b="b" l="l" r="r" t="t"/>
              <a:pathLst>
                <a:path extrusionOk="0" h="6372" w="8474">
                  <a:moveTo>
                    <a:pt x="8240" y="1"/>
                  </a:moveTo>
                  <a:cubicBezTo>
                    <a:pt x="5572" y="868"/>
                    <a:pt x="2803" y="1502"/>
                    <a:pt x="1" y="1835"/>
                  </a:cubicBezTo>
                  <a:cubicBezTo>
                    <a:pt x="68" y="3270"/>
                    <a:pt x="101" y="4771"/>
                    <a:pt x="168" y="6372"/>
                  </a:cubicBezTo>
                  <a:cubicBezTo>
                    <a:pt x="3003" y="5805"/>
                    <a:pt x="5772" y="4971"/>
                    <a:pt x="8474" y="3904"/>
                  </a:cubicBezTo>
                  <a:cubicBezTo>
                    <a:pt x="8440" y="2569"/>
                    <a:pt x="8374" y="1235"/>
                    <a:pt x="8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
            <p:cNvSpPr/>
            <p:nvPr/>
          </p:nvSpPr>
          <p:spPr>
            <a:xfrm>
              <a:off x="4995400" y="3403700"/>
              <a:ext cx="208500" cy="184325"/>
            </a:xfrm>
            <a:custGeom>
              <a:rect b="b" l="l" r="r" t="t"/>
              <a:pathLst>
                <a:path extrusionOk="0" h="7373" w="8340">
                  <a:moveTo>
                    <a:pt x="8140" y="1"/>
                  </a:moveTo>
                  <a:cubicBezTo>
                    <a:pt x="5538" y="1535"/>
                    <a:pt x="2803" y="2903"/>
                    <a:pt x="1" y="4071"/>
                  </a:cubicBezTo>
                  <a:cubicBezTo>
                    <a:pt x="34" y="4237"/>
                    <a:pt x="67" y="4371"/>
                    <a:pt x="134" y="4538"/>
                  </a:cubicBezTo>
                  <a:cubicBezTo>
                    <a:pt x="401" y="5405"/>
                    <a:pt x="701" y="6339"/>
                    <a:pt x="968" y="7373"/>
                  </a:cubicBezTo>
                  <a:cubicBezTo>
                    <a:pt x="3503" y="6139"/>
                    <a:pt x="5938" y="4738"/>
                    <a:pt x="8340" y="3203"/>
                  </a:cubicBezTo>
                  <a:cubicBezTo>
                    <a:pt x="8273" y="2102"/>
                    <a:pt x="8240" y="1035"/>
                    <a:pt x="81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4625150" y="2595750"/>
              <a:ext cx="608775" cy="1056500"/>
            </a:xfrm>
            <a:custGeom>
              <a:rect b="b" l="l" r="r" t="t"/>
              <a:pathLst>
                <a:path extrusionOk="0" h="42260" w="24351">
                  <a:moveTo>
                    <a:pt x="9242" y="0"/>
                  </a:moveTo>
                  <a:cubicBezTo>
                    <a:pt x="4829" y="0"/>
                    <a:pt x="395" y="373"/>
                    <a:pt x="334" y="596"/>
                  </a:cubicBezTo>
                  <a:cubicBezTo>
                    <a:pt x="334" y="596"/>
                    <a:pt x="0" y="17242"/>
                    <a:pt x="1234" y="42259"/>
                  </a:cubicBezTo>
                  <a:cubicBezTo>
                    <a:pt x="12943" y="41359"/>
                    <a:pt x="24351" y="33953"/>
                    <a:pt x="24351" y="33953"/>
                  </a:cubicBezTo>
                  <a:cubicBezTo>
                    <a:pt x="24351" y="33953"/>
                    <a:pt x="24017" y="7535"/>
                    <a:pt x="16545" y="596"/>
                  </a:cubicBezTo>
                  <a:cubicBezTo>
                    <a:pt x="14891" y="153"/>
                    <a:pt x="12071" y="0"/>
                    <a:pt x="92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a:off x="2230925" y="1467775"/>
              <a:ext cx="1440225" cy="1388075"/>
            </a:xfrm>
            <a:custGeom>
              <a:rect b="b" l="l" r="r" t="t"/>
              <a:pathLst>
                <a:path extrusionOk="0" h="55523" w="57609">
                  <a:moveTo>
                    <a:pt x="33091" y="383"/>
                  </a:moveTo>
                  <a:cubicBezTo>
                    <a:pt x="43432" y="383"/>
                    <a:pt x="52472" y="5653"/>
                    <a:pt x="55374" y="14326"/>
                  </a:cubicBezTo>
                  <a:cubicBezTo>
                    <a:pt x="57208" y="19863"/>
                    <a:pt x="56274" y="25934"/>
                    <a:pt x="52772" y="31438"/>
                  </a:cubicBezTo>
                  <a:cubicBezTo>
                    <a:pt x="49236" y="36976"/>
                    <a:pt x="43532" y="41279"/>
                    <a:pt x="36727" y="43547"/>
                  </a:cubicBezTo>
                  <a:cubicBezTo>
                    <a:pt x="34125" y="44414"/>
                    <a:pt x="31457" y="44948"/>
                    <a:pt x="28755" y="45148"/>
                  </a:cubicBezTo>
                  <a:cubicBezTo>
                    <a:pt x="28688" y="45148"/>
                    <a:pt x="28655" y="45182"/>
                    <a:pt x="28621" y="45215"/>
                  </a:cubicBezTo>
                  <a:cubicBezTo>
                    <a:pt x="28554" y="45248"/>
                    <a:pt x="28554" y="45315"/>
                    <a:pt x="28554" y="45382"/>
                  </a:cubicBezTo>
                  <a:cubicBezTo>
                    <a:pt x="29122" y="49918"/>
                    <a:pt x="25185" y="53721"/>
                    <a:pt x="23884" y="54822"/>
                  </a:cubicBezTo>
                  <a:cubicBezTo>
                    <a:pt x="24118" y="51886"/>
                    <a:pt x="23017" y="47717"/>
                    <a:pt x="19948" y="44514"/>
                  </a:cubicBezTo>
                  <a:cubicBezTo>
                    <a:pt x="19915" y="44481"/>
                    <a:pt x="19882" y="44448"/>
                    <a:pt x="19848" y="44448"/>
                  </a:cubicBezTo>
                  <a:cubicBezTo>
                    <a:pt x="12109" y="42613"/>
                    <a:pt x="6439" y="37810"/>
                    <a:pt x="4270" y="31305"/>
                  </a:cubicBezTo>
                  <a:cubicBezTo>
                    <a:pt x="501" y="19863"/>
                    <a:pt x="8840" y="6754"/>
                    <a:pt x="22917" y="2051"/>
                  </a:cubicBezTo>
                  <a:cubicBezTo>
                    <a:pt x="26186" y="983"/>
                    <a:pt x="29622" y="416"/>
                    <a:pt x="33091" y="383"/>
                  </a:cubicBezTo>
                  <a:close/>
                  <a:moveTo>
                    <a:pt x="33058" y="1"/>
                  </a:moveTo>
                  <a:cubicBezTo>
                    <a:pt x="29712" y="1"/>
                    <a:pt x="26234" y="542"/>
                    <a:pt x="22784" y="1684"/>
                  </a:cubicBezTo>
                  <a:cubicBezTo>
                    <a:pt x="8473" y="6420"/>
                    <a:pt x="1" y="19763"/>
                    <a:pt x="3870" y="31438"/>
                  </a:cubicBezTo>
                  <a:cubicBezTo>
                    <a:pt x="6072" y="38110"/>
                    <a:pt x="11843" y="42980"/>
                    <a:pt x="19715" y="44881"/>
                  </a:cubicBezTo>
                  <a:cubicBezTo>
                    <a:pt x="22817" y="48117"/>
                    <a:pt x="23818" y="52453"/>
                    <a:pt x="23417" y="55289"/>
                  </a:cubicBezTo>
                  <a:cubicBezTo>
                    <a:pt x="23417" y="55389"/>
                    <a:pt x="23451" y="55456"/>
                    <a:pt x="23518" y="55489"/>
                  </a:cubicBezTo>
                  <a:cubicBezTo>
                    <a:pt x="23551" y="55522"/>
                    <a:pt x="23584" y="55522"/>
                    <a:pt x="23651" y="55522"/>
                  </a:cubicBezTo>
                  <a:cubicBezTo>
                    <a:pt x="23684" y="55522"/>
                    <a:pt x="23718" y="55522"/>
                    <a:pt x="23751" y="55489"/>
                  </a:cubicBezTo>
                  <a:cubicBezTo>
                    <a:pt x="23818" y="55456"/>
                    <a:pt x="29522" y="51086"/>
                    <a:pt x="28988" y="45548"/>
                  </a:cubicBezTo>
                  <a:cubicBezTo>
                    <a:pt x="31657" y="45348"/>
                    <a:pt x="34292" y="44781"/>
                    <a:pt x="36827" y="43947"/>
                  </a:cubicBezTo>
                  <a:cubicBezTo>
                    <a:pt x="43732" y="41646"/>
                    <a:pt x="49536" y="37309"/>
                    <a:pt x="53105" y="31672"/>
                  </a:cubicBezTo>
                  <a:cubicBezTo>
                    <a:pt x="56675" y="26068"/>
                    <a:pt x="57609" y="19830"/>
                    <a:pt x="55741" y="14193"/>
                  </a:cubicBezTo>
                  <a:cubicBezTo>
                    <a:pt x="52804" y="5358"/>
                    <a:pt x="43586" y="1"/>
                    <a:pt x="330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2"/>
            <p:cNvSpPr/>
            <p:nvPr/>
          </p:nvSpPr>
          <p:spPr>
            <a:xfrm>
              <a:off x="3557700" y="712625"/>
              <a:ext cx="940700" cy="792250"/>
            </a:xfrm>
            <a:custGeom>
              <a:rect b="b" l="l" r="r" t="t"/>
              <a:pathLst>
                <a:path extrusionOk="0" h="31690" w="37628">
                  <a:moveTo>
                    <a:pt x="20419" y="382"/>
                  </a:moveTo>
                  <a:cubicBezTo>
                    <a:pt x="28382" y="382"/>
                    <a:pt x="35156" y="4898"/>
                    <a:pt x="36394" y="11575"/>
                  </a:cubicBezTo>
                  <a:cubicBezTo>
                    <a:pt x="37194" y="15978"/>
                    <a:pt x="35460" y="20482"/>
                    <a:pt x="31624" y="23951"/>
                  </a:cubicBezTo>
                  <a:cubicBezTo>
                    <a:pt x="31590" y="23984"/>
                    <a:pt x="31590" y="24017"/>
                    <a:pt x="31557" y="24051"/>
                  </a:cubicBezTo>
                  <a:cubicBezTo>
                    <a:pt x="30923" y="26453"/>
                    <a:pt x="31257" y="28988"/>
                    <a:pt x="32491" y="31156"/>
                  </a:cubicBezTo>
                  <a:cubicBezTo>
                    <a:pt x="31290" y="30889"/>
                    <a:pt x="28121" y="29922"/>
                    <a:pt x="27054" y="27286"/>
                  </a:cubicBezTo>
                  <a:cubicBezTo>
                    <a:pt x="27054" y="27220"/>
                    <a:pt x="26987" y="27186"/>
                    <a:pt x="26954" y="27186"/>
                  </a:cubicBezTo>
                  <a:cubicBezTo>
                    <a:pt x="26937" y="27170"/>
                    <a:pt x="26920" y="27161"/>
                    <a:pt x="26904" y="27161"/>
                  </a:cubicBezTo>
                  <a:cubicBezTo>
                    <a:pt x="26887" y="27161"/>
                    <a:pt x="26870" y="27170"/>
                    <a:pt x="26853" y="27186"/>
                  </a:cubicBezTo>
                  <a:cubicBezTo>
                    <a:pt x="26820" y="27153"/>
                    <a:pt x="26787" y="27153"/>
                    <a:pt x="26753" y="27153"/>
                  </a:cubicBezTo>
                  <a:cubicBezTo>
                    <a:pt x="25152" y="27887"/>
                    <a:pt x="23451" y="28421"/>
                    <a:pt x="21716" y="28721"/>
                  </a:cubicBezTo>
                  <a:cubicBezTo>
                    <a:pt x="20399" y="28969"/>
                    <a:pt x="19079" y="29092"/>
                    <a:pt x="17778" y="29092"/>
                  </a:cubicBezTo>
                  <a:cubicBezTo>
                    <a:pt x="14533" y="29092"/>
                    <a:pt x="11407" y="28329"/>
                    <a:pt x="8741" y="26853"/>
                  </a:cubicBezTo>
                  <a:cubicBezTo>
                    <a:pt x="5005" y="24818"/>
                    <a:pt x="2569" y="21649"/>
                    <a:pt x="1869" y="17913"/>
                  </a:cubicBezTo>
                  <a:cubicBezTo>
                    <a:pt x="468" y="10174"/>
                    <a:pt x="7039" y="2469"/>
                    <a:pt x="16546" y="734"/>
                  </a:cubicBezTo>
                  <a:cubicBezTo>
                    <a:pt x="17855" y="496"/>
                    <a:pt x="19152" y="382"/>
                    <a:pt x="20419" y="382"/>
                  </a:cubicBezTo>
                  <a:close/>
                  <a:moveTo>
                    <a:pt x="20449" y="0"/>
                  </a:moveTo>
                  <a:cubicBezTo>
                    <a:pt x="19150" y="0"/>
                    <a:pt x="17821" y="119"/>
                    <a:pt x="16479" y="367"/>
                  </a:cubicBezTo>
                  <a:cubicBezTo>
                    <a:pt x="6739" y="2168"/>
                    <a:pt x="1" y="10107"/>
                    <a:pt x="1469" y="18047"/>
                  </a:cubicBezTo>
                  <a:cubicBezTo>
                    <a:pt x="2203" y="21916"/>
                    <a:pt x="4704" y="25185"/>
                    <a:pt x="8540" y="27286"/>
                  </a:cubicBezTo>
                  <a:cubicBezTo>
                    <a:pt x="11282" y="28788"/>
                    <a:pt x="14467" y="29558"/>
                    <a:pt x="17790" y="29558"/>
                  </a:cubicBezTo>
                  <a:cubicBezTo>
                    <a:pt x="19117" y="29558"/>
                    <a:pt x="20465" y="29435"/>
                    <a:pt x="21817" y="29188"/>
                  </a:cubicBezTo>
                  <a:cubicBezTo>
                    <a:pt x="23518" y="28888"/>
                    <a:pt x="25186" y="28354"/>
                    <a:pt x="26753" y="27653"/>
                  </a:cubicBezTo>
                  <a:cubicBezTo>
                    <a:pt x="28254" y="30989"/>
                    <a:pt x="32724" y="31656"/>
                    <a:pt x="32924" y="31690"/>
                  </a:cubicBezTo>
                  <a:cubicBezTo>
                    <a:pt x="33091" y="31690"/>
                    <a:pt x="33191" y="31489"/>
                    <a:pt x="33091" y="31356"/>
                  </a:cubicBezTo>
                  <a:cubicBezTo>
                    <a:pt x="31990" y="29855"/>
                    <a:pt x="31223" y="27120"/>
                    <a:pt x="31957" y="24284"/>
                  </a:cubicBezTo>
                  <a:cubicBezTo>
                    <a:pt x="35860" y="20715"/>
                    <a:pt x="37628" y="16078"/>
                    <a:pt x="36794" y="11542"/>
                  </a:cubicBezTo>
                  <a:cubicBezTo>
                    <a:pt x="35528" y="4667"/>
                    <a:pt x="28583" y="0"/>
                    <a:pt x="204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
            <p:cNvSpPr/>
            <p:nvPr/>
          </p:nvSpPr>
          <p:spPr>
            <a:xfrm>
              <a:off x="2519475" y="831600"/>
              <a:ext cx="1793800" cy="1615625"/>
            </a:xfrm>
            <a:custGeom>
              <a:rect b="b" l="l" r="r" t="t"/>
              <a:pathLst>
                <a:path extrusionOk="0" h="64625" w="71752">
                  <a:moveTo>
                    <a:pt x="19381" y="31968"/>
                  </a:moveTo>
                  <a:cubicBezTo>
                    <a:pt x="19548" y="31968"/>
                    <a:pt x="19681" y="31968"/>
                    <a:pt x="19848" y="32001"/>
                  </a:cubicBezTo>
                  <a:cubicBezTo>
                    <a:pt x="18947" y="32068"/>
                    <a:pt x="18013" y="32168"/>
                    <a:pt x="17079" y="32301"/>
                  </a:cubicBezTo>
                  <a:cubicBezTo>
                    <a:pt x="17813" y="32068"/>
                    <a:pt x="18614" y="31968"/>
                    <a:pt x="19381" y="31968"/>
                  </a:cubicBezTo>
                  <a:close/>
                  <a:moveTo>
                    <a:pt x="23817" y="32268"/>
                  </a:moveTo>
                  <a:cubicBezTo>
                    <a:pt x="25719" y="32468"/>
                    <a:pt x="27453" y="33369"/>
                    <a:pt x="28687" y="34836"/>
                  </a:cubicBezTo>
                  <a:cubicBezTo>
                    <a:pt x="30088" y="36437"/>
                    <a:pt x="30856" y="38506"/>
                    <a:pt x="30822" y="40640"/>
                  </a:cubicBezTo>
                  <a:cubicBezTo>
                    <a:pt x="30455" y="39773"/>
                    <a:pt x="30055" y="38939"/>
                    <a:pt x="29655" y="38205"/>
                  </a:cubicBezTo>
                  <a:cubicBezTo>
                    <a:pt x="28587" y="36070"/>
                    <a:pt x="27286" y="33969"/>
                    <a:pt x="25185" y="32835"/>
                  </a:cubicBezTo>
                  <a:cubicBezTo>
                    <a:pt x="24751" y="32601"/>
                    <a:pt x="24284" y="32401"/>
                    <a:pt x="23817" y="32268"/>
                  </a:cubicBezTo>
                  <a:close/>
                  <a:moveTo>
                    <a:pt x="22183" y="32201"/>
                  </a:moveTo>
                  <a:cubicBezTo>
                    <a:pt x="23184" y="32334"/>
                    <a:pt x="24151" y="32635"/>
                    <a:pt x="25018" y="33102"/>
                  </a:cubicBezTo>
                  <a:cubicBezTo>
                    <a:pt x="27053" y="34202"/>
                    <a:pt x="28321" y="36271"/>
                    <a:pt x="29388" y="38339"/>
                  </a:cubicBezTo>
                  <a:cubicBezTo>
                    <a:pt x="29788" y="39106"/>
                    <a:pt x="30189" y="39940"/>
                    <a:pt x="30555" y="40807"/>
                  </a:cubicBezTo>
                  <a:cubicBezTo>
                    <a:pt x="28988" y="39473"/>
                    <a:pt x="27153" y="38472"/>
                    <a:pt x="25218" y="37805"/>
                  </a:cubicBezTo>
                  <a:cubicBezTo>
                    <a:pt x="24284" y="37071"/>
                    <a:pt x="23284" y="36504"/>
                    <a:pt x="22183" y="36104"/>
                  </a:cubicBezTo>
                  <a:cubicBezTo>
                    <a:pt x="20478" y="35521"/>
                    <a:pt x="18699" y="35224"/>
                    <a:pt x="16914" y="35224"/>
                  </a:cubicBezTo>
                  <a:cubicBezTo>
                    <a:pt x="16045" y="35224"/>
                    <a:pt x="15174" y="35295"/>
                    <a:pt x="14311" y="35437"/>
                  </a:cubicBezTo>
                  <a:cubicBezTo>
                    <a:pt x="13743" y="35537"/>
                    <a:pt x="13143" y="35670"/>
                    <a:pt x="12576" y="35837"/>
                  </a:cubicBezTo>
                  <a:cubicBezTo>
                    <a:pt x="12843" y="35537"/>
                    <a:pt x="13076" y="35237"/>
                    <a:pt x="13343" y="34970"/>
                  </a:cubicBezTo>
                  <a:cubicBezTo>
                    <a:pt x="14077" y="34102"/>
                    <a:pt x="14944" y="33369"/>
                    <a:pt x="15912" y="32768"/>
                  </a:cubicBezTo>
                  <a:cubicBezTo>
                    <a:pt x="17980" y="32401"/>
                    <a:pt x="20081" y="32234"/>
                    <a:pt x="22149" y="32201"/>
                  </a:cubicBezTo>
                  <a:close/>
                  <a:moveTo>
                    <a:pt x="17027" y="35534"/>
                  </a:moveTo>
                  <a:cubicBezTo>
                    <a:pt x="18749" y="35534"/>
                    <a:pt x="20462" y="35831"/>
                    <a:pt x="22116" y="36404"/>
                  </a:cubicBezTo>
                  <a:cubicBezTo>
                    <a:pt x="22850" y="36704"/>
                    <a:pt x="23584" y="37038"/>
                    <a:pt x="24251" y="37505"/>
                  </a:cubicBezTo>
                  <a:cubicBezTo>
                    <a:pt x="22732" y="37067"/>
                    <a:pt x="21187" y="36859"/>
                    <a:pt x="19616" y="36859"/>
                  </a:cubicBezTo>
                  <a:cubicBezTo>
                    <a:pt x="19394" y="36859"/>
                    <a:pt x="19171" y="36863"/>
                    <a:pt x="18947" y="36871"/>
                  </a:cubicBezTo>
                  <a:cubicBezTo>
                    <a:pt x="17713" y="36904"/>
                    <a:pt x="16479" y="37138"/>
                    <a:pt x="15311" y="37572"/>
                  </a:cubicBezTo>
                  <a:cubicBezTo>
                    <a:pt x="13543" y="38272"/>
                    <a:pt x="11976" y="39373"/>
                    <a:pt x="10708" y="40774"/>
                  </a:cubicBezTo>
                  <a:cubicBezTo>
                    <a:pt x="10208" y="40841"/>
                    <a:pt x="9707" y="40941"/>
                    <a:pt x="9207" y="41074"/>
                  </a:cubicBezTo>
                  <a:lnTo>
                    <a:pt x="9073" y="41107"/>
                  </a:lnTo>
                  <a:cubicBezTo>
                    <a:pt x="9974" y="39373"/>
                    <a:pt x="11008" y="37772"/>
                    <a:pt x="12242" y="36271"/>
                  </a:cubicBezTo>
                  <a:cubicBezTo>
                    <a:pt x="12943" y="36037"/>
                    <a:pt x="13643" y="35870"/>
                    <a:pt x="14377" y="35770"/>
                  </a:cubicBezTo>
                  <a:cubicBezTo>
                    <a:pt x="15259" y="35612"/>
                    <a:pt x="16144" y="35534"/>
                    <a:pt x="17027" y="35534"/>
                  </a:cubicBezTo>
                  <a:close/>
                  <a:moveTo>
                    <a:pt x="19760" y="37186"/>
                  </a:moveTo>
                  <a:cubicBezTo>
                    <a:pt x="21567" y="37186"/>
                    <a:pt x="23364" y="37489"/>
                    <a:pt x="25085" y="38072"/>
                  </a:cubicBezTo>
                  <a:cubicBezTo>
                    <a:pt x="26252" y="38939"/>
                    <a:pt x="27186" y="40107"/>
                    <a:pt x="27854" y="41408"/>
                  </a:cubicBezTo>
                  <a:lnTo>
                    <a:pt x="27887" y="41474"/>
                  </a:lnTo>
                  <a:cubicBezTo>
                    <a:pt x="26005" y="40230"/>
                    <a:pt x="23818" y="39535"/>
                    <a:pt x="21588" y="39535"/>
                  </a:cubicBezTo>
                  <a:cubicBezTo>
                    <a:pt x="21486" y="39535"/>
                    <a:pt x="21384" y="39537"/>
                    <a:pt x="21282" y="39540"/>
                  </a:cubicBezTo>
                  <a:lnTo>
                    <a:pt x="21249" y="39540"/>
                  </a:lnTo>
                  <a:cubicBezTo>
                    <a:pt x="19581" y="39540"/>
                    <a:pt x="17946" y="39840"/>
                    <a:pt x="16379" y="40374"/>
                  </a:cubicBezTo>
                  <a:cubicBezTo>
                    <a:pt x="16038" y="40360"/>
                    <a:pt x="15697" y="40354"/>
                    <a:pt x="15354" y="40354"/>
                  </a:cubicBezTo>
                  <a:cubicBezTo>
                    <a:pt x="13985" y="40354"/>
                    <a:pt x="12603" y="40460"/>
                    <a:pt x="11242" y="40674"/>
                  </a:cubicBezTo>
                  <a:cubicBezTo>
                    <a:pt x="12409" y="39473"/>
                    <a:pt x="13844" y="38506"/>
                    <a:pt x="15411" y="37872"/>
                  </a:cubicBezTo>
                  <a:cubicBezTo>
                    <a:pt x="16545" y="37471"/>
                    <a:pt x="17746" y="37238"/>
                    <a:pt x="18981" y="37205"/>
                  </a:cubicBezTo>
                  <a:cubicBezTo>
                    <a:pt x="19240" y="37192"/>
                    <a:pt x="19500" y="37186"/>
                    <a:pt x="19760" y="37186"/>
                  </a:cubicBezTo>
                  <a:close/>
                  <a:moveTo>
                    <a:pt x="11675" y="36504"/>
                  </a:moveTo>
                  <a:lnTo>
                    <a:pt x="11675" y="36504"/>
                  </a:lnTo>
                  <a:cubicBezTo>
                    <a:pt x="10508" y="37972"/>
                    <a:pt x="9507" y="39540"/>
                    <a:pt x="8673" y="41207"/>
                  </a:cubicBezTo>
                  <a:cubicBezTo>
                    <a:pt x="7939" y="41374"/>
                    <a:pt x="7239" y="41608"/>
                    <a:pt x="6538" y="41941"/>
                  </a:cubicBezTo>
                  <a:cubicBezTo>
                    <a:pt x="7873" y="39273"/>
                    <a:pt x="9540" y="37471"/>
                    <a:pt x="11542" y="36537"/>
                  </a:cubicBezTo>
                  <a:lnTo>
                    <a:pt x="11675" y="36504"/>
                  </a:lnTo>
                  <a:close/>
                  <a:moveTo>
                    <a:pt x="21550" y="39802"/>
                  </a:moveTo>
                  <a:cubicBezTo>
                    <a:pt x="23845" y="39802"/>
                    <a:pt x="26068" y="40532"/>
                    <a:pt x="27954" y="41875"/>
                  </a:cubicBezTo>
                  <a:cubicBezTo>
                    <a:pt x="28020" y="41908"/>
                    <a:pt x="28087" y="41975"/>
                    <a:pt x="28154" y="42041"/>
                  </a:cubicBezTo>
                  <a:cubicBezTo>
                    <a:pt x="28487" y="42842"/>
                    <a:pt x="28721" y="43676"/>
                    <a:pt x="28888" y="44543"/>
                  </a:cubicBezTo>
                  <a:cubicBezTo>
                    <a:pt x="28954" y="44777"/>
                    <a:pt x="28988" y="44977"/>
                    <a:pt x="29021" y="45210"/>
                  </a:cubicBezTo>
                  <a:cubicBezTo>
                    <a:pt x="28487" y="44777"/>
                    <a:pt x="27820" y="44510"/>
                    <a:pt x="27153" y="44376"/>
                  </a:cubicBezTo>
                  <a:cubicBezTo>
                    <a:pt x="26686" y="43643"/>
                    <a:pt x="26119" y="43042"/>
                    <a:pt x="25418" y="42508"/>
                  </a:cubicBezTo>
                  <a:cubicBezTo>
                    <a:pt x="24718" y="42075"/>
                    <a:pt x="23951" y="41708"/>
                    <a:pt x="23150" y="41508"/>
                  </a:cubicBezTo>
                  <a:cubicBezTo>
                    <a:pt x="21215" y="40941"/>
                    <a:pt x="19247" y="40574"/>
                    <a:pt x="17246" y="40407"/>
                  </a:cubicBezTo>
                  <a:cubicBezTo>
                    <a:pt x="18547" y="40007"/>
                    <a:pt x="19881" y="39806"/>
                    <a:pt x="21249" y="39806"/>
                  </a:cubicBezTo>
                  <a:cubicBezTo>
                    <a:pt x="21349" y="39804"/>
                    <a:pt x="21450" y="39802"/>
                    <a:pt x="21550" y="39802"/>
                  </a:cubicBezTo>
                  <a:close/>
                  <a:moveTo>
                    <a:pt x="10341" y="41141"/>
                  </a:moveTo>
                  <a:cubicBezTo>
                    <a:pt x="9140" y="42442"/>
                    <a:pt x="8073" y="43876"/>
                    <a:pt x="7205" y="45411"/>
                  </a:cubicBezTo>
                  <a:cubicBezTo>
                    <a:pt x="7672" y="44043"/>
                    <a:pt x="8240" y="42742"/>
                    <a:pt x="8873" y="41441"/>
                  </a:cubicBezTo>
                  <a:lnTo>
                    <a:pt x="8873" y="41474"/>
                  </a:lnTo>
                  <a:cubicBezTo>
                    <a:pt x="9007" y="41441"/>
                    <a:pt x="9140" y="41408"/>
                    <a:pt x="9274" y="41341"/>
                  </a:cubicBezTo>
                  <a:cubicBezTo>
                    <a:pt x="9607" y="41274"/>
                    <a:pt x="9974" y="41207"/>
                    <a:pt x="10341" y="41141"/>
                  </a:cubicBezTo>
                  <a:close/>
                  <a:moveTo>
                    <a:pt x="22783" y="45344"/>
                  </a:moveTo>
                  <a:lnTo>
                    <a:pt x="22783" y="45711"/>
                  </a:lnTo>
                  <a:cubicBezTo>
                    <a:pt x="22783" y="45611"/>
                    <a:pt x="22750" y="45477"/>
                    <a:pt x="22750" y="45344"/>
                  </a:cubicBezTo>
                  <a:close/>
                  <a:moveTo>
                    <a:pt x="22419" y="45488"/>
                  </a:moveTo>
                  <a:cubicBezTo>
                    <a:pt x="22483" y="45717"/>
                    <a:pt x="22482" y="45915"/>
                    <a:pt x="22450" y="46144"/>
                  </a:cubicBezTo>
                  <a:cubicBezTo>
                    <a:pt x="22286" y="46127"/>
                    <a:pt x="22122" y="46119"/>
                    <a:pt x="21959" y="46119"/>
                  </a:cubicBezTo>
                  <a:cubicBezTo>
                    <a:pt x="21491" y="46119"/>
                    <a:pt x="21027" y="46187"/>
                    <a:pt x="20582" y="46311"/>
                  </a:cubicBezTo>
                  <a:cubicBezTo>
                    <a:pt x="21173" y="45983"/>
                    <a:pt x="21796" y="45719"/>
                    <a:pt x="22419" y="45488"/>
                  </a:cubicBezTo>
                  <a:close/>
                  <a:moveTo>
                    <a:pt x="20758" y="43815"/>
                  </a:moveTo>
                  <a:cubicBezTo>
                    <a:pt x="20916" y="43815"/>
                    <a:pt x="21069" y="43835"/>
                    <a:pt x="21215" y="43876"/>
                  </a:cubicBezTo>
                  <a:cubicBezTo>
                    <a:pt x="21783" y="44076"/>
                    <a:pt x="22216" y="44577"/>
                    <a:pt x="22350" y="45144"/>
                  </a:cubicBezTo>
                  <a:cubicBezTo>
                    <a:pt x="21516" y="45477"/>
                    <a:pt x="20682" y="45878"/>
                    <a:pt x="19915" y="46345"/>
                  </a:cubicBezTo>
                  <a:cubicBezTo>
                    <a:pt x="19948" y="46111"/>
                    <a:pt x="19981" y="45911"/>
                    <a:pt x="19981" y="45677"/>
                  </a:cubicBezTo>
                  <a:cubicBezTo>
                    <a:pt x="20015" y="45411"/>
                    <a:pt x="19981" y="45177"/>
                    <a:pt x="19881" y="44944"/>
                  </a:cubicBezTo>
                  <a:cubicBezTo>
                    <a:pt x="19714" y="44677"/>
                    <a:pt x="19414" y="44510"/>
                    <a:pt x="19114" y="44443"/>
                  </a:cubicBezTo>
                  <a:cubicBezTo>
                    <a:pt x="19719" y="44014"/>
                    <a:pt x="20267" y="43815"/>
                    <a:pt x="20758" y="43815"/>
                  </a:cubicBezTo>
                  <a:close/>
                  <a:moveTo>
                    <a:pt x="27387" y="44743"/>
                  </a:moveTo>
                  <a:lnTo>
                    <a:pt x="27387" y="44743"/>
                  </a:lnTo>
                  <a:cubicBezTo>
                    <a:pt x="28020" y="44910"/>
                    <a:pt x="28621" y="45244"/>
                    <a:pt x="29088" y="45677"/>
                  </a:cubicBezTo>
                  <a:cubicBezTo>
                    <a:pt x="29221" y="46445"/>
                    <a:pt x="29288" y="47212"/>
                    <a:pt x="29288" y="48012"/>
                  </a:cubicBezTo>
                  <a:cubicBezTo>
                    <a:pt x="28721" y="46878"/>
                    <a:pt x="28087" y="45777"/>
                    <a:pt x="27387" y="44743"/>
                  </a:cubicBezTo>
                  <a:close/>
                  <a:moveTo>
                    <a:pt x="18747" y="44710"/>
                  </a:moveTo>
                  <a:lnTo>
                    <a:pt x="18914" y="44743"/>
                  </a:lnTo>
                  <a:cubicBezTo>
                    <a:pt x="19181" y="44743"/>
                    <a:pt x="19448" y="44877"/>
                    <a:pt x="19614" y="45110"/>
                  </a:cubicBezTo>
                  <a:cubicBezTo>
                    <a:pt x="19681" y="45277"/>
                    <a:pt x="19714" y="45477"/>
                    <a:pt x="19681" y="45644"/>
                  </a:cubicBezTo>
                  <a:cubicBezTo>
                    <a:pt x="19648" y="45978"/>
                    <a:pt x="19614" y="46278"/>
                    <a:pt x="19581" y="46578"/>
                  </a:cubicBezTo>
                  <a:cubicBezTo>
                    <a:pt x="19414" y="46678"/>
                    <a:pt x="19247" y="46812"/>
                    <a:pt x="19081" y="46945"/>
                  </a:cubicBezTo>
                  <a:lnTo>
                    <a:pt x="19047" y="46945"/>
                  </a:lnTo>
                  <a:cubicBezTo>
                    <a:pt x="18213" y="47412"/>
                    <a:pt x="17513" y="48012"/>
                    <a:pt x="16912" y="48746"/>
                  </a:cubicBezTo>
                  <a:cubicBezTo>
                    <a:pt x="16779" y="48680"/>
                    <a:pt x="16646" y="48546"/>
                    <a:pt x="16579" y="48413"/>
                  </a:cubicBezTo>
                  <a:cubicBezTo>
                    <a:pt x="16379" y="48112"/>
                    <a:pt x="16445" y="47645"/>
                    <a:pt x="16746" y="47078"/>
                  </a:cubicBezTo>
                  <a:cubicBezTo>
                    <a:pt x="17246" y="46144"/>
                    <a:pt x="17946" y="45344"/>
                    <a:pt x="18747" y="44710"/>
                  </a:cubicBezTo>
                  <a:close/>
                  <a:moveTo>
                    <a:pt x="17746" y="48313"/>
                  </a:moveTo>
                  <a:lnTo>
                    <a:pt x="17746" y="48313"/>
                  </a:lnTo>
                  <a:cubicBezTo>
                    <a:pt x="17580" y="48513"/>
                    <a:pt x="17446" y="48713"/>
                    <a:pt x="17346" y="48913"/>
                  </a:cubicBezTo>
                  <a:lnTo>
                    <a:pt x="17213" y="48880"/>
                  </a:lnTo>
                  <a:cubicBezTo>
                    <a:pt x="17379" y="48680"/>
                    <a:pt x="17546" y="48479"/>
                    <a:pt x="17746" y="48313"/>
                  </a:cubicBezTo>
                  <a:close/>
                  <a:moveTo>
                    <a:pt x="29488" y="46111"/>
                  </a:moveTo>
                  <a:lnTo>
                    <a:pt x="29488" y="46111"/>
                  </a:lnTo>
                  <a:cubicBezTo>
                    <a:pt x="29621" y="46345"/>
                    <a:pt x="29755" y="46611"/>
                    <a:pt x="29855" y="46878"/>
                  </a:cubicBezTo>
                  <a:cubicBezTo>
                    <a:pt x="30022" y="47612"/>
                    <a:pt x="30022" y="48379"/>
                    <a:pt x="29822" y="49113"/>
                  </a:cubicBezTo>
                  <a:cubicBezTo>
                    <a:pt x="29755" y="48946"/>
                    <a:pt x="29655" y="48780"/>
                    <a:pt x="29588" y="48613"/>
                  </a:cubicBezTo>
                  <a:cubicBezTo>
                    <a:pt x="29621" y="47779"/>
                    <a:pt x="29588" y="46945"/>
                    <a:pt x="29488" y="46111"/>
                  </a:cubicBezTo>
                  <a:close/>
                  <a:moveTo>
                    <a:pt x="19514" y="47078"/>
                  </a:moveTo>
                  <a:lnTo>
                    <a:pt x="19514" y="47078"/>
                  </a:lnTo>
                  <a:cubicBezTo>
                    <a:pt x="19381" y="47779"/>
                    <a:pt x="19214" y="48479"/>
                    <a:pt x="18981" y="49147"/>
                  </a:cubicBezTo>
                  <a:cubicBezTo>
                    <a:pt x="18547" y="49113"/>
                    <a:pt x="18113" y="49046"/>
                    <a:pt x="17713" y="48980"/>
                  </a:cubicBezTo>
                  <a:lnTo>
                    <a:pt x="17680" y="48980"/>
                  </a:lnTo>
                  <a:cubicBezTo>
                    <a:pt x="17946" y="48479"/>
                    <a:pt x="18313" y="48046"/>
                    <a:pt x="18747" y="47645"/>
                  </a:cubicBezTo>
                  <a:cubicBezTo>
                    <a:pt x="18914" y="47479"/>
                    <a:pt x="19081" y="47345"/>
                    <a:pt x="19247" y="47212"/>
                  </a:cubicBezTo>
                  <a:lnTo>
                    <a:pt x="19514" y="47078"/>
                  </a:lnTo>
                  <a:close/>
                  <a:moveTo>
                    <a:pt x="21975" y="46461"/>
                  </a:moveTo>
                  <a:cubicBezTo>
                    <a:pt x="22121" y="46461"/>
                    <a:pt x="22268" y="46467"/>
                    <a:pt x="22416" y="46478"/>
                  </a:cubicBezTo>
                  <a:cubicBezTo>
                    <a:pt x="22383" y="46711"/>
                    <a:pt x="22316" y="46945"/>
                    <a:pt x="22250" y="47178"/>
                  </a:cubicBezTo>
                  <a:cubicBezTo>
                    <a:pt x="22016" y="47946"/>
                    <a:pt x="21649" y="48646"/>
                    <a:pt x="21182" y="49280"/>
                  </a:cubicBezTo>
                  <a:cubicBezTo>
                    <a:pt x="20548" y="49280"/>
                    <a:pt x="19948" y="49247"/>
                    <a:pt x="19314" y="49180"/>
                  </a:cubicBezTo>
                  <a:cubicBezTo>
                    <a:pt x="19548" y="48446"/>
                    <a:pt x="19714" y="47679"/>
                    <a:pt x="19848" y="46912"/>
                  </a:cubicBezTo>
                  <a:cubicBezTo>
                    <a:pt x="20517" y="46605"/>
                    <a:pt x="21232" y="46461"/>
                    <a:pt x="21975" y="46461"/>
                  </a:cubicBezTo>
                  <a:close/>
                  <a:moveTo>
                    <a:pt x="22983" y="46578"/>
                  </a:moveTo>
                  <a:cubicBezTo>
                    <a:pt x="24218" y="46878"/>
                    <a:pt x="25285" y="47612"/>
                    <a:pt x="26386" y="48346"/>
                  </a:cubicBezTo>
                  <a:cubicBezTo>
                    <a:pt x="26619" y="48546"/>
                    <a:pt x="26920" y="48713"/>
                    <a:pt x="27220" y="48913"/>
                  </a:cubicBezTo>
                  <a:cubicBezTo>
                    <a:pt x="26653" y="48913"/>
                    <a:pt x="26086" y="48946"/>
                    <a:pt x="25519" y="49013"/>
                  </a:cubicBezTo>
                  <a:lnTo>
                    <a:pt x="25385" y="49013"/>
                  </a:lnTo>
                  <a:cubicBezTo>
                    <a:pt x="24284" y="49147"/>
                    <a:pt x="23117" y="49247"/>
                    <a:pt x="21849" y="49280"/>
                  </a:cubicBezTo>
                  <a:cubicBezTo>
                    <a:pt x="22116" y="48880"/>
                    <a:pt x="22350" y="48479"/>
                    <a:pt x="22516" y="48046"/>
                  </a:cubicBezTo>
                  <a:cubicBezTo>
                    <a:pt x="22750" y="47579"/>
                    <a:pt x="22883" y="47078"/>
                    <a:pt x="22983" y="46578"/>
                  </a:cubicBezTo>
                  <a:close/>
                  <a:moveTo>
                    <a:pt x="26177" y="44651"/>
                  </a:moveTo>
                  <a:cubicBezTo>
                    <a:pt x="26392" y="44651"/>
                    <a:pt x="26606" y="44660"/>
                    <a:pt x="26819" y="44677"/>
                  </a:cubicBezTo>
                  <a:lnTo>
                    <a:pt x="26920" y="44677"/>
                  </a:lnTo>
                  <a:lnTo>
                    <a:pt x="27086" y="44910"/>
                  </a:lnTo>
                  <a:cubicBezTo>
                    <a:pt x="27887" y="46111"/>
                    <a:pt x="28587" y="47379"/>
                    <a:pt x="29221" y="48680"/>
                  </a:cubicBezTo>
                  <a:cubicBezTo>
                    <a:pt x="29221" y="48946"/>
                    <a:pt x="29188" y="49180"/>
                    <a:pt x="29154" y="49447"/>
                  </a:cubicBezTo>
                  <a:cubicBezTo>
                    <a:pt x="28754" y="49213"/>
                    <a:pt x="28354" y="49046"/>
                    <a:pt x="27887" y="48980"/>
                  </a:cubicBezTo>
                  <a:cubicBezTo>
                    <a:pt x="27453" y="48680"/>
                    <a:pt x="26986" y="48413"/>
                    <a:pt x="26519" y="48079"/>
                  </a:cubicBezTo>
                  <a:cubicBezTo>
                    <a:pt x="25418" y="47345"/>
                    <a:pt x="24318" y="46578"/>
                    <a:pt x="23017" y="46278"/>
                  </a:cubicBezTo>
                  <a:cubicBezTo>
                    <a:pt x="23050" y="45944"/>
                    <a:pt x="23083" y="45611"/>
                    <a:pt x="23050" y="45244"/>
                  </a:cubicBezTo>
                  <a:cubicBezTo>
                    <a:pt x="24049" y="44855"/>
                    <a:pt x="25117" y="44651"/>
                    <a:pt x="26177" y="44651"/>
                  </a:cubicBezTo>
                  <a:close/>
                  <a:moveTo>
                    <a:pt x="29521" y="49213"/>
                  </a:moveTo>
                  <a:cubicBezTo>
                    <a:pt x="29588" y="49347"/>
                    <a:pt x="29655" y="49480"/>
                    <a:pt x="29688" y="49614"/>
                  </a:cubicBezTo>
                  <a:cubicBezTo>
                    <a:pt x="29688" y="49680"/>
                    <a:pt x="29688" y="49714"/>
                    <a:pt x="29655" y="49747"/>
                  </a:cubicBezTo>
                  <a:lnTo>
                    <a:pt x="29555" y="49747"/>
                  </a:lnTo>
                  <a:lnTo>
                    <a:pt x="29455" y="49647"/>
                  </a:lnTo>
                  <a:cubicBezTo>
                    <a:pt x="29488" y="49513"/>
                    <a:pt x="29521" y="49380"/>
                    <a:pt x="29521" y="49213"/>
                  </a:cubicBezTo>
                  <a:close/>
                  <a:moveTo>
                    <a:pt x="28654" y="42508"/>
                  </a:moveTo>
                  <a:cubicBezTo>
                    <a:pt x="30189" y="43909"/>
                    <a:pt x="31056" y="45878"/>
                    <a:pt x="31089" y="47979"/>
                  </a:cubicBezTo>
                  <a:cubicBezTo>
                    <a:pt x="31089" y="48613"/>
                    <a:pt x="30989" y="49280"/>
                    <a:pt x="30822" y="49947"/>
                  </a:cubicBezTo>
                  <a:lnTo>
                    <a:pt x="30522" y="49914"/>
                  </a:lnTo>
                  <a:cubicBezTo>
                    <a:pt x="30389" y="49914"/>
                    <a:pt x="30289" y="49880"/>
                    <a:pt x="30155" y="49880"/>
                  </a:cubicBezTo>
                  <a:cubicBezTo>
                    <a:pt x="30122" y="49780"/>
                    <a:pt x="30088" y="49680"/>
                    <a:pt x="30022" y="49614"/>
                  </a:cubicBezTo>
                  <a:cubicBezTo>
                    <a:pt x="30055" y="49513"/>
                    <a:pt x="30088" y="49413"/>
                    <a:pt x="30122" y="49280"/>
                  </a:cubicBezTo>
                  <a:cubicBezTo>
                    <a:pt x="30322" y="48479"/>
                    <a:pt x="30355" y="47612"/>
                    <a:pt x="30155" y="46778"/>
                  </a:cubicBezTo>
                  <a:cubicBezTo>
                    <a:pt x="29988" y="46311"/>
                    <a:pt x="29722" y="45878"/>
                    <a:pt x="29388" y="45544"/>
                  </a:cubicBezTo>
                  <a:cubicBezTo>
                    <a:pt x="29321" y="45210"/>
                    <a:pt x="29255" y="44843"/>
                    <a:pt x="29188" y="44477"/>
                  </a:cubicBezTo>
                  <a:cubicBezTo>
                    <a:pt x="29054" y="43809"/>
                    <a:pt x="28888" y="43142"/>
                    <a:pt x="28654" y="42508"/>
                  </a:cubicBezTo>
                  <a:close/>
                  <a:moveTo>
                    <a:pt x="25952" y="38405"/>
                  </a:moveTo>
                  <a:cubicBezTo>
                    <a:pt x="27620" y="39073"/>
                    <a:pt x="29154" y="40007"/>
                    <a:pt x="30522" y="41174"/>
                  </a:cubicBezTo>
                  <a:lnTo>
                    <a:pt x="30822" y="41441"/>
                  </a:lnTo>
                  <a:cubicBezTo>
                    <a:pt x="31756" y="43776"/>
                    <a:pt x="32423" y="46445"/>
                    <a:pt x="32123" y="49147"/>
                  </a:cubicBezTo>
                  <a:cubicBezTo>
                    <a:pt x="32090" y="49413"/>
                    <a:pt x="32023" y="49714"/>
                    <a:pt x="31990" y="49980"/>
                  </a:cubicBezTo>
                  <a:cubicBezTo>
                    <a:pt x="31690" y="49947"/>
                    <a:pt x="31423" y="49947"/>
                    <a:pt x="31156" y="49947"/>
                  </a:cubicBezTo>
                  <a:cubicBezTo>
                    <a:pt x="31289" y="49313"/>
                    <a:pt x="31389" y="48646"/>
                    <a:pt x="31423" y="47979"/>
                  </a:cubicBezTo>
                  <a:cubicBezTo>
                    <a:pt x="31356" y="45611"/>
                    <a:pt x="30289" y="43342"/>
                    <a:pt x="28421" y="41875"/>
                  </a:cubicBezTo>
                  <a:cubicBezTo>
                    <a:pt x="28321" y="41674"/>
                    <a:pt x="28220" y="41441"/>
                    <a:pt x="28120" y="41241"/>
                  </a:cubicBezTo>
                  <a:cubicBezTo>
                    <a:pt x="27587" y="40173"/>
                    <a:pt x="26853" y="39206"/>
                    <a:pt x="25952" y="38405"/>
                  </a:cubicBezTo>
                  <a:close/>
                  <a:moveTo>
                    <a:pt x="31356" y="41941"/>
                  </a:moveTo>
                  <a:lnTo>
                    <a:pt x="31356" y="41941"/>
                  </a:lnTo>
                  <a:cubicBezTo>
                    <a:pt x="33491" y="44110"/>
                    <a:pt x="35025" y="46778"/>
                    <a:pt x="35759" y="49714"/>
                  </a:cubicBezTo>
                  <a:cubicBezTo>
                    <a:pt x="34592" y="49880"/>
                    <a:pt x="33458" y="49980"/>
                    <a:pt x="32290" y="49980"/>
                  </a:cubicBezTo>
                  <a:cubicBezTo>
                    <a:pt x="32357" y="49714"/>
                    <a:pt x="32390" y="49447"/>
                    <a:pt x="32423" y="49180"/>
                  </a:cubicBezTo>
                  <a:cubicBezTo>
                    <a:pt x="32624" y="46711"/>
                    <a:pt x="32257" y="44243"/>
                    <a:pt x="31356" y="41941"/>
                  </a:cubicBezTo>
                  <a:close/>
                  <a:moveTo>
                    <a:pt x="15144" y="32935"/>
                  </a:moveTo>
                  <a:lnTo>
                    <a:pt x="15144" y="32935"/>
                  </a:lnTo>
                  <a:cubicBezTo>
                    <a:pt x="14411" y="33469"/>
                    <a:pt x="13743" y="34069"/>
                    <a:pt x="13143" y="34770"/>
                  </a:cubicBezTo>
                  <a:cubicBezTo>
                    <a:pt x="12776" y="35170"/>
                    <a:pt x="12409" y="35603"/>
                    <a:pt x="12042" y="36004"/>
                  </a:cubicBezTo>
                  <a:cubicBezTo>
                    <a:pt x="11842" y="36104"/>
                    <a:pt x="11609" y="36171"/>
                    <a:pt x="11408" y="36271"/>
                  </a:cubicBezTo>
                  <a:cubicBezTo>
                    <a:pt x="9240" y="37238"/>
                    <a:pt x="7439" y="39239"/>
                    <a:pt x="6071" y="42175"/>
                  </a:cubicBezTo>
                  <a:cubicBezTo>
                    <a:pt x="5704" y="42342"/>
                    <a:pt x="5371" y="42575"/>
                    <a:pt x="5071" y="42809"/>
                  </a:cubicBezTo>
                  <a:cubicBezTo>
                    <a:pt x="4137" y="43576"/>
                    <a:pt x="3369" y="44477"/>
                    <a:pt x="2802" y="45544"/>
                  </a:cubicBezTo>
                  <a:cubicBezTo>
                    <a:pt x="1968" y="46945"/>
                    <a:pt x="1335" y="48513"/>
                    <a:pt x="968" y="50114"/>
                  </a:cubicBezTo>
                  <a:lnTo>
                    <a:pt x="968" y="49914"/>
                  </a:lnTo>
                  <a:cubicBezTo>
                    <a:pt x="968" y="49647"/>
                    <a:pt x="934" y="49380"/>
                    <a:pt x="901" y="49113"/>
                  </a:cubicBezTo>
                  <a:lnTo>
                    <a:pt x="834" y="48346"/>
                  </a:lnTo>
                  <a:cubicBezTo>
                    <a:pt x="567" y="45811"/>
                    <a:pt x="334" y="43142"/>
                    <a:pt x="1268" y="40841"/>
                  </a:cubicBezTo>
                  <a:cubicBezTo>
                    <a:pt x="2169" y="38539"/>
                    <a:pt x="4003" y="37004"/>
                    <a:pt x="5371" y="36171"/>
                  </a:cubicBezTo>
                  <a:cubicBezTo>
                    <a:pt x="7205" y="35070"/>
                    <a:pt x="9207" y="34269"/>
                    <a:pt x="11308" y="33802"/>
                  </a:cubicBezTo>
                  <a:cubicBezTo>
                    <a:pt x="12609" y="33435"/>
                    <a:pt x="13910" y="33168"/>
                    <a:pt x="15144" y="32935"/>
                  </a:cubicBezTo>
                  <a:close/>
                  <a:moveTo>
                    <a:pt x="30289" y="50181"/>
                  </a:moveTo>
                  <a:lnTo>
                    <a:pt x="30489" y="50214"/>
                  </a:lnTo>
                  <a:lnTo>
                    <a:pt x="30756" y="50247"/>
                  </a:lnTo>
                  <a:cubicBezTo>
                    <a:pt x="30722" y="50381"/>
                    <a:pt x="30689" y="50581"/>
                    <a:pt x="30656" y="50681"/>
                  </a:cubicBezTo>
                  <a:cubicBezTo>
                    <a:pt x="30622" y="50748"/>
                    <a:pt x="30589" y="50848"/>
                    <a:pt x="30589" y="50948"/>
                  </a:cubicBezTo>
                  <a:cubicBezTo>
                    <a:pt x="30489" y="50681"/>
                    <a:pt x="30389" y="50447"/>
                    <a:pt x="30289" y="50181"/>
                  </a:cubicBezTo>
                  <a:close/>
                  <a:moveTo>
                    <a:pt x="19181" y="49480"/>
                  </a:moveTo>
                  <a:lnTo>
                    <a:pt x="19214" y="49513"/>
                  </a:lnTo>
                  <a:cubicBezTo>
                    <a:pt x="19814" y="49547"/>
                    <a:pt x="20348" y="49580"/>
                    <a:pt x="20915" y="49580"/>
                  </a:cubicBezTo>
                  <a:cubicBezTo>
                    <a:pt x="20215" y="50381"/>
                    <a:pt x="19347" y="51048"/>
                    <a:pt x="18347" y="51482"/>
                  </a:cubicBezTo>
                  <a:cubicBezTo>
                    <a:pt x="18680" y="50848"/>
                    <a:pt x="18981" y="50181"/>
                    <a:pt x="19181" y="49480"/>
                  </a:cubicBezTo>
                  <a:close/>
                  <a:moveTo>
                    <a:pt x="8473" y="41574"/>
                  </a:moveTo>
                  <a:cubicBezTo>
                    <a:pt x="7639" y="43276"/>
                    <a:pt x="6972" y="45044"/>
                    <a:pt x="6472" y="46878"/>
                  </a:cubicBezTo>
                  <a:cubicBezTo>
                    <a:pt x="5704" y="48413"/>
                    <a:pt x="5071" y="50014"/>
                    <a:pt x="4604" y="51682"/>
                  </a:cubicBezTo>
                  <a:cubicBezTo>
                    <a:pt x="4303" y="48579"/>
                    <a:pt x="4837" y="45477"/>
                    <a:pt x="6171" y="42675"/>
                  </a:cubicBezTo>
                  <a:cubicBezTo>
                    <a:pt x="6205" y="42575"/>
                    <a:pt x="6238" y="42475"/>
                    <a:pt x="6305" y="42375"/>
                  </a:cubicBezTo>
                  <a:cubicBezTo>
                    <a:pt x="7005" y="42041"/>
                    <a:pt x="7739" y="41775"/>
                    <a:pt x="8473" y="41574"/>
                  </a:cubicBezTo>
                  <a:close/>
                  <a:moveTo>
                    <a:pt x="18280" y="44677"/>
                  </a:moveTo>
                  <a:cubicBezTo>
                    <a:pt x="17546" y="45310"/>
                    <a:pt x="16946" y="46078"/>
                    <a:pt x="16479" y="46912"/>
                  </a:cubicBezTo>
                  <a:cubicBezTo>
                    <a:pt x="16112" y="47612"/>
                    <a:pt x="16045" y="48179"/>
                    <a:pt x="16279" y="48579"/>
                  </a:cubicBezTo>
                  <a:cubicBezTo>
                    <a:pt x="16379" y="48746"/>
                    <a:pt x="16545" y="48913"/>
                    <a:pt x="16712" y="49013"/>
                  </a:cubicBezTo>
                  <a:cubicBezTo>
                    <a:pt x="16379" y="49513"/>
                    <a:pt x="16112" y="50047"/>
                    <a:pt x="15978" y="50648"/>
                  </a:cubicBezTo>
                  <a:cubicBezTo>
                    <a:pt x="15878" y="51048"/>
                    <a:pt x="15812" y="51448"/>
                    <a:pt x="15845" y="51848"/>
                  </a:cubicBezTo>
                  <a:cubicBezTo>
                    <a:pt x="15078" y="51782"/>
                    <a:pt x="14411" y="51315"/>
                    <a:pt x="14044" y="50681"/>
                  </a:cubicBezTo>
                  <a:cubicBezTo>
                    <a:pt x="13877" y="50381"/>
                    <a:pt x="13810" y="50081"/>
                    <a:pt x="13777" y="49780"/>
                  </a:cubicBezTo>
                  <a:cubicBezTo>
                    <a:pt x="13410" y="47078"/>
                    <a:pt x="15511" y="44677"/>
                    <a:pt x="18247" y="44677"/>
                  </a:cubicBezTo>
                  <a:close/>
                  <a:moveTo>
                    <a:pt x="17479" y="49280"/>
                  </a:moveTo>
                  <a:lnTo>
                    <a:pt x="17613" y="49313"/>
                  </a:lnTo>
                  <a:cubicBezTo>
                    <a:pt x="18047" y="49380"/>
                    <a:pt x="18447" y="49413"/>
                    <a:pt x="18880" y="49480"/>
                  </a:cubicBezTo>
                  <a:cubicBezTo>
                    <a:pt x="18614" y="50214"/>
                    <a:pt x="18313" y="50914"/>
                    <a:pt x="17946" y="51615"/>
                  </a:cubicBezTo>
                  <a:lnTo>
                    <a:pt x="17913" y="51682"/>
                  </a:lnTo>
                  <a:cubicBezTo>
                    <a:pt x="17613" y="51782"/>
                    <a:pt x="17279" y="51848"/>
                    <a:pt x="16912" y="51882"/>
                  </a:cubicBezTo>
                  <a:lnTo>
                    <a:pt x="16912" y="51848"/>
                  </a:lnTo>
                  <a:cubicBezTo>
                    <a:pt x="16879" y="50948"/>
                    <a:pt x="17046" y="50047"/>
                    <a:pt x="17479" y="49280"/>
                  </a:cubicBezTo>
                  <a:close/>
                  <a:moveTo>
                    <a:pt x="30322" y="51115"/>
                  </a:moveTo>
                  <a:cubicBezTo>
                    <a:pt x="30355" y="51248"/>
                    <a:pt x="30422" y="51381"/>
                    <a:pt x="30455" y="51515"/>
                  </a:cubicBezTo>
                  <a:cubicBezTo>
                    <a:pt x="30422" y="51615"/>
                    <a:pt x="30355" y="51748"/>
                    <a:pt x="30322" y="51882"/>
                  </a:cubicBezTo>
                  <a:cubicBezTo>
                    <a:pt x="30355" y="51615"/>
                    <a:pt x="30355" y="51381"/>
                    <a:pt x="30322" y="51115"/>
                  </a:cubicBezTo>
                  <a:close/>
                  <a:moveTo>
                    <a:pt x="17012" y="49147"/>
                  </a:moveTo>
                  <a:lnTo>
                    <a:pt x="17179" y="49180"/>
                  </a:lnTo>
                  <a:cubicBezTo>
                    <a:pt x="16746" y="50014"/>
                    <a:pt x="16545" y="50948"/>
                    <a:pt x="16612" y="51882"/>
                  </a:cubicBezTo>
                  <a:cubicBezTo>
                    <a:pt x="16529" y="51898"/>
                    <a:pt x="16454" y="51907"/>
                    <a:pt x="16379" y="51907"/>
                  </a:cubicBezTo>
                  <a:cubicBezTo>
                    <a:pt x="16304" y="51907"/>
                    <a:pt x="16229" y="51898"/>
                    <a:pt x="16145" y="51882"/>
                  </a:cubicBezTo>
                  <a:lnTo>
                    <a:pt x="16179" y="51882"/>
                  </a:lnTo>
                  <a:cubicBezTo>
                    <a:pt x="16145" y="51515"/>
                    <a:pt x="16179" y="51115"/>
                    <a:pt x="16279" y="50714"/>
                  </a:cubicBezTo>
                  <a:cubicBezTo>
                    <a:pt x="16412" y="50147"/>
                    <a:pt x="16679" y="49614"/>
                    <a:pt x="17012" y="49147"/>
                  </a:cubicBezTo>
                  <a:close/>
                  <a:moveTo>
                    <a:pt x="20281" y="50681"/>
                  </a:moveTo>
                  <a:lnTo>
                    <a:pt x="20281" y="50681"/>
                  </a:lnTo>
                  <a:cubicBezTo>
                    <a:pt x="19981" y="50948"/>
                    <a:pt x="19681" y="51215"/>
                    <a:pt x="19347" y="51515"/>
                  </a:cubicBezTo>
                  <a:cubicBezTo>
                    <a:pt x="18814" y="51949"/>
                    <a:pt x="18247" y="52349"/>
                    <a:pt x="17646" y="52682"/>
                  </a:cubicBezTo>
                  <a:cubicBezTo>
                    <a:pt x="17813" y="52449"/>
                    <a:pt x="17980" y="52182"/>
                    <a:pt x="18147" y="51915"/>
                  </a:cubicBezTo>
                  <a:lnTo>
                    <a:pt x="18213" y="51915"/>
                  </a:lnTo>
                  <a:cubicBezTo>
                    <a:pt x="18947" y="51615"/>
                    <a:pt x="19648" y="51215"/>
                    <a:pt x="20281" y="50681"/>
                  </a:cubicBezTo>
                  <a:close/>
                  <a:moveTo>
                    <a:pt x="17713" y="52049"/>
                  </a:moveTo>
                  <a:lnTo>
                    <a:pt x="17713" y="52049"/>
                  </a:lnTo>
                  <a:cubicBezTo>
                    <a:pt x="17513" y="52349"/>
                    <a:pt x="17346" y="52616"/>
                    <a:pt x="17113" y="52849"/>
                  </a:cubicBezTo>
                  <a:cubicBezTo>
                    <a:pt x="17046" y="52616"/>
                    <a:pt x="17012" y="52416"/>
                    <a:pt x="16979" y="52182"/>
                  </a:cubicBezTo>
                  <a:cubicBezTo>
                    <a:pt x="17213" y="52182"/>
                    <a:pt x="17446" y="52115"/>
                    <a:pt x="17713" y="52049"/>
                  </a:cubicBezTo>
                  <a:close/>
                  <a:moveTo>
                    <a:pt x="31890" y="50281"/>
                  </a:moveTo>
                  <a:cubicBezTo>
                    <a:pt x="31690" y="51315"/>
                    <a:pt x="31389" y="52315"/>
                    <a:pt x="31056" y="53283"/>
                  </a:cubicBezTo>
                  <a:cubicBezTo>
                    <a:pt x="31056" y="53049"/>
                    <a:pt x="31022" y="52782"/>
                    <a:pt x="30989" y="52549"/>
                  </a:cubicBezTo>
                  <a:cubicBezTo>
                    <a:pt x="30956" y="52182"/>
                    <a:pt x="30856" y="51848"/>
                    <a:pt x="30756" y="51515"/>
                  </a:cubicBezTo>
                  <a:lnTo>
                    <a:pt x="30789" y="51515"/>
                  </a:lnTo>
                  <a:cubicBezTo>
                    <a:pt x="30856" y="51248"/>
                    <a:pt x="30889" y="51015"/>
                    <a:pt x="30956" y="50748"/>
                  </a:cubicBezTo>
                  <a:cubicBezTo>
                    <a:pt x="30989" y="50614"/>
                    <a:pt x="31022" y="50447"/>
                    <a:pt x="31056" y="50281"/>
                  </a:cubicBezTo>
                  <a:close/>
                  <a:moveTo>
                    <a:pt x="16179" y="52215"/>
                  </a:moveTo>
                  <a:cubicBezTo>
                    <a:pt x="16345" y="52215"/>
                    <a:pt x="16479" y="52249"/>
                    <a:pt x="16646" y="52249"/>
                  </a:cubicBezTo>
                  <a:cubicBezTo>
                    <a:pt x="16679" y="52549"/>
                    <a:pt x="16746" y="52816"/>
                    <a:pt x="16846" y="53116"/>
                  </a:cubicBezTo>
                  <a:cubicBezTo>
                    <a:pt x="16712" y="53183"/>
                    <a:pt x="16579" y="53249"/>
                    <a:pt x="16412" y="53316"/>
                  </a:cubicBezTo>
                  <a:cubicBezTo>
                    <a:pt x="16279" y="52949"/>
                    <a:pt x="16212" y="52582"/>
                    <a:pt x="16179" y="52215"/>
                  </a:cubicBezTo>
                  <a:close/>
                  <a:moveTo>
                    <a:pt x="29388" y="49980"/>
                  </a:moveTo>
                  <a:cubicBezTo>
                    <a:pt x="29455" y="50047"/>
                    <a:pt x="29488" y="50081"/>
                    <a:pt x="29555" y="50147"/>
                  </a:cubicBezTo>
                  <a:cubicBezTo>
                    <a:pt x="29188" y="51281"/>
                    <a:pt x="28687" y="52382"/>
                    <a:pt x="28020" y="53350"/>
                  </a:cubicBezTo>
                  <a:cubicBezTo>
                    <a:pt x="28587" y="52449"/>
                    <a:pt x="29021" y="51482"/>
                    <a:pt x="29288" y="50447"/>
                  </a:cubicBezTo>
                  <a:cubicBezTo>
                    <a:pt x="29321" y="50314"/>
                    <a:pt x="29355" y="50147"/>
                    <a:pt x="29388" y="50014"/>
                  </a:cubicBezTo>
                  <a:lnTo>
                    <a:pt x="29388" y="49980"/>
                  </a:lnTo>
                  <a:close/>
                  <a:moveTo>
                    <a:pt x="18703" y="41603"/>
                  </a:moveTo>
                  <a:cubicBezTo>
                    <a:pt x="18784" y="41603"/>
                    <a:pt x="18866" y="41605"/>
                    <a:pt x="18947" y="41608"/>
                  </a:cubicBezTo>
                  <a:cubicBezTo>
                    <a:pt x="19714" y="41608"/>
                    <a:pt x="21115" y="41741"/>
                    <a:pt x="21916" y="42709"/>
                  </a:cubicBezTo>
                  <a:cubicBezTo>
                    <a:pt x="22083" y="42942"/>
                    <a:pt x="22250" y="43176"/>
                    <a:pt x="22383" y="43476"/>
                  </a:cubicBezTo>
                  <a:cubicBezTo>
                    <a:pt x="22583" y="43943"/>
                    <a:pt x="22717" y="44477"/>
                    <a:pt x="22750" y="45010"/>
                  </a:cubicBezTo>
                  <a:lnTo>
                    <a:pt x="22650" y="45044"/>
                  </a:lnTo>
                  <a:cubicBezTo>
                    <a:pt x="22450" y="44376"/>
                    <a:pt x="21949" y="43809"/>
                    <a:pt x="21282" y="43576"/>
                  </a:cubicBezTo>
                  <a:cubicBezTo>
                    <a:pt x="21115" y="43526"/>
                    <a:pt x="20940" y="43501"/>
                    <a:pt x="20758" y="43501"/>
                  </a:cubicBezTo>
                  <a:cubicBezTo>
                    <a:pt x="20211" y="43501"/>
                    <a:pt x="19598" y="43726"/>
                    <a:pt x="18947" y="44176"/>
                  </a:cubicBezTo>
                  <a:cubicBezTo>
                    <a:pt x="18847" y="44243"/>
                    <a:pt x="18747" y="44310"/>
                    <a:pt x="18647" y="44410"/>
                  </a:cubicBezTo>
                  <a:cubicBezTo>
                    <a:pt x="18486" y="44394"/>
                    <a:pt x="18327" y="44386"/>
                    <a:pt x="18170" y="44386"/>
                  </a:cubicBezTo>
                  <a:cubicBezTo>
                    <a:pt x="15321" y="44386"/>
                    <a:pt x="13066" y="46905"/>
                    <a:pt x="13477" y="49814"/>
                  </a:cubicBezTo>
                  <a:cubicBezTo>
                    <a:pt x="13510" y="50147"/>
                    <a:pt x="13610" y="50481"/>
                    <a:pt x="13743" y="50814"/>
                  </a:cubicBezTo>
                  <a:cubicBezTo>
                    <a:pt x="14177" y="51582"/>
                    <a:pt x="14978" y="52082"/>
                    <a:pt x="15845" y="52182"/>
                  </a:cubicBezTo>
                  <a:cubicBezTo>
                    <a:pt x="15912" y="52616"/>
                    <a:pt x="15978" y="53016"/>
                    <a:pt x="16145" y="53416"/>
                  </a:cubicBezTo>
                  <a:cubicBezTo>
                    <a:pt x="15845" y="53550"/>
                    <a:pt x="15545" y="53650"/>
                    <a:pt x="15245" y="53716"/>
                  </a:cubicBezTo>
                  <a:cubicBezTo>
                    <a:pt x="14477" y="53616"/>
                    <a:pt x="13777" y="53149"/>
                    <a:pt x="13377" y="52516"/>
                  </a:cubicBezTo>
                  <a:cubicBezTo>
                    <a:pt x="12876" y="51682"/>
                    <a:pt x="12609" y="50748"/>
                    <a:pt x="12576" y="49814"/>
                  </a:cubicBezTo>
                  <a:cubicBezTo>
                    <a:pt x="12443" y="48213"/>
                    <a:pt x="12476" y="45210"/>
                    <a:pt x="14377" y="43309"/>
                  </a:cubicBezTo>
                  <a:cubicBezTo>
                    <a:pt x="15552" y="42229"/>
                    <a:pt x="17090" y="41603"/>
                    <a:pt x="18703" y="41603"/>
                  </a:cubicBezTo>
                  <a:close/>
                  <a:moveTo>
                    <a:pt x="16412" y="40707"/>
                  </a:moveTo>
                  <a:cubicBezTo>
                    <a:pt x="18680" y="40807"/>
                    <a:pt x="20882" y="41174"/>
                    <a:pt x="23050" y="41808"/>
                  </a:cubicBezTo>
                  <a:cubicBezTo>
                    <a:pt x="23851" y="42008"/>
                    <a:pt x="24585" y="42342"/>
                    <a:pt x="25252" y="42775"/>
                  </a:cubicBezTo>
                  <a:cubicBezTo>
                    <a:pt x="25819" y="43209"/>
                    <a:pt x="26319" y="43709"/>
                    <a:pt x="26719" y="44310"/>
                  </a:cubicBezTo>
                  <a:cubicBezTo>
                    <a:pt x="26565" y="44301"/>
                    <a:pt x="26410" y="44297"/>
                    <a:pt x="26255" y="44297"/>
                  </a:cubicBezTo>
                  <a:cubicBezTo>
                    <a:pt x="25170" y="44297"/>
                    <a:pt x="24076" y="44502"/>
                    <a:pt x="23083" y="44910"/>
                  </a:cubicBezTo>
                  <a:cubicBezTo>
                    <a:pt x="23017" y="44376"/>
                    <a:pt x="22883" y="43843"/>
                    <a:pt x="22650" y="43342"/>
                  </a:cubicBezTo>
                  <a:cubicBezTo>
                    <a:pt x="22516" y="43042"/>
                    <a:pt x="22350" y="42775"/>
                    <a:pt x="22149" y="42508"/>
                  </a:cubicBezTo>
                  <a:cubicBezTo>
                    <a:pt x="21316" y="41508"/>
                    <a:pt x="19948" y="41308"/>
                    <a:pt x="18947" y="41308"/>
                  </a:cubicBezTo>
                  <a:cubicBezTo>
                    <a:pt x="18903" y="41307"/>
                    <a:pt x="18859" y="41306"/>
                    <a:pt x="18814" y="41306"/>
                  </a:cubicBezTo>
                  <a:cubicBezTo>
                    <a:pt x="17094" y="41306"/>
                    <a:pt x="15445" y="41938"/>
                    <a:pt x="14177" y="43109"/>
                  </a:cubicBezTo>
                  <a:cubicBezTo>
                    <a:pt x="12176" y="45110"/>
                    <a:pt x="12142" y="48179"/>
                    <a:pt x="12276" y="49847"/>
                  </a:cubicBezTo>
                  <a:cubicBezTo>
                    <a:pt x="12309" y="50848"/>
                    <a:pt x="12609" y="51815"/>
                    <a:pt x="13110" y="52682"/>
                  </a:cubicBezTo>
                  <a:cubicBezTo>
                    <a:pt x="13477" y="53249"/>
                    <a:pt x="13977" y="53650"/>
                    <a:pt x="14577" y="53883"/>
                  </a:cubicBezTo>
                  <a:cubicBezTo>
                    <a:pt x="14155" y="53972"/>
                    <a:pt x="13732" y="54002"/>
                    <a:pt x="13310" y="54002"/>
                  </a:cubicBezTo>
                  <a:cubicBezTo>
                    <a:pt x="13099" y="54002"/>
                    <a:pt x="12887" y="53994"/>
                    <a:pt x="12676" y="53983"/>
                  </a:cubicBezTo>
                  <a:cubicBezTo>
                    <a:pt x="10441" y="53716"/>
                    <a:pt x="8006" y="51915"/>
                    <a:pt x="7939" y="49380"/>
                  </a:cubicBezTo>
                  <a:cubicBezTo>
                    <a:pt x="7906" y="48012"/>
                    <a:pt x="8606" y="46578"/>
                    <a:pt x="9941" y="45077"/>
                  </a:cubicBezTo>
                  <a:cubicBezTo>
                    <a:pt x="11709" y="43075"/>
                    <a:pt x="13944" y="41574"/>
                    <a:pt x="16412" y="40707"/>
                  </a:cubicBezTo>
                  <a:close/>
                  <a:moveTo>
                    <a:pt x="17012" y="53383"/>
                  </a:moveTo>
                  <a:lnTo>
                    <a:pt x="17046" y="53450"/>
                  </a:lnTo>
                  <a:cubicBezTo>
                    <a:pt x="17580" y="54717"/>
                    <a:pt x="18480" y="55818"/>
                    <a:pt x="19614" y="56552"/>
                  </a:cubicBezTo>
                  <a:lnTo>
                    <a:pt x="19414" y="56485"/>
                  </a:lnTo>
                  <a:cubicBezTo>
                    <a:pt x="18183" y="55953"/>
                    <a:pt x="17152" y="54956"/>
                    <a:pt x="16617" y="53693"/>
                  </a:cubicBezTo>
                  <a:lnTo>
                    <a:pt x="16617" y="53693"/>
                  </a:lnTo>
                  <a:cubicBezTo>
                    <a:pt x="16766" y="53601"/>
                    <a:pt x="16889" y="53506"/>
                    <a:pt x="17012" y="53383"/>
                  </a:cubicBezTo>
                  <a:close/>
                  <a:moveTo>
                    <a:pt x="26862" y="49203"/>
                  </a:moveTo>
                  <a:cubicBezTo>
                    <a:pt x="27173" y="49203"/>
                    <a:pt x="27483" y="49219"/>
                    <a:pt x="27787" y="49247"/>
                  </a:cubicBezTo>
                  <a:cubicBezTo>
                    <a:pt x="28220" y="49513"/>
                    <a:pt x="28654" y="49714"/>
                    <a:pt x="29121" y="49880"/>
                  </a:cubicBezTo>
                  <a:cubicBezTo>
                    <a:pt x="29088" y="50047"/>
                    <a:pt x="29054" y="50214"/>
                    <a:pt x="29021" y="50347"/>
                  </a:cubicBezTo>
                  <a:cubicBezTo>
                    <a:pt x="28387" y="52649"/>
                    <a:pt x="27020" y="54684"/>
                    <a:pt x="25085" y="56085"/>
                  </a:cubicBezTo>
                  <a:cubicBezTo>
                    <a:pt x="24039" y="56634"/>
                    <a:pt x="22890" y="56917"/>
                    <a:pt x="21735" y="56917"/>
                  </a:cubicBezTo>
                  <a:cubicBezTo>
                    <a:pt x="21417" y="56917"/>
                    <a:pt x="21099" y="56895"/>
                    <a:pt x="20782" y="56852"/>
                  </a:cubicBezTo>
                  <a:cubicBezTo>
                    <a:pt x="19214" y="56152"/>
                    <a:pt x="17980" y="54917"/>
                    <a:pt x="17313" y="53316"/>
                  </a:cubicBezTo>
                  <a:cubicBezTo>
                    <a:pt x="17313" y="53283"/>
                    <a:pt x="17279" y="53249"/>
                    <a:pt x="17279" y="53249"/>
                  </a:cubicBezTo>
                  <a:cubicBezTo>
                    <a:pt x="18080" y="52816"/>
                    <a:pt x="18847" y="52315"/>
                    <a:pt x="19548" y="51715"/>
                  </a:cubicBezTo>
                  <a:cubicBezTo>
                    <a:pt x="20348" y="51081"/>
                    <a:pt x="21049" y="50381"/>
                    <a:pt x="21649" y="49547"/>
                  </a:cubicBezTo>
                  <a:cubicBezTo>
                    <a:pt x="22983" y="49547"/>
                    <a:pt x="24251" y="49413"/>
                    <a:pt x="25418" y="49313"/>
                  </a:cubicBezTo>
                  <a:lnTo>
                    <a:pt x="25552" y="49313"/>
                  </a:lnTo>
                  <a:cubicBezTo>
                    <a:pt x="25982" y="49235"/>
                    <a:pt x="26423" y="49203"/>
                    <a:pt x="26862" y="49203"/>
                  </a:cubicBezTo>
                  <a:close/>
                  <a:moveTo>
                    <a:pt x="23651" y="56952"/>
                  </a:moveTo>
                  <a:lnTo>
                    <a:pt x="23484" y="57052"/>
                  </a:lnTo>
                  <a:cubicBezTo>
                    <a:pt x="23250" y="57186"/>
                    <a:pt x="22983" y="57319"/>
                    <a:pt x="22717" y="57419"/>
                  </a:cubicBezTo>
                  <a:cubicBezTo>
                    <a:pt x="22416" y="57386"/>
                    <a:pt x="22083" y="57319"/>
                    <a:pt x="21816" y="57252"/>
                  </a:cubicBezTo>
                  <a:cubicBezTo>
                    <a:pt x="22416" y="57219"/>
                    <a:pt x="23050" y="57152"/>
                    <a:pt x="23651" y="56952"/>
                  </a:cubicBezTo>
                  <a:close/>
                  <a:moveTo>
                    <a:pt x="29788" y="50514"/>
                  </a:moveTo>
                  <a:cubicBezTo>
                    <a:pt x="30189" y="51281"/>
                    <a:pt x="30055" y="52215"/>
                    <a:pt x="29822" y="52883"/>
                  </a:cubicBezTo>
                  <a:cubicBezTo>
                    <a:pt x="28921" y="55518"/>
                    <a:pt x="26519" y="57319"/>
                    <a:pt x="23751" y="57486"/>
                  </a:cubicBezTo>
                  <a:lnTo>
                    <a:pt x="23350" y="57486"/>
                  </a:lnTo>
                  <a:lnTo>
                    <a:pt x="23651" y="57352"/>
                  </a:lnTo>
                  <a:cubicBezTo>
                    <a:pt x="24184" y="57086"/>
                    <a:pt x="24718" y="56752"/>
                    <a:pt x="25252" y="56352"/>
                  </a:cubicBezTo>
                  <a:cubicBezTo>
                    <a:pt x="25652" y="56152"/>
                    <a:pt x="26052" y="55885"/>
                    <a:pt x="26386" y="55618"/>
                  </a:cubicBezTo>
                  <a:cubicBezTo>
                    <a:pt x="28020" y="54284"/>
                    <a:pt x="29188" y="52516"/>
                    <a:pt x="29788" y="50514"/>
                  </a:cubicBezTo>
                  <a:close/>
                  <a:moveTo>
                    <a:pt x="15645" y="40640"/>
                  </a:moveTo>
                  <a:cubicBezTo>
                    <a:pt x="13377" y="41574"/>
                    <a:pt x="11375" y="43009"/>
                    <a:pt x="9741" y="44810"/>
                  </a:cubicBezTo>
                  <a:cubicBezTo>
                    <a:pt x="8340" y="46378"/>
                    <a:pt x="7639" y="47912"/>
                    <a:pt x="7672" y="49347"/>
                  </a:cubicBezTo>
                  <a:cubicBezTo>
                    <a:pt x="7706" y="52049"/>
                    <a:pt x="10308" y="53983"/>
                    <a:pt x="12676" y="54250"/>
                  </a:cubicBezTo>
                  <a:cubicBezTo>
                    <a:pt x="12886" y="54266"/>
                    <a:pt x="13099" y="54275"/>
                    <a:pt x="13312" y="54275"/>
                  </a:cubicBezTo>
                  <a:cubicBezTo>
                    <a:pt x="13978" y="54275"/>
                    <a:pt x="14654" y="54194"/>
                    <a:pt x="15311" y="54017"/>
                  </a:cubicBezTo>
                  <a:lnTo>
                    <a:pt x="15745" y="54017"/>
                  </a:lnTo>
                  <a:cubicBezTo>
                    <a:pt x="15945" y="53983"/>
                    <a:pt x="16145" y="53917"/>
                    <a:pt x="16345" y="53850"/>
                  </a:cubicBezTo>
                  <a:cubicBezTo>
                    <a:pt x="16912" y="55151"/>
                    <a:pt x="17980" y="56218"/>
                    <a:pt x="19314" y="56785"/>
                  </a:cubicBezTo>
                  <a:cubicBezTo>
                    <a:pt x="19748" y="56952"/>
                    <a:pt x="20215" y="57086"/>
                    <a:pt x="20682" y="57152"/>
                  </a:cubicBezTo>
                  <a:cubicBezTo>
                    <a:pt x="21182" y="57386"/>
                    <a:pt x="21649" y="57553"/>
                    <a:pt x="22183" y="57653"/>
                  </a:cubicBezTo>
                  <a:cubicBezTo>
                    <a:pt x="20451" y="58262"/>
                    <a:pt x="18613" y="58587"/>
                    <a:pt x="16784" y="58587"/>
                  </a:cubicBezTo>
                  <a:cubicBezTo>
                    <a:pt x="16112" y="58587"/>
                    <a:pt x="15441" y="58543"/>
                    <a:pt x="14778" y="58453"/>
                  </a:cubicBezTo>
                  <a:cubicBezTo>
                    <a:pt x="10741" y="57986"/>
                    <a:pt x="7706" y="56085"/>
                    <a:pt x="6638" y="53383"/>
                  </a:cubicBezTo>
                  <a:cubicBezTo>
                    <a:pt x="5771" y="51181"/>
                    <a:pt x="6271" y="48680"/>
                    <a:pt x="6738" y="47012"/>
                  </a:cubicBezTo>
                  <a:lnTo>
                    <a:pt x="6738" y="46978"/>
                  </a:lnTo>
                  <a:cubicBezTo>
                    <a:pt x="7806" y="44777"/>
                    <a:pt x="9207" y="42775"/>
                    <a:pt x="10875" y="41007"/>
                  </a:cubicBezTo>
                  <a:cubicBezTo>
                    <a:pt x="12443" y="40740"/>
                    <a:pt x="14044" y="40640"/>
                    <a:pt x="15645" y="40640"/>
                  </a:cubicBezTo>
                  <a:close/>
                  <a:moveTo>
                    <a:pt x="4537" y="53149"/>
                  </a:moveTo>
                  <a:cubicBezTo>
                    <a:pt x="4770" y="54183"/>
                    <a:pt x="5171" y="55151"/>
                    <a:pt x="5671" y="56085"/>
                  </a:cubicBezTo>
                  <a:cubicBezTo>
                    <a:pt x="7372" y="59054"/>
                    <a:pt x="10241" y="61188"/>
                    <a:pt x="13577" y="61989"/>
                  </a:cubicBezTo>
                  <a:cubicBezTo>
                    <a:pt x="11408" y="61889"/>
                    <a:pt x="9274" y="61389"/>
                    <a:pt x="7272" y="60521"/>
                  </a:cubicBezTo>
                  <a:cubicBezTo>
                    <a:pt x="6138" y="59988"/>
                    <a:pt x="4670" y="59020"/>
                    <a:pt x="4203" y="57486"/>
                  </a:cubicBezTo>
                  <a:cubicBezTo>
                    <a:pt x="3903" y="56485"/>
                    <a:pt x="4070" y="55418"/>
                    <a:pt x="4270" y="54450"/>
                  </a:cubicBezTo>
                  <a:cubicBezTo>
                    <a:pt x="4337" y="54017"/>
                    <a:pt x="4437" y="53583"/>
                    <a:pt x="4537" y="53149"/>
                  </a:cubicBezTo>
                  <a:close/>
                  <a:moveTo>
                    <a:pt x="30622" y="52082"/>
                  </a:moveTo>
                  <a:cubicBezTo>
                    <a:pt x="30656" y="52249"/>
                    <a:pt x="30689" y="52416"/>
                    <a:pt x="30689" y="52582"/>
                  </a:cubicBezTo>
                  <a:cubicBezTo>
                    <a:pt x="30756" y="53183"/>
                    <a:pt x="30756" y="53783"/>
                    <a:pt x="30656" y="54384"/>
                  </a:cubicBezTo>
                  <a:cubicBezTo>
                    <a:pt x="30222" y="55718"/>
                    <a:pt x="29588" y="56952"/>
                    <a:pt x="28754" y="58053"/>
                  </a:cubicBezTo>
                  <a:cubicBezTo>
                    <a:pt x="27120" y="60088"/>
                    <a:pt x="24751" y="61055"/>
                    <a:pt x="23083" y="61455"/>
                  </a:cubicBezTo>
                  <a:cubicBezTo>
                    <a:pt x="21916" y="61756"/>
                    <a:pt x="20715" y="61922"/>
                    <a:pt x="19514" y="61989"/>
                  </a:cubicBezTo>
                  <a:cubicBezTo>
                    <a:pt x="22583" y="61322"/>
                    <a:pt x="25385" y="59721"/>
                    <a:pt x="27587" y="57452"/>
                  </a:cubicBezTo>
                  <a:cubicBezTo>
                    <a:pt x="28220" y="56819"/>
                    <a:pt x="28788" y="56118"/>
                    <a:pt x="29255" y="55351"/>
                  </a:cubicBezTo>
                  <a:cubicBezTo>
                    <a:pt x="29855" y="54350"/>
                    <a:pt x="30322" y="53216"/>
                    <a:pt x="30622" y="52082"/>
                  </a:cubicBezTo>
                  <a:close/>
                  <a:moveTo>
                    <a:pt x="6071" y="48413"/>
                  </a:moveTo>
                  <a:lnTo>
                    <a:pt x="6071" y="48413"/>
                  </a:lnTo>
                  <a:cubicBezTo>
                    <a:pt x="5771" y="49980"/>
                    <a:pt x="5671" y="51815"/>
                    <a:pt x="6338" y="53516"/>
                  </a:cubicBezTo>
                  <a:cubicBezTo>
                    <a:pt x="7472" y="56318"/>
                    <a:pt x="10575" y="58286"/>
                    <a:pt x="14711" y="58753"/>
                  </a:cubicBezTo>
                  <a:cubicBezTo>
                    <a:pt x="15427" y="58849"/>
                    <a:pt x="16146" y="58898"/>
                    <a:pt x="16862" y="58898"/>
                  </a:cubicBezTo>
                  <a:cubicBezTo>
                    <a:pt x="18880" y="58898"/>
                    <a:pt x="20879" y="58516"/>
                    <a:pt x="22750" y="57753"/>
                  </a:cubicBezTo>
                  <a:cubicBezTo>
                    <a:pt x="23083" y="57786"/>
                    <a:pt x="23417" y="57786"/>
                    <a:pt x="23751" y="57786"/>
                  </a:cubicBezTo>
                  <a:cubicBezTo>
                    <a:pt x="26019" y="57653"/>
                    <a:pt x="28087" y="56452"/>
                    <a:pt x="29355" y="54584"/>
                  </a:cubicBezTo>
                  <a:lnTo>
                    <a:pt x="29355" y="54584"/>
                  </a:lnTo>
                  <a:cubicBezTo>
                    <a:pt x="29221" y="54784"/>
                    <a:pt x="29121" y="54984"/>
                    <a:pt x="28988" y="55218"/>
                  </a:cubicBezTo>
                  <a:cubicBezTo>
                    <a:pt x="28521" y="55951"/>
                    <a:pt x="27987" y="56619"/>
                    <a:pt x="27387" y="57252"/>
                  </a:cubicBezTo>
                  <a:cubicBezTo>
                    <a:pt x="24489" y="60247"/>
                    <a:pt x="20471" y="62029"/>
                    <a:pt x="16596" y="62029"/>
                  </a:cubicBezTo>
                  <a:cubicBezTo>
                    <a:pt x="16456" y="62029"/>
                    <a:pt x="16317" y="62027"/>
                    <a:pt x="16179" y="62022"/>
                  </a:cubicBezTo>
                  <a:cubicBezTo>
                    <a:pt x="11875" y="61889"/>
                    <a:pt x="7839" y="59487"/>
                    <a:pt x="5938" y="55951"/>
                  </a:cubicBezTo>
                  <a:cubicBezTo>
                    <a:pt x="5337" y="54851"/>
                    <a:pt x="4937" y="53650"/>
                    <a:pt x="4704" y="52449"/>
                  </a:cubicBezTo>
                  <a:cubicBezTo>
                    <a:pt x="5071" y="51081"/>
                    <a:pt x="5538" y="49747"/>
                    <a:pt x="6071" y="48413"/>
                  </a:cubicBezTo>
                  <a:close/>
                  <a:moveTo>
                    <a:pt x="968" y="52849"/>
                  </a:moveTo>
                  <a:lnTo>
                    <a:pt x="968" y="52849"/>
                  </a:lnTo>
                  <a:cubicBezTo>
                    <a:pt x="1134" y="53950"/>
                    <a:pt x="1401" y="55017"/>
                    <a:pt x="1835" y="56051"/>
                  </a:cubicBezTo>
                  <a:cubicBezTo>
                    <a:pt x="2969" y="58620"/>
                    <a:pt x="5271" y="60721"/>
                    <a:pt x="8306" y="62056"/>
                  </a:cubicBezTo>
                  <a:lnTo>
                    <a:pt x="7372" y="61722"/>
                  </a:lnTo>
                  <a:cubicBezTo>
                    <a:pt x="5704" y="61122"/>
                    <a:pt x="3803" y="60355"/>
                    <a:pt x="2636" y="58853"/>
                  </a:cubicBezTo>
                  <a:cubicBezTo>
                    <a:pt x="2302" y="58386"/>
                    <a:pt x="2002" y="57853"/>
                    <a:pt x="1768" y="57286"/>
                  </a:cubicBezTo>
                  <a:cubicBezTo>
                    <a:pt x="1201" y="55885"/>
                    <a:pt x="934" y="54384"/>
                    <a:pt x="968" y="52849"/>
                  </a:cubicBezTo>
                  <a:close/>
                  <a:moveTo>
                    <a:pt x="5838" y="42642"/>
                  </a:moveTo>
                  <a:lnTo>
                    <a:pt x="5838" y="42642"/>
                  </a:lnTo>
                  <a:cubicBezTo>
                    <a:pt x="4337" y="46011"/>
                    <a:pt x="3870" y="49413"/>
                    <a:pt x="4370" y="52449"/>
                  </a:cubicBezTo>
                  <a:cubicBezTo>
                    <a:pt x="4203" y="53083"/>
                    <a:pt x="4070" y="53750"/>
                    <a:pt x="3936" y="54417"/>
                  </a:cubicBezTo>
                  <a:cubicBezTo>
                    <a:pt x="3736" y="55384"/>
                    <a:pt x="3570" y="56518"/>
                    <a:pt x="3870" y="57586"/>
                  </a:cubicBezTo>
                  <a:cubicBezTo>
                    <a:pt x="4370" y="59220"/>
                    <a:pt x="5905" y="60221"/>
                    <a:pt x="7139" y="60822"/>
                  </a:cubicBezTo>
                  <a:cubicBezTo>
                    <a:pt x="9974" y="62156"/>
                    <a:pt x="13243" y="62356"/>
                    <a:pt x="16345" y="62389"/>
                  </a:cubicBezTo>
                  <a:cubicBezTo>
                    <a:pt x="16636" y="62394"/>
                    <a:pt x="16929" y="62396"/>
                    <a:pt x="17224" y="62396"/>
                  </a:cubicBezTo>
                  <a:cubicBezTo>
                    <a:pt x="19169" y="62396"/>
                    <a:pt x="21210" y="62281"/>
                    <a:pt x="23150" y="61789"/>
                  </a:cubicBezTo>
                  <a:lnTo>
                    <a:pt x="23617" y="61655"/>
                  </a:lnTo>
                  <a:lnTo>
                    <a:pt x="23617" y="61655"/>
                  </a:lnTo>
                  <a:cubicBezTo>
                    <a:pt x="21123" y="62698"/>
                    <a:pt x="18479" y="63227"/>
                    <a:pt x="15831" y="63227"/>
                  </a:cubicBezTo>
                  <a:cubicBezTo>
                    <a:pt x="14157" y="63227"/>
                    <a:pt x="12482" y="63016"/>
                    <a:pt x="10841" y="62589"/>
                  </a:cubicBezTo>
                  <a:cubicBezTo>
                    <a:pt x="6672" y="61489"/>
                    <a:pt x="3503" y="59054"/>
                    <a:pt x="2135" y="55918"/>
                  </a:cubicBezTo>
                  <a:cubicBezTo>
                    <a:pt x="1535" y="54450"/>
                    <a:pt x="1168" y="52883"/>
                    <a:pt x="1068" y="51281"/>
                  </a:cubicBezTo>
                  <a:lnTo>
                    <a:pt x="1101" y="51281"/>
                  </a:lnTo>
                  <a:cubicBezTo>
                    <a:pt x="1368" y="49313"/>
                    <a:pt x="2035" y="47412"/>
                    <a:pt x="3069" y="45677"/>
                  </a:cubicBezTo>
                  <a:cubicBezTo>
                    <a:pt x="3603" y="44677"/>
                    <a:pt x="4370" y="43776"/>
                    <a:pt x="5237" y="43075"/>
                  </a:cubicBezTo>
                  <a:cubicBezTo>
                    <a:pt x="5438" y="42909"/>
                    <a:pt x="5638" y="42775"/>
                    <a:pt x="5838" y="42642"/>
                  </a:cubicBezTo>
                  <a:close/>
                  <a:moveTo>
                    <a:pt x="35826" y="50014"/>
                  </a:moveTo>
                  <a:cubicBezTo>
                    <a:pt x="35959" y="50681"/>
                    <a:pt x="36059" y="51315"/>
                    <a:pt x="36126" y="51982"/>
                  </a:cubicBezTo>
                  <a:cubicBezTo>
                    <a:pt x="36360" y="53583"/>
                    <a:pt x="36159" y="55184"/>
                    <a:pt x="35626" y="56719"/>
                  </a:cubicBezTo>
                  <a:cubicBezTo>
                    <a:pt x="34692" y="59054"/>
                    <a:pt x="32624" y="60688"/>
                    <a:pt x="31056" y="61589"/>
                  </a:cubicBezTo>
                  <a:cubicBezTo>
                    <a:pt x="28035" y="63376"/>
                    <a:pt x="24331" y="64310"/>
                    <a:pt x="20312" y="64310"/>
                  </a:cubicBezTo>
                  <a:cubicBezTo>
                    <a:pt x="19982" y="64310"/>
                    <a:pt x="19649" y="64303"/>
                    <a:pt x="19314" y="64291"/>
                  </a:cubicBezTo>
                  <a:cubicBezTo>
                    <a:pt x="16946" y="64191"/>
                    <a:pt x="14577" y="63824"/>
                    <a:pt x="12309" y="63223"/>
                  </a:cubicBezTo>
                  <a:lnTo>
                    <a:pt x="12309" y="63223"/>
                  </a:lnTo>
                  <a:cubicBezTo>
                    <a:pt x="13503" y="63439"/>
                    <a:pt x="14706" y="63545"/>
                    <a:pt x="15905" y="63545"/>
                  </a:cubicBezTo>
                  <a:cubicBezTo>
                    <a:pt x="19161" y="63545"/>
                    <a:pt x="22384" y="62758"/>
                    <a:pt x="25285" y="61222"/>
                  </a:cubicBezTo>
                  <a:cubicBezTo>
                    <a:pt x="26953" y="60388"/>
                    <a:pt x="28387" y="59220"/>
                    <a:pt x="29521" y="57786"/>
                  </a:cubicBezTo>
                  <a:cubicBezTo>
                    <a:pt x="30255" y="56819"/>
                    <a:pt x="30756" y="55685"/>
                    <a:pt x="30956" y="54517"/>
                  </a:cubicBezTo>
                  <a:cubicBezTo>
                    <a:pt x="31056" y="54217"/>
                    <a:pt x="31156" y="53950"/>
                    <a:pt x="31256" y="53683"/>
                  </a:cubicBezTo>
                  <a:cubicBezTo>
                    <a:pt x="31656" y="52582"/>
                    <a:pt x="31990" y="51448"/>
                    <a:pt x="32223" y="50281"/>
                  </a:cubicBezTo>
                  <a:cubicBezTo>
                    <a:pt x="33424" y="50281"/>
                    <a:pt x="34625" y="50214"/>
                    <a:pt x="35826" y="50014"/>
                  </a:cubicBezTo>
                  <a:close/>
                  <a:moveTo>
                    <a:pt x="60389" y="0"/>
                  </a:moveTo>
                  <a:cubicBezTo>
                    <a:pt x="57794" y="0"/>
                    <a:pt x="55193" y="931"/>
                    <a:pt x="53138" y="2813"/>
                  </a:cubicBezTo>
                  <a:cubicBezTo>
                    <a:pt x="48935" y="6649"/>
                    <a:pt x="48635" y="13121"/>
                    <a:pt x="52471" y="17324"/>
                  </a:cubicBezTo>
                  <a:cubicBezTo>
                    <a:pt x="54401" y="19430"/>
                    <a:pt x="57044" y="20503"/>
                    <a:pt x="59698" y="20503"/>
                  </a:cubicBezTo>
                  <a:cubicBezTo>
                    <a:pt x="62046" y="20503"/>
                    <a:pt x="64402" y="19664"/>
                    <a:pt x="66281" y="17958"/>
                  </a:cubicBezTo>
                  <a:cubicBezTo>
                    <a:pt x="70084" y="14488"/>
                    <a:pt x="70351" y="8584"/>
                    <a:pt x="66881" y="4781"/>
                  </a:cubicBezTo>
                  <a:cubicBezTo>
                    <a:pt x="65132" y="2855"/>
                    <a:pt x="62736" y="1874"/>
                    <a:pt x="60328" y="1874"/>
                  </a:cubicBezTo>
                  <a:cubicBezTo>
                    <a:pt x="58193" y="1874"/>
                    <a:pt x="56048" y="2646"/>
                    <a:pt x="54339" y="4214"/>
                  </a:cubicBezTo>
                  <a:cubicBezTo>
                    <a:pt x="50870" y="7350"/>
                    <a:pt x="50636" y="12687"/>
                    <a:pt x="53772" y="16156"/>
                  </a:cubicBezTo>
                  <a:cubicBezTo>
                    <a:pt x="55364" y="17908"/>
                    <a:pt x="57548" y="18796"/>
                    <a:pt x="59740" y="18796"/>
                  </a:cubicBezTo>
                  <a:cubicBezTo>
                    <a:pt x="61681" y="18796"/>
                    <a:pt x="63629" y="18100"/>
                    <a:pt x="65180" y="16690"/>
                  </a:cubicBezTo>
                  <a:cubicBezTo>
                    <a:pt x="68316" y="13821"/>
                    <a:pt x="68549" y="8951"/>
                    <a:pt x="65681" y="5815"/>
                  </a:cubicBezTo>
                  <a:cubicBezTo>
                    <a:pt x="64229" y="4222"/>
                    <a:pt x="62242" y="3418"/>
                    <a:pt x="60248" y="3418"/>
                  </a:cubicBezTo>
                  <a:cubicBezTo>
                    <a:pt x="58484" y="3418"/>
                    <a:pt x="56715" y="4047"/>
                    <a:pt x="55306" y="5315"/>
                  </a:cubicBezTo>
                  <a:cubicBezTo>
                    <a:pt x="52471" y="7950"/>
                    <a:pt x="52271" y="12354"/>
                    <a:pt x="54873" y="15222"/>
                  </a:cubicBezTo>
                  <a:cubicBezTo>
                    <a:pt x="56178" y="16651"/>
                    <a:pt x="57978" y="17380"/>
                    <a:pt x="59784" y="17380"/>
                  </a:cubicBezTo>
                  <a:cubicBezTo>
                    <a:pt x="61393" y="17380"/>
                    <a:pt x="63006" y="16801"/>
                    <a:pt x="64280" y="15623"/>
                  </a:cubicBezTo>
                  <a:cubicBezTo>
                    <a:pt x="66881" y="13254"/>
                    <a:pt x="67082" y="9251"/>
                    <a:pt x="64713" y="6649"/>
                  </a:cubicBezTo>
                  <a:cubicBezTo>
                    <a:pt x="63511" y="5341"/>
                    <a:pt x="61868" y="4679"/>
                    <a:pt x="60221" y="4679"/>
                  </a:cubicBezTo>
                  <a:cubicBezTo>
                    <a:pt x="58762" y="4679"/>
                    <a:pt x="57300" y="5199"/>
                    <a:pt x="56140" y="6249"/>
                  </a:cubicBezTo>
                  <a:cubicBezTo>
                    <a:pt x="53772" y="8417"/>
                    <a:pt x="53605" y="12053"/>
                    <a:pt x="55773" y="14422"/>
                  </a:cubicBezTo>
                  <a:cubicBezTo>
                    <a:pt x="56850" y="15622"/>
                    <a:pt x="58337" y="16224"/>
                    <a:pt x="59830" y="16224"/>
                  </a:cubicBezTo>
                  <a:cubicBezTo>
                    <a:pt x="61160" y="16224"/>
                    <a:pt x="62493" y="15747"/>
                    <a:pt x="63546" y="14789"/>
                  </a:cubicBezTo>
                  <a:cubicBezTo>
                    <a:pt x="65681" y="12821"/>
                    <a:pt x="65847" y="9485"/>
                    <a:pt x="63879" y="7350"/>
                  </a:cubicBezTo>
                  <a:cubicBezTo>
                    <a:pt x="62885" y="6267"/>
                    <a:pt x="61523" y="5714"/>
                    <a:pt x="60160" y="5714"/>
                  </a:cubicBezTo>
                  <a:cubicBezTo>
                    <a:pt x="58960" y="5714"/>
                    <a:pt x="57760" y="6142"/>
                    <a:pt x="56808" y="7016"/>
                  </a:cubicBezTo>
                  <a:cubicBezTo>
                    <a:pt x="54839" y="8818"/>
                    <a:pt x="54706" y="11820"/>
                    <a:pt x="56507" y="13788"/>
                  </a:cubicBezTo>
                  <a:cubicBezTo>
                    <a:pt x="57411" y="14762"/>
                    <a:pt x="58643" y="15256"/>
                    <a:pt x="59880" y="15256"/>
                  </a:cubicBezTo>
                  <a:cubicBezTo>
                    <a:pt x="60973" y="15256"/>
                    <a:pt x="62069" y="14870"/>
                    <a:pt x="62945" y="14088"/>
                  </a:cubicBezTo>
                  <a:cubicBezTo>
                    <a:pt x="64713" y="12454"/>
                    <a:pt x="64847" y="9685"/>
                    <a:pt x="63245" y="7917"/>
                  </a:cubicBezTo>
                  <a:cubicBezTo>
                    <a:pt x="62417" y="7018"/>
                    <a:pt x="61291" y="6566"/>
                    <a:pt x="60167" y="6566"/>
                  </a:cubicBezTo>
                  <a:cubicBezTo>
                    <a:pt x="59163" y="6566"/>
                    <a:pt x="58161" y="6926"/>
                    <a:pt x="57375" y="7650"/>
                  </a:cubicBezTo>
                  <a:cubicBezTo>
                    <a:pt x="55740" y="9118"/>
                    <a:pt x="55640" y="11620"/>
                    <a:pt x="57108" y="13254"/>
                  </a:cubicBezTo>
                  <a:cubicBezTo>
                    <a:pt x="57848" y="14065"/>
                    <a:pt x="58868" y="14475"/>
                    <a:pt x="59891" y="14475"/>
                  </a:cubicBezTo>
                  <a:cubicBezTo>
                    <a:pt x="60805" y="14475"/>
                    <a:pt x="61721" y="14148"/>
                    <a:pt x="62445" y="13488"/>
                  </a:cubicBezTo>
                  <a:cubicBezTo>
                    <a:pt x="63913" y="12153"/>
                    <a:pt x="64013" y="9885"/>
                    <a:pt x="62678" y="8384"/>
                  </a:cubicBezTo>
                  <a:cubicBezTo>
                    <a:pt x="62009" y="7645"/>
                    <a:pt x="61080" y="7268"/>
                    <a:pt x="60146" y="7268"/>
                  </a:cubicBezTo>
                  <a:cubicBezTo>
                    <a:pt x="59310" y="7268"/>
                    <a:pt x="58470" y="7569"/>
                    <a:pt x="57808" y="8184"/>
                  </a:cubicBezTo>
                  <a:cubicBezTo>
                    <a:pt x="56474" y="9385"/>
                    <a:pt x="56374" y="11486"/>
                    <a:pt x="57608" y="12821"/>
                  </a:cubicBezTo>
                  <a:cubicBezTo>
                    <a:pt x="58228" y="13493"/>
                    <a:pt x="59073" y="13837"/>
                    <a:pt x="59924" y="13837"/>
                  </a:cubicBezTo>
                  <a:cubicBezTo>
                    <a:pt x="60677" y="13837"/>
                    <a:pt x="61434" y="13568"/>
                    <a:pt x="62045" y="13021"/>
                  </a:cubicBezTo>
                  <a:cubicBezTo>
                    <a:pt x="63245" y="11920"/>
                    <a:pt x="63346" y="10018"/>
                    <a:pt x="62245" y="8784"/>
                  </a:cubicBezTo>
                  <a:cubicBezTo>
                    <a:pt x="61711" y="8217"/>
                    <a:pt x="61011" y="7884"/>
                    <a:pt x="60243" y="7884"/>
                  </a:cubicBezTo>
                  <a:cubicBezTo>
                    <a:pt x="60172" y="7877"/>
                    <a:pt x="60101" y="7874"/>
                    <a:pt x="60031" y="7874"/>
                  </a:cubicBezTo>
                  <a:cubicBezTo>
                    <a:pt x="59341" y="7874"/>
                    <a:pt x="58690" y="8164"/>
                    <a:pt x="58175" y="8617"/>
                  </a:cubicBezTo>
                  <a:cubicBezTo>
                    <a:pt x="58108" y="8684"/>
                    <a:pt x="58108" y="8784"/>
                    <a:pt x="58175" y="8851"/>
                  </a:cubicBezTo>
                  <a:cubicBezTo>
                    <a:pt x="58209" y="8868"/>
                    <a:pt x="58250" y="8876"/>
                    <a:pt x="58288" y="8876"/>
                  </a:cubicBezTo>
                  <a:cubicBezTo>
                    <a:pt x="58325" y="8876"/>
                    <a:pt x="58359" y="8868"/>
                    <a:pt x="58375" y="8851"/>
                  </a:cubicBezTo>
                  <a:cubicBezTo>
                    <a:pt x="58844" y="8413"/>
                    <a:pt x="59460" y="8181"/>
                    <a:pt x="60084" y="8181"/>
                  </a:cubicBezTo>
                  <a:cubicBezTo>
                    <a:pt x="60126" y="8181"/>
                    <a:pt x="60168" y="8182"/>
                    <a:pt x="60210" y="8184"/>
                  </a:cubicBezTo>
                  <a:cubicBezTo>
                    <a:pt x="60910" y="8217"/>
                    <a:pt x="61544" y="8517"/>
                    <a:pt x="61978" y="9018"/>
                  </a:cubicBezTo>
                  <a:cubicBezTo>
                    <a:pt x="62979" y="10119"/>
                    <a:pt x="62912" y="11820"/>
                    <a:pt x="61811" y="12821"/>
                  </a:cubicBezTo>
                  <a:cubicBezTo>
                    <a:pt x="61278" y="13306"/>
                    <a:pt x="60599" y="13549"/>
                    <a:pt x="59917" y="13549"/>
                  </a:cubicBezTo>
                  <a:cubicBezTo>
                    <a:pt x="59147" y="13549"/>
                    <a:pt x="58374" y="13239"/>
                    <a:pt x="57808" y="12620"/>
                  </a:cubicBezTo>
                  <a:cubicBezTo>
                    <a:pt x="56707" y="11420"/>
                    <a:pt x="56808" y="9518"/>
                    <a:pt x="58008" y="8417"/>
                  </a:cubicBezTo>
                  <a:cubicBezTo>
                    <a:pt x="58603" y="7870"/>
                    <a:pt x="59360" y="7601"/>
                    <a:pt x="60115" y="7601"/>
                  </a:cubicBezTo>
                  <a:cubicBezTo>
                    <a:pt x="60971" y="7601"/>
                    <a:pt x="61825" y="7945"/>
                    <a:pt x="62445" y="8617"/>
                  </a:cubicBezTo>
                  <a:cubicBezTo>
                    <a:pt x="63679" y="9952"/>
                    <a:pt x="63579" y="12053"/>
                    <a:pt x="62245" y="13288"/>
                  </a:cubicBezTo>
                  <a:cubicBezTo>
                    <a:pt x="61572" y="13882"/>
                    <a:pt x="60731" y="14175"/>
                    <a:pt x="59897" y="14175"/>
                  </a:cubicBezTo>
                  <a:cubicBezTo>
                    <a:pt x="58952" y="14175"/>
                    <a:pt x="58015" y="13798"/>
                    <a:pt x="57341" y="13054"/>
                  </a:cubicBezTo>
                  <a:cubicBezTo>
                    <a:pt x="55974" y="11553"/>
                    <a:pt x="56074" y="9251"/>
                    <a:pt x="57575" y="7884"/>
                  </a:cubicBezTo>
                  <a:cubicBezTo>
                    <a:pt x="58310" y="7211"/>
                    <a:pt x="59237" y="6883"/>
                    <a:pt x="60161" y="6883"/>
                  </a:cubicBezTo>
                  <a:cubicBezTo>
                    <a:pt x="61207" y="6883"/>
                    <a:pt x="62251" y="7303"/>
                    <a:pt x="63012" y="8117"/>
                  </a:cubicBezTo>
                  <a:cubicBezTo>
                    <a:pt x="64513" y="9785"/>
                    <a:pt x="64380" y="12354"/>
                    <a:pt x="62745" y="13855"/>
                  </a:cubicBezTo>
                  <a:cubicBezTo>
                    <a:pt x="61935" y="14587"/>
                    <a:pt x="60913" y="14948"/>
                    <a:pt x="59895" y="14948"/>
                  </a:cubicBezTo>
                  <a:cubicBezTo>
                    <a:pt x="58733" y="14948"/>
                    <a:pt x="57576" y="14479"/>
                    <a:pt x="56741" y="13554"/>
                  </a:cubicBezTo>
                  <a:cubicBezTo>
                    <a:pt x="55073" y="11753"/>
                    <a:pt x="55173" y="8918"/>
                    <a:pt x="57008" y="7250"/>
                  </a:cubicBezTo>
                  <a:cubicBezTo>
                    <a:pt x="57918" y="6418"/>
                    <a:pt x="59058" y="6007"/>
                    <a:pt x="60194" y="6007"/>
                  </a:cubicBezTo>
                  <a:cubicBezTo>
                    <a:pt x="61471" y="6007"/>
                    <a:pt x="62743" y="6526"/>
                    <a:pt x="63679" y="7550"/>
                  </a:cubicBezTo>
                  <a:cubicBezTo>
                    <a:pt x="65514" y="9585"/>
                    <a:pt x="65347" y="12687"/>
                    <a:pt x="63346" y="14555"/>
                  </a:cubicBezTo>
                  <a:cubicBezTo>
                    <a:pt x="62344" y="15463"/>
                    <a:pt x="61093" y="15908"/>
                    <a:pt x="59848" y="15908"/>
                  </a:cubicBezTo>
                  <a:cubicBezTo>
                    <a:pt x="58438" y="15908"/>
                    <a:pt x="57034" y="15337"/>
                    <a:pt x="56007" y="14222"/>
                  </a:cubicBezTo>
                  <a:cubicBezTo>
                    <a:pt x="53972" y="11953"/>
                    <a:pt x="54139" y="8517"/>
                    <a:pt x="56374" y="6516"/>
                  </a:cubicBezTo>
                  <a:cubicBezTo>
                    <a:pt x="57473" y="5496"/>
                    <a:pt x="58860" y="4992"/>
                    <a:pt x="60246" y="4992"/>
                  </a:cubicBezTo>
                  <a:cubicBezTo>
                    <a:pt x="61806" y="4992"/>
                    <a:pt x="63365" y="5629"/>
                    <a:pt x="64513" y="6883"/>
                  </a:cubicBezTo>
                  <a:cubicBezTo>
                    <a:pt x="66748" y="9351"/>
                    <a:pt x="66581" y="13154"/>
                    <a:pt x="64113" y="15422"/>
                  </a:cubicBezTo>
                  <a:cubicBezTo>
                    <a:pt x="62895" y="16531"/>
                    <a:pt x="61362" y="17077"/>
                    <a:pt x="59834" y="17077"/>
                  </a:cubicBezTo>
                  <a:cubicBezTo>
                    <a:pt x="58097" y="17077"/>
                    <a:pt x="56366" y="16373"/>
                    <a:pt x="55106" y="14989"/>
                  </a:cubicBezTo>
                  <a:cubicBezTo>
                    <a:pt x="52638" y="12287"/>
                    <a:pt x="52805" y="8050"/>
                    <a:pt x="55540" y="5549"/>
                  </a:cubicBezTo>
                  <a:cubicBezTo>
                    <a:pt x="56887" y="4327"/>
                    <a:pt x="58580" y="3723"/>
                    <a:pt x="60269" y="3723"/>
                  </a:cubicBezTo>
                  <a:cubicBezTo>
                    <a:pt x="62178" y="3723"/>
                    <a:pt x="64083" y="4494"/>
                    <a:pt x="65480" y="6016"/>
                  </a:cubicBezTo>
                  <a:cubicBezTo>
                    <a:pt x="68216" y="9018"/>
                    <a:pt x="67982" y="13688"/>
                    <a:pt x="64980" y="16456"/>
                  </a:cubicBezTo>
                  <a:cubicBezTo>
                    <a:pt x="63496" y="17800"/>
                    <a:pt x="61632" y="18463"/>
                    <a:pt x="59774" y="18463"/>
                  </a:cubicBezTo>
                  <a:cubicBezTo>
                    <a:pt x="57665" y="18463"/>
                    <a:pt x="55564" y="17608"/>
                    <a:pt x="54039" y="15923"/>
                  </a:cubicBezTo>
                  <a:cubicBezTo>
                    <a:pt x="51003" y="12620"/>
                    <a:pt x="51237" y="7450"/>
                    <a:pt x="54539" y="4414"/>
                  </a:cubicBezTo>
                  <a:cubicBezTo>
                    <a:pt x="56182" y="2913"/>
                    <a:pt x="58250" y="2174"/>
                    <a:pt x="60310" y="2174"/>
                  </a:cubicBezTo>
                  <a:cubicBezTo>
                    <a:pt x="62642" y="2174"/>
                    <a:pt x="64965" y="3122"/>
                    <a:pt x="66648" y="4982"/>
                  </a:cubicBezTo>
                  <a:cubicBezTo>
                    <a:pt x="70017" y="8651"/>
                    <a:pt x="69750" y="14355"/>
                    <a:pt x="66081" y="17691"/>
                  </a:cubicBezTo>
                  <a:cubicBezTo>
                    <a:pt x="64259" y="19355"/>
                    <a:pt x="61965" y="20177"/>
                    <a:pt x="59681" y="20177"/>
                  </a:cubicBezTo>
                  <a:cubicBezTo>
                    <a:pt x="57113" y="20177"/>
                    <a:pt x="54558" y="19138"/>
                    <a:pt x="52705" y="17090"/>
                  </a:cubicBezTo>
                  <a:cubicBezTo>
                    <a:pt x="49002" y="13021"/>
                    <a:pt x="49269" y="6716"/>
                    <a:pt x="53338" y="3013"/>
                  </a:cubicBezTo>
                  <a:cubicBezTo>
                    <a:pt x="55342" y="1198"/>
                    <a:pt x="57860" y="300"/>
                    <a:pt x="60372" y="300"/>
                  </a:cubicBezTo>
                  <a:cubicBezTo>
                    <a:pt x="63212" y="300"/>
                    <a:pt x="66044" y="1448"/>
                    <a:pt x="68116" y="3714"/>
                  </a:cubicBezTo>
                  <a:cubicBezTo>
                    <a:pt x="71418" y="7317"/>
                    <a:pt x="71318" y="13154"/>
                    <a:pt x="67749" y="21560"/>
                  </a:cubicBezTo>
                  <a:cubicBezTo>
                    <a:pt x="63346" y="31968"/>
                    <a:pt x="58509" y="37338"/>
                    <a:pt x="52171" y="42608"/>
                  </a:cubicBezTo>
                  <a:cubicBezTo>
                    <a:pt x="47868" y="46211"/>
                    <a:pt x="41730" y="48813"/>
                    <a:pt x="36059" y="49680"/>
                  </a:cubicBezTo>
                  <a:cubicBezTo>
                    <a:pt x="35259" y="46478"/>
                    <a:pt x="33524" y="43542"/>
                    <a:pt x="31123" y="41308"/>
                  </a:cubicBezTo>
                  <a:cubicBezTo>
                    <a:pt x="31323" y="38872"/>
                    <a:pt x="30522" y="36471"/>
                    <a:pt x="28921" y="34636"/>
                  </a:cubicBezTo>
                  <a:cubicBezTo>
                    <a:pt x="27620" y="33068"/>
                    <a:pt x="25719" y="32101"/>
                    <a:pt x="23684" y="31934"/>
                  </a:cubicBezTo>
                  <a:cubicBezTo>
                    <a:pt x="23184" y="31901"/>
                    <a:pt x="22717" y="31901"/>
                    <a:pt x="22216" y="31901"/>
                  </a:cubicBezTo>
                  <a:cubicBezTo>
                    <a:pt x="21816" y="31834"/>
                    <a:pt x="21382" y="31801"/>
                    <a:pt x="21015" y="31767"/>
                  </a:cubicBezTo>
                  <a:cubicBezTo>
                    <a:pt x="20481" y="31715"/>
                    <a:pt x="19912" y="31673"/>
                    <a:pt x="19331" y="31673"/>
                  </a:cubicBezTo>
                  <a:cubicBezTo>
                    <a:pt x="18423" y="31673"/>
                    <a:pt x="17487" y="31776"/>
                    <a:pt x="16612" y="32101"/>
                  </a:cubicBezTo>
                  <a:cubicBezTo>
                    <a:pt x="16345" y="32201"/>
                    <a:pt x="16078" y="32334"/>
                    <a:pt x="15812" y="32501"/>
                  </a:cubicBezTo>
                  <a:cubicBezTo>
                    <a:pt x="14344" y="32735"/>
                    <a:pt x="12809" y="33068"/>
                    <a:pt x="11208" y="33502"/>
                  </a:cubicBezTo>
                  <a:cubicBezTo>
                    <a:pt x="9107" y="34002"/>
                    <a:pt x="7072" y="34803"/>
                    <a:pt x="5204" y="35904"/>
                  </a:cubicBezTo>
                  <a:cubicBezTo>
                    <a:pt x="3803" y="36771"/>
                    <a:pt x="1902" y="38339"/>
                    <a:pt x="968" y="40740"/>
                  </a:cubicBezTo>
                  <a:cubicBezTo>
                    <a:pt x="0" y="43142"/>
                    <a:pt x="267" y="45811"/>
                    <a:pt x="501" y="48379"/>
                  </a:cubicBezTo>
                  <a:lnTo>
                    <a:pt x="601" y="49180"/>
                  </a:lnTo>
                  <a:cubicBezTo>
                    <a:pt x="601" y="49447"/>
                    <a:pt x="634" y="49714"/>
                    <a:pt x="667" y="49980"/>
                  </a:cubicBezTo>
                  <a:cubicBezTo>
                    <a:pt x="701" y="50414"/>
                    <a:pt x="734" y="50848"/>
                    <a:pt x="768" y="51315"/>
                  </a:cubicBezTo>
                  <a:cubicBezTo>
                    <a:pt x="467" y="53383"/>
                    <a:pt x="734" y="55484"/>
                    <a:pt x="1501" y="57419"/>
                  </a:cubicBezTo>
                  <a:cubicBezTo>
                    <a:pt x="1735" y="58020"/>
                    <a:pt x="2035" y="58553"/>
                    <a:pt x="2402" y="59087"/>
                  </a:cubicBezTo>
                  <a:cubicBezTo>
                    <a:pt x="3603" y="60655"/>
                    <a:pt x="5571" y="61422"/>
                    <a:pt x="7306" y="62056"/>
                  </a:cubicBezTo>
                  <a:cubicBezTo>
                    <a:pt x="11875" y="63657"/>
                    <a:pt x="15678" y="64491"/>
                    <a:pt x="19314" y="64624"/>
                  </a:cubicBezTo>
                  <a:lnTo>
                    <a:pt x="20315" y="64624"/>
                  </a:lnTo>
                  <a:cubicBezTo>
                    <a:pt x="24418" y="64624"/>
                    <a:pt x="28154" y="63690"/>
                    <a:pt x="31189" y="61856"/>
                  </a:cubicBezTo>
                  <a:cubicBezTo>
                    <a:pt x="33524" y="60488"/>
                    <a:pt x="35159" y="58753"/>
                    <a:pt x="35926" y="56819"/>
                  </a:cubicBezTo>
                  <a:cubicBezTo>
                    <a:pt x="36460" y="55251"/>
                    <a:pt x="36660" y="53583"/>
                    <a:pt x="36426" y="51949"/>
                  </a:cubicBezTo>
                  <a:cubicBezTo>
                    <a:pt x="36360" y="51281"/>
                    <a:pt x="36260" y="50614"/>
                    <a:pt x="36093" y="49980"/>
                  </a:cubicBezTo>
                  <a:cubicBezTo>
                    <a:pt x="41830" y="49113"/>
                    <a:pt x="48035" y="46478"/>
                    <a:pt x="52371" y="42875"/>
                  </a:cubicBezTo>
                  <a:cubicBezTo>
                    <a:pt x="58742" y="37572"/>
                    <a:pt x="63579" y="32168"/>
                    <a:pt x="68049" y="21694"/>
                  </a:cubicBezTo>
                  <a:cubicBezTo>
                    <a:pt x="71651" y="13187"/>
                    <a:pt x="71752" y="7250"/>
                    <a:pt x="68349" y="3514"/>
                  </a:cubicBezTo>
                  <a:cubicBezTo>
                    <a:pt x="66229" y="1181"/>
                    <a:pt x="63312" y="0"/>
                    <a:pt x="60389"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32"/>
          <p:cNvGrpSpPr/>
          <p:nvPr/>
        </p:nvGrpSpPr>
        <p:grpSpPr>
          <a:xfrm rot="5400000">
            <a:off x="7558141" y="527903"/>
            <a:ext cx="159839" cy="416195"/>
            <a:chOff x="8206020" y="3811824"/>
            <a:chExt cx="115282" cy="300415"/>
          </a:xfrm>
        </p:grpSpPr>
        <p:sp>
          <p:nvSpPr>
            <p:cNvPr id="471" name="Google Shape;471;p32"/>
            <p:cNvSpPr/>
            <p:nvPr/>
          </p:nvSpPr>
          <p:spPr>
            <a:xfrm>
              <a:off x="8206020" y="3811824"/>
              <a:ext cx="115282" cy="117350"/>
            </a:xfrm>
            <a:custGeom>
              <a:rect b="b" l="l" r="r" t="t"/>
              <a:pathLst>
                <a:path extrusionOk="0" h="1816" w="1784">
                  <a:moveTo>
                    <a:pt x="892" y="1"/>
                  </a:moveTo>
                  <a:cubicBezTo>
                    <a:pt x="383" y="1"/>
                    <a:pt x="1" y="414"/>
                    <a:pt x="1" y="892"/>
                  </a:cubicBezTo>
                  <a:cubicBezTo>
                    <a:pt x="1" y="1401"/>
                    <a:pt x="383" y="1815"/>
                    <a:pt x="892" y="1815"/>
                  </a:cubicBezTo>
                  <a:cubicBezTo>
                    <a:pt x="1402" y="1815"/>
                    <a:pt x="1784" y="1401"/>
                    <a:pt x="1784" y="892"/>
                  </a:cubicBezTo>
                  <a:cubicBezTo>
                    <a:pt x="1784" y="414"/>
                    <a:pt x="1402" y="1"/>
                    <a:pt x="892" y="1"/>
                  </a:cubicBezTo>
                  <a:close/>
                </a:path>
              </a:pathLst>
            </a:custGeom>
            <a:solidFill>
              <a:srgbClr val="FF5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8206020" y="3996957"/>
              <a:ext cx="115282" cy="115282"/>
            </a:xfrm>
            <a:custGeom>
              <a:rect b="b" l="l" r="r" t="t"/>
              <a:pathLst>
                <a:path extrusionOk="0" h="1784" w="1784">
                  <a:moveTo>
                    <a:pt x="892" y="1"/>
                  </a:moveTo>
                  <a:cubicBezTo>
                    <a:pt x="383" y="1"/>
                    <a:pt x="1" y="383"/>
                    <a:pt x="1" y="892"/>
                  </a:cubicBezTo>
                  <a:cubicBezTo>
                    <a:pt x="1" y="1401"/>
                    <a:pt x="383" y="1783"/>
                    <a:pt x="892" y="1783"/>
                  </a:cubicBezTo>
                  <a:cubicBezTo>
                    <a:pt x="1402" y="1783"/>
                    <a:pt x="1784" y="1401"/>
                    <a:pt x="1784" y="892"/>
                  </a:cubicBezTo>
                  <a:cubicBezTo>
                    <a:pt x="1784" y="383"/>
                    <a:pt x="1402" y="1"/>
                    <a:pt x="892" y="1"/>
                  </a:cubicBezTo>
                  <a:close/>
                </a:path>
              </a:pathLst>
            </a:custGeom>
            <a:solidFill>
              <a:srgbClr val="FF5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32"/>
          <p:cNvSpPr txBox="1"/>
          <p:nvPr/>
        </p:nvSpPr>
        <p:spPr>
          <a:xfrm>
            <a:off x="4949750" y="1387000"/>
            <a:ext cx="3562200" cy="28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Poppins"/>
                <a:ea typeface="Poppins"/>
                <a:cs typeface="Poppins"/>
                <a:sym typeface="Poppins"/>
              </a:rPr>
              <a:t>Le Narcissistic Personality Inventory (NPI) est un outil utilisé pour évaluer le narcissisme chez les individus. </a:t>
            </a:r>
            <a:endParaRPr sz="1500">
              <a:latin typeface="Poppins"/>
              <a:ea typeface="Poppins"/>
              <a:cs typeface="Poppins"/>
              <a:sym typeface="Poppins"/>
            </a:endParaRPr>
          </a:p>
          <a:p>
            <a:pPr indent="0" lvl="0" marL="0" rtl="0" algn="l">
              <a:spcBef>
                <a:spcPts val="0"/>
              </a:spcBef>
              <a:spcAft>
                <a:spcPts val="0"/>
              </a:spcAft>
              <a:buNone/>
            </a:pPr>
            <a:r>
              <a:t/>
            </a:r>
            <a:endParaRPr sz="1500">
              <a:latin typeface="Poppins"/>
              <a:ea typeface="Poppins"/>
              <a:cs typeface="Poppins"/>
              <a:sym typeface="Poppins"/>
            </a:endParaRPr>
          </a:p>
          <a:p>
            <a:pPr indent="0" lvl="0" marL="0" rtl="0" algn="l">
              <a:spcBef>
                <a:spcPts val="0"/>
              </a:spcBef>
              <a:spcAft>
                <a:spcPts val="0"/>
              </a:spcAft>
              <a:buNone/>
            </a:pPr>
            <a:r>
              <a:rPr lang="en" sz="1500">
                <a:latin typeface="Poppins"/>
                <a:ea typeface="Poppins"/>
                <a:cs typeface="Poppins"/>
                <a:sym typeface="Poppins"/>
              </a:rPr>
              <a:t>Il se compose de questions visant à mesurer différents aspects du narcissisme, tels que la recherche d'admiration et le sentiment de supériorité.</a:t>
            </a:r>
            <a:endParaRPr sz="1500">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grpSp>
        <p:nvGrpSpPr>
          <p:cNvPr id="478" name="Google Shape;478;p33"/>
          <p:cNvGrpSpPr/>
          <p:nvPr/>
        </p:nvGrpSpPr>
        <p:grpSpPr>
          <a:xfrm>
            <a:off x="4643354" y="924505"/>
            <a:ext cx="3891696" cy="3408302"/>
            <a:chOff x="1774775" y="1153925"/>
            <a:chExt cx="4042900" cy="3540725"/>
          </a:xfrm>
        </p:grpSpPr>
        <p:sp>
          <p:nvSpPr>
            <p:cNvPr id="479" name="Google Shape;479;p33"/>
            <p:cNvSpPr/>
            <p:nvPr/>
          </p:nvSpPr>
          <p:spPr>
            <a:xfrm>
              <a:off x="1774775" y="4458625"/>
              <a:ext cx="4042900" cy="23602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3"/>
            <p:cNvSpPr/>
            <p:nvPr/>
          </p:nvSpPr>
          <p:spPr>
            <a:xfrm>
              <a:off x="3106550" y="1153925"/>
              <a:ext cx="484875" cy="312800"/>
            </a:xfrm>
            <a:custGeom>
              <a:rect b="b" l="l" r="r" t="t"/>
              <a:pathLst>
                <a:path extrusionOk="0" h="12512" w="19395">
                  <a:moveTo>
                    <a:pt x="13272" y="0"/>
                  </a:moveTo>
                  <a:cubicBezTo>
                    <a:pt x="12535" y="0"/>
                    <a:pt x="11706" y="102"/>
                    <a:pt x="10775" y="328"/>
                  </a:cubicBezTo>
                  <a:cubicBezTo>
                    <a:pt x="4337" y="1862"/>
                    <a:pt x="6272" y="10068"/>
                    <a:pt x="1" y="10969"/>
                  </a:cubicBezTo>
                  <a:cubicBezTo>
                    <a:pt x="1" y="10969"/>
                    <a:pt x="3227" y="12512"/>
                    <a:pt x="6482" y="12512"/>
                  </a:cubicBezTo>
                  <a:cubicBezTo>
                    <a:pt x="8726" y="12512"/>
                    <a:pt x="10984" y="11778"/>
                    <a:pt x="12209" y="9301"/>
                  </a:cubicBezTo>
                  <a:cubicBezTo>
                    <a:pt x="13050" y="7608"/>
                    <a:pt x="13903" y="7062"/>
                    <a:pt x="14654" y="7062"/>
                  </a:cubicBezTo>
                  <a:cubicBezTo>
                    <a:pt x="16019" y="7062"/>
                    <a:pt x="17046" y="8867"/>
                    <a:pt x="17046" y="8867"/>
                  </a:cubicBezTo>
                  <a:lnTo>
                    <a:pt x="18681" y="8434"/>
                  </a:lnTo>
                  <a:cubicBezTo>
                    <a:pt x="19157" y="7034"/>
                    <a:pt x="19394" y="0"/>
                    <a:pt x="132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3"/>
            <p:cNvSpPr/>
            <p:nvPr/>
          </p:nvSpPr>
          <p:spPr>
            <a:xfrm>
              <a:off x="3515175" y="1355400"/>
              <a:ext cx="78425" cy="47750"/>
            </a:xfrm>
            <a:custGeom>
              <a:rect b="b" l="l" r="r" t="t"/>
              <a:pathLst>
                <a:path extrusionOk="0" h="1910" w="3137">
                  <a:moveTo>
                    <a:pt x="2528" y="1"/>
                  </a:moveTo>
                  <a:cubicBezTo>
                    <a:pt x="1983" y="1"/>
                    <a:pt x="580" y="386"/>
                    <a:pt x="301" y="541"/>
                  </a:cubicBezTo>
                  <a:cubicBezTo>
                    <a:pt x="1" y="675"/>
                    <a:pt x="168" y="1542"/>
                    <a:pt x="568" y="1909"/>
                  </a:cubicBezTo>
                  <a:lnTo>
                    <a:pt x="3070" y="1342"/>
                  </a:lnTo>
                  <a:cubicBezTo>
                    <a:pt x="3070" y="1342"/>
                    <a:pt x="3136" y="108"/>
                    <a:pt x="2636" y="8"/>
                  </a:cubicBezTo>
                  <a:cubicBezTo>
                    <a:pt x="2605" y="3"/>
                    <a:pt x="2569" y="1"/>
                    <a:pt x="2528"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p:nvPr/>
          </p:nvSpPr>
          <p:spPr>
            <a:xfrm>
              <a:off x="3515175" y="1355400"/>
              <a:ext cx="78425" cy="47750"/>
            </a:xfrm>
            <a:custGeom>
              <a:rect b="b" l="l" r="r" t="t"/>
              <a:pathLst>
                <a:path extrusionOk="0" h="1910" w="3137">
                  <a:moveTo>
                    <a:pt x="2528" y="1"/>
                  </a:moveTo>
                  <a:cubicBezTo>
                    <a:pt x="1983" y="1"/>
                    <a:pt x="580" y="386"/>
                    <a:pt x="301" y="541"/>
                  </a:cubicBezTo>
                  <a:cubicBezTo>
                    <a:pt x="1" y="675"/>
                    <a:pt x="168" y="1542"/>
                    <a:pt x="568" y="1909"/>
                  </a:cubicBezTo>
                  <a:lnTo>
                    <a:pt x="3070" y="1342"/>
                  </a:lnTo>
                  <a:cubicBezTo>
                    <a:pt x="3070" y="1342"/>
                    <a:pt x="3136" y="108"/>
                    <a:pt x="2636" y="8"/>
                  </a:cubicBezTo>
                  <a:cubicBezTo>
                    <a:pt x="2605" y="3"/>
                    <a:pt x="2569" y="1"/>
                    <a:pt x="25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2958125" y="3663075"/>
              <a:ext cx="156800" cy="190150"/>
            </a:xfrm>
            <a:custGeom>
              <a:rect b="b" l="l" r="r" t="t"/>
              <a:pathLst>
                <a:path extrusionOk="0" h="7606" w="6272">
                  <a:moveTo>
                    <a:pt x="3202" y="0"/>
                  </a:moveTo>
                  <a:lnTo>
                    <a:pt x="0" y="7305"/>
                  </a:lnTo>
                  <a:lnTo>
                    <a:pt x="3069" y="7606"/>
                  </a:lnTo>
                  <a:lnTo>
                    <a:pt x="6271" y="300"/>
                  </a:lnTo>
                  <a:lnTo>
                    <a:pt x="3202" y="0"/>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3"/>
            <p:cNvSpPr/>
            <p:nvPr/>
          </p:nvSpPr>
          <p:spPr>
            <a:xfrm>
              <a:off x="2267625" y="3312825"/>
              <a:ext cx="211000" cy="128450"/>
            </a:xfrm>
            <a:custGeom>
              <a:rect b="b" l="l" r="r" t="t"/>
              <a:pathLst>
                <a:path extrusionOk="0" h="5138" w="8440">
                  <a:moveTo>
                    <a:pt x="7072" y="0"/>
                  </a:moveTo>
                  <a:lnTo>
                    <a:pt x="0" y="2268"/>
                  </a:lnTo>
                  <a:lnTo>
                    <a:pt x="1368" y="5137"/>
                  </a:lnTo>
                  <a:lnTo>
                    <a:pt x="8440" y="2835"/>
                  </a:lnTo>
                  <a:lnTo>
                    <a:pt x="7072" y="0"/>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3"/>
            <p:cNvSpPr/>
            <p:nvPr/>
          </p:nvSpPr>
          <p:spPr>
            <a:xfrm>
              <a:off x="2221800" y="3325225"/>
              <a:ext cx="105900" cy="238800"/>
            </a:xfrm>
            <a:custGeom>
              <a:rect b="b" l="l" r="r" t="t"/>
              <a:pathLst>
                <a:path extrusionOk="0" h="9552" w="4236">
                  <a:moveTo>
                    <a:pt x="1168" y="1"/>
                  </a:moveTo>
                  <a:cubicBezTo>
                    <a:pt x="895" y="1"/>
                    <a:pt x="664" y="193"/>
                    <a:pt x="633" y="471"/>
                  </a:cubicBezTo>
                  <a:cubicBezTo>
                    <a:pt x="566" y="1739"/>
                    <a:pt x="599" y="2339"/>
                    <a:pt x="499" y="3907"/>
                  </a:cubicBezTo>
                  <a:cubicBezTo>
                    <a:pt x="432" y="4875"/>
                    <a:pt x="166" y="6976"/>
                    <a:pt x="66" y="8310"/>
                  </a:cubicBezTo>
                  <a:cubicBezTo>
                    <a:pt x="0" y="9177"/>
                    <a:pt x="527" y="9551"/>
                    <a:pt x="950" y="9551"/>
                  </a:cubicBezTo>
                  <a:cubicBezTo>
                    <a:pt x="1177" y="9551"/>
                    <a:pt x="1375" y="9443"/>
                    <a:pt x="1433" y="9244"/>
                  </a:cubicBezTo>
                  <a:cubicBezTo>
                    <a:pt x="2134" y="6809"/>
                    <a:pt x="3001" y="5742"/>
                    <a:pt x="3735" y="4941"/>
                  </a:cubicBezTo>
                  <a:cubicBezTo>
                    <a:pt x="3868" y="4808"/>
                    <a:pt x="3968" y="4641"/>
                    <a:pt x="3968" y="4441"/>
                  </a:cubicBezTo>
                  <a:lnTo>
                    <a:pt x="4235" y="872"/>
                  </a:lnTo>
                  <a:cubicBezTo>
                    <a:pt x="4235" y="738"/>
                    <a:pt x="4135" y="638"/>
                    <a:pt x="4035" y="605"/>
                  </a:cubicBezTo>
                  <a:lnTo>
                    <a:pt x="1233" y="4"/>
                  </a:lnTo>
                  <a:cubicBezTo>
                    <a:pt x="1211" y="2"/>
                    <a:pt x="1189" y="1"/>
                    <a:pt x="11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3"/>
            <p:cNvSpPr/>
            <p:nvPr/>
          </p:nvSpPr>
          <p:spPr>
            <a:xfrm>
              <a:off x="2920600" y="3829850"/>
              <a:ext cx="271875" cy="95100"/>
            </a:xfrm>
            <a:custGeom>
              <a:rect b="b" l="l" r="r" t="t"/>
              <a:pathLst>
                <a:path extrusionOk="0" h="3804" w="10875">
                  <a:moveTo>
                    <a:pt x="1234" y="1"/>
                  </a:moveTo>
                  <a:cubicBezTo>
                    <a:pt x="1068" y="1"/>
                    <a:pt x="967" y="67"/>
                    <a:pt x="934" y="234"/>
                  </a:cubicBezTo>
                  <a:lnTo>
                    <a:pt x="100" y="3203"/>
                  </a:lnTo>
                  <a:cubicBezTo>
                    <a:pt x="0" y="3503"/>
                    <a:pt x="234" y="3803"/>
                    <a:pt x="534" y="3803"/>
                  </a:cubicBezTo>
                  <a:lnTo>
                    <a:pt x="9207" y="3803"/>
                  </a:lnTo>
                  <a:cubicBezTo>
                    <a:pt x="10574" y="3803"/>
                    <a:pt x="10875" y="2402"/>
                    <a:pt x="10307" y="2269"/>
                  </a:cubicBezTo>
                  <a:cubicBezTo>
                    <a:pt x="7772" y="1702"/>
                    <a:pt x="6271" y="935"/>
                    <a:pt x="5504" y="201"/>
                  </a:cubicBezTo>
                  <a:cubicBezTo>
                    <a:pt x="5371" y="67"/>
                    <a:pt x="5170" y="1"/>
                    <a:pt x="49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3"/>
            <p:cNvSpPr/>
            <p:nvPr/>
          </p:nvSpPr>
          <p:spPr>
            <a:xfrm>
              <a:off x="2993150" y="3663075"/>
              <a:ext cx="120925" cy="101750"/>
            </a:xfrm>
            <a:custGeom>
              <a:rect b="b" l="l" r="r" t="t"/>
              <a:pathLst>
                <a:path extrusionOk="0" h="4070" w="4837">
                  <a:moveTo>
                    <a:pt x="1801" y="0"/>
                  </a:moveTo>
                  <a:lnTo>
                    <a:pt x="0" y="4070"/>
                  </a:lnTo>
                  <a:lnTo>
                    <a:pt x="3202" y="4070"/>
                  </a:lnTo>
                  <a:lnTo>
                    <a:pt x="4837" y="300"/>
                  </a:lnTo>
                  <a:lnTo>
                    <a:pt x="1801" y="0"/>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3"/>
            <p:cNvSpPr/>
            <p:nvPr/>
          </p:nvSpPr>
          <p:spPr>
            <a:xfrm>
              <a:off x="2352675" y="3312825"/>
              <a:ext cx="125950" cy="100075"/>
            </a:xfrm>
            <a:custGeom>
              <a:rect b="b" l="l" r="r" t="t"/>
              <a:pathLst>
                <a:path extrusionOk="0" h="4003" w="5038">
                  <a:moveTo>
                    <a:pt x="3670" y="0"/>
                  </a:moveTo>
                  <a:lnTo>
                    <a:pt x="1" y="1168"/>
                  </a:lnTo>
                  <a:lnTo>
                    <a:pt x="1402" y="4003"/>
                  </a:lnTo>
                  <a:lnTo>
                    <a:pt x="5038" y="2835"/>
                  </a:lnTo>
                  <a:lnTo>
                    <a:pt x="3670" y="0"/>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3"/>
            <p:cNvSpPr/>
            <p:nvPr/>
          </p:nvSpPr>
          <p:spPr>
            <a:xfrm>
              <a:off x="2302650" y="3440400"/>
              <a:ext cx="25875" cy="40900"/>
            </a:xfrm>
            <a:custGeom>
              <a:rect b="b" l="l" r="r" t="t"/>
              <a:pathLst>
                <a:path extrusionOk="0" h="1636" w="1035">
                  <a:moveTo>
                    <a:pt x="367" y="268"/>
                  </a:moveTo>
                  <a:cubicBezTo>
                    <a:pt x="601" y="668"/>
                    <a:pt x="834" y="1268"/>
                    <a:pt x="734" y="1435"/>
                  </a:cubicBezTo>
                  <a:cubicBezTo>
                    <a:pt x="734" y="1468"/>
                    <a:pt x="668" y="1502"/>
                    <a:pt x="634" y="1502"/>
                  </a:cubicBezTo>
                  <a:cubicBezTo>
                    <a:pt x="534" y="1502"/>
                    <a:pt x="434" y="1468"/>
                    <a:pt x="367" y="1402"/>
                  </a:cubicBezTo>
                  <a:cubicBezTo>
                    <a:pt x="234" y="1235"/>
                    <a:pt x="234" y="801"/>
                    <a:pt x="367" y="268"/>
                  </a:cubicBezTo>
                  <a:close/>
                  <a:moveTo>
                    <a:pt x="367" y="1"/>
                  </a:moveTo>
                  <a:cubicBezTo>
                    <a:pt x="334" y="1"/>
                    <a:pt x="301" y="34"/>
                    <a:pt x="301" y="67"/>
                  </a:cubicBezTo>
                  <a:cubicBezTo>
                    <a:pt x="167" y="434"/>
                    <a:pt x="0" y="1168"/>
                    <a:pt x="234" y="1502"/>
                  </a:cubicBezTo>
                  <a:cubicBezTo>
                    <a:pt x="334" y="1602"/>
                    <a:pt x="467" y="1635"/>
                    <a:pt x="601" y="1635"/>
                  </a:cubicBezTo>
                  <a:lnTo>
                    <a:pt x="634" y="1635"/>
                  </a:lnTo>
                  <a:cubicBezTo>
                    <a:pt x="701" y="1635"/>
                    <a:pt x="801" y="1602"/>
                    <a:pt x="834" y="1502"/>
                  </a:cubicBezTo>
                  <a:cubicBezTo>
                    <a:pt x="1035" y="1135"/>
                    <a:pt x="501" y="134"/>
                    <a:pt x="434" y="34"/>
                  </a:cubicBezTo>
                  <a:cubicBezTo>
                    <a:pt x="401" y="1"/>
                    <a:pt x="367" y="1"/>
                    <a:pt x="367"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3"/>
            <p:cNvSpPr/>
            <p:nvPr/>
          </p:nvSpPr>
          <p:spPr>
            <a:xfrm>
              <a:off x="2309325" y="3440400"/>
              <a:ext cx="35875" cy="25050"/>
            </a:xfrm>
            <a:custGeom>
              <a:rect b="b" l="l" r="r" t="t"/>
              <a:pathLst>
                <a:path extrusionOk="0" h="1002" w="1435">
                  <a:moveTo>
                    <a:pt x="234" y="167"/>
                  </a:moveTo>
                  <a:cubicBezTo>
                    <a:pt x="601" y="167"/>
                    <a:pt x="934" y="301"/>
                    <a:pt x="1201" y="534"/>
                  </a:cubicBezTo>
                  <a:cubicBezTo>
                    <a:pt x="1268" y="568"/>
                    <a:pt x="1268" y="668"/>
                    <a:pt x="1268" y="735"/>
                  </a:cubicBezTo>
                  <a:cubicBezTo>
                    <a:pt x="1235" y="835"/>
                    <a:pt x="1201" y="835"/>
                    <a:pt x="1168" y="835"/>
                  </a:cubicBezTo>
                  <a:cubicBezTo>
                    <a:pt x="1152" y="839"/>
                    <a:pt x="1134" y="842"/>
                    <a:pt x="1116" y="842"/>
                  </a:cubicBezTo>
                  <a:cubicBezTo>
                    <a:pt x="870" y="842"/>
                    <a:pt x="451" y="447"/>
                    <a:pt x="234" y="167"/>
                  </a:cubicBezTo>
                  <a:close/>
                  <a:moveTo>
                    <a:pt x="100" y="1"/>
                  </a:moveTo>
                  <a:cubicBezTo>
                    <a:pt x="67" y="1"/>
                    <a:pt x="34" y="1"/>
                    <a:pt x="34" y="34"/>
                  </a:cubicBezTo>
                  <a:cubicBezTo>
                    <a:pt x="0" y="67"/>
                    <a:pt x="0" y="67"/>
                    <a:pt x="34" y="101"/>
                  </a:cubicBezTo>
                  <a:cubicBezTo>
                    <a:pt x="167" y="401"/>
                    <a:pt x="768" y="1001"/>
                    <a:pt x="1134" y="1001"/>
                  </a:cubicBezTo>
                  <a:lnTo>
                    <a:pt x="1201" y="968"/>
                  </a:lnTo>
                  <a:cubicBezTo>
                    <a:pt x="1301" y="968"/>
                    <a:pt x="1401" y="868"/>
                    <a:pt x="1435" y="735"/>
                  </a:cubicBezTo>
                  <a:cubicBezTo>
                    <a:pt x="1435" y="634"/>
                    <a:pt x="1401" y="501"/>
                    <a:pt x="1335" y="401"/>
                  </a:cubicBezTo>
                  <a:cubicBezTo>
                    <a:pt x="1034" y="67"/>
                    <a:pt x="134" y="1"/>
                    <a:pt x="100"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3"/>
            <p:cNvSpPr/>
            <p:nvPr/>
          </p:nvSpPr>
          <p:spPr>
            <a:xfrm>
              <a:off x="3059025" y="3825125"/>
              <a:ext cx="50900" cy="19975"/>
            </a:xfrm>
            <a:custGeom>
              <a:rect b="b" l="l" r="r" t="t"/>
              <a:pathLst>
                <a:path extrusionOk="0" h="799" w="2036">
                  <a:moveTo>
                    <a:pt x="1744" y="135"/>
                  </a:moveTo>
                  <a:cubicBezTo>
                    <a:pt x="1797" y="135"/>
                    <a:pt x="1839" y="141"/>
                    <a:pt x="1868" y="156"/>
                  </a:cubicBezTo>
                  <a:cubicBezTo>
                    <a:pt x="1868" y="190"/>
                    <a:pt x="1868" y="190"/>
                    <a:pt x="1868" y="256"/>
                  </a:cubicBezTo>
                  <a:cubicBezTo>
                    <a:pt x="1868" y="356"/>
                    <a:pt x="1835" y="423"/>
                    <a:pt x="1735" y="490"/>
                  </a:cubicBezTo>
                  <a:cubicBezTo>
                    <a:pt x="1618" y="587"/>
                    <a:pt x="1389" y="639"/>
                    <a:pt x="1085" y="639"/>
                  </a:cubicBezTo>
                  <a:cubicBezTo>
                    <a:pt x="868" y="639"/>
                    <a:pt x="612" y="612"/>
                    <a:pt x="334" y="556"/>
                  </a:cubicBezTo>
                  <a:cubicBezTo>
                    <a:pt x="817" y="358"/>
                    <a:pt x="1445" y="135"/>
                    <a:pt x="1744" y="135"/>
                  </a:cubicBezTo>
                  <a:close/>
                  <a:moveTo>
                    <a:pt x="1696" y="0"/>
                  </a:moveTo>
                  <a:cubicBezTo>
                    <a:pt x="1196" y="0"/>
                    <a:pt x="262" y="412"/>
                    <a:pt x="67" y="523"/>
                  </a:cubicBezTo>
                  <a:cubicBezTo>
                    <a:pt x="34" y="523"/>
                    <a:pt x="0" y="556"/>
                    <a:pt x="34" y="590"/>
                  </a:cubicBezTo>
                  <a:cubicBezTo>
                    <a:pt x="34" y="623"/>
                    <a:pt x="34" y="657"/>
                    <a:pt x="67" y="657"/>
                  </a:cubicBezTo>
                  <a:cubicBezTo>
                    <a:pt x="401" y="723"/>
                    <a:pt x="768" y="790"/>
                    <a:pt x="1101" y="790"/>
                  </a:cubicBezTo>
                  <a:cubicBezTo>
                    <a:pt x="1147" y="796"/>
                    <a:pt x="1193" y="798"/>
                    <a:pt x="1238" y="798"/>
                  </a:cubicBezTo>
                  <a:cubicBezTo>
                    <a:pt x="1458" y="798"/>
                    <a:pt x="1669" y="734"/>
                    <a:pt x="1835" y="623"/>
                  </a:cubicBezTo>
                  <a:cubicBezTo>
                    <a:pt x="1968" y="523"/>
                    <a:pt x="2035" y="390"/>
                    <a:pt x="2035" y="256"/>
                  </a:cubicBezTo>
                  <a:cubicBezTo>
                    <a:pt x="2035" y="156"/>
                    <a:pt x="2002" y="89"/>
                    <a:pt x="1935" y="56"/>
                  </a:cubicBezTo>
                  <a:cubicBezTo>
                    <a:pt x="1879" y="17"/>
                    <a:pt x="1796" y="0"/>
                    <a:pt x="1696"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3"/>
            <p:cNvSpPr/>
            <p:nvPr/>
          </p:nvSpPr>
          <p:spPr>
            <a:xfrm>
              <a:off x="3059025" y="3806450"/>
              <a:ext cx="35050" cy="35925"/>
            </a:xfrm>
            <a:custGeom>
              <a:rect b="b" l="l" r="r" t="t"/>
              <a:pathLst>
                <a:path extrusionOk="0" h="1437" w="1402">
                  <a:moveTo>
                    <a:pt x="1068" y="169"/>
                  </a:moveTo>
                  <a:cubicBezTo>
                    <a:pt x="1135" y="169"/>
                    <a:pt x="1201" y="203"/>
                    <a:pt x="1201" y="236"/>
                  </a:cubicBezTo>
                  <a:cubicBezTo>
                    <a:pt x="1235" y="436"/>
                    <a:pt x="601" y="1003"/>
                    <a:pt x="201" y="1237"/>
                  </a:cubicBezTo>
                  <a:cubicBezTo>
                    <a:pt x="301" y="903"/>
                    <a:pt x="567" y="169"/>
                    <a:pt x="1034" y="169"/>
                  </a:cubicBezTo>
                  <a:close/>
                  <a:moveTo>
                    <a:pt x="1046" y="0"/>
                  </a:moveTo>
                  <a:cubicBezTo>
                    <a:pt x="320" y="0"/>
                    <a:pt x="34" y="1272"/>
                    <a:pt x="34" y="1337"/>
                  </a:cubicBezTo>
                  <a:cubicBezTo>
                    <a:pt x="0" y="1370"/>
                    <a:pt x="34" y="1404"/>
                    <a:pt x="34" y="1404"/>
                  </a:cubicBezTo>
                  <a:cubicBezTo>
                    <a:pt x="50" y="1420"/>
                    <a:pt x="59" y="1429"/>
                    <a:pt x="67" y="1429"/>
                  </a:cubicBezTo>
                  <a:cubicBezTo>
                    <a:pt x="75" y="1429"/>
                    <a:pt x="84" y="1420"/>
                    <a:pt x="100" y="1404"/>
                  </a:cubicBezTo>
                  <a:lnTo>
                    <a:pt x="100" y="1437"/>
                  </a:lnTo>
                  <a:cubicBezTo>
                    <a:pt x="534" y="1270"/>
                    <a:pt x="1401" y="570"/>
                    <a:pt x="1368" y="203"/>
                  </a:cubicBezTo>
                  <a:cubicBezTo>
                    <a:pt x="1335" y="136"/>
                    <a:pt x="1301" y="36"/>
                    <a:pt x="1101" y="3"/>
                  </a:cubicBezTo>
                  <a:cubicBezTo>
                    <a:pt x="1082" y="1"/>
                    <a:pt x="1064" y="0"/>
                    <a:pt x="1046"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3"/>
            <p:cNvSpPr/>
            <p:nvPr/>
          </p:nvSpPr>
          <p:spPr>
            <a:xfrm>
              <a:off x="2970625" y="2217025"/>
              <a:ext cx="535400" cy="1520275"/>
            </a:xfrm>
            <a:custGeom>
              <a:rect b="b" l="l" r="r" t="t"/>
              <a:pathLst>
                <a:path extrusionOk="0" h="60811" w="21416">
                  <a:moveTo>
                    <a:pt x="11976" y="1"/>
                  </a:moveTo>
                  <a:cubicBezTo>
                    <a:pt x="11976" y="1"/>
                    <a:pt x="12509" y="21716"/>
                    <a:pt x="10141" y="34192"/>
                  </a:cubicBezTo>
                  <a:cubicBezTo>
                    <a:pt x="8707" y="41697"/>
                    <a:pt x="1" y="60677"/>
                    <a:pt x="1" y="60677"/>
                  </a:cubicBezTo>
                  <a:lnTo>
                    <a:pt x="5504" y="60811"/>
                  </a:lnTo>
                  <a:cubicBezTo>
                    <a:pt x="5504" y="60811"/>
                    <a:pt x="14945" y="45833"/>
                    <a:pt x="18113" y="37094"/>
                  </a:cubicBezTo>
                  <a:cubicBezTo>
                    <a:pt x="21416" y="28021"/>
                    <a:pt x="20982" y="2836"/>
                    <a:pt x="20982" y="2836"/>
                  </a:cubicBezTo>
                  <a:lnTo>
                    <a:pt x="11976" y="1"/>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3"/>
            <p:cNvSpPr/>
            <p:nvPr/>
          </p:nvSpPr>
          <p:spPr>
            <a:xfrm>
              <a:off x="3261675" y="2216200"/>
              <a:ext cx="110925" cy="504550"/>
            </a:xfrm>
            <a:custGeom>
              <a:rect b="b" l="l" r="r" t="t"/>
              <a:pathLst>
                <a:path extrusionOk="0" h="20182" w="4437">
                  <a:moveTo>
                    <a:pt x="334" y="0"/>
                  </a:moveTo>
                  <a:cubicBezTo>
                    <a:pt x="334" y="1"/>
                    <a:pt x="601" y="9908"/>
                    <a:pt x="0" y="20181"/>
                  </a:cubicBezTo>
                  <a:cubicBezTo>
                    <a:pt x="2369" y="15645"/>
                    <a:pt x="4437" y="7306"/>
                    <a:pt x="4437" y="5004"/>
                  </a:cubicBezTo>
                  <a:lnTo>
                    <a:pt x="2969" y="834"/>
                  </a:lnTo>
                  <a:lnTo>
                    <a:pt x="334"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3"/>
            <p:cNvSpPr/>
            <p:nvPr/>
          </p:nvSpPr>
          <p:spPr>
            <a:xfrm>
              <a:off x="2376025" y="2190350"/>
              <a:ext cx="1051625" cy="1230900"/>
            </a:xfrm>
            <a:custGeom>
              <a:rect b="b" l="l" r="r" t="t"/>
              <a:pathLst>
                <a:path extrusionOk="0" h="49236" w="42065">
                  <a:moveTo>
                    <a:pt x="32491" y="0"/>
                  </a:moveTo>
                  <a:cubicBezTo>
                    <a:pt x="26820" y="4237"/>
                    <a:pt x="29255" y="12276"/>
                    <a:pt x="19415" y="31790"/>
                  </a:cubicBezTo>
                  <a:cubicBezTo>
                    <a:pt x="16313" y="37894"/>
                    <a:pt x="1" y="45233"/>
                    <a:pt x="1" y="45233"/>
                  </a:cubicBezTo>
                  <a:lnTo>
                    <a:pt x="1735" y="49235"/>
                  </a:lnTo>
                  <a:cubicBezTo>
                    <a:pt x="1735" y="49235"/>
                    <a:pt x="23551" y="42764"/>
                    <a:pt x="28021" y="33758"/>
                  </a:cubicBezTo>
                  <a:cubicBezTo>
                    <a:pt x="33525" y="22650"/>
                    <a:pt x="42064" y="3069"/>
                    <a:pt x="42064" y="3069"/>
                  </a:cubicBezTo>
                  <a:lnTo>
                    <a:pt x="32491"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3"/>
            <p:cNvSpPr/>
            <p:nvPr/>
          </p:nvSpPr>
          <p:spPr>
            <a:xfrm>
              <a:off x="3609150" y="1463150"/>
              <a:ext cx="113700" cy="139375"/>
            </a:xfrm>
            <a:custGeom>
              <a:rect b="b" l="l" r="r" t="t"/>
              <a:pathLst>
                <a:path extrusionOk="0" h="5575" w="4548">
                  <a:moveTo>
                    <a:pt x="4247" y="1"/>
                  </a:moveTo>
                  <a:lnTo>
                    <a:pt x="4247" y="1"/>
                  </a:lnTo>
                  <a:cubicBezTo>
                    <a:pt x="4247" y="1"/>
                    <a:pt x="1" y="5575"/>
                    <a:pt x="1601" y="5575"/>
                  </a:cubicBezTo>
                  <a:cubicBezTo>
                    <a:pt x="1703" y="5575"/>
                    <a:pt x="1828" y="5552"/>
                    <a:pt x="1979" y="5505"/>
                  </a:cubicBezTo>
                  <a:cubicBezTo>
                    <a:pt x="4548" y="4737"/>
                    <a:pt x="4448" y="1102"/>
                    <a:pt x="42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
            <p:cNvSpPr/>
            <p:nvPr/>
          </p:nvSpPr>
          <p:spPr>
            <a:xfrm>
              <a:off x="3621100" y="1865950"/>
              <a:ext cx="519550" cy="223525"/>
            </a:xfrm>
            <a:custGeom>
              <a:rect b="b" l="l" r="r" t="t"/>
              <a:pathLst>
                <a:path extrusionOk="0" h="8941" w="20782">
                  <a:moveTo>
                    <a:pt x="19614" y="0"/>
                  </a:moveTo>
                  <a:cubicBezTo>
                    <a:pt x="18880" y="634"/>
                    <a:pt x="18146" y="1268"/>
                    <a:pt x="17379" y="1868"/>
                  </a:cubicBezTo>
                  <a:cubicBezTo>
                    <a:pt x="16645" y="2469"/>
                    <a:pt x="15878" y="3036"/>
                    <a:pt x="15111" y="3603"/>
                  </a:cubicBezTo>
                  <a:cubicBezTo>
                    <a:pt x="14377" y="4137"/>
                    <a:pt x="13610" y="4637"/>
                    <a:pt x="12776" y="5104"/>
                  </a:cubicBezTo>
                  <a:cubicBezTo>
                    <a:pt x="12109" y="5538"/>
                    <a:pt x="11342" y="5838"/>
                    <a:pt x="10541" y="6005"/>
                  </a:cubicBezTo>
                  <a:cubicBezTo>
                    <a:pt x="10474" y="6021"/>
                    <a:pt x="10408" y="6030"/>
                    <a:pt x="10341" y="6030"/>
                  </a:cubicBezTo>
                  <a:cubicBezTo>
                    <a:pt x="10274" y="6030"/>
                    <a:pt x="10207" y="6021"/>
                    <a:pt x="10141" y="6005"/>
                  </a:cubicBezTo>
                  <a:lnTo>
                    <a:pt x="10007" y="6005"/>
                  </a:lnTo>
                  <a:lnTo>
                    <a:pt x="9941" y="5971"/>
                  </a:lnTo>
                  <a:cubicBezTo>
                    <a:pt x="9540" y="5771"/>
                    <a:pt x="9107" y="5604"/>
                    <a:pt x="8706" y="5404"/>
                  </a:cubicBezTo>
                  <a:cubicBezTo>
                    <a:pt x="7939" y="4971"/>
                    <a:pt x="7172" y="4470"/>
                    <a:pt x="6471" y="3936"/>
                  </a:cubicBezTo>
                  <a:cubicBezTo>
                    <a:pt x="5738" y="3403"/>
                    <a:pt x="5070" y="2836"/>
                    <a:pt x="4437" y="2202"/>
                  </a:cubicBezTo>
                  <a:cubicBezTo>
                    <a:pt x="4103" y="1902"/>
                    <a:pt x="3769" y="1568"/>
                    <a:pt x="3503" y="1234"/>
                  </a:cubicBezTo>
                  <a:cubicBezTo>
                    <a:pt x="3369" y="1101"/>
                    <a:pt x="3236" y="934"/>
                    <a:pt x="3069" y="767"/>
                  </a:cubicBezTo>
                  <a:lnTo>
                    <a:pt x="2869" y="501"/>
                  </a:lnTo>
                  <a:lnTo>
                    <a:pt x="2735" y="300"/>
                  </a:lnTo>
                  <a:lnTo>
                    <a:pt x="0" y="2068"/>
                  </a:lnTo>
                  <a:cubicBezTo>
                    <a:pt x="100" y="2235"/>
                    <a:pt x="167" y="2335"/>
                    <a:pt x="267" y="2435"/>
                  </a:cubicBezTo>
                  <a:lnTo>
                    <a:pt x="500" y="2769"/>
                  </a:lnTo>
                  <a:cubicBezTo>
                    <a:pt x="701" y="2969"/>
                    <a:pt x="867" y="3203"/>
                    <a:pt x="1034" y="3403"/>
                  </a:cubicBezTo>
                  <a:cubicBezTo>
                    <a:pt x="1401" y="3803"/>
                    <a:pt x="1768" y="4170"/>
                    <a:pt x="2135" y="4537"/>
                  </a:cubicBezTo>
                  <a:cubicBezTo>
                    <a:pt x="2902" y="5271"/>
                    <a:pt x="3736" y="5938"/>
                    <a:pt x="4603" y="6538"/>
                  </a:cubicBezTo>
                  <a:cubicBezTo>
                    <a:pt x="5504" y="7139"/>
                    <a:pt x="6405" y="7639"/>
                    <a:pt x="7372" y="8073"/>
                  </a:cubicBezTo>
                  <a:cubicBezTo>
                    <a:pt x="7839" y="8306"/>
                    <a:pt x="8339" y="8506"/>
                    <a:pt x="8840" y="8673"/>
                  </a:cubicBezTo>
                  <a:lnTo>
                    <a:pt x="9107" y="8773"/>
                  </a:lnTo>
                  <a:cubicBezTo>
                    <a:pt x="9207" y="8807"/>
                    <a:pt x="9340" y="8840"/>
                    <a:pt x="9440" y="8873"/>
                  </a:cubicBezTo>
                  <a:cubicBezTo>
                    <a:pt x="9640" y="8907"/>
                    <a:pt x="9840" y="8907"/>
                    <a:pt x="10041" y="8940"/>
                  </a:cubicBezTo>
                  <a:cubicBezTo>
                    <a:pt x="10408" y="8940"/>
                    <a:pt x="10741" y="8873"/>
                    <a:pt x="11108" y="8807"/>
                  </a:cubicBezTo>
                  <a:cubicBezTo>
                    <a:pt x="12209" y="8506"/>
                    <a:pt x="13243" y="8006"/>
                    <a:pt x="14177" y="7339"/>
                  </a:cubicBezTo>
                  <a:cubicBezTo>
                    <a:pt x="15011" y="6772"/>
                    <a:pt x="15845" y="6138"/>
                    <a:pt x="16612" y="5438"/>
                  </a:cubicBezTo>
                  <a:cubicBezTo>
                    <a:pt x="18080" y="4103"/>
                    <a:pt x="19481" y="2669"/>
                    <a:pt x="20782" y="1134"/>
                  </a:cubicBezTo>
                  <a:lnTo>
                    <a:pt x="19614" y="0"/>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3"/>
            <p:cNvSpPr/>
            <p:nvPr/>
          </p:nvSpPr>
          <p:spPr>
            <a:xfrm>
              <a:off x="3547175" y="1817325"/>
              <a:ext cx="206525" cy="212925"/>
            </a:xfrm>
            <a:custGeom>
              <a:rect b="b" l="l" r="r" t="t"/>
              <a:pathLst>
                <a:path extrusionOk="0" h="8517" w="8261">
                  <a:moveTo>
                    <a:pt x="1896" y="1"/>
                  </a:moveTo>
                  <a:cubicBezTo>
                    <a:pt x="143" y="1"/>
                    <a:pt x="0" y="1885"/>
                    <a:pt x="289" y="3646"/>
                  </a:cubicBezTo>
                  <a:cubicBezTo>
                    <a:pt x="555" y="5348"/>
                    <a:pt x="3691" y="8517"/>
                    <a:pt x="3691" y="8517"/>
                  </a:cubicBezTo>
                  <a:lnTo>
                    <a:pt x="8261" y="4013"/>
                  </a:lnTo>
                  <a:cubicBezTo>
                    <a:pt x="8261" y="4013"/>
                    <a:pt x="5959" y="344"/>
                    <a:pt x="2123" y="11"/>
                  </a:cubicBezTo>
                  <a:cubicBezTo>
                    <a:pt x="2045" y="4"/>
                    <a:pt x="1969" y="1"/>
                    <a:pt x="18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3"/>
            <p:cNvSpPr/>
            <p:nvPr/>
          </p:nvSpPr>
          <p:spPr>
            <a:xfrm>
              <a:off x="4104775" y="1815900"/>
              <a:ext cx="77575" cy="90925"/>
            </a:xfrm>
            <a:custGeom>
              <a:rect b="b" l="l" r="r" t="t"/>
              <a:pathLst>
                <a:path extrusionOk="0" h="3637" w="3103">
                  <a:moveTo>
                    <a:pt x="167" y="1"/>
                  </a:moveTo>
                  <a:lnTo>
                    <a:pt x="0" y="2836"/>
                  </a:lnTo>
                  <a:lnTo>
                    <a:pt x="1034" y="3637"/>
                  </a:lnTo>
                  <a:cubicBezTo>
                    <a:pt x="2269" y="3170"/>
                    <a:pt x="3102" y="1602"/>
                    <a:pt x="3102" y="1602"/>
                  </a:cubicBezTo>
                  <a:lnTo>
                    <a:pt x="167"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3"/>
            <p:cNvSpPr/>
            <p:nvPr/>
          </p:nvSpPr>
          <p:spPr>
            <a:xfrm>
              <a:off x="4108950" y="1763375"/>
              <a:ext cx="95075" cy="92575"/>
            </a:xfrm>
            <a:custGeom>
              <a:rect b="b" l="l" r="r" t="t"/>
              <a:pathLst>
                <a:path extrusionOk="0" h="3703" w="3803">
                  <a:moveTo>
                    <a:pt x="1868" y="0"/>
                  </a:moveTo>
                  <a:lnTo>
                    <a:pt x="0" y="2102"/>
                  </a:lnTo>
                  <a:lnTo>
                    <a:pt x="2902" y="3703"/>
                  </a:lnTo>
                  <a:lnTo>
                    <a:pt x="3803" y="1601"/>
                  </a:lnTo>
                  <a:lnTo>
                    <a:pt x="1868" y="0"/>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3188275" y="1714175"/>
              <a:ext cx="519575" cy="573775"/>
            </a:xfrm>
            <a:custGeom>
              <a:rect b="b" l="l" r="r" t="t"/>
              <a:pathLst>
                <a:path extrusionOk="0" h="22951" w="20783">
                  <a:moveTo>
                    <a:pt x="3637" y="0"/>
                  </a:moveTo>
                  <a:cubicBezTo>
                    <a:pt x="2769" y="11042"/>
                    <a:pt x="1769" y="14110"/>
                    <a:pt x="1" y="19047"/>
                  </a:cubicBezTo>
                  <a:lnTo>
                    <a:pt x="12276" y="22950"/>
                  </a:lnTo>
                  <a:cubicBezTo>
                    <a:pt x="20782" y="6105"/>
                    <a:pt x="19581" y="5204"/>
                    <a:pt x="19581" y="5204"/>
                  </a:cubicBezTo>
                  <a:cubicBezTo>
                    <a:pt x="17980" y="4303"/>
                    <a:pt x="16312" y="3469"/>
                    <a:pt x="14611" y="2736"/>
                  </a:cubicBezTo>
                  <a:cubicBezTo>
                    <a:pt x="12810" y="2035"/>
                    <a:pt x="10942" y="1435"/>
                    <a:pt x="9041" y="968"/>
                  </a:cubicBezTo>
                  <a:cubicBezTo>
                    <a:pt x="7273" y="534"/>
                    <a:pt x="5438" y="200"/>
                    <a:pt x="36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a:off x="3412600" y="1585750"/>
              <a:ext cx="163400" cy="236525"/>
            </a:xfrm>
            <a:custGeom>
              <a:rect b="b" l="l" r="r" t="t"/>
              <a:pathLst>
                <a:path extrusionOk="0" h="9461" w="6536">
                  <a:moveTo>
                    <a:pt x="2636" y="0"/>
                  </a:moveTo>
                  <a:cubicBezTo>
                    <a:pt x="2403" y="1902"/>
                    <a:pt x="1735" y="5304"/>
                    <a:pt x="68" y="6105"/>
                  </a:cubicBezTo>
                  <a:cubicBezTo>
                    <a:pt x="68" y="6105"/>
                    <a:pt x="1" y="8106"/>
                    <a:pt x="3337" y="9140"/>
                  </a:cubicBezTo>
                  <a:cubicBezTo>
                    <a:pt x="4054" y="9368"/>
                    <a:pt x="4580" y="9460"/>
                    <a:pt x="4962" y="9460"/>
                  </a:cubicBezTo>
                  <a:cubicBezTo>
                    <a:pt x="6535" y="9460"/>
                    <a:pt x="5672" y="7906"/>
                    <a:pt x="5672" y="7906"/>
                  </a:cubicBezTo>
                  <a:cubicBezTo>
                    <a:pt x="3804" y="6772"/>
                    <a:pt x="4337" y="5304"/>
                    <a:pt x="5138" y="4036"/>
                  </a:cubicBezTo>
                  <a:lnTo>
                    <a:pt x="2636" y="0"/>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3"/>
            <p:cNvSpPr/>
            <p:nvPr/>
          </p:nvSpPr>
          <p:spPr>
            <a:xfrm>
              <a:off x="3486825" y="1626600"/>
              <a:ext cx="54225" cy="82600"/>
            </a:xfrm>
            <a:custGeom>
              <a:rect b="b" l="l" r="r" t="t"/>
              <a:pathLst>
                <a:path extrusionOk="0" h="3304" w="2169">
                  <a:moveTo>
                    <a:pt x="668" y="1"/>
                  </a:moveTo>
                  <a:cubicBezTo>
                    <a:pt x="434" y="334"/>
                    <a:pt x="267" y="701"/>
                    <a:pt x="167" y="1102"/>
                  </a:cubicBezTo>
                  <a:cubicBezTo>
                    <a:pt x="1" y="1902"/>
                    <a:pt x="935" y="2970"/>
                    <a:pt x="1668" y="3303"/>
                  </a:cubicBezTo>
                  <a:cubicBezTo>
                    <a:pt x="1802" y="3003"/>
                    <a:pt x="1969" y="2669"/>
                    <a:pt x="2169" y="2369"/>
                  </a:cubicBezTo>
                  <a:lnTo>
                    <a:pt x="668" y="1"/>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3"/>
            <p:cNvSpPr/>
            <p:nvPr/>
          </p:nvSpPr>
          <p:spPr>
            <a:xfrm>
              <a:off x="3460975" y="1406400"/>
              <a:ext cx="275225" cy="301550"/>
            </a:xfrm>
            <a:custGeom>
              <a:rect b="b" l="l" r="r" t="t"/>
              <a:pathLst>
                <a:path extrusionOk="0" h="12062" w="11009">
                  <a:moveTo>
                    <a:pt x="5651" y="0"/>
                  </a:moveTo>
                  <a:cubicBezTo>
                    <a:pt x="3903" y="0"/>
                    <a:pt x="2187" y="1061"/>
                    <a:pt x="1568" y="2938"/>
                  </a:cubicBezTo>
                  <a:cubicBezTo>
                    <a:pt x="501" y="5907"/>
                    <a:pt x="1" y="7141"/>
                    <a:pt x="834" y="9242"/>
                  </a:cubicBezTo>
                  <a:cubicBezTo>
                    <a:pt x="1549" y="11076"/>
                    <a:pt x="3157" y="12061"/>
                    <a:pt x="4753" y="12061"/>
                  </a:cubicBezTo>
                  <a:cubicBezTo>
                    <a:pt x="5916" y="12061"/>
                    <a:pt x="7072" y="11539"/>
                    <a:pt x="7873" y="10443"/>
                  </a:cubicBezTo>
                  <a:cubicBezTo>
                    <a:pt x="9607" y="8108"/>
                    <a:pt x="11008" y="3638"/>
                    <a:pt x="8673" y="1270"/>
                  </a:cubicBezTo>
                  <a:cubicBezTo>
                    <a:pt x="7820" y="404"/>
                    <a:pt x="6729" y="0"/>
                    <a:pt x="5651" y="0"/>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3454300" y="1379125"/>
              <a:ext cx="287825" cy="162450"/>
            </a:xfrm>
            <a:custGeom>
              <a:rect b="b" l="l" r="r" t="t"/>
              <a:pathLst>
                <a:path extrusionOk="0" h="6498" w="11513">
                  <a:moveTo>
                    <a:pt x="5388" y="0"/>
                  </a:moveTo>
                  <a:cubicBezTo>
                    <a:pt x="5141" y="0"/>
                    <a:pt x="4891" y="19"/>
                    <a:pt x="4637" y="59"/>
                  </a:cubicBezTo>
                  <a:cubicBezTo>
                    <a:pt x="534" y="727"/>
                    <a:pt x="1" y="4362"/>
                    <a:pt x="1235" y="6497"/>
                  </a:cubicBezTo>
                  <a:cubicBezTo>
                    <a:pt x="2769" y="6297"/>
                    <a:pt x="5304" y="4629"/>
                    <a:pt x="5505" y="3362"/>
                  </a:cubicBezTo>
                  <a:cubicBezTo>
                    <a:pt x="5505" y="3362"/>
                    <a:pt x="7493" y="4745"/>
                    <a:pt x="9104" y="4745"/>
                  </a:cubicBezTo>
                  <a:cubicBezTo>
                    <a:pt x="9494" y="4745"/>
                    <a:pt x="9862" y="4664"/>
                    <a:pt x="10175" y="4463"/>
                  </a:cubicBezTo>
                  <a:cubicBezTo>
                    <a:pt x="11513" y="3654"/>
                    <a:pt x="8816" y="0"/>
                    <a:pt x="538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3456800" y="1520275"/>
              <a:ext cx="60075" cy="74800"/>
            </a:xfrm>
            <a:custGeom>
              <a:rect b="b" l="l" r="r" t="t"/>
              <a:pathLst>
                <a:path extrusionOk="0" h="2992" w="2403">
                  <a:moveTo>
                    <a:pt x="1177" y="1"/>
                  </a:moveTo>
                  <a:cubicBezTo>
                    <a:pt x="719" y="1"/>
                    <a:pt x="281" y="308"/>
                    <a:pt x="168" y="785"/>
                  </a:cubicBezTo>
                  <a:cubicBezTo>
                    <a:pt x="1" y="1385"/>
                    <a:pt x="67" y="2019"/>
                    <a:pt x="334" y="2553"/>
                  </a:cubicBezTo>
                  <a:cubicBezTo>
                    <a:pt x="508" y="2857"/>
                    <a:pt x="751" y="2991"/>
                    <a:pt x="1001" y="2991"/>
                  </a:cubicBezTo>
                  <a:cubicBezTo>
                    <a:pt x="1326" y="2991"/>
                    <a:pt x="1661" y="2763"/>
                    <a:pt x="1869" y="2386"/>
                  </a:cubicBezTo>
                  <a:cubicBezTo>
                    <a:pt x="2202" y="1785"/>
                    <a:pt x="2402" y="685"/>
                    <a:pt x="1802" y="218"/>
                  </a:cubicBezTo>
                  <a:cubicBezTo>
                    <a:pt x="1610" y="68"/>
                    <a:pt x="1391" y="1"/>
                    <a:pt x="1177" y="1"/>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2958125" y="3688075"/>
              <a:ext cx="194325" cy="56750"/>
            </a:xfrm>
            <a:custGeom>
              <a:rect b="b" l="l" r="r" t="t"/>
              <a:pathLst>
                <a:path extrusionOk="0" h="2270" w="7773">
                  <a:moveTo>
                    <a:pt x="400" y="1"/>
                  </a:moveTo>
                  <a:lnTo>
                    <a:pt x="0" y="2102"/>
                  </a:lnTo>
                  <a:lnTo>
                    <a:pt x="6772" y="2269"/>
                  </a:lnTo>
                  <a:lnTo>
                    <a:pt x="7772" y="368"/>
                  </a:lnTo>
                  <a:lnTo>
                    <a:pt x="400" y="1"/>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p:nvPr/>
          </p:nvSpPr>
          <p:spPr>
            <a:xfrm>
              <a:off x="2366025" y="3279450"/>
              <a:ext cx="103425" cy="155150"/>
            </a:xfrm>
            <a:custGeom>
              <a:rect b="b" l="l" r="r" t="t"/>
              <a:pathLst>
                <a:path extrusionOk="0" h="6206" w="4137">
                  <a:moveTo>
                    <a:pt x="1902" y="1"/>
                  </a:moveTo>
                  <a:lnTo>
                    <a:pt x="1" y="1135"/>
                  </a:lnTo>
                  <a:lnTo>
                    <a:pt x="2169" y="6205"/>
                  </a:lnTo>
                  <a:lnTo>
                    <a:pt x="4137" y="5738"/>
                  </a:lnTo>
                  <a:lnTo>
                    <a:pt x="1902" y="1"/>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3598575" y="1538625"/>
              <a:ext cx="19200" cy="21725"/>
            </a:xfrm>
            <a:custGeom>
              <a:rect b="b" l="l" r="r" t="t"/>
              <a:pathLst>
                <a:path extrusionOk="0" h="869" w="768">
                  <a:moveTo>
                    <a:pt x="478" y="0"/>
                  </a:moveTo>
                  <a:cubicBezTo>
                    <a:pt x="334" y="0"/>
                    <a:pt x="183" y="125"/>
                    <a:pt x="101" y="317"/>
                  </a:cubicBezTo>
                  <a:cubicBezTo>
                    <a:pt x="0" y="551"/>
                    <a:pt x="34" y="784"/>
                    <a:pt x="201" y="851"/>
                  </a:cubicBezTo>
                  <a:cubicBezTo>
                    <a:pt x="230" y="863"/>
                    <a:pt x="260" y="868"/>
                    <a:pt x="290" y="868"/>
                  </a:cubicBezTo>
                  <a:cubicBezTo>
                    <a:pt x="434" y="868"/>
                    <a:pt x="585" y="744"/>
                    <a:pt x="668" y="551"/>
                  </a:cubicBezTo>
                  <a:cubicBezTo>
                    <a:pt x="768" y="317"/>
                    <a:pt x="701" y="84"/>
                    <a:pt x="568" y="17"/>
                  </a:cubicBezTo>
                  <a:cubicBezTo>
                    <a:pt x="538" y="6"/>
                    <a:pt x="508" y="0"/>
                    <a:pt x="4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p:nvPr/>
          </p:nvSpPr>
          <p:spPr>
            <a:xfrm>
              <a:off x="3665300" y="1566975"/>
              <a:ext cx="18350" cy="21725"/>
            </a:xfrm>
            <a:custGeom>
              <a:rect b="b" l="l" r="r" t="t"/>
              <a:pathLst>
                <a:path extrusionOk="0" h="869" w="734">
                  <a:moveTo>
                    <a:pt x="478" y="0"/>
                  </a:moveTo>
                  <a:cubicBezTo>
                    <a:pt x="334" y="0"/>
                    <a:pt x="183" y="125"/>
                    <a:pt x="100" y="318"/>
                  </a:cubicBezTo>
                  <a:cubicBezTo>
                    <a:pt x="0" y="551"/>
                    <a:pt x="33" y="785"/>
                    <a:pt x="200" y="851"/>
                  </a:cubicBezTo>
                  <a:cubicBezTo>
                    <a:pt x="223" y="863"/>
                    <a:pt x="250" y="869"/>
                    <a:pt x="278" y="869"/>
                  </a:cubicBezTo>
                  <a:cubicBezTo>
                    <a:pt x="411" y="869"/>
                    <a:pt x="585" y="744"/>
                    <a:pt x="667" y="551"/>
                  </a:cubicBezTo>
                  <a:cubicBezTo>
                    <a:pt x="734" y="318"/>
                    <a:pt x="701" y="51"/>
                    <a:pt x="567" y="17"/>
                  </a:cubicBezTo>
                  <a:cubicBezTo>
                    <a:pt x="538" y="6"/>
                    <a:pt x="508" y="0"/>
                    <a:pt x="4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3"/>
            <p:cNvSpPr/>
            <p:nvPr/>
          </p:nvSpPr>
          <p:spPr>
            <a:xfrm>
              <a:off x="3676975" y="1566575"/>
              <a:ext cx="15850" cy="4950"/>
            </a:xfrm>
            <a:custGeom>
              <a:rect b="b" l="l" r="r" t="t"/>
              <a:pathLst>
                <a:path extrusionOk="0" h="198" w="634">
                  <a:moveTo>
                    <a:pt x="0" y="0"/>
                  </a:moveTo>
                  <a:lnTo>
                    <a:pt x="0" y="0"/>
                  </a:lnTo>
                  <a:cubicBezTo>
                    <a:pt x="75" y="150"/>
                    <a:pt x="183" y="197"/>
                    <a:pt x="289" y="197"/>
                  </a:cubicBezTo>
                  <a:cubicBezTo>
                    <a:pt x="464" y="197"/>
                    <a:pt x="634" y="67"/>
                    <a:pt x="634" y="67"/>
                  </a:cubicBez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3"/>
            <p:cNvSpPr/>
            <p:nvPr/>
          </p:nvSpPr>
          <p:spPr>
            <a:xfrm>
              <a:off x="3627750" y="1577400"/>
              <a:ext cx="23375" cy="47350"/>
            </a:xfrm>
            <a:custGeom>
              <a:rect b="b" l="l" r="r" t="t"/>
              <a:pathLst>
                <a:path extrusionOk="0" h="1894" w="935">
                  <a:moveTo>
                    <a:pt x="735" y="1"/>
                  </a:moveTo>
                  <a:lnTo>
                    <a:pt x="1" y="1669"/>
                  </a:lnTo>
                  <a:cubicBezTo>
                    <a:pt x="201" y="1819"/>
                    <a:pt x="439" y="1894"/>
                    <a:pt x="686" y="1894"/>
                  </a:cubicBezTo>
                  <a:cubicBezTo>
                    <a:pt x="768" y="1894"/>
                    <a:pt x="852" y="1885"/>
                    <a:pt x="935" y="1869"/>
                  </a:cubicBezTo>
                  <a:cubicBezTo>
                    <a:pt x="768" y="1235"/>
                    <a:pt x="701" y="634"/>
                    <a:pt x="735" y="1"/>
                  </a:cubicBezTo>
                  <a:close/>
                </a:path>
              </a:pathLst>
            </a:custGeom>
            <a:solidFill>
              <a:srgbClr val="DE5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3"/>
            <p:cNvSpPr/>
            <p:nvPr/>
          </p:nvSpPr>
          <p:spPr>
            <a:xfrm>
              <a:off x="3564375" y="1594075"/>
              <a:ext cx="35900" cy="39225"/>
            </a:xfrm>
            <a:custGeom>
              <a:rect b="b" l="l" r="r" t="t"/>
              <a:pathLst>
                <a:path extrusionOk="0" h="1569" w="1436">
                  <a:moveTo>
                    <a:pt x="68" y="1"/>
                  </a:moveTo>
                  <a:cubicBezTo>
                    <a:pt x="34" y="1"/>
                    <a:pt x="1" y="34"/>
                    <a:pt x="34" y="101"/>
                  </a:cubicBezTo>
                  <a:cubicBezTo>
                    <a:pt x="201" y="768"/>
                    <a:pt x="668" y="1302"/>
                    <a:pt x="1335" y="1569"/>
                  </a:cubicBezTo>
                  <a:lnTo>
                    <a:pt x="1368" y="1569"/>
                  </a:lnTo>
                  <a:cubicBezTo>
                    <a:pt x="1368" y="1569"/>
                    <a:pt x="1402" y="1569"/>
                    <a:pt x="1435" y="1535"/>
                  </a:cubicBezTo>
                  <a:cubicBezTo>
                    <a:pt x="1435" y="1502"/>
                    <a:pt x="1435" y="1435"/>
                    <a:pt x="1368" y="1435"/>
                  </a:cubicBezTo>
                  <a:cubicBezTo>
                    <a:pt x="768" y="1202"/>
                    <a:pt x="334" y="668"/>
                    <a:pt x="168" y="68"/>
                  </a:cubicBezTo>
                  <a:cubicBezTo>
                    <a:pt x="168" y="1"/>
                    <a:pt x="134" y="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3"/>
            <p:cNvSpPr/>
            <p:nvPr/>
          </p:nvSpPr>
          <p:spPr>
            <a:xfrm>
              <a:off x="3586075" y="1504150"/>
              <a:ext cx="40875" cy="12400"/>
            </a:xfrm>
            <a:custGeom>
              <a:rect b="b" l="l" r="r" t="t"/>
              <a:pathLst>
                <a:path extrusionOk="0" h="496" w="1635">
                  <a:moveTo>
                    <a:pt x="917" y="0"/>
                  </a:moveTo>
                  <a:cubicBezTo>
                    <a:pt x="651" y="0"/>
                    <a:pt x="381" y="76"/>
                    <a:pt x="134" y="229"/>
                  </a:cubicBezTo>
                  <a:cubicBezTo>
                    <a:pt x="0" y="295"/>
                    <a:pt x="67" y="496"/>
                    <a:pt x="234" y="496"/>
                  </a:cubicBezTo>
                  <a:lnTo>
                    <a:pt x="300" y="496"/>
                  </a:lnTo>
                  <a:cubicBezTo>
                    <a:pt x="500" y="376"/>
                    <a:pt x="725" y="315"/>
                    <a:pt x="944" y="315"/>
                  </a:cubicBezTo>
                  <a:cubicBezTo>
                    <a:pt x="1090" y="315"/>
                    <a:pt x="1234" y="342"/>
                    <a:pt x="1368" y="396"/>
                  </a:cubicBezTo>
                  <a:cubicBezTo>
                    <a:pt x="1395" y="404"/>
                    <a:pt x="1419" y="409"/>
                    <a:pt x="1441" y="409"/>
                  </a:cubicBezTo>
                  <a:cubicBezTo>
                    <a:pt x="1501" y="409"/>
                    <a:pt x="1543" y="378"/>
                    <a:pt x="1568" y="329"/>
                  </a:cubicBezTo>
                  <a:cubicBezTo>
                    <a:pt x="1635" y="262"/>
                    <a:pt x="1601" y="162"/>
                    <a:pt x="1501" y="129"/>
                  </a:cubicBezTo>
                  <a:cubicBezTo>
                    <a:pt x="1315" y="43"/>
                    <a:pt x="1117" y="0"/>
                    <a:pt x="9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
            <p:cNvSpPr/>
            <p:nvPr/>
          </p:nvSpPr>
          <p:spPr>
            <a:xfrm>
              <a:off x="3690300" y="1524550"/>
              <a:ext cx="26725" cy="32875"/>
            </a:xfrm>
            <a:custGeom>
              <a:rect b="b" l="l" r="r" t="t"/>
              <a:pathLst>
                <a:path extrusionOk="0" h="1315" w="1069">
                  <a:moveTo>
                    <a:pt x="180" y="1"/>
                  </a:moveTo>
                  <a:cubicBezTo>
                    <a:pt x="122" y="1"/>
                    <a:pt x="59" y="38"/>
                    <a:pt x="34" y="113"/>
                  </a:cubicBezTo>
                  <a:cubicBezTo>
                    <a:pt x="1" y="180"/>
                    <a:pt x="34" y="280"/>
                    <a:pt x="134" y="313"/>
                  </a:cubicBezTo>
                  <a:cubicBezTo>
                    <a:pt x="468" y="480"/>
                    <a:pt x="701" y="814"/>
                    <a:pt x="768" y="1181"/>
                  </a:cubicBezTo>
                  <a:cubicBezTo>
                    <a:pt x="768" y="1247"/>
                    <a:pt x="835" y="1314"/>
                    <a:pt x="901" y="1314"/>
                  </a:cubicBezTo>
                  <a:lnTo>
                    <a:pt x="935" y="1314"/>
                  </a:lnTo>
                  <a:cubicBezTo>
                    <a:pt x="1035" y="1281"/>
                    <a:pt x="1068" y="1214"/>
                    <a:pt x="1068" y="1114"/>
                  </a:cubicBezTo>
                  <a:cubicBezTo>
                    <a:pt x="968" y="647"/>
                    <a:pt x="668" y="247"/>
                    <a:pt x="234" y="13"/>
                  </a:cubicBezTo>
                  <a:cubicBezTo>
                    <a:pt x="218" y="5"/>
                    <a:pt x="199" y="1"/>
                    <a:pt x="1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3"/>
            <p:cNvSpPr/>
            <p:nvPr/>
          </p:nvSpPr>
          <p:spPr>
            <a:xfrm>
              <a:off x="2674575" y="1785875"/>
              <a:ext cx="607975" cy="272625"/>
            </a:xfrm>
            <a:custGeom>
              <a:rect b="b" l="l" r="r" t="t"/>
              <a:pathLst>
                <a:path extrusionOk="0" h="10905" w="24319">
                  <a:moveTo>
                    <a:pt x="21783" y="1"/>
                  </a:moveTo>
                  <a:cubicBezTo>
                    <a:pt x="21483" y="335"/>
                    <a:pt x="21149" y="735"/>
                    <a:pt x="20782" y="1135"/>
                  </a:cubicBezTo>
                  <a:cubicBezTo>
                    <a:pt x="20449" y="1502"/>
                    <a:pt x="20082" y="1869"/>
                    <a:pt x="19715" y="2236"/>
                  </a:cubicBezTo>
                  <a:cubicBezTo>
                    <a:pt x="18981" y="3003"/>
                    <a:pt x="18247" y="3704"/>
                    <a:pt x="17447" y="4371"/>
                  </a:cubicBezTo>
                  <a:cubicBezTo>
                    <a:pt x="16646" y="5038"/>
                    <a:pt x="15845" y="5705"/>
                    <a:pt x="15011" y="6306"/>
                  </a:cubicBezTo>
                  <a:cubicBezTo>
                    <a:pt x="14811" y="6439"/>
                    <a:pt x="14611" y="6572"/>
                    <a:pt x="14378" y="6706"/>
                  </a:cubicBezTo>
                  <a:cubicBezTo>
                    <a:pt x="14178" y="6873"/>
                    <a:pt x="13977" y="7006"/>
                    <a:pt x="13744" y="7139"/>
                  </a:cubicBezTo>
                  <a:cubicBezTo>
                    <a:pt x="13544" y="7240"/>
                    <a:pt x="13310" y="7406"/>
                    <a:pt x="13110" y="7506"/>
                  </a:cubicBezTo>
                  <a:lnTo>
                    <a:pt x="12843" y="7640"/>
                  </a:lnTo>
                  <a:lnTo>
                    <a:pt x="12543" y="7773"/>
                  </a:lnTo>
                  <a:cubicBezTo>
                    <a:pt x="12143" y="7907"/>
                    <a:pt x="11709" y="8007"/>
                    <a:pt x="11242" y="8107"/>
                  </a:cubicBezTo>
                  <a:cubicBezTo>
                    <a:pt x="10775" y="8174"/>
                    <a:pt x="10308" y="8207"/>
                    <a:pt x="9808" y="8240"/>
                  </a:cubicBezTo>
                  <a:cubicBezTo>
                    <a:pt x="9636" y="8246"/>
                    <a:pt x="9463" y="8249"/>
                    <a:pt x="9290" y="8249"/>
                  </a:cubicBezTo>
                  <a:cubicBezTo>
                    <a:pt x="8453" y="8249"/>
                    <a:pt x="7601" y="8184"/>
                    <a:pt x="6772" y="8073"/>
                  </a:cubicBezTo>
                  <a:cubicBezTo>
                    <a:pt x="5738" y="7940"/>
                    <a:pt x="4704" y="7773"/>
                    <a:pt x="3670" y="7540"/>
                  </a:cubicBezTo>
                  <a:cubicBezTo>
                    <a:pt x="2636" y="7340"/>
                    <a:pt x="1602" y="7039"/>
                    <a:pt x="601" y="6773"/>
                  </a:cubicBezTo>
                  <a:lnTo>
                    <a:pt x="1" y="8274"/>
                  </a:lnTo>
                  <a:cubicBezTo>
                    <a:pt x="1035" y="8741"/>
                    <a:pt x="2069" y="9141"/>
                    <a:pt x="3136" y="9508"/>
                  </a:cubicBezTo>
                  <a:cubicBezTo>
                    <a:pt x="4170" y="9875"/>
                    <a:pt x="5271" y="10175"/>
                    <a:pt x="6372" y="10408"/>
                  </a:cubicBezTo>
                  <a:cubicBezTo>
                    <a:pt x="7506" y="10675"/>
                    <a:pt x="8640" y="10842"/>
                    <a:pt x="9808" y="10875"/>
                  </a:cubicBezTo>
                  <a:cubicBezTo>
                    <a:pt x="10048" y="10895"/>
                    <a:pt x="10288" y="10904"/>
                    <a:pt x="10528" y="10904"/>
                  </a:cubicBezTo>
                  <a:cubicBezTo>
                    <a:pt x="11521" y="10904"/>
                    <a:pt x="12510" y="10744"/>
                    <a:pt x="13477" y="10475"/>
                  </a:cubicBezTo>
                  <a:lnTo>
                    <a:pt x="13944" y="10308"/>
                  </a:lnTo>
                  <a:lnTo>
                    <a:pt x="14411" y="10108"/>
                  </a:lnTo>
                  <a:cubicBezTo>
                    <a:pt x="14711" y="9941"/>
                    <a:pt x="14945" y="9808"/>
                    <a:pt x="15212" y="9675"/>
                  </a:cubicBezTo>
                  <a:cubicBezTo>
                    <a:pt x="15478" y="9575"/>
                    <a:pt x="15712" y="9408"/>
                    <a:pt x="15979" y="9274"/>
                  </a:cubicBezTo>
                  <a:cubicBezTo>
                    <a:pt x="16212" y="9108"/>
                    <a:pt x="16479" y="8974"/>
                    <a:pt x="16713" y="8807"/>
                  </a:cubicBezTo>
                  <a:cubicBezTo>
                    <a:pt x="17680" y="8207"/>
                    <a:pt x="18614" y="7540"/>
                    <a:pt x="19481" y="6806"/>
                  </a:cubicBezTo>
                  <a:cubicBezTo>
                    <a:pt x="20349" y="6105"/>
                    <a:pt x="21216" y="5338"/>
                    <a:pt x="22016" y="4571"/>
                  </a:cubicBezTo>
                  <a:cubicBezTo>
                    <a:pt x="22417" y="4171"/>
                    <a:pt x="22817" y="3737"/>
                    <a:pt x="23184" y="3337"/>
                  </a:cubicBezTo>
                  <a:cubicBezTo>
                    <a:pt x="23584" y="2903"/>
                    <a:pt x="23951" y="2503"/>
                    <a:pt x="24318" y="2002"/>
                  </a:cubicBezTo>
                  <a:lnTo>
                    <a:pt x="21783"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3"/>
            <p:cNvSpPr/>
            <p:nvPr/>
          </p:nvSpPr>
          <p:spPr>
            <a:xfrm>
              <a:off x="2633725" y="1908475"/>
              <a:ext cx="80900" cy="90225"/>
            </a:xfrm>
            <a:custGeom>
              <a:rect b="b" l="l" r="r" t="t"/>
              <a:pathLst>
                <a:path extrusionOk="0" h="3609" w="3236">
                  <a:moveTo>
                    <a:pt x="1601" y="0"/>
                  </a:moveTo>
                  <a:lnTo>
                    <a:pt x="0" y="2903"/>
                  </a:lnTo>
                  <a:cubicBezTo>
                    <a:pt x="0" y="2903"/>
                    <a:pt x="1177" y="3608"/>
                    <a:pt x="2349" y="3608"/>
                  </a:cubicBezTo>
                  <a:cubicBezTo>
                    <a:pt x="2501" y="3608"/>
                    <a:pt x="2653" y="3597"/>
                    <a:pt x="2802" y="3570"/>
                  </a:cubicBezTo>
                  <a:lnTo>
                    <a:pt x="3236" y="2336"/>
                  </a:lnTo>
                  <a:lnTo>
                    <a:pt x="1601" y="0"/>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3"/>
            <p:cNvSpPr/>
            <p:nvPr/>
          </p:nvSpPr>
          <p:spPr>
            <a:xfrm>
              <a:off x="2587025" y="1888450"/>
              <a:ext cx="87575" cy="92600"/>
            </a:xfrm>
            <a:custGeom>
              <a:rect b="b" l="l" r="r" t="t"/>
              <a:pathLst>
                <a:path extrusionOk="0" h="3704" w="3503">
                  <a:moveTo>
                    <a:pt x="801" y="1"/>
                  </a:moveTo>
                  <a:lnTo>
                    <a:pt x="0" y="2369"/>
                  </a:lnTo>
                  <a:lnTo>
                    <a:pt x="1868" y="3704"/>
                  </a:lnTo>
                  <a:lnTo>
                    <a:pt x="3503" y="801"/>
                  </a:lnTo>
                  <a:lnTo>
                    <a:pt x="801"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3"/>
            <p:cNvSpPr/>
            <p:nvPr/>
          </p:nvSpPr>
          <p:spPr>
            <a:xfrm>
              <a:off x="3160750" y="1714150"/>
              <a:ext cx="186000" cy="216025"/>
            </a:xfrm>
            <a:custGeom>
              <a:rect b="b" l="l" r="r" t="t"/>
              <a:pathLst>
                <a:path extrusionOk="0" h="8641" w="7440">
                  <a:moveTo>
                    <a:pt x="4697" y="0"/>
                  </a:moveTo>
                  <a:cubicBezTo>
                    <a:pt x="3084" y="0"/>
                    <a:pt x="1" y="3871"/>
                    <a:pt x="1" y="3871"/>
                  </a:cubicBezTo>
                  <a:lnTo>
                    <a:pt x="3337" y="8641"/>
                  </a:lnTo>
                  <a:cubicBezTo>
                    <a:pt x="3337" y="8641"/>
                    <a:pt x="6906" y="5572"/>
                    <a:pt x="7206" y="3537"/>
                  </a:cubicBezTo>
                  <a:cubicBezTo>
                    <a:pt x="7440" y="1803"/>
                    <a:pt x="6772" y="101"/>
                    <a:pt x="4738" y="1"/>
                  </a:cubicBezTo>
                  <a:cubicBezTo>
                    <a:pt x="4724" y="1"/>
                    <a:pt x="4711" y="0"/>
                    <a:pt x="469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3"/>
            <p:cNvSpPr/>
            <p:nvPr/>
          </p:nvSpPr>
          <p:spPr>
            <a:xfrm>
              <a:off x="3611075" y="1538200"/>
              <a:ext cx="15875" cy="4950"/>
            </a:xfrm>
            <a:custGeom>
              <a:rect b="b" l="l" r="r" t="t"/>
              <a:pathLst>
                <a:path extrusionOk="0" h="198" w="635">
                  <a:moveTo>
                    <a:pt x="1" y="1"/>
                  </a:moveTo>
                  <a:lnTo>
                    <a:pt x="1" y="1"/>
                  </a:lnTo>
                  <a:cubicBezTo>
                    <a:pt x="51" y="151"/>
                    <a:pt x="152" y="198"/>
                    <a:pt x="260" y="198"/>
                  </a:cubicBezTo>
                  <a:cubicBezTo>
                    <a:pt x="439" y="198"/>
                    <a:pt x="635" y="68"/>
                    <a:pt x="635" y="68"/>
                  </a:cubicBez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3"/>
            <p:cNvSpPr/>
            <p:nvPr/>
          </p:nvSpPr>
          <p:spPr>
            <a:xfrm>
              <a:off x="3434300" y="1696575"/>
              <a:ext cx="92575" cy="55025"/>
            </a:xfrm>
            <a:custGeom>
              <a:rect b="b" l="l" r="r" t="t"/>
              <a:pathLst>
                <a:path extrusionOk="0" h="2201" w="3703">
                  <a:moveTo>
                    <a:pt x="447" y="0"/>
                  </a:moveTo>
                  <a:cubicBezTo>
                    <a:pt x="252" y="0"/>
                    <a:pt x="92" y="538"/>
                    <a:pt x="33" y="771"/>
                  </a:cubicBezTo>
                  <a:cubicBezTo>
                    <a:pt x="0" y="838"/>
                    <a:pt x="33" y="904"/>
                    <a:pt x="100" y="971"/>
                  </a:cubicBezTo>
                  <a:cubicBezTo>
                    <a:pt x="478" y="1320"/>
                    <a:pt x="2021" y="2201"/>
                    <a:pt x="3140" y="2201"/>
                  </a:cubicBezTo>
                  <a:cubicBezTo>
                    <a:pt x="3305" y="2201"/>
                    <a:pt x="3461" y="2182"/>
                    <a:pt x="3603" y="2139"/>
                  </a:cubicBezTo>
                  <a:cubicBezTo>
                    <a:pt x="3669" y="2105"/>
                    <a:pt x="3703" y="2072"/>
                    <a:pt x="3703" y="2005"/>
                  </a:cubicBezTo>
                  <a:cubicBezTo>
                    <a:pt x="3669" y="1772"/>
                    <a:pt x="3669" y="1505"/>
                    <a:pt x="3669" y="1271"/>
                  </a:cubicBezTo>
                  <a:cubicBezTo>
                    <a:pt x="3669" y="1205"/>
                    <a:pt x="3603" y="1138"/>
                    <a:pt x="3536" y="1138"/>
                  </a:cubicBezTo>
                  <a:cubicBezTo>
                    <a:pt x="2435" y="1138"/>
                    <a:pt x="1368" y="771"/>
                    <a:pt x="534" y="37"/>
                  </a:cubicBezTo>
                  <a:cubicBezTo>
                    <a:pt x="504" y="12"/>
                    <a:pt x="475" y="0"/>
                    <a:pt x="447"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3"/>
            <p:cNvSpPr/>
            <p:nvPr/>
          </p:nvSpPr>
          <p:spPr>
            <a:xfrm>
              <a:off x="3434300" y="1696575"/>
              <a:ext cx="92575" cy="55025"/>
            </a:xfrm>
            <a:custGeom>
              <a:rect b="b" l="l" r="r" t="t"/>
              <a:pathLst>
                <a:path extrusionOk="0" h="2201" w="3703">
                  <a:moveTo>
                    <a:pt x="447" y="0"/>
                  </a:moveTo>
                  <a:cubicBezTo>
                    <a:pt x="252" y="0"/>
                    <a:pt x="92" y="538"/>
                    <a:pt x="33" y="771"/>
                  </a:cubicBezTo>
                  <a:cubicBezTo>
                    <a:pt x="0" y="838"/>
                    <a:pt x="33" y="904"/>
                    <a:pt x="100" y="971"/>
                  </a:cubicBezTo>
                  <a:cubicBezTo>
                    <a:pt x="478" y="1320"/>
                    <a:pt x="2021" y="2201"/>
                    <a:pt x="3140" y="2201"/>
                  </a:cubicBezTo>
                  <a:cubicBezTo>
                    <a:pt x="3305" y="2201"/>
                    <a:pt x="3461" y="2182"/>
                    <a:pt x="3603" y="2139"/>
                  </a:cubicBezTo>
                  <a:cubicBezTo>
                    <a:pt x="3669" y="2105"/>
                    <a:pt x="3703" y="2072"/>
                    <a:pt x="3703" y="2005"/>
                  </a:cubicBezTo>
                  <a:cubicBezTo>
                    <a:pt x="3669" y="1772"/>
                    <a:pt x="3669" y="1505"/>
                    <a:pt x="3669" y="1271"/>
                  </a:cubicBezTo>
                  <a:cubicBezTo>
                    <a:pt x="3669" y="1205"/>
                    <a:pt x="3603" y="1138"/>
                    <a:pt x="3536" y="1138"/>
                  </a:cubicBezTo>
                  <a:cubicBezTo>
                    <a:pt x="2435" y="1138"/>
                    <a:pt x="1368" y="771"/>
                    <a:pt x="534" y="37"/>
                  </a:cubicBezTo>
                  <a:cubicBezTo>
                    <a:pt x="504" y="12"/>
                    <a:pt x="475" y="0"/>
                    <a:pt x="4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3"/>
            <p:cNvSpPr/>
            <p:nvPr/>
          </p:nvSpPr>
          <p:spPr>
            <a:xfrm>
              <a:off x="3164925" y="2169775"/>
              <a:ext cx="346100" cy="132675"/>
            </a:xfrm>
            <a:custGeom>
              <a:rect b="b" l="l" r="r" t="t"/>
              <a:pathLst>
                <a:path extrusionOk="0" h="5307" w="13844">
                  <a:moveTo>
                    <a:pt x="1106" y="1"/>
                  </a:moveTo>
                  <a:cubicBezTo>
                    <a:pt x="1058" y="1"/>
                    <a:pt x="1007" y="17"/>
                    <a:pt x="968" y="56"/>
                  </a:cubicBezTo>
                  <a:lnTo>
                    <a:pt x="67" y="990"/>
                  </a:lnTo>
                  <a:cubicBezTo>
                    <a:pt x="1" y="1057"/>
                    <a:pt x="67" y="1157"/>
                    <a:pt x="201" y="1224"/>
                  </a:cubicBezTo>
                  <a:lnTo>
                    <a:pt x="13110" y="5293"/>
                  </a:lnTo>
                  <a:cubicBezTo>
                    <a:pt x="13137" y="5302"/>
                    <a:pt x="13164" y="5306"/>
                    <a:pt x="13189" y="5306"/>
                  </a:cubicBezTo>
                  <a:cubicBezTo>
                    <a:pt x="13259" y="5306"/>
                    <a:pt x="13319" y="5275"/>
                    <a:pt x="13344" y="5226"/>
                  </a:cubicBezTo>
                  <a:lnTo>
                    <a:pt x="13811" y="4159"/>
                  </a:lnTo>
                  <a:cubicBezTo>
                    <a:pt x="13844" y="4092"/>
                    <a:pt x="13777" y="3992"/>
                    <a:pt x="13644" y="3959"/>
                  </a:cubicBezTo>
                  <a:lnTo>
                    <a:pt x="1202" y="23"/>
                  </a:lnTo>
                  <a:cubicBezTo>
                    <a:pt x="1174" y="9"/>
                    <a:pt x="1141" y="1"/>
                    <a:pt x="1106"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3"/>
            <p:cNvSpPr/>
            <p:nvPr/>
          </p:nvSpPr>
          <p:spPr>
            <a:xfrm>
              <a:off x="3164925" y="2169775"/>
              <a:ext cx="346100" cy="132675"/>
            </a:xfrm>
            <a:custGeom>
              <a:rect b="b" l="l" r="r" t="t"/>
              <a:pathLst>
                <a:path extrusionOk="0" h="5307" w="13844">
                  <a:moveTo>
                    <a:pt x="1106" y="1"/>
                  </a:moveTo>
                  <a:cubicBezTo>
                    <a:pt x="1058" y="1"/>
                    <a:pt x="1007" y="17"/>
                    <a:pt x="968" y="56"/>
                  </a:cubicBezTo>
                  <a:lnTo>
                    <a:pt x="67" y="990"/>
                  </a:lnTo>
                  <a:cubicBezTo>
                    <a:pt x="1" y="1057"/>
                    <a:pt x="67" y="1157"/>
                    <a:pt x="201" y="1224"/>
                  </a:cubicBezTo>
                  <a:lnTo>
                    <a:pt x="13110" y="5293"/>
                  </a:lnTo>
                  <a:cubicBezTo>
                    <a:pt x="13137" y="5302"/>
                    <a:pt x="13164" y="5306"/>
                    <a:pt x="13189" y="5306"/>
                  </a:cubicBezTo>
                  <a:cubicBezTo>
                    <a:pt x="13259" y="5306"/>
                    <a:pt x="13319" y="5275"/>
                    <a:pt x="13344" y="5226"/>
                  </a:cubicBezTo>
                  <a:lnTo>
                    <a:pt x="13811" y="4159"/>
                  </a:lnTo>
                  <a:cubicBezTo>
                    <a:pt x="13844" y="4092"/>
                    <a:pt x="13777" y="3992"/>
                    <a:pt x="13644" y="3959"/>
                  </a:cubicBezTo>
                  <a:lnTo>
                    <a:pt x="1202" y="23"/>
                  </a:lnTo>
                  <a:cubicBezTo>
                    <a:pt x="1174" y="9"/>
                    <a:pt x="1141" y="1"/>
                    <a:pt x="11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3"/>
            <p:cNvSpPr/>
            <p:nvPr/>
          </p:nvSpPr>
          <p:spPr>
            <a:xfrm>
              <a:off x="3209125" y="2177500"/>
              <a:ext cx="30050" cy="41575"/>
            </a:xfrm>
            <a:custGeom>
              <a:rect b="b" l="l" r="r" t="t"/>
              <a:pathLst>
                <a:path extrusionOk="0" h="1663" w="1202">
                  <a:moveTo>
                    <a:pt x="731" y="0"/>
                  </a:moveTo>
                  <a:cubicBezTo>
                    <a:pt x="695" y="0"/>
                    <a:pt x="648" y="24"/>
                    <a:pt x="601" y="47"/>
                  </a:cubicBezTo>
                  <a:lnTo>
                    <a:pt x="1" y="1448"/>
                  </a:lnTo>
                  <a:cubicBezTo>
                    <a:pt x="1" y="1482"/>
                    <a:pt x="34" y="1515"/>
                    <a:pt x="101" y="1548"/>
                  </a:cubicBezTo>
                  <a:lnTo>
                    <a:pt x="434" y="1648"/>
                  </a:lnTo>
                  <a:cubicBezTo>
                    <a:pt x="454" y="1658"/>
                    <a:pt x="473" y="1662"/>
                    <a:pt x="492" y="1662"/>
                  </a:cubicBezTo>
                  <a:cubicBezTo>
                    <a:pt x="537" y="1662"/>
                    <a:pt x="578" y="1639"/>
                    <a:pt x="601" y="1615"/>
                  </a:cubicBezTo>
                  <a:lnTo>
                    <a:pt x="1202" y="247"/>
                  </a:lnTo>
                  <a:cubicBezTo>
                    <a:pt x="1202" y="181"/>
                    <a:pt x="1168" y="114"/>
                    <a:pt x="1101" y="114"/>
                  </a:cubicBezTo>
                  <a:lnTo>
                    <a:pt x="768" y="14"/>
                  </a:lnTo>
                  <a:cubicBezTo>
                    <a:pt x="758" y="4"/>
                    <a:pt x="745" y="0"/>
                    <a:pt x="731"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3"/>
            <p:cNvSpPr/>
            <p:nvPr/>
          </p:nvSpPr>
          <p:spPr>
            <a:xfrm>
              <a:off x="3456800" y="2256500"/>
              <a:ext cx="30875" cy="41450"/>
            </a:xfrm>
            <a:custGeom>
              <a:rect b="b" l="l" r="r" t="t"/>
              <a:pathLst>
                <a:path extrusionOk="0" h="1658" w="1235">
                  <a:moveTo>
                    <a:pt x="711" y="1"/>
                  </a:moveTo>
                  <a:cubicBezTo>
                    <a:pt x="669" y="1"/>
                    <a:pt x="635" y="17"/>
                    <a:pt x="635" y="56"/>
                  </a:cubicBezTo>
                  <a:lnTo>
                    <a:pt x="34" y="1424"/>
                  </a:lnTo>
                  <a:cubicBezTo>
                    <a:pt x="1" y="1457"/>
                    <a:pt x="67" y="1524"/>
                    <a:pt x="134" y="1524"/>
                  </a:cubicBezTo>
                  <a:lnTo>
                    <a:pt x="468" y="1657"/>
                  </a:lnTo>
                  <a:cubicBezTo>
                    <a:pt x="534" y="1657"/>
                    <a:pt x="601" y="1657"/>
                    <a:pt x="601" y="1591"/>
                  </a:cubicBezTo>
                  <a:lnTo>
                    <a:pt x="1202" y="223"/>
                  </a:lnTo>
                  <a:cubicBezTo>
                    <a:pt x="1235" y="190"/>
                    <a:pt x="1202" y="123"/>
                    <a:pt x="1135" y="123"/>
                  </a:cubicBezTo>
                  <a:lnTo>
                    <a:pt x="801" y="23"/>
                  </a:lnTo>
                  <a:cubicBezTo>
                    <a:pt x="774" y="9"/>
                    <a:pt x="740" y="1"/>
                    <a:pt x="711"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3"/>
            <p:cNvSpPr/>
            <p:nvPr/>
          </p:nvSpPr>
          <p:spPr>
            <a:xfrm>
              <a:off x="3333375" y="2217025"/>
              <a:ext cx="30050" cy="41450"/>
            </a:xfrm>
            <a:custGeom>
              <a:rect b="b" l="l" r="r" t="t"/>
              <a:pathLst>
                <a:path extrusionOk="0" h="1658" w="1202">
                  <a:moveTo>
                    <a:pt x="768" y="1"/>
                  </a:moveTo>
                  <a:cubicBezTo>
                    <a:pt x="701" y="1"/>
                    <a:pt x="601" y="1"/>
                    <a:pt x="601" y="34"/>
                  </a:cubicBezTo>
                  <a:lnTo>
                    <a:pt x="1" y="1435"/>
                  </a:lnTo>
                  <a:cubicBezTo>
                    <a:pt x="1" y="1468"/>
                    <a:pt x="34" y="1535"/>
                    <a:pt x="101" y="1535"/>
                  </a:cubicBezTo>
                  <a:lnTo>
                    <a:pt x="435" y="1635"/>
                  </a:lnTo>
                  <a:cubicBezTo>
                    <a:pt x="462" y="1649"/>
                    <a:pt x="490" y="1657"/>
                    <a:pt x="515" y="1657"/>
                  </a:cubicBezTo>
                  <a:cubicBezTo>
                    <a:pt x="551" y="1657"/>
                    <a:pt x="582" y="1641"/>
                    <a:pt x="601" y="1602"/>
                  </a:cubicBezTo>
                  <a:lnTo>
                    <a:pt x="1202" y="234"/>
                  </a:lnTo>
                  <a:cubicBezTo>
                    <a:pt x="1202" y="201"/>
                    <a:pt x="1168" y="134"/>
                    <a:pt x="1102" y="134"/>
                  </a:cubicBezTo>
                  <a:lnTo>
                    <a:pt x="768" y="1"/>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3"/>
            <p:cNvSpPr/>
            <p:nvPr/>
          </p:nvSpPr>
          <p:spPr>
            <a:xfrm>
              <a:off x="3209125" y="2177500"/>
              <a:ext cx="30050" cy="41575"/>
            </a:xfrm>
            <a:custGeom>
              <a:rect b="b" l="l" r="r" t="t"/>
              <a:pathLst>
                <a:path extrusionOk="0" h="1663" w="1202">
                  <a:moveTo>
                    <a:pt x="731" y="0"/>
                  </a:moveTo>
                  <a:cubicBezTo>
                    <a:pt x="695" y="0"/>
                    <a:pt x="648" y="24"/>
                    <a:pt x="601" y="47"/>
                  </a:cubicBezTo>
                  <a:lnTo>
                    <a:pt x="1" y="1448"/>
                  </a:lnTo>
                  <a:cubicBezTo>
                    <a:pt x="1" y="1482"/>
                    <a:pt x="34" y="1515"/>
                    <a:pt x="101" y="1548"/>
                  </a:cubicBezTo>
                  <a:lnTo>
                    <a:pt x="434" y="1648"/>
                  </a:lnTo>
                  <a:cubicBezTo>
                    <a:pt x="454" y="1658"/>
                    <a:pt x="473" y="1662"/>
                    <a:pt x="492" y="1662"/>
                  </a:cubicBezTo>
                  <a:cubicBezTo>
                    <a:pt x="537" y="1662"/>
                    <a:pt x="578" y="1639"/>
                    <a:pt x="601" y="1615"/>
                  </a:cubicBezTo>
                  <a:lnTo>
                    <a:pt x="1202" y="247"/>
                  </a:lnTo>
                  <a:cubicBezTo>
                    <a:pt x="1202" y="181"/>
                    <a:pt x="1168" y="114"/>
                    <a:pt x="1101" y="114"/>
                  </a:cubicBezTo>
                  <a:lnTo>
                    <a:pt x="768" y="14"/>
                  </a:lnTo>
                  <a:cubicBezTo>
                    <a:pt x="758" y="4"/>
                    <a:pt x="745" y="0"/>
                    <a:pt x="7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3"/>
            <p:cNvSpPr/>
            <p:nvPr/>
          </p:nvSpPr>
          <p:spPr>
            <a:xfrm>
              <a:off x="3456800" y="2256500"/>
              <a:ext cx="30875" cy="41450"/>
            </a:xfrm>
            <a:custGeom>
              <a:rect b="b" l="l" r="r" t="t"/>
              <a:pathLst>
                <a:path extrusionOk="0" h="1658" w="1235">
                  <a:moveTo>
                    <a:pt x="711" y="1"/>
                  </a:moveTo>
                  <a:cubicBezTo>
                    <a:pt x="669" y="1"/>
                    <a:pt x="635" y="17"/>
                    <a:pt x="635" y="56"/>
                  </a:cubicBezTo>
                  <a:lnTo>
                    <a:pt x="34" y="1424"/>
                  </a:lnTo>
                  <a:cubicBezTo>
                    <a:pt x="1" y="1457"/>
                    <a:pt x="67" y="1524"/>
                    <a:pt x="134" y="1524"/>
                  </a:cubicBezTo>
                  <a:lnTo>
                    <a:pt x="468" y="1657"/>
                  </a:lnTo>
                  <a:cubicBezTo>
                    <a:pt x="534" y="1657"/>
                    <a:pt x="601" y="1657"/>
                    <a:pt x="601" y="1591"/>
                  </a:cubicBezTo>
                  <a:lnTo>
                    <a:pt x="1202" y="223"/>
                  </a:lnTo>
                  <a:cubicBezTo>
                    <a:pt x="1235" y="190"/>
                    <a:pt x="1202" y="123"/>
                    <a:pt x="1135" y="123"/>
                  </a:cubicBezTo>
                  <a:lnTo>
                    <a:pt x="801" y="23"/>
                  </a:lnTo>
                  <a:cubicBezTo>
                    <a:pt x="774" y="9"/>
                    <a:pt x="740" y="1"/>
                    <a:pt x="7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3"/>
            <p:cNvSpPr/>
            <p:nvPr/>
          </p:nvSpPr>
          <p:spPr>
            <a:xfrm>
              <a:off x="3333375" y="2217025"/>
              <a:ext cx="30050" cy="41450"/>
            </a:xfrm>
            <a:custGeom>
              <a:rect b="b" l="l" r="r" t="t"/>
              <a:pathLst>
                <a:path extrusionOk="0" h="1658" w="1202">
                  <a:moveTo>
                    <a:pt x="768" y="1"/>
                  </a:moveTo>
                  <a:cubicBezTo>
                    <a:pt x="701" y="1"/>
                    <a:pt x="601" y="1"/>
                    <a:pt x="601" y="34"/>
                  </a:cubicBezTo>
                  <a:lnTo>
                    <a:pt x="1" y="1435"/>
                  </a:lnTo>
                  <a:cubicBezTo>
                    <a:pt x="1" y="1468"/>
                    <a:pt x="34" y="1535"/>
                    <a:pt x="101" y="1535"/>
                  </a:cubicBezTo>
                  <a:lnTo>
                    <a:pt x="435" y="1635"/>
                  </a:lnTo>
                  <a:cubicBezTo>
                    <a:pt x="462" y="1649"/>
                    <a:pt x="490" y="1657"/>
                    <a:pt x="515" y="1657"/>
                  </a:cubicBezTo>
                  <a:cubicBezTo>
                    <a:pt x="551" y="1657"/>
                    <a:pt x="582" y="1641"/>
                    <a:pt x="601" y="1602"/>
                  </a:cubicBezTo>
                  <a:lnTo>
                    <a:pt x="1202" y="234"/>
                  </a:lnTo>
                  <a:cubicBezTo>
                    <a:pt x="1202" y="201"/>
                    <a:pt x="1168" y="134"/>
                    <a:pt x="1102" y="134"/>
                  </a:cubicBezTo>
                  <a:lnTo>
                    <a:pt x="7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3"/>
            <p:cNvSpPr/>
            <p:nvPr/>
          </p:nvSpPr>
          <p:spPr>
            <a:xfrm>
              <a:off x="2230925" y="2680700"/>
              <a:ext cx="3146450" cy="1860525"/>
            </a:xfrm>
            <a:custGeom>
              <a:rect b="b" l="l" r="r" t="t"/>
              <a:pathLst>
                <a:path extrusionOk="0" h="74421" w="125858">
                  <a:moveTo>
                    <a:pt x="125857" y="0"/>
                  </a:moveTo>
                  <a:cubicBezTo>
                    <a:pt x="119639" y="14170"/>
                    <a:pt x="112133" y="18224"/>
                    <a:pt x="104023" y="18224"/>
                  </a:cubicBezTo>
                  <a:cubicBezTo>
                    <a:pt x="93179" y="18224"/>
                    <a:pt x="81257" y="10974"/>
                    <a:pt x="69894" y="10974"/>
                  </a:cubicBezTo>
                  <a:cubicBezTo>
                    <a:pt x="65871" y="10974"/>
                    <a:pt x="61919" y="11883"/>
                    <a:pt x="58109" y="14344"/>
                  </a:cubicBezTo>
                  <a:cubicBezTo>
                    <a:pt x="45800" y="22283"/>
                    <a:pt x="46467" y="44699"/>
                    <a:pt x="34625" y="53172"/>
                  </a:cubicBezTo>
                  <a:cubicBezTo>
                    <a:pt x="31389" y="55489"/>
                    <a:pt x="26450" y="56676"/>
                    <a:pt x="21229" y="56676"/>
                  </a:cubicBezTo>
                  <a:cubicBezTo>
                    <a:pt x="12996" y="56676"/>
                    <a:pt x="4063" y="53725"/>
                    <a:pt x="1" y="47601"/>
                  </a:cubicBezTo>
                  <a:lnTo>
                    <a:pt x="1" y="74420"/>
                  </a:lnTo>
                  <a:lnTo>
                    <a:pt x="125857" y="74420"/>
                  </a:lnTo>
                  <a:lnTo>
                    <a:pt x="125857" y="0"/>
                  </a:lnTo>
                  <a:close/>
                </a:path>
              </a:pathLst>
            </a:custGeom>
            <a:solidFill>
              <a:srgbClr val="556FDE">
                <a:alpha val="55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3"/>
            <p:cNvSpPr/>
            <p:nvPr/>
          </p:nvSpPr>
          <p:spPr>
            <a:xfrm>
              <a:off x="2225575" y="2676925"/>
              <a:ext cx="3156500" cy="1425650"/>
            </a:xfrm>
            <a:custGeom>
              <a:rect b="b" l="l" r="r" t="t"/>
              <a:pathLst>
                <a:path extrusionOk="0" h="57026" w="126260">
                  <a:moveTo>
                    <a:pt x="126051" y="0"/>
                  </a:moveTo>
                  <a:cubicBezTo>
                    <a:pt x="125995" y="0"/>
                    <a:pt x="125940" y="26"/>
                    <a:pt x="125904" y="85"/>
                  </a:cubicBezTo>
                  <a:cubicBezTo>
                    <a:pt x="119720" y="14159"/>
                    <a:pt x="112328" y="18203"/>
                    <a:pt x="104280" y="18203"/>
                  </a:cubicBezTo>
                  <a:cubicBezTo>
                    <a:pt x="98957" y="18203"/>
                    <a:pt x="93347" y="16434"/>
                    <a:pt x="87610" y="14628"/>
                  </a:cubicBezTo>
                  <a:cubicBezTo>
                    <a:pt x="81822" y="12804"/>
                    <a:pt x="75907" y="10944"/>
                    <a:pt x="70116" y="10944"/>
                  </a:cubicBezTo>
                  <a:cubicBezTo>
                    <a:pt x="66062" y="10944"/>
                    <a:pt x="62069" y="11856"/>
                    <a:pt x="58223" y="14328"/>
                  </a:cubicBezTo>
                  <a:cubicBezTo>
                    <a:pt x="51918" y="18431"/>
                    <a:pt x="48950" y="26370"/>
                    <a:pt x="46081" y="34076"/>
                  </a:cubicBezTo>
                  <a:cubicBezTo>
                    <a:pt x="43346" y="41448"/>
                    <a:pt x="40510" y="49053"/>
                    <a:pt x="34739" y="53189"/>
                  </a:cubicBezTo>
                  <a:cubicBezTo>
                    <a:pt x="31599" y="55443"/>
                    <a:pt x="26752" y="56663"/>
                    <a:pt x="21487" y="56663"/>
                  </a:cubicBezTo>
                  <a:cubicBezTo>
                    <a:pt x="19427" y="56663"/>
                    <a:pt x="17303" y="56476"/>
                    <a:pt x="15192" y="56091"/>
                  </a:cubicBezTo>
                  <a:cubicBezTo>
                    <a:pt x="8521" y="54857"/>
                    <a:pt x="3117" y="51788"/>
                    <a:pt x="348" y="47652"/>
                  </a:cubicBezTo>
                  <a:cubicBezTo>
                    <a:pt x="310" y="47604"/>
                    <a:pt x="263" y="47584"/>
                    <a:pt x="218" y="47584"/>
                  </a:cubicBezTo>
                  <a:cubicBezTo>
                    <a:pt x="105" y="47584"/>
                    <a:pt x="0" y="47709"/>
                    <a:pt x="48" y="47852"/>
                  </a:cubicBezTo>
                  <a:cubicBezTo>
                    <a:pt x="2917" y="52122"/>
                    <a:pt x="8254" y="55191"/>
                    <a:pt x="15125" y="56425"/>
                  </a:cubicBezTo>
                  <a:cubicBezTo>
                    <a:pt x="17227" y="56825"/>
                    <a:pt x="19362" y="57025"/>
                    <a:pt x="21497" y="57025"/>
                  </a:cubicBezTo>
                  <a:cubicBezTo>
                    <a:pt x="26834" y="57025"/>
                    <a:pt x="31737" y="55758"/>
                    <a:pt x="34940" y="53456"/>
                  </a:cubicBezTo>
                  <a:cubicBezTo>
                    <a:pt x="40810" y="49253"/>
                    <a:pt x="43679" y="41614"/>
                    <a:pt x="46414" y="34176"/>
                  </a:cubicBezTo>
                  <a:cubicBezTo>
                    <a:pt x="49250" y="26537"/>
                    <a:pt x="52219" y="18631"/>
                    <a:pt x="58423" y="14628"/>
                  </a:cubicBezTo>
                  <a:cubicBezTo>
                    <a:pt x="62189" y="12204"/>
                    <a:pt x="66119" y="11309"/>
                    <a:pt x="70119" y="11309"/>
                  </a:cubicBezTo>
                  <a:cubicBezTo>
                    <a:pt x="75862" y="11309"/>
                    <a:pt x="81750" y="13153"/>
                    <a:pt x="87510" y="14962"/>
                  </a:cubicBezTo>
                  <a:cubicBezTo>
                    <a:pt x="93334" y="16788"/>
                    <a:pt x="98885" y="18552"/>
                    <a:pt x="104213" y="18552"/>
                  </a:cubicBezTo>
                  <a:cubicBezTo>
                    <a:pt x="105598" y="18552"/>
                    <a:pt x="106969" y="18433"/>
                    <a:pt x="108325" y="18164"/>
                  </a:cubicBezTo>
                  <a:cubicBezTo>
                    <a:pt x="115797" y="16696"/>
                    <a:pt x="121501" y="10992"/>
                    <a:pt x="126238" y="218"/>
                  </a:cubicBezTo>
                  <a:cubicBezTo>
                    <a:pt x="126260" y="88"/>
                    <a:pt x="126155" y="0"/>
                    <a:pt x="126051"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3"/>
            <p:cNvSpPr/>
            <p:nvPr/>
          </p:nvSpPr>
          <p:spPr>
            <a:xfrm>
              <a:off x="2045800" y="3633875"/>
              <a:ext cx="446175" cy="907350"/>
            </a:xfrm>
            <a:custGeom>
              <a:rect b="b" l="l" r="r" t="t"/>
              <a:pathLst>
                <a:path extrusionOk="0" h="36294" w="17847">
                  <a:moveTo>
                    <a:pt x="0" y="1"/>
                  </a:moveTo>
                  <a:lnTo>
                    <a:pt x="0" y="36293"/>
                  </a:lnTo>
                  <a:lnTo>
                    <a:pt x="17847" y="36293"/>
                  </a:lnTo>
                  <a:lnTo>
                    <a:pt x="17847" y="1"/>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3"/>
            <p:cNvSpPr/>
            <p:nvPr/>
          </p:nvSpPr>
          <p:spPr>
            <a:xfrm>
              <a:off x="2779650" y="3924925"/>
              <a:ext cx="446175" cy="616300"/>
            </a:xfrm>
            <a:custGeom>
              <a:rect b="b" l="l" r="r" t="t"/>
              <a:pathLst>
                <a:path extrusionOk="0" h="24652" w="17847">
                  <a:moveTo>
                    <a:pt x="1" y="0"/>
                  </a:moveTo>
                  <a:lnTo>
                    <a:pt x="1" y="24651"/>
                  </a:lnTo>
                  <a:lnTo>
                    <a:pt x="17847" y="24651"/>
                  </a:lnTo>
                  <a:lnTo>
                    <a:pt x="17847"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3"/>
            <p:cNvSpPr/>
            <p:nvPr/>
          </p:nvSpPr>
          <p:spPr>
            <a:xfrm>
              <a:off x="3514350" y="3404550"/>
              <a:ext cx="445350" cy="1136675"/>
            </a:xfrm>
            <a:custGeom>
              <a:rect b="b" l="l" r="r" t="t"/>
              <a:pathLst>
                <a:path extrusionOk="0" h="45467" w="17814">
                  <a:moveTo>
                    <a:pt x="0" y="0"/>
                  </a:moveTo>
                  <a:lnTo>
                    <a:pt x="0" y="45466"/>
                  </a:lnTo>
                  <a:lnTo>
                    <a:pt x="17813" y="45466"/>
                  </a:lnTo>
                  <a:lnTo>
                    <a:pt x="17813"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3"/>
            <p:cNvSpPr/>
            <p:nvPr/>
          </p:nvSpPr>
          <p:spPr>
            <a:xfrm>
              <a:off x="4248200" y="2779925"/>
              <a:ext cx="446175" cy="1761300"/>
            </a:xfrm>
            <a:custGeom>
              <a:rect b="b" l="l" r="r" t="t"/>
              <a:pathLst>
                <a:path extrusionOk="0" h="70452" w="17847">
                  <a:moveTo>
                    <a:pt x="1" y="1"/>
                  </a:moveTo>
                  <a:lnTo>
                    <a:pt x="1" y="70451"/>
                  </a:lnTo>
                  <a:lnTo>
                    <a:pt x="17847" y="70451"/>
                  </a:lnTo>
                  <a:lnTo>
                    <a:pt x="17847" y="1"/>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3"/>
            <p:cNvSpPr/>
            <p:nvPr/>
          </p:nvSpPr>
          <p:spPr>
            <a:xfrm>
              <a:off x="4982050" y="1914300"/>
              <a:ext cx="446200" cy="2626925"/>
            </a:xfrm>
            <a:custGeom>
              <a:rect b="b" l="l" r="r" t="t"/>
              <a:pathLst>
                <a:path extrusionOk="0" h="105077" w="17848">
                  <a:moveTo>
                    <a:pt x="1" y="1"/>
                  </a:moveTo>
                  <a:lnTo>
                    <a:pt x="1" y="105076"/>
                  </a:lnTo>
                  <a:lnTo>
                    <a:pt x="17847" y="105076"/>
                  </a:lnTo>
                  <a:lnTo>
                    <a:pt x="17847" y="1"/>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3"/>
            <p:cNvSpPr/>
            <p:nvPr/>
          </p:nvSpPr>
          <p:spPr>
            <a:xfrm>
              <a:off x="2164225" y="3633875"/>
              <a:ext cx="446175" cy="907350"/>
            </a:xfrm>
            <a:custGeom>
              <a:rect b="b" l="l" r="r" t="t"/>
              <a:pathLst>
                <a:path extrusionOk="0" h="36294" w="17847">
                  <a:moveTo>
                    <a:pt x="0" y="1"/>
                  </a:moveTo>
                  <a:lnTo>
                    <a:pt x="0" y="36293"/>
                  </a:lnTo>
                  <a:lnTo>
                    <a:pt x="17846" y="36293"/>
                  </a:lnTo>
                  <a:lnTo>
                    <a:pt x="17846" y="1"/>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3"/>
            <p:cNvSpPr/>
            <p:nvPr/>
          </p:nvSpPr>
          <p:spPr>
            <a:xfrm>
              <a:off x="2898075" y="3924925"/>
              <a:ext cx="446175" cy="616300"/>
            </a:xfrm>
            <a:custGeom>
              <a:rect b="b" l="l" r="r" t="t"/>
              <a:pathLst>
                <a:path extrusionOk="0" h="24652" w="17847">
                  <a:moveTo>
                    <a:pt x="0" y="0"/>
                  </a:moveTo>
                  <a:lnTo>
                    <a:pt x="0" y="24651"/>
                  </a:lnTo>
                  <a:lnTo>
                    <a:pt x="17847" y="24651"/>
                  </a:lnTo>
                  <a:lnTo>
                    <a:pt x="17847"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3"/>
            <p:cNvSpPr/>
            <p:nvPr/>
          </p:nvSpPr>
          <p:spPr>
            <a:xfrm>
              <a:off x="3631925" y="3404550"/>
              <a:ext cx="446175" cy="1136675"/>
            </a:xfrm>
            <a:custGeom>
              <a:rect b="b" l="l" r="r" t="t"/>
              <a:pathLst>
                <a:path extrusionOk="0" h="45467" w="17847">
                  <a:moveTo>
                    <a:pt x="1" y="0"/>
                  </a:moveTo>
                  <a:lnTo>
                    <a:pt x="1" y="45466"/>
                  </a:lnTo>
                  <a:lnTo>
                    <a:pt x="17847" y="45466"/>
                  </a:lnTo>
                  <a:lnTo>
                    <a:pt x="17847"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3"/>
            <p:cNvSpPr/>
            <p:nvPr/>
          </p:nvSpPr>
          <p:spPr>
            <a:xfrm>
              <a:off x="4366625" y="2779925"/>
              <a:ext cx="446175" cy="1761300"/>
            </a:xfrm>
            <a:custGeom>
              <a:rect b="b" l="l" r="r" t="t"/>
              <a:pathLst>
                <a:path extrusionOk="0" h="70452" w="17847">
                  <a:moveTo>
                    <a:pt x="0" y="1"/>
                  </a:moveTo>
                  <a:lnTo>
                    <a:pt x="0" y="70451"/>
                  </a:lnTo>
                  <a:lnTo>
                    <a:pt x="17846" y="70451"/>
                  </a:lnTo>
                  <a:lnTo>
                    <a:pt x="17846" y="1"/>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3"/>
            <p:cNvSpPr/>
            <p:nvPr/>
          </p:nvSpPr>
          <p:spPr>
            <a:xfrm>
              <a:off x="5101325" y="1914300"/>
              <a:ext cx="445325" cy="2626925"/>
            </a:xfrm>
            <a:custGeom>
              <a:rect b="b" l="l" r="r" t="t"/>
              <a:pathLst>
                <a:path extrusionOk="0" h="105077" w="17813">
                  <a:moveTo>
                    <a:pt x="0" y="1"/>
                  </a:moveTo>
                  <a:lnTo>
                    <a:pt x="0" y="105076"/>
                  </a:lnTo>
                  <a:lnTo>
                    <a:pt x="17813" y="105076"/>
                  </a:lnTo>
                  <a:lnTo>
                    <a:pt x="17813" y="1"/>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3"/>
            <p:cNvSpPr/>
            <p:nvPr/>
          </p:nvSpPr>
          <p:spPr>
            <a:xfrm>
              <a:off x="4351600" y="2237875"/>
              <a:ext cx="335275" cy="368625"/>
            </a:xfrm>
            <a:custGeom>
              <a:rect b="b" l="l" r="r" t="t"/>
              <a:pathLst>
                <a:path extrusionOk="0" h="14745" w="13411">
                  <a:moveTo>
                    <a:pt x="6710" y="1"/>
                  </a:moveTo>
                  <a:cubicBezTo>
                    <a:pt x="5146" y="1"/>
                    <a:pt x="3587" y="601"/>
                    <a:pt x="2403" y="1802"/>
                  </a:cubicBezTo>
                  <a:cubicBezTo>
                    <a:pt x="1" y="4170"/>
                    <a:pt x="1" y="8040"/>
                    <a:pt x="2403" y="10441"/>
                  </a:cubicBezTo>
                  <a:lnTo>
                    <a:pt x="6706" y="14744"/>
                  </a:lnTo>
                  <a:lnTo>
                    <a:pt x="11042" y="10441"/>
                  </a:lnTo>
                  <a:cubicBezTo>
                    <a:pt x="13411" y="8040"/>
                    <a:pt x="13411" y="4170"/>
                    <a:pt x="11042" y="1802"/>
                  </a:cubicBezTo>
                  <a:cubicBezTo>
                    <a:pt x="9841" y="601"/>
                    <a:pt x="8274" y="1"/>
                    <a:pt x="6710"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4" name="Google Shape;544;p33"/>
          <p:cNvSpPr txBox="1"/>
          <p:nvPr>
            <p:ph type="title"/>
          </p:nvPr>
        </p:nvSpPr>
        <p:spPr>
          <a:xfrm>
            <a:off x="336425" y="1170500"/>
            <a:ext cx="4368600" cy="157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4 facteurs</a:t>
            </a:r>
            <a:endParaRPr sz="7200"/>
          </a:p>
        </p:txBody>
      </p:sp>
      <p:sp>
        <p:nvSpPr>
          <p:cNvPr id="545" name="Google Shape;545;p33"/>
          <p:cNvSpPr txBox="1"/>
          <p:nvPr>
            <p:ph idx="2" type="title"/>
          </p:nvPr>
        </p:nvSpPr>
        <p:spPr>
          <a:xfrm>
            <a:off x="464675" y="3725700"/>
            <a:ext cx="4112100" cy="40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Elapse, Genre, Age et Score.</a:t>
            </a:r>
            <a:endParaRPr/>
          </a:p>
        </p:txBody>
      </p:sp>
      <p:sp>
        <p:nvSpPr>
          <p:cNvPr id="546" name="Google Shape;546;p33"/>
          <p:cNvSpPr txBox="1"/>
          <p:nvPr>
            <p:ph idx="1" type="subTitle"/>
          </p:nvPr>
        </p:nvSpPr>
        <p:spPr>
          <a:xfrm>
            <a:off x="950525" y="3151991"/>
            <a:ext cx="3140400" cy="77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 data set étudié nous propose 4 facteurs </a:t>
            </a:r>
            <a:r>
              <a:rPr lang="en"/>
              <a:t>intéressants.</a:t>
            </a:r>
            <a:endParaRPr/>
          </a:p>
        </p:txBody>
      </p:sp>
      <p:grpSp>
        <p:nvGrpSpPr>
          <p:cNvPr id="547" name="Google Shape;547;p33"/>
          <p:cNvGrpSpPr/>
          <p:nvPr/>
        </p:nvGrpSpPr>
        <p:grpSpPr>
          <a:xfrm rot="5400000">
            <a:off x="928298" y="542306"/>
            <a:ext cx="159839" cy="416195"/>
            <a:chOff x="8206020" y="3811824"/>
            <a:chExt cx="115282" cy="300415"/>
          </a:xfrm>
        </p:grpSpPr>
        <p:sp>
          <p:nvSpPr>
            <p:cNvPr id="548" name="Google Shape;548;p33"/>
            <p:cNvSpPr/>
            <p:nvPr/>
          </p:nvSpPr>
          <p:spPr>
            <a:xfrm>
              <a:off x="8206020" y="3811824"/>
              <a:ext cx="115282" cy="117350"/>
            </a:xfrm>
            <a:custGeom>
              <a:rect b="b" l="l" r="r" t="t"/>
              <a:pathLst>
                <a:path extrusionOk="0" h="1816" w="1784">
                  <a:moveTo>
                    <a:pt x="892" y="1"/>
                  </a:moveTo>
                  <a:cubicBezTo>
                    <a:pt x="383" y="1"/>
                    <a:pt x="1" y="414"/>
                    <a:pt x="1" y="892"/>
                  </a:cubicBezTo>
                  <a:cubicBezTo>
                    <a:pt x="1" y="1401"/>
                    <a:pt x="383" y="1815"/>
                    <a:pt x="892" y="1815"/>
                  </a:cubicBezTo>
                  <a:cubicBezTo>
                    <a:pt x="1402" y="1815"/>
                    <a:pt x="1784" y="1401"/>
                    <a:pt x="1784" y="892"/>
                  </a:cubicBezTo>
                  <a:cubicBezTo>
                    <a:pt x="1784" y="414"/>
                    <a:pt x="1402" y="1"/>
                    <a:pt x="892" y="1"/>
                  </a:cubicBezTo>
                  <a:close/>
                </a:path>
              </a:pathLst>
            </a:custGeom>
            <a:solidFill>
              <a:srgbClr val="FF5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3"/>
            <p:cNvSpPr/>
            <p:nvPr/>
          </p:nvSpPr>
          <p:spPr>
            <a:xfrm>
              <a:off x="8206020" y="3996957"/>
              <a:ext cx="115282" cy="115282"/>
            </a:xfrm>
            <a:custGeom>
              <a:rect b="b" l="l" r="r" t="t"/>
              <a:pathLst>
                <a:path extrusionOk="0" h="1784" w="1784">
                  <a:moveTo>
                    <a:pt x="892" y="1"/>
                  </a:moveTo>
                  <a:cubicBezTo>
                    <a:pt x="383" y="1"/>
                    <a:pt x="1" y="383"/>
                    <a:pt x="1" y="892"/>
                  </a:cubicBezTo>
                  <a:cubicBezTo>
                    <a:pt x="1" y="1401"/>
                    <a:pt x="383" y="1783"/>
                    <a:pt x="892" y="1783"/>
                  </a:cubicBezTo>
                  <a:cubicBezTo>
                    <a:pt x="1402" y="1783"/>
                    <a:pt x="1784" y="1401"/>
                    <a:pt x="1784" y="892"/>
                  </a:cubicBezTo>
                  <a:cubicBezTo>
                    <a:pt x="1784" y="383"/>
                    <a:pt x="1402" y="1"/>
                    <a:pt x="892" y="1"/>
                  </a:cubicBezTo>
                  <a:close/>
                </a:path>
              </a:pathLst>
            </a:custGeom>
            <a:solidFill>
              <a:srgbClr val="FF5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33"/>
          <p:cNvGrpSpPr/>
          <p:nvPr/>
        </p:nvGrpSpPr>
        <p:grpSpPr>
          <a:xfrm rot="5400000">
            <a:off x="1180698" y="542306"/>
            <a:ext cx="159839" cy="416195"/>
            <a:chOff x="8206020" y="3811824"/>
            <a:chExt cx="115282" cy="300415"/>
          </a:xfrm>
        </p:grpSpPr>
        <p:sp>
          <p:nvSpPr>
            <p:cNvPr id="551" name="Google Shape;551;p33"/>
            <p:cNvSpPr/>
            <p:nvPr/>
          </p:nvSpPr>
          <p:spPr>
            <a:xfrm>
              <a:off x="8206020" y="3811824"/>
              <a:ext cx="115282" cy="117350"/>
            </a:xfrm>
            <a:custGeom>
              <a:rect b="b" l="l" r="r" t="t"/>
              <a:pathLst>
                <a:path extrusionOk="0" h="1816" w="1784">
                  <a:moveTo>
                    <a:pt x="892" y="1"/>
                  </a:moveTo>
                  <a:cubicBezTo>
                    <a:pt x="383" y="1"/>
                    <a:pt x="1" y="414"/>
                    <a:pt x="1" y="892"/>
                  </a:cubicBezTo>
                  <a:cubicBezTo>
                    <a:pt x="1" y="1401"/>
                    <a:pt x="383" y="1815"/>
                    <a:pt x="892" y="1815"/>
                  </a:cubicBezTo>
                  <a:cubicBezTo>
                    <a:pt x="1402" y="1815"/>
                    <a:pt x="1784" y="1401"/>
                    <a:pt x="1784" y="892"/>
                  </a:cubicBezTo>
                  <a:cubicBezTo>
                    <a:pt x="1784" y="414"/>
                    <a:pt x="1402" y="1"/>
                    <a:pt x="892" y="1"/>
                  </a:cubicBezTo>
                  <a:close/>
                </a:path>
              </a:pathLst>
            </a:custGeom>
            <a:solidFill>
              <a:srgbClr val="FF5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3"/>
            <p:cNvSpPr/>
            <p:nvPr/>
          </p:nvSpPr>
          <p:spPr>
            <a:xfrm>
              <a:off x="8206020" y="3996957"/>
              <a:ext cx="115282" cy="115282"/>
            </a:xfrm>
            <a:custGeom>
              <a:rect b="b" l="l" r="r" t="t"/>
              <a:pathLst>
                <a:path extrusionOk="0" h="1784" w="1784">
                  <a:moveTo>
                    <a:pt x="892" y="1"/>
                  </a:moveTo>
                  <a:cubicBezTo>
                    <a:pt x="383" y="1"/>
                    <a:pt x="1" y="383"/>
                    <a:pt x="1" y="892"/>
                  </a:cubicBezTo>
                  <a:cubicBezTo>
                    <a:pt x="1" y="1401"/>
                    <a:pt x="383" y="1783"/>
                    <a:pt x="892" y="1783"/>
                  </a:cubicBezTo>
                  <a:cubicBezTo>
                    <a:pt x="1402" y="1783"/>
                    <a:pt x="1784" y="1401"/>
                    <a:pt x="1784" y="892"/>
                  </a:cubicBezTo>
                  <a:cubicBezTo>
                    <a:pt x="1784" y="383"/>
                    <a:pt x="1402" y="1"/>
                    <a:pt x="892" y="1"/>
                  </a:cubicBezTo>
                  <a:close/>
                </a:path>
              </a:pathLst>
            </a:custGeom>
            <a:solidFill>
              <a:srgbClr val="FF5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4"/>
          <p:cNvSpPr txBox="1"/>
          <p:nvPr>
            <p:ph type="title"/>
          </p:nvPr>
        </p:nvSpPr>
        <p:spPr>
          <a:xfrm>
            <a:off x="2982383" y="1313514"/>
            <a:ext cx="1566300" cy="118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58" name="Google Shape;558;p34"/>
          <p:cNvSpPr txBox="1"/>
          <p:nvPr>
            <p:ph idx="2" type="title"/>
          </p:nvPr>
        </p:nvSpPr>
        <p:spPr>
          <a:xfrm>
            <a:off x="4595401" y="1313514"/>
            <a:ext cx="1566300" cy="118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59" name="Google Shape;559;p34"/>
          <p:cNvSpPr txBox="1"/>
          <p:nvPr>
            <p:ph idx="3" type="title"/>
          </p:nvPr>
        </p:nvSpPr>
        <p:spPr>
          <a:xfrm>
            <a:off x="2982383" y="2764813"/>
            <a:ext cx="1566300" cy="118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60" name="Google Shape;560;p34"/>
          <p:cNvSpPr txBox="1"/>
          <p:nvPr>
            <p:ph idx="4" type="title"/>
          </p:nvPr>
        </p:nvSpPr>
        <p:spPr>
          <a:xfrm>
            <a:off x="4595401" y="2764813"/>
            <a:ext cx="1566300" cy="118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61" name="Google Shape;561;p34"/>
          <p:cNvSpPr txBox="1"/>
          <p:nvPr>
            <p:ph idx="5" type="title"/>
          </p:nvPr>
        </p:nvSpPr>
        <p:spPr>
          <a:xfrm>
            <a:off x="1278375" y="1217225"/>
            <a:ext cx="1827600" cy="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Elapse - Age</a:t>
            </a:r>
            <a:endParaRPr/>
          </a:p>
        </p:txBody>
      </p:sp>
      <p:sp>
        <p:nvSpPr>
          <p:cNvPr id="562" name="Google Shape;562;p34"/>
          <p:cNvSpPr txBox="1"/>
          <p:nvPr>
            <p:ph idx="1" type="subTitle"/>
          </p:nvPr>
        </p:nvSpPr>
        <p:spPr>
          <a:xfrm>
            <a:off x="1308975" y="1572600"/>
            <a:ext cx="1911900" cy="8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 temps de réponse serait-il biaisé en fonction de l’âge?</a:t>
            </a:r>
            <a:endParaRPr/>
          </a:p>
        </p:txBody>
      </p:sp>
      <p:sp>
        <p:nvSpPr>
          <p:cNvPr id="563" name="Google Shape;563;p34"/>
          <p:cNvSpPr txBox="1"/>
          <p:nvPr>
            <p:ph idx="6" type="title"/>
          </p:nvPr>
        </p:nvSpPr>
        <p:spPr>
          <a:xfrm>
            <a:off x="1278375" y="2668525"/>
            <a:ext cx="2127600" cy="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Elapse - Score</a:t>
            </a:r>
            <a:endParaRPr/>
          </a:p>
        </p:txBody>
      </p:sp>
      <p:sp>
        <p:nvSpPr>
          <p:cNvPr id="564" name="Google Shape;564;p34"/>
          <p:cNvSpPr txBox="1"/>
          <p:nvPr>
            <p:ph idx="7" type="subTitle"/>
          </p:nvPr>
        </p:nvSpPr>
        <p:spPr>
          <a:xfrm>
            <a:off x="1308975" y="3023900"/>
            <a:ext cx="1827600" cy="8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 a-t-il relation entre le temps de réponse et le score? </a:t>
            </a:r>
            <a:endParaRPr/>
          </a:p>
        </p:txBody>
      </p:sp>
      <p:sp>
        <p:nvSpPr>
          <p:cNvPr id="565" name="Google Shape;565;p34"/>
          <p:cNvSpPr txBox="1"/>
          <p:nvPr>
            <p:ph idx="8" type="title"/>
          </p:nvPr>
        </p:nvSpPr>
        <p:spPr>
          <a:xfrm>
            <a:off x="6151125" y="1217225"/>
            <a:ext cx="2323500" cy="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Elapse - Genre</a:t>
            </a:r>
            <a:endParaRPr/>
          </a:p>
        </p:txBody>
      </p:sp>
      <p:sp>
        <p:nvSpPr>
          <p:cNvPr id="566" name="Google Shape;566;p34"/>
          <p:cNvSpPr txBox="1"/>
          <p:nvPr>
            <p:ph idx="9" type="subTitle"/>
          </p:nvPr>
        </p:nvSpPr>
        <p:spPr>
          <a:xfrm>
            <a:off x="6151125" y="1537625"/>
            <a:ext cx="1979700" cy="8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 genre influence-t-il le temps de réponse?</a:t>
            </a:r>
            <a:endParaRPr/>
          </a:p>
        </p:txBody>
      </p:sp>
      <p:sp>
        <p:nvSpPr>
          <p:cNvPr id="567" name="Google Shape;567;p34"/>
          <p:cNvSpPr txBox="1"/>
          <p:nvPr>
            <p:ph idx="13" type="title"/>
          </p:nvPr>
        </p:nvSpPr>
        <p:spPr>
          <a:xfrm>
            <a:off x="6161700" y="2668525"/>
            <a:ext cx="2982300" cy="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Corrélation Générale</a:t>
            </a:r>
            <a:endParaRPr/>
          </a:p>
        </p:txBody>
      </p:sp>
      <p:sp>
        <p:nvSpPr>
          <p:cNvPr id="568" name="Google Shape;568;p34"/>
          <p:cNvSpPr txBox="1"/>
          <p:nvPr>
            <p:ph idx="14" type="subTitle"/>
          </p:nvPr>
        </p:nvSpPr>
        <p:spPr>
          <a:xfrm>
            <a:off x="6151126" y="3023900"/>
            <a:ext cx="1979700" cy="8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Ayons une vision globale de l’étude.</a:t>
            </a:r>
            <a:endParaRPr/>
          </a:p>
        </p:txBody>
      </p:sp>
      <p:grpSp>
        <p:nvGrpSpPr>
          <p:cNvPr id="569" name="Google Shape;569;p34"/>
          <p:cNvGrpSpPr/>
          <p:nvPr/>
        </p:nvGrpSpPr>
        <p:grpSpPr>
          <a:xfrm>
            <a:off x="4096124" y="2641769"/>
            <a:ext cx="418851" cy="159594"/>
            <a:chOff x="6011210" y="4335013"/>
            <a:chExt cx="671559" cy="255924"/>
          </a:xfrm>
        </p:grpSpPr>
        <p:sp>
          <p:nvSpPr>
            <p:cNvPr id="570" name="Google Shape;570;p34"/>
            <p:cNvSpPr/>
            <p:nvPr/>
          </p:nvSpPr>
          <p:spPr>
            <a:xfrm rot="5400000">
              <a:off x="6424541" y="4332709"/>
              <a:ext cx="255924" cy="260532"/>
            </a:xfrm>
            <a:custGeom>
              <a:rect b="b" l="l" r="r" t="t"/>
              <a:pathLst>
                <a:path extrusionOk="0" h="1816" w="1784">
                  <a:moveTo>
                    <a:pt x="892" y="1"/>
                  </a:moveTo>
                  <a:cubicBezTo>
                    <a:pt x="383" y="1"/>
                    <a:pt x="1" y="415"/>
                    <a:pt x="1" y="892"/>
                  </a:cubicBezTo>
                  <a:cubicBezTo>
                    <a:pt x="1" y="1402"/>
                    <a:pt x="383" y="1815"/>
                    <a:pt x="892" y="1815"/>
                  </a:cubicBezTo>
                  <a:cubicBezTo>
                    <a:pt x="1402" y="1815"/>
                    <a:pt x="1784" y="1402"/>
                    <a:pt x="1784" y="892"/>
                  </a:cubicBezTo>
                  <a:cubicBezTo>
                    <a:pt x="1784" y="415"/>
                    <a:pt x="1402" y="1"/>
                    <a:pt x="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4"/>
            <p:cNvSpPr/>
            <p:nvPr/>
          </p:nvSpPr>
          <p:spPr>
            <a:xfrm rot="5400000">
              <a:off x="6013515" y="4332709"/>
              <a:ext cx="255924" cy="260532"/>
            </a:xfrm>
            <a:custGeom>
              <a:rect b="b" l="l" r="r" t="t"/>
              <a:pathLst>
                <a:path extrusionOk="0" h="1816" w="1784">
                  <a:moveTo>
                    <a:pt x="892" y="1"/>
                  </a:moveTo>
                  <a:cubicBezTo>
                    <a:pt x="383" y="1"/>
                    <a:pt x="1" y="383"/>
                    <a:pt x="1" y="892"/>
                  </a:cubicBezTo>
                  <a:cubicBezTo>
                    <a:pt x="1" y="1402"/>
                    <a:pt x="383" y="1816"/>
                    <a:pt x="892" y="1816"/>
                  </a:cubicBezTo>
                  <a:cubicBezTo>
                    <a:pt x="1402" y="1816"/>
                    <a:pt x="1784" y="1402"/>
                    <a:pt x="1784" y="892"/>
                  </a:cubicBezTo>
                  <a:cubicBezTo>
                    <a:pt x="1784" y="383"/>
                    <a:pt x="1402" y="1"/>
                    <a:pt x="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34"/>
          <p:cNvGrpSpPr/>
          <p:nvPr/>
        </p:nvGrpSpPr>
        <p:grpSpPr>
          <a:xfrm>
            <a:off x="4362574" y="2641769"/>
            <a:ext cx="418851" cy="159594"/>
            <a:chOff x="6011210" y="4335013"/>
            <a:chExt cx="671559" cy="255924"/>
          </a:xfrm>
        </p:grpSpPr>
        <p:sp>
          <p:nvSpPr>
            <p:cNvPr id="573" name="Google Shape;573;p34"/>
            <p:cNvSpPr/>
            <p:nvPr/>
          </p:nvSpPr>
          <p:spPr>
            <a:xfrm rot="5400000">
              <a:off x="6424541" y="4332709"/>
              <a:ext cx="255924" cy="260532"/>
            </a:xfrm>
            <a:custGeom>
              <a:rect b="b" l="l" r="r" t="t"/>
              <a:pathLst>
                <a:path extrusionOk="0" h="1816" w="1784">
                  <a:moveTo>
                    <a:pt x="892" y="1"/>
                  </a:moveTo>
                  <a:cubicBezTo>
                    <a:pt x="383" y="1"/>
                    <a:pt x="1" y="415"/>
                    <a:pt x="1" y="892"/>
                  </a:cubicBezTo>
                  <a:cubicBezTo>
                    <a:pt x="1" y="1402"/>
                    <a:pt x="383" y="1815"/>
                    <a:pt x="892" y="1815"/>
                  </a:cubicBezTo>
                  <a:cubicBezTo>
                    <a:pt x="1402" y="1815"/>
                    <a:pt x="1784" y="1402"/>
                    <a:pt x="1784" y="892"/>
                  </a:cubicBezTo>
                  <a:cubicBezTo>
                    <a:pt x="1784" y="415"/>
                    <a:pt x="1402" y="1"/>
                    <a:pt x="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4"/>
            <p:cNvSpPr/>
            <p:nvPr/>
          </p:nvSpPr>
          <p:spPr>
            <a:xfrm rot="5400000">
              <a:off x="6013515" y="4332709"/>
              <a:ext cx="255924" cy="260532"/>
            </a:xfrm>
            <a:custGeom>
              <a:rect b="b" l="l" r="r" t="t"/>
              <a:pathLst>
                <a:path extrusionOk="0" h="1816" w="1784">
                  <a:moveTo>
                    <a:pt x="892" y="1"/>
                  </a:moveTo>
                  <a:cubicBezTo>
                    <a:pt x="383" y="1"/>
                    <a:pt x="1" y="383"/>
                    <a:pt x="1" y="892"/>
                  </a:cubicBezTo>
                  <a:cubicBezTo>
                    <a:pt x="1" y="1402"/>
                    <a:pt x="383" y="1816"/>
                    <a:pt x="892" y="1816"/>
                  </a:cubicBezTo>
                  <a:cubicBezTo>
                    <a:pt x="1402" y="1816"/>
                    <a:pt x="1784" y="1402"/>
                    <a:pt x="1784" y="892"/>
                  </a:cubicBezTo>
                  <a:cubicBezTo>
                    <a:pt x="1784" y="383"/>
                    <a:pt x="1402" y="1"/>
                    <a:pt x="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34"/>
          <p:cNvGrpSpPr/>
          <p:nvPr/>
        </p:nvGrpSpPr>
        <p:grpSpPr>
          <a:xfrm>
            <a:off x="4626662" y="2641769"/>
            <a:ext cx="418851" cy="159594"/>
            <a:chOff x="6011210" y="4335013"/>
            <a:chExt cx="671559" cy="255924"/>
          </a:xfrm>
        </p:grpSpPr>
        <p:sp>
          <p:nvSpPr>
            <p:cNvPr id="576" name="Google Shape;576;p34"/>
            <p:cNvSpPr/>
            <p:nvPr/>
          </p:nvSpPr>
          <p:spPr>
            <a:xfrm rot="5400000">
              <a:off x="6424541" y="4332709"/>
              <a:ext cx="255924" cy="260532"/>
            </a:xfrm>
            <a:custGeom>
              <a:rect b="b" l="l" r="r" t="t"/>
              <a:pathLst>
                <a:path extrusionOk="0" h="1816" w="1784">
                  <a:moveTo>
                    <a:pt x="892" y="1"/>
                  </a:moveTo>
                  <a:cubicBezTo>
                    <a:pt x="383" y="1"/>
                    <a:pt x="1" y="415"/>
                    <a:pt x="1" y="892"/>
                  </a:cubicBezTo>
                  <a:cubicBezTo>
                    <a:pt x="1" y="1402"/>
                    <a:pt x="383" y="1815"/>
                    <a:pt x="892" y="1815"/>
                  </a:cubicBezTo>
                  <a:cubicBezTo>
                    <a:pt x="1402" y="1815"/>
                    <a:pt x="1784" y="1402"/>
                    <a:pt x="1784" y="892"/>
                  </a:cubicBezTo>
                  <a:cubicBezTo>
                    <a:pt x="1784" y="415"/>
                    <a:pt x="1402" y="1"/>
                    <a:pt x="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4"/>
            <p:cNvSpPr/>
            <p:nvPr/>
          </p:nvSpPr>
          <p:spPr>
            <a:xfrm rot="5400000">
              <a:off x="6013515" y="4332709"/>
              <a:ext cx="255924" cy="260532"/>
            </a:xfrm>
            <a:custGeom>
              <a:rect b="b" l="l" r="r" t="t"/>
              <a:pathLst>
                <a:path extrusionOk="0" h="1816" w="1784">
                  <a:moveTo>
                    <a:pt x="892" y="1"/>
                  </a:moveTo>
                  <a:cubicBezTo>
                    <a:pt x="383" y="1"/>
                    <a:pt x="1" y="383"/>
                    <a:pt x="1" y="892"/>
                  </a:cubicBezTo>
                  <a:cubicBezTo>
                    <a:pt x="1" y="1402"/>
                    <a:pt x="383" y="1816"/>
                    <a:pt x="892" y="1816"/>
                  </a:cubicBezTo>
                  <a:cubicBezTo>
                    <a:pt x="1402" y="1816"/>
                    <a:pt x="1784" y="1402"/>
                    <a:pt x="1784" y="892"/>
                  </a:cubicBezTo>
                  <a:cubicBezTo>
                    <a:pt x="1784" y="383"/>
                    <a:pt x="1402" y="1"/>
                    <a:pt x="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8" name="Google Shape;578;p34"/>
          <p:cNvSpPr txBox="1"/>
          <p:nvPr/>
        </p:nvSpPr>
        <p:spPr>
          <a:xfrm>
            <a:off x="2958900" y="537600"/>
            <a:ext cx="3226200" cy="49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Poppins"/>
                <a:ea typeface="Poppins"/>
                <a:cs typeface="Poppins"/>
                <a:sym typeface="Poppins"/>
              </a:rPr>
              <a:t>Relations à étudier</a:t>
            </a:r>
            <a:endParaRPr b="1" sz="2800">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5"/>
          <p:cNvSpPr txBox="1"/>
          <p:nvPr>
            <p:ph type="title"/>
          </p:nvPr>
        </p:nvSpPr>
        <p:spPr>
          <a:xfrm>
            <a:off x="2440500" y="2410088"/>
            <a:ext cx="4263000" cy="7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Elapse - Age</a:t>
            </a:r>
            <a:endParaRPr sz="4000"/>
          </a:p>
        </p:txBody>
      </p:sp>
      <p:sp>
        <p:nvSpPr>
          <p:cNvPr id="584" name="Google Shape;584;p35"/>
          <p:cNvSpPr/>
          <p:nvPr/>
        </p:nvSpPr>
        <p:spPr>
          <a:xfrm rot="5400000">
            <a:off x="4492077" y="1272765"/>
            <a:ext cx="159837" cy="159713"/>
          </a:xfrm>
          <a:custGeom>
            <a:rect b="b" l="l" r="r" t="t"/>
            <a:pathLst>
              <a:path extrusionOk="0" h="1784" w="1784">
                <a:moveTo>
                  <a:pt x="892" y="1"/>
                </a:moveTo>
                <a:cubicBezTo>
                  <a:pt x="383" y="1"/>
                  <a:pt x="1" y="383"/>
                  <a:pt x="1" y="892"/>
                </a:cubicBezTo>
                <a:cubicBezTo>
                  <a:pt x="1" y="1401"/>
                  <a:pt x="383" y="1783"/>
                  <a:pt x="892" y="1783"/>
                </a:cubicBezTo>
                <a:cubicBezTo>
                  <a:pt x="1402" y="1783"/>
                  <a:pt x="1784" y="1401"/>
                  <a:pt x="1784" y="892"/>
                </a:cubicBezTo>
                <a:cubicBezTo>
                  <a:pt x="1784" y="383"/>
                  <a:pt x="1402" y="1"/>
                  <a:pt x="892" y="1"/>
                </a:cubicBezTo>
                <a:close/>
              </a:path>
            </a:pathLst>
          </a:custGeom>
          <a:solidFill>
            <a:srgbClr val="FF5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5"/>
          <p:cNvSpPr txBox="1"/>
          <p:nvPr>
            <p:ph idx="2" type="title"/>
          </p:nvPr>
        </p:nvSpPr>
        <p:spPr>
          <a:xfrm>
            <a:off x="3580200" y="1416198"/>
            <a:ext cx="1913400" cy="129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grpSp>
        <p:nvGrpSpPr>
          <p:cNvPr id="590" name="Google Shape;590;p36"/>
          <p:cNvGrpSpPr/>
          <p:nvPr/>
        </p:nvGrpSpPr>
        <p:grpSpPr>
          <a:xfrm>
            <a:off x="4887894" y="1105947"/>
            <a:ext cx="3304262" cy="3142662"/>
            <a:chOff x="1774775" y="940425"/>
            <a:chExt cx="4042900" cy="3754225"/>
          </a:xfrm>
        </p:grpSpPr>
        <p:sp>
          <p:nvSpPr>
            <p:cNvPr id="591" name="Google Shape;591;p36"/>
            <p:cNvSpPr/>
            <p:nvPr/>
          </p:nvSpPr>
          <p:spPr>
            <a:xfrm>
              <a:off x="1774775" y="4458625"/>
              <a:ext cx="4042900" cy="23602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6"/>
            <p:cNvSpPr/>
            <p:nvPr/>
          </p:nvSpPr>
          <p:spPr>
            <a:xfrm>
              <a:off x="2801350" y="940425"/>
              <a:ext cx="2501850" cy="3006275"/>
            </a:xfrm>
            <a:custGeom>
              <a:rect b="b" l="l" r="r" t="t"/>
              <a:pathLst>
                <a:path extrusionOk="0" h="120251" w="100074">
                  <a:moveTo>
                    <a:pt x="54242" y="0"/>
                  </a:moveTo>
                  <a:cubicBezTo>
                    <a:pt x="49719" y="0"/>
                    <a:pt x="44952" y="644"/>
                    <a:pt x="40029" y="2030"/>
                  </a:cubicBezTo>
                  <a:cubicBezTo>
                    <a:pt x="24651" y="6333"/>
                    <a:pt x="18713" y="21210"/>
                    <a:pt x="15044" y="37388"/>
                  </a:cubicBezTo>
                  <a:cubicBezTo>
                    <a:pt x="12843" y="41525"/>
                    <a:pt x="8339" y="48963"/>
                    <a:pt x="2001" y="53667"/>
                  </a:cubicBezTo>
                  <a:cubicBezTo>
                    <a:pt x="100" y="55101"/>
                    <a:pt x="0" y="57903"/>
                    <a:pt x="1835" y="59437"/>
                  </a:cubicBezTo>
                  <a:cubicBezTo>
                    <a:pt x="4570" y="61772"/>
                    <a:pt x="8006" y="62640"/>
                    <a:pt x="10074" y="62973"/>
                  </a:cubicBezTo>
                  <a:cubicBezTo>
                    <a:pt x="9507" y="65575"/>
                    <a:pt x="8906" y="68077"/>
                    <a:pt x="8206" y="70412"/>
                  </a:cubicBezTo>
                  <a:cubicBezTo>
                    <a:pt x="3669" y="85656"/>
                    <a:pt x="16712" y="93462"/>
                    <a:pt x="31389" y="94963"/>
                  </a:cubicBezTo>
                  <a:cubicBezTo>
                    <a:pt x="32323" y="99800"/>
                    <a:pt x="32590" y="104770"/>
                    <a:pt x="32190" y="109707"/>
                  </a:cubicBezTo>
                  <a:cubicBezTo>
                    <a:pt x="31742" y="115526"/>
                    <a:pt x="36447" y="120250"/>
                    <a:pt x="42005" y="120250"/>
                  </a:cubicBezTo>
                  <a:cubicBezTo>
                    <a:pt x="42660" y="120250"/>
                    <a:pt x="43327" y="120185"/>
                    <a:pt x="43998" y="120047"/>
                  </a:cubicBezTo>
                  <a:lnTo>
                    <a:pt x="72785" y="114243"/>
                  </a:lnTo>
                  <a:cubicBezTo>
                    <a:pt x="77689" y="113243"/>
                    <a:pt x="81091" y="108739"/>
                    <a:pt x="80658" y="103736"/>
                  </a:cubicBezTo>
                  <a:cubicBezTo>
                    <a:pt x="79657" y="91260"/>
                    <a:pt x="79624" y="78718"/>
                    <a:pt x="80591" y="66242"/>
                  </a:cubicBezTo>
                  <a:cubicBezTo>
                    <a:pt x="83927" y="62306"/>
                    <a:pt x="87196" y="57136"/>
                    <a:pt x="90398" y="48763"/>
                  </a:cubicBezTo>
                  <a:cubicBezTo>
                    <a:pt x="100074" y="23571"/>
                    <a:pt x="81619" y="0"/>
                    <a:pt x="54242"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6"/>
            <p:cNvSpPr/>
            <p:nvPr/>
          </p:nvSpPr>
          <p:spPr>
            <a:xfrm>
              <a:off x="3235825" y="3230875"/>
              <a:ext cx="2012275" cy="1333700"/>
            </a:xfrm>
            <a:custGeom>
              <a:rect b="b" l="l" r="r" t="t"/>
              <a:pathLst>
                <a:path extrusionOk="0" h="53348" w="80491">
                  <a:moveTo>
                    <a:pt x="65331" y="0"/>
                  </a:moveTo>
                  <a:cubicBezTo>
                    <a:pt x="64874" y="0"/>
                    <a:pt x="64407" y="78"/>
                    <a:pt x="63946" y="243"/>
                  </a:cubicBezTo>
                  <a:lnTo>
                    <a:pt x="11542" y="18589"/>
                  </a:lnTo>
                  <a:cubicBezTo>
                    <a:pt x="10307" y="19023"/>
                    <a:pt x="9340" y="20023"/>
                    <a:pt x="8940" y="21291"/>
                  </a:cubicBezTo>
                  <a:lnTo>
                    <a:pt x="801" y="47977"/>
                  </a:lnTo>
                  <a:cubicBezTo>
                    <a:pt x="0" y="50645"/>
                    <a:pt x="1968" y="53347"/>
                    <a:pt x="4770" y="53347"/>
                  </a:cubicBezTo>
                  <a:lnTo>
                    <a:pt x="75821" y="53347"/>
                  </a:lnTo>
                  <a:cubicBezTo>
                    <a:pt x="78489" y="53347"/>
                    <a:pt x="80491" y="50845"/>
                    <a:pt x="79890" y="48244"/>
                  </a:cubicBezTo>
                  <a:lnTo>
                    <a:pt x="69350" y="3211"/>
                  </a:lnTo>
                  <a:cubicBezTo>
                    <a:pt x="68894" y="1284"/>
                    <a:pt x="67193" y="0"/>
                    <a:pt x="65331"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6"/>
            <p:cNvSpPr/>
            <p:nvPr/>
          </p:nvSpPr>
          <p:spPr>
            <a:xfrm>
              <a:off x="3570225" y="1132250"/>
              <a:ext cx="600450" cy="433000"/>
            </a:xfrm>
            <a:custGeom>
              <a:rect b="b" l="l" r="r" t="t"/>
              <a:pathLst>
                <a:path extrusionOk="0" h="17320" w="24018">
                  <a:moveTo>
                    <a:pt x="22046" y="0"/>
                  </a:moveTo>
                  <a:cubicBezTo>
                    <a:pt x="20049" y="0"/>
                    <a:pt x="18126" y="889"/>
                    <a:pt x="16846" y="2496"/>
                  </a:cubicBezTo>
                  <a:lnTo>
                    <a:pt x="16846" y="2529"/>
                  </a:lnTo>
                  <a:cubicBezTo>
                    <a:pt x="15615" y="1431"/>
                    <a:pt x="14144" y="930"/>
                    <a:pt x="12699" y="930"/>
                  </a:cubicBezTo>
                  <a:cubicBezTo>
                    <a:pt x="9799" y="930"/>
                    <a:pt x="7006" y="2948"/>
                    <a:pt x="6472" y="6198"/>
                  </a:cubicBezTo>
                  <a:cubicBezTo>
                    <a:pt x="5866" y="5961"/>
                    <a:pt x="5237" y="5848"/>
                    <a:pt x="4617" y="5848"/>
                  </a:cubicBezTo>
                  <a:cubicBezTo>
                    <a:pt x="2711" y="5848"/>
                    <a:pt x="881" y="6913"/>
                    <a:pt x="0" y="8700"/>
                  </a:cubicBezTo>
                  <a:lnTo>
                    <a:pt x="5604" y="11069"/>
                  </a:lnTo>
                  <a:cubicBezTo>
                    <a:pt x="3503" y="12703"/>
                    <a:pt x="3936" y="16005"/>
                    <a:pt x="6372" y="17039"/>
                  </a:cubicBezTo>
                  <a:cubicBezTo>
                    <a:pt x="6824" y="17231"/>
                    <a:pt x="7284" y="17320"/>
                    <a:pt x="7731" y="17320"/>
                  </a:cubicBezTo>
                  <a:cubicBezTo>
                    <a:pt x="9696" y="17320"/>
                    <a:pt x="11426" y="15616"/>
                    <a:pt x="11208" y="13470"/>
                  </a:cubicBezTo>
                  <a:lnTo>
                    <a:pt x="11208" y="13470"/>
                  </a:lnTo>
                  <a:lnTo>
                    <a:pt x="17313" y="16072"/>
                  </a:lnTo>
                  <a:lnTo>
                    <a:pt x="19948" y="9934"/>
                  </a:lnTo>
                  <a:lnTo>
                    <a:pt x="19948" y="9934"/>
                  </a:lnTo>
                  <a:cubicBezTo>
                    <a:pt x="19836" y="9945"/>
                    <a:pt x="19724" y="9950"/>
                    <a:pt x="19613" y="9950"/>
                  </a:cubicBezTo>
                  <a:cubicBezTo>
                    <a:pt x="18304" y="9950"/>
                    <a:pt x="17094" y="9235"/>
                    <a:pt x="16479" y="8066"/>
                  </a:cubicBezTo>
                  <a:cubicBezTo>
                    <a:pt x="16412" y="7933"/>
                    <a:pt x="16345" y="7800"/>
                    <a:pt x="16312" y="7666"/>
                  </a:cubicBezTo>
                  <a:cubicBezTo>
                    <a:pt x="16279" y="7533"/>
                    <a:pt x="16245" y="7399"/>
                    <a:pt x="16212" y="7266"/>
                  </a:cubicBezTo>
                  <a:cubicBezTo>
                    <a:pt x="16145" y="6999"/>
                    <a:pt x="16112" y="6732"/>
                    <a:pt x="16112" y="6465"/>
                  </a:cubicBezTo>
                  <a:lnTo>
                    <a:pt x="16112" y="6432"/>
                  </a:lnTo>
                  <a:cubicBezTo>
                    <a:pt x="16112" y="5965"/>
                    <a:pt x="16179" y="5531"/>
                    <a:pt x="16379" y="5098"/>
                  </a:cubicBezTo>
                  <a:cubicBezTo>
                    <a:pt x="16966" y="3714"/>
                    <a:pt x="18274" y="2977"/>
                    <a:pt x="19595" y="2977"/>
                  </a:cubicBezTo>
                  <a:cubicBezTo>
                    <a:pt x="20599" y="2977"/>
                    <a:pt x="21610" y="3404"/>
                    <a:pt x="22316" y="4297"/>
                  </a:cubicBezTo>
                  <a:lnTo>
                    <a:pt x="24017" y="294"/>
                  </a:lnTo>
                  <a:cubicBezTo>
                    <a:pt x="23366" y="96"/>
                    <a:pt x="22702" y="0"/>
                    <a:pt x="220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6"/>
            <p:cNvSpPr/>
            <p:nvPr/>
          </p:nvSpPr>
          <p:spPr>
            <a:xfrm>
              <a:off x="3440950" y="1349750"/>
              <a:ext cx="596300" cy="536225"/>
            </a:xfrm>
            <a:custGeom>
              <a:rect b="b" l="l" r="r" t="t"/>
              <a:pathLst>
                <a:path extrusionOk="0" h="21449" w="23852">
                  <a:moveTo>
                    <a:pt x="5171" y="0"/>
                  </a:moveTo>
                  <a:cubicBezTo>
                    <a:pt x="4204" y="1935"/>
                    <a:pt x="4571" y="4270"/>
                    <a:pt x="6072" y="5838"/>
                  </a:cubicBezTo>
                  <a:cubicBezTo>
                    <a:pt x="1869" y="6905"/>
                    <a:pt x="1" y="11842"/>
                    <a:pt x="2469" y="15445"/>
                  </a:cubicBezTo>
                  <a:lnTo>
                    <a:pt x="2569" y="15545"/>
                  </a:lnTo>
                  <a:cubicBezTo>
                    <a:pt x="3137" y="16379"/>
                    <a:pt x="3904" y="17012"/>
                    <a:pt x="4804" y="17479"/>
                  </a:cubicBezTo>
                  <a:cubicBezTo>
                    <a:pt x="7440" y="19047"/>
                    <a:pt x="11609" y="20381"/>
                    <a:pt x="16479" y="21449"/>
                  </a:cubicBezTo>
                  <a:lnTo>
                    <a:pt x="17513" y="19080"/>
                  </a:lnTo>
                  <a:cubicBezTo>
                    <a:pt x="17880" y="19547"/>
                    <a:pt x="18347" y="19914"/>
                    <a:pt x="18881" y="20181"/>
                  </a:cubicBezTo>
                  <a:cubicBezTo>
                    <a:pt x="19325" y="20354"/>
                    <a:pt x="19804" y="20453"/>
                    <a:pt x="20280" y="20453"/>
                  </a:cubicBezTo>
                  <a:cubicBezTo>
                    <a:pt x="20449" y="20453"/>
                    <a:pt x="20617" y="20441"/>
                    <a:pt x="20782" y="20415"/>
                  </a:cubicBezTo>
                  <a:cubicBezTo>
                    <a:pt x="22584" y="20115"/>
                    <a:pt x="23851" y="18513"/>
                    <a:pt x="23718" y="16679"/>
                  </a:cubicBezTo>
                  <a:cubicBezTo>
                    <a:pt x="23553" y="14899"/>
                    <a:pt x="22085" y="13509"/>
                    <a:pt x="20280" y="13509"/>
                  </a:cubicBezTo>
                  <a:cubicBezTo>
                    <a:pt x="20258" y="13509"/>
                    <a:pt x="20237" y="13509"/>
                    <a:pt x="20215" y="13510"/>
                  </a:cubicBezTo>
                  <a:cubicBezTo>
                    <a:pt x="20165" y="13493"/>
                    <a:pt x="20115" y="13485"/>
                    <a:pt x="20061" y="13485"/>
                  </a:cubicBezTo>
                  <a:cubicBezTo>
                    <a:pt x="20007" y="13485"/>
                    <a:pt x="19949" y="13493"/>
                    <a:pt x="19882" y="13510"/>
                  </a:cubicBezTo>
                  <a:lnTo>
                    <a:pt x="22484" y="7372"/>
                  </a:lnTo>
                  <a:lnTo>
                    <a:pt x="16379" y="4770"/>
                  </a:lnTo>
                  <a:lnTo>
                    <a:pt x="16379" y="4770"/>
                  </a:lnTo>
                  <a:cubicBezTo>
                    <a:pt x="16413" y="5337"/>
                    <a:pt x="16346" y="5938"/>
                    <a:pt x="16112" y="6471"/>
                  </a:cubicBezTo>
                  <a:cubicBezTo>
                    <a:pt x="15531" y="7829"/>
                    <a:pt x="14226" y="8601"/>
                    <a:pt x="12889" y="8601"/>
                  </a:cubicBezTo>
                  <a:cubicBezTo>
                    <a:pt x="12156" y="8601"/>
                    <a:pt x="11413" y="8369"/>
                    <a:pt x="10775" y="7872"/>
                  </a:cubicBezTo>
                  <a:cubicBezTo>
                    <a:pt x="8974" y="6505"/>
                    <a:pt x="8974" y="3770"/>
                    <a:pt x="10775" y="2369"/>
                  </a:cubicBezTo>
                  <a:lnTo>
                    <a:pt x="517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6"/>
            <p:cNvSpPr/>
            <p:nvPr/>
          </p:nvSpPr>
          <p:spPr>
            <a:xfrm>
              <a:off x="4450850" y="1352250"/>
              <a:ext cx="457025" cy="592450"/>
            </a:xfrm>
            <a:custGeom>
              <a:rect b="b" l="l" r="r" t="t"/>
              <a:pathLst>
                <a:path extrusionOk="0" h="23698" w="18281">
                  <a:moveTo>
                    <a:pt x="6305" y="0"/>
                  </a:moveTo>
                  <a:lnTo>
                    <a:pt x="4971" y="3136"/>
                  </a:lnTo>
                  <a:cubicBezTo>
                    <a:pt x="5086" y="3122"/>
                    <a:pt x="5204" y="3116"/>
                    <a:pt x="5321" y="3116"/>
                  </a:cubicBezTo>
                  <a:cubicBezTo>
                    <a:pt x="5780" y="3116"/>
                    <a:pt x="6247" y="3217"/>
                    <a:pt x="6672" y="3403"/>
                  </a:cubicBezTo>
                  <a:cubicBezTo>
                    <a:pt x="7806" y="3870"/>
                    <a:pt x="8573" y="4870"/>
                    <a:pt x="8773" y="6071"/>
                  </a:cubicBezTo>
                  <a:cubicBezTo>
                    <a:pt x="8773" y="6238"/>
                    <a:pt x="8807" y="6405"/>
                    <a:pt x="8807" y="6572"/>
                  </a:cubicBezTo>
                  <a:lnTo>
                    <a:pt x="8807" y="6605"/>
                  </a:lnTo>
                  <a:cubicBezTo>
                    <a:pt x="8807" y="8730"/>
                    <a:pt x="7080" y="10082"/>
                    <a:pt x="5306" y="10082"/>
                  </a:cubicBezTo>
                  <a:cubicBezTo>
                    <a:pt x="4324" y="10082"/>
                    <a:pt x="3328" y="9667"/>
                    <a:pt x="2602" y="8740"/>
                  </a:cubicBezTo>
                  <a:lnTo>
                    <a:pt x="0" y="14878"/>
                  </a:lnTo>
                  <a:lnTo>
                    <a:pt x="6105" y="17479"/>
                  </a:lnTo>
                  <a:cubicBezTo>
                    <a:pt x="4037" y="19114"/>
                    <a:pt x="4470" y="22383"/>
                    <a:pt x="6905" y="23417"/>
                  </a:cubicBezTo>
                  <a:cubicBezTo>
                    <a:pt x="7357" y="23609"/>
                    <a:pt x="7817" y="23697"/>
                    <a:pt x="8265" y="23697"/>
                  </a:cubicBezTo>
                  <a:cubicBezTo>
                    <a:pt x="10229" y="23697"/>
                    <a:pt x="11953" y="21994"/>
                    <a:pt x="11709" y="19848"/>
                  </a:cubicBezTo>
                  <a:lnTo>
                    <a:pt x="11709" y="19848"/>
                  </a:lnTo>
                  <a:lnTo>
                    <a:pt x="17346" y="22249"/>
                  </a:lnTo>
                  <a:cubicBezTo>
                    <a:pt x="18280" y="19614"/>
                    <a:pt x="16979" y="16712"/>
                    <a:pt x="14377" y="15711"/>
                  </a:cubicBezTo>
                  <a:cubicBezTo>
                    <a:pt x="17113" y="11575"/>
                    <a:pt x="14177" y="6071"/>
                    <a:pt x="9240" y="6005"/>
                  </a:cubicBezTo>
                  <a:cubicBezTo>
                    <a:pt x="9374" y="3970"/>
                    <a:pt x="8573" y="2002"/>
                    <a:pt x="7072" y="634"/>
                  </a:cubicBezTo>
                  <a:cubicBezTo>
                    <a:pt x="6839" y="401"/>
                    <a:pt x="6572" y="200"/>
                    <a:pt x="63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6"/>
            <p:cNvSpPr/>
            <p:nvPr/>
          </p:nvSpPr>
          <p:spPr>
            <a:xfrm>
              <a:off x="3972175" y="1141250"/>
              <a:ext cx="698850" cy="582950"/>
            </a:xfrm>
            <a:custGeom>
              <a:rect b="b" l="l" r="r" t="t"/>
              <a:pathLst>
                <a:path extrusionOk="0" h="23318" w="27954">
                  <a:moveTo>
                    <a:pt x="7939" y="1"/>
                  </a:moveTo>
                  <a:lnTo>
                    <a:pt x="6238" y="4004"/>
                  </a:lnTo>
                  <a:cubicBezTo>
                    <a:pt x="5871" y="3537"/>
                    <a:pt x="5404" y="3170"/>
                    <a:pt x="4871" y="2936"/>
                  </a:cubicBezTo>
                  <a:cubicBezTo>
                    <a:pt x="4415" y="2742"/>
                    <a:pt x="3945" y="2651"/>
                    <a:pt x="3484" y="2651"/>
                  </a:cubicBezTo>
                  <a:cubicBezTo>
                    <a:pt x="2123" y="2651"/>
                    <a:pt x="849" y="3450"/>
                    <a:pt x="301" y="4771"/>
                  </a:cubicBezTo>
                  <a:cubicBezTo>
                    <a:pt x="101" y="5205"/>
                    <a:pt x="0" y="5638"/>
                    <a:pt x="0" y="6105"/>
                  </a:cubicBezTo>
                  <a:lnTo>
                    <a:pt x="0" y="6139"/>
                  </a:lnTo>
                  <a:cubicBezTo>
                    <a:pt x="0" y="6405"/>
                    <a:pt x="34" y="6672"/>
                    <a:pt x="101" y="6939"/>
                  </a:cubicBezTo>
                  <a:cubicBezTo>
                    <a:pt x="134" y="7073"/>
                    <a:pt x="201" y="7206"/>
                    <a:pt x="234" y="7339"/>
                  </a:cubicBezTo>
                  <a:cubicBezTo>
                    <a:pt x="267" y="7473"/>
                    <a:pt x="334" y="7606"/>
                    <a:pt x="401" y="7740"/>
                  </a:cubicBezTo>
                  <a:cubicBezTo>
                    <a:pt x="1016" y="8908"/>
                    <a:pt x="2226" y="9623"/>
                    <a:pt x="3509" y="9623"/>
                  </a:cubicBezTo>
                  <a:cubicBezTo>
                    <a:pt x="3618" y="9623"/>
                    <a:pt x="3727" y="9618"/>
                    <a:pt x="3837" y="9608"/>
                  </a:cubicBezTo>
                  <a:lnTo>
                    <a:pt x="3837" y="9608"/>
                  </a:lnTo>
                  <a:lnTo>
                    <a:pt x="1235" y="15745"/>
                  </a:lnTo>
                  <a:lnTo>
                    <a:pt x="7372" y="18347"/>
                  </a:lnTo>
                  <a:cubicBezTo>
                    <a:pt x="7339" y="18080"/>
                    <a:pt x="7339" y="17780"/>
                    <a:pt x="7372" y="17513"/>
                  </a:cubicBezTo>
                  <a:cubicBezTo>
                    <a:pt x="7372" y="17513"/>
                    <a:pt x="7372" y="17480"/>
                    <a:pt x="7372" y="17480"/>
                  </a:cubicBezTo>
                  <a:lnTo>
                    <a:pt x="7372" y="17413"/>
                  </a:lnTo>
                  <a:cubicBezTo>
                    <a:pt x="7643" y="15700"/>
                    <a:pt x="9133" y="14501"/>
                    <a:pt x="10817" y="14501"/>
                  </a:cubicBezTo>
                  <a:cubicBezTo>
                    <a:pt x="11001" y="14501"/>
                    <a:pt x="11188" y="14515"/>
                    <a:pt x="11375" y="14545"/>
                  </a:cubicBezTo>
                  <a:cubicBezTo>
                    <a:pt x="11642" y="14611"/>
                    <a:pt x="11909" y="14678"/>
                    <a:pt x="12176" y="14778"/>
                  </a:cubicBezTo>
                  <a:cubicBezTo>
                    <a:pt x="13944" y="15512"/>
                    <a:pt x="14778" y="17547"/>
                    <a:pt x="14044" y="19348"/>
                  </a:cubicBezTo>
                  <a:cubicBezTo>
                    <a:pt x="13877" y="19748"/>
                    <a:pt x="13610" y="20115"/>
                    <a:pt x="13310" y="20415"/>
                  </a:cubicBezTo>
                  <a:cubicBezTo>
                    <a:pt x="13210" y="20516"/>
                    <a:pt x="13110" y="20616"/>
                    <a:pt x="12976" y="20716"/>
                  </a:cubicBezTo>
                  <a:lnTo>
                    <a:pt x="19114" y="23318"/>
                  </a:lnTo>
                  <a:lnTo>
                    <a:pt x="21716" y="17180"/>
                  </a:lnTo>
                  <a:cubicBezTo>
                    <a:pt x="22441" y="18107"/>
                    <a:pt x="23438" y="18522"/>
                    <a:pt x="24422" y="18522"/>
                  </a:cubicBezTo>
                  <a:cubicBezTo>
                    <a:pt x="26198" y="18522"/>
                    <a:pt x="27932" y="17170"/>
                    <a:pt x="27954" y="15045"/>
                  </a:cubicBezTo>
                  <a:lnTo>
                    <a:pt x="27954" y="15012"/>
                  </a:lnTo>
                  <a:cubicBezTo>
                    <a:pt x="27954" y="14845"/>
                    <a:pt x="27920" y="14678"/>
                    <a:pt x="27920" y="14511"/>
                  </a:cubicBezTo>
                  <a:cubicBezTo>
                    <a:pt x="27641" y="12804"/>
                    <a:pt x="26178" y="11588"/>
                    <a:pt x="24498" y="11588"/>
                  </a:cubicBezTo>
                  <a:cubicBezTo>
                    <a:pt x="24373" y="11588"/>
                    <a:pt x="24246" y="11595"/>
                    <a:pt x="24118" y="11609"/>
                  </a:cubicBezTo>
                  <a:lnTo>
                    <a:pt x="25419" y="8474"/>
                  </a:lnTo>
                  <a:cubicBezTo>
                    <a:pt x="24451" y="7840"/>
                    <a:pt x="23350" y="7440"/>
                    <a:pt x="22183" y="7339"/>
                  </a:cubicBezTo>
                  <a:cubicBezTo>
                    <a:pt x="21324" y="3877"/>
                    <a:pt x="18240" y="1680"/>
                    <a:pt x="14970" y="1680"/>
                  </a:cubicBezTo>
                  <a:cubicBezTo>
                    <a:pt x="13798" y="1680"/>
                    <a:pt x="12602" y="1962"/>
                    <a:pt x="11475" y="2569"/>
                  </a:cubicBezTo>
                  <a:cubicBezTo>
                    <a:pt x="10608" y="1335"/>
                    <a:pt x="9374" y="435"/>
                    <a:pt x="79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6"/>
            <p:cNvSpPr/>
            <p:nvPr/>
          </p:nvSpPr>
          <p:spPr>
            <a:xfrm>
              <a:off x="4218175" y="1724175"/>
              <a:ext cx="666350" cy="468775"/>
            </a:xfrm>
            <a:custGeom>
              <a:rect b="b" l="l" r="r" t="t"/>
              <a:pathLst>
                <a:path extrusionOk="0" h="18751" w="26654">
                  <a:moveTo>
                    <a:pt x="9274" y="1"/>
                  </a:moveTo>
                  <a:lnTo>
                    <a:pt x="6672" y="6138"/>
                  </a:lnTo>
                  <a:cubicBezTo>
                    <a:pt x="6606" y="6038"/>
                    <a:pt x="6539" y="5971"/>
                    <a:pt x="6472" y="5871"/>
                  </a:cubicBezTo>
                  <a:cubicBezTo>
                    <a:pt x="6139" y="5538"/>
                    <a:pt x="5738" y="5238"/>
                    <a:pt x="5305" y="5071"/>
                  </a:cubicBezTo>
                  <a:cubicBezTo>
                    <a:pt x="4858" y="4878"/>
                    <a:pt x="4391" y="4787"/>
                    <a:pt x="3930" y="4787"/>
                  </a:cubicBezTo>
                  <a:cubicBezTo>
                    <a:pt x="2635" y="4787"/>
                    <a:pt x="1392" y="5509"/>
                    <a:pt x="801" y="6739"/>
                  </a:cubicBezTo>
                  <a:cubicBezTo>
                    <a:pt x="1" y="8407"/>
                    <a:pt x="635" y="10441"/>
                    <a:pt x="2269" y="11309"/>
                  </a:cubicBezTo>
                  <a:cubicBezTo>
                    <a:pt x="2369" y="11375"/>
                    <a:pt x="2469" y="11442"/>
                    <a:pt x="2569" y="11475"/>
                  </a:cubicBezTo>
                  <a:cubicBezTo>
                    <a:pt x="2994" y="11661"/>
                    <a:pt x="3461" y="11763"/>
                    <a:pt x="3937" y="11763"/>
                  </a:cubicBezTo>
                  <a:cubicBezTo>
                    <a:pt x="4059" y="11763"/>
                    <a:pt x="4181" y="11756"/>
                    <a:pt x="4304" y="11742"/>
                  </a:cubicBezTo>
                  <a:lnTo>
                    <a:pt x="4304" y="11742"/>
                  </a:lnTo>
                  <a:lnTo>
                    <a:pt x="3337" y="14011"/>
                  </a:lnTo>
                  <a:cubicBezTo>
                    <a:pt x="3736" y="14094"/>
                    <a:pt x="4144" y="14137"/>
                    <a:pt x="4552" y="14137"/>
                  </a:cubicBezTo>
                  <a:cubicBezTo>
                    <a:pt x="5606" y="14137"/>
                    <a:pt x="6659" y="13854"/>
                    <a:pt x="7573" y="13277"/>
                  </a:cubicBezTo>
                  <a:cubicBezTo>
                    <a:pt x="7840" y="13110"/>
                    <a:pt x="8073" y="12943"/>
                    <a:pt x="8307" y="12743"/>
                  </a:cubicBezTo>
                  <a:cubicBezTo>
                    <a:pt x="8474" y="13610"/>
                    <a:pt x="8807" y="14444"/>
                    <a:pt x="9274" y="15211"/>
                  </a:cubicBezTo>
                  <a:cubicBezTo>
                    <a:pt x="10680" y="17461"/>
                    <a:pt x="13123" y="18750"/>
                    <a:pt x="15659" y="18750"/>
                  </a:cubicBezTo>
                  <a:cubicBezTo>
                    <a:pt x="16433" y="18750"/>
                    <a:pt x="17216" y="18630"/>
                    <a:pt x="17980" y="18380"/>
                  </a:cubicBezTo>
                  <a:cubicBezTo>
                    <a:pt x="21283" y="17280"/>
                    <a:pt x="23384" y="14077"/>
                    <a:pt x="23084" y="10608"/>
                  </a:cubicBezTo>
                  <a:cubicBezTo>
                    <a:pt x="24752" y="10208"/>
                    <a:pt x="26086" y="8974"/>
                    <a:pt x="26653" y="7372"/>
                  </a:cubicBezTo>
                  <a:lnTo>
                    <a:pt x="21016" y="4971"/>
                  </a:lnTo>
                  <a:lnTo>
                    <a:pt x="21016" y="4971"/>
                  </a:lnTo>
                  <a:cubicBezTo>
                    <a:pt x="21083" y="5571"/>
                    <a:pt x="20982" y="6138"/>
                    <a:pt x="20749" y="6705"/>
                  </a:cubicBezTo>
                  <a:cubicBezTo>
                    <a:pt x="20189" y="8062"/>
                    <a:pt x="18892" y="8835"/>
                    <a:pt x="17558" y="8835"/>
                  </a:cubicBezTo>
                  <a:cubicBezTo>
                    <a:pt x="16826" y="8835"/>
                    <a:pt x="16083" y="8603"/>
                    <a:pt x="15445" y="8106"/>
                  </a:cubicBezTo>
                  <a:cubicBezTo>
                    <a:pt x="13611" y="6705"/>
                    <a:pt x="13611" y="4003"/>
                    <a:pt x="15412" y="2602"/>
                  </a:cubicBezTo>
                  <a:lnTo>
                    <a:pt x="927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6"/>
            <p:cNvSpPr/>
            <p:nvPr/>
          </p:nvSpPr>
          <p:spPr>
            <a:xfrm>
              <a:off x="2008275" y="3368125"/>
              <a:ext cx="103425" cy="126975"/>
            </a:xfrm>
            <a:custGeom>
              <a:rect b="b" l="l" r="r" t="t"/>
              <a:pathLst>
                <a:path extrusionOk="0" h="5079" w="4137">
                  <a:moveTo>
                    <a:pt x="1410" y="1"/>
                  </a:moveTo>
                  <a:cubicBezTo>
                    <a:pt x="1141" y="1"/>
                    <a:pt x="875" y="62"/>
                    <a:pt x="634" y="190"/>
                  </a:cubicBezTo>
                  <a:lnTo>
                    <a:pt x="201" y="390"/>
                  </a:lnTo>
                  <a:cubicBezTo>
                    <a:pt x="0" y="2124"/>
                    <a:pt x="868" y="3959"/>
                    <a:pt x="868" y="3959"/>
                  </a:cubicBezTo>
                  <a:lnTo>
                    <a:pt x="1068" y="4526"/>
                  </a:lnTo>
                  <a:cubicBezTo>
                    <a:pt x="1184" y="4875"/>
                    <a:pt x="1496" y="5078"/>
                    <a:pt x="1821" y="5078"/>
                  </a:cubicBezTo>
                  <a:cubicBezTo>
                    <a:pt x="1961" y="5078"/>
                    <a:pt x="2104" y="5040"/>
                    <a:pt x="2235" y="4960"/>
                  </a:cubicBezTo>
                  <a:lnTo>
                    <a:pt x="3336" y="4326"/>
                  </a:lnTo>
                  <a:cubicBezTo>
                    <a:pt x="3736" y="4093"/>
                    <a:pt x="4003" y="3692"/>
                    <a:pt x="4037" y="3225"/>
                  </a:cubicBezTo>
                  <a:lnTo>
                    <a:pt x="4103" y="2191"/>
                  </a:lnTo>
                  <a:cubicBezTo>
                    <a:pt x="4137" y="1824"/>
                    <a:pt x="3970" y="1491"/>
                    <a:pt x="3703" y="1257"/>
                  </a:cubicBezTo>
                  <a:lnTo>
                    <a:pt x="2469" y="323"/>
                  </a:lnTo>
                  <a:cubicBezTo>
                    <a:pt x="2143" y="112"/>
                    <a:pt x="1773" y="1"/>
                    <a:pt x="1410"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6"/>
            <p:cNvSpPr/>
            <p:nvPr/>
          </p:nvSpPr>
          <p:spPr>
            <a:xfrm>
              <a:off x="1977425" y="3355350"/>
              <a:ext cx="101750" cy="75900"/>
            </a:xfrm>
            <a:custGeom>
              <a:rect b="b" l="l" r="r" t="t"/>
              <a:pathLst>
                <a:path extrusionOk="0" h="3036" w="4070">
                  <a:moveTo>
                    <a:pt x="3403" y="0"/>
                  </a:moveTo>
                  <a:lnTo>
                    <a:pt x="0" y="2369"/>
                  </a:lnTo>
                  <a:cubicBezTo>
                    <a:pt x="300" y="2569"/>
                    <a:pt x="567" y="2802"/>
                    <a:pt x="801" y="3036"/>
                  </a:cubicBezTo>
                  <a:cubicBezTo>
                    <a:pt x="1935" y="2269"/>
                    <a:pt x="3036" y="1401"/>
                    <a:pt x="4070" y="501"/>
                  </a:cubicBezTo>
                  <a:lnTo>
                    <a:pt x="340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6"/>
            <p:cNvSpPr/>
            <p:nvPr/>
          </p:nvSpPr>
          <p:spPr>
            <a:xfrm>
              <a:off x="1828150" y="2820800"/>
              <a:ext cx="296075" cy="613800"/>
            </a:xfrm>
            <a:custGeom>
              <a:rect b="b" l="l" r="r" t="t"/>
              <a:pathLst>
                <a:path extrusionOk="0" h="24552" w="11843">
                  <a:moveTo>
                    <a:pt x="6872" y="12709"/>
                  </a:moveTo>
                  <a:lnTo>
                    <a:pt x="6860" y="12841"/>
                  </a:lnTo>
                  <a:lnTo>
                    <a:pt x="6860" y="12841"/>
                  </a:lnTo>
                  <a:cubicBezTo>
                    <a:pt x="6862" y="12797"/>
                    <a:pt x="6866" y="12753"/>
                    <a:pt x="6872" y="12709"/>
                  </a:cubicBezTo>
                  <a:close/>
                  <a:moveTo>
                    <a:pt x="5671" y="0"/>
                  </a:moveTo>
                  <a:cubicBezTo>
                    <a:pt x="5304" y="501"/>
                    <a:pt x="5071" y="934"/>
                    <a:pt x="4770" y="1401"/>
                  </a:cubicBezTo>
                  <a:cubicBezTo>
                    <a:pt x="4470" y="1835"/>
                    <a:pt x="4203" y="2302"/>
                    <a:pt x="3936" y="2769"/>
                  </a:cubicBezTo>
                  <a:cubicBezTo>
                    <a:pt x="3403" y="3703"/>
                    <a:pt x="2902" y="4637"/>
                    <a:pt x="2435" y="5638"/>
                  </a:cubicBezTo>
                  <a:cubicBezTo>
                    <a:pt x="1902" y="6638"/>
                    <a:pt x="1468" y="7672"/>
                    <a:pt x="1034" y="8740"/>
                  </a:cubicBezTo>
                  <a:cubicBezTo>
                    <a:pt x="601" y="9907"/>
                    <a:pt x="267" y="11142"/>
                    <a:pt x="67" y="12376"/>
                  </a:cubicBezTo>
                  <a:lnTo>
                    <a:pt x="0" y="12776"/>
                  </a:lnTo>
                  <a:lnTo>
                    <a:pt x="34" y="13076"/>
                  </a:lnTo>
                  <a:cubicBezTo>
                    <a:pt x="100" y="13777"/>
                    <a:pt x="234" y="14477"/>
                    <a:pt x="434" y="15144"/>
                  </a:cubicBezTo>
                  <a:cubicBezTo>
                    <a:pt x="601" y="15712"/>
                    <a:pt x="801" y="16245"/>
                    <a:pt x="1001" y="16746"/>
                  </a:cubicBezTo>
                  <a:cubicBezTo>
                    <a:pt x="1401" y="17713"/>
                    <a:pt x="1868" y="18647"/>
                    <a:pt x="2369" y="19548"/>
                  </a:cubicBezTo>
                  <a:cubicBezTo>
                    <a:pt x="2836" y="20415"/>
                    <a:pt x="3303" y="21249"/>
                    <a:pt x="3836" y="22083"/>
                  </a:cubicBezTo>
                  <a:cubicBezTo>
                    <a:pt x="4337" y="22917"/>
                    <a:pt x="4870" y="23717"/>
                    <a:pt x="5437" y="24551"/>
                  </a:cubicBezTo>
                  <a:lnTo>
                    <a:pt x="10541" y="21215"/>
                  </a:lnTo>
                  <a:cubicBezTo>
                    <a:pt x="10107" y="20515"/>
                    <a:pt x="9707" y="19714"/>
                    <a:pt x="9274" y="18947"/>
                  </a:cubicBezTo>
                  <a:cubicBezTo>
                    <a:pt x="8873" y="18180"/>
                    <a:pt x="8473" y="17413"/>
                    <a:pt x="8139" y="16646"/>
                  </a:cubicBezTo>
                  <a:cubicBezTo>
                    <a:pt x="7806" y="15912"/>
                    <a:pt x="7472" y="15178"/>
                    <a:pt x="7239" y="14411"/>
                  </a:cubicBezTo>
                  <a:cubicBezTo>
                    <a:pt x="7105" y="14077"/>
                    <a:pt x="7005" y="13743"/>
                    <a:pt x="6939" y="13410"/>
                  </a:cubicBezTo>
                  <a:cubicBezTo>
                    <a:pt x="6915" y="13329"/>
                    <a:pt x="6896" y="13249"/>
                    <a:pt x="6883" y="13168"/>
                  </a:cubicBezTo>
                  <a:lnTo>
                    <a:pt x="6883" y="13168"/>
                  </a:lnTo>
                  <a:cubicBezTo>
                    <a:pt x="7066" y="12541"/>
                    <a:pt x="7281" y="11958"/>
                    <a:pt x="7572" y="11375"/>
                  </a:cubicBezTo>
                  <a:cubicBezTo>
                    <a:pt x="7939" y="10541"/>
                    <a:pt x="8340" y="9774"/>
                    <a:pt x="8773" y="9007"/>
                  </a:cubicBezTo>
                  <a:cubicBezTo>
                    <a:pt x="9240" y="8206"/>
                    <a:pt x="9741" y="7439"/>
                    <a:pt x="10241" y="6672"/>
                  </a:cubicBezTo>
                  <a:cubicBezTo>
                    <a:pt x="10508" y="6271"/>
                    <a:pt x="10775" y="5871"/>
                    <a:pt x="11041" y="5504"/>
                  </a:cubicBezTo>
                  <a:cubicBezTo>
                    <a:pt x="11308" y="5137"/>
                    <a:pt x="11609" y="4737"/>
                    <a:pt x="11842" y="4437"/>
                  </a:cubicBezTo>
                  <a:lnTo>
                    <a:pt x="5671" y="0"/>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6"/>
            <p:cNvSpPr/>
            <p:nvPr/>
          </p:nvSpPr>
          <p:spPr>
            <a:xfrm>
              <a:off x="1828150" y="2820800"/>
              <a:ext cx="296075" cy="613800"/>
            </a:xfrm>
            <a:custGeom>
              <a:rect b="b" l="l" r="r" t="t"/>
              <a:pathLst>
                <a:path extrusionOk="0" h="24552" w="11843">
                  <a:moveTo>
                    <a:pt x="6872" y="12709"/>
                  </a:moveTo>
                  <a:lnTo>
                    <a:pt x="6860" y="12841"/>
                  </a:lnTo>
                  <a:lnTo>
                    <a:pt x="6860" y="12841"/>
                  </a:lnTo>
                  <a:cubicBezTo>
                    <a:pt x="6862" y="12797"/>
                    <a:pt x="6866" y="12753"/>
                    <a:pt x="6872" y="12709"/>
                  </a:cubicBezTo>
                  <a:close/>
                  <a:moveTo>
                    <a:pt x="5671" y="0"/>
                  </a:moveTo>
                  <a:cubicBezTo>
                    <a:pt x="5304" y="501"/>
                    <a:pt x="5071" y="934"/>
                    <a:pt x="4770" y="1401"/>
                  </a:cubicBezTo>
                  <a:cubicBezTo>
                    <a:pt x="4470" y="1835"/>
                    <a:pt x="4203" y="2302"/>
                    <a:pt x="3936" y="2769"/>
                  </a:cubicBezTo>
                  <a:cubicBezTo>
                    <a:pt x="3403" y="3703"/>
                    <a:pt x="2902" y="4637"/>
                    <a:pt x="2435" y="5638"/>
                  </a:cubicBezTo>
                  <a:cubicBezTo>
                    <a:pt x="1902" y="6638"/>
                    <a:pt x="1468" y="7672"/>
                    <a:pt x="1034" y="8740"/>
                  </a:cubicBezTo>
                  <a:cubicBezTo>
                    <a:pt x="601" y="9907"/>
                    <a:pt x="267" y="11142"/>
                    <a:pt x="67" y="12376"/>
                  </a:cubicBezTo>
                  <a:lnTo>
                    <a:pt x="0" y="12776"/>
                  </a:lnTo>
                  <a:lnTo>
                    <a:pt x="34" y="13076"/>
                  </a:lnTo>
                  <a:cubicBezTo>
                    <a:pt x="100" y="13777"/>
                    <a:pt x="234" y="14477"/>
                    <a:pt x="434" y="15144"/>
                  </a:cubicBezTo>
                  <a:cubicBezTo>
                    <a:pt x="601" y="15712"/>
                    <a:pt x="801" y="16245"/>
                    <a:pt x="1001" y="16746"/>
                  </a:cubicBezTo>
                  <a:cubicBezTo>
                    <a:pt x="1401" y="17713"/>
                    <a:pt x="1868" y="18647"/>
                    <a:pt x="2369" y="19548"/>
                  </a:cubicBezTo>
                  <a:cubicBezTo>
                    <a:pt x="2836" y="20415"/>
                    <a:pt x="3303" y="21249"/>
                    <a:pt x="3836" y="22083"/>
                  </a:cubicBezTo>
                  <a:cubicBezTo>
                    <a:pt x="4337" y="22917"/>
                    <a:pt x="4870" y="23717"/>
                    <a:pt x="5437" y="24551"/>
                  </a:cubicBezTo>
                  <a:lnTo>
                    <a:pt x="10541" y="21215"/>
                  </a:lnTo>
                  <a:cubicBezTo>
                    <a:pt x="10107" y="20515"/>
                    <a:pt x="9707" y="19714"/>
                    <a:pt x="9274" y="18947"/>
                  </a:cubicBezTo>
                  <a:cubicBezTo>
                    <a:pt x="8873" y="18180"/>
                    <a:pt x="8473" y="17413"/>
                    <a:pt x="8139" y="16646"/>
                  </a:cubicBezTo>
                  <a:cubicBezTo>
                    <a:pt x="7806" y="15912"/>
                    <a:pt x="7472" y="15178"/>
                    <a:pt x="7239" y="14411"/>
                  </a:cubicBezTo>
                  <a:cubicBezTo>
                    <a:pt x="7105" y="14077"/>
                    <a:pt x="7005" y="13743"/>
                    <a:pt x="6939" y="13410"/>
                  </a:cubicBezTo>
                  <a:cubicBezTo>
                    <a:pt x="6915" y="13329"/>
                    <a:pt x="6896" y="13249"/>
                    <a:pt x="6883" y="13168"/>
                  </a:cubicBezTo>
                  <a:lnTo>
                    <a:pt x="6883" y="13168"/>
                  </a:lnTo>
                  <a:cubicBezTo>
                    <a:pt x="7066" y="12541"/>
                    <a:pt x="7281" y="11958"/>
                    <a:pt x="7572" y="11375"/>
                  </a:cubicBezTo>
                  <a:cubicBezTo>
                    <a:pt x="7939" y="10541"/>
                    <a:pt x="8340" y="9774"/>
                    <a:pt x="8773" y="9007"/>
                  </a:cubicBezTo>
                  <a:cubicBezTo>
                    <a:pt x="9240" y="8206"/>
                    <a:pt x="9741" y="7439"/>
                    <a:pt x="10241" y="6672"/>
                  </a:cubicBezTo>
                  <a:cubicBezTo>
                    <a:pt x="10508" y="6271"/>
                    <a:pt x="10775" y="5871"/>
                    <a:pt x="11041" y="5504"/>
                  </a:cubicBezTo>
                  <a:cubicBezTo>
                    <a:pt x="11308" y="5137"/>
                    <a:pt x="11609" y="4737"/>
                    <a:pt x="11842" y="4437"/>
                  </a:cubicBezTo>
                  <a:lnTo>
                    <a:pt x="56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6"/>
            <p:cNvSpPr/>
            <p:nvPr/>
          </p:nvSpPr>
          <p:spPr>
            <a:xfrm>
              <a:off x="2521975" y="4381900"/>
              <a:ext cx="148450" cy="148475"/>
            </a:xfrm>
            <a:custGeom>
              <a:rect b="b" l="l" r="r" t="t"/>
              <a:pathLst>
                <a:path extrusionOk="0" h="5939" w="5938">
                  <a:moveTo>
                    <a:pt x="4437" y="1"/>
                  </a:moveTo>
                  <a:lnTo>
                    <a:pt x="0" y="935"/>
                  </a:lnTo>
                  <a:lnTo>
                    <a:pt x="2235" y="5939"/>
                  </a:lnTo>
                  <a:lnTo>
                    <a:pt x="5938" y="5171"/>
                  </a:lnTo>
                  <a:lnTo>
                    <a:pt x="4437"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6"/>
            <p:cNvSpPr/>
            <p:nvPr/>
          </p:nvSpPr>
          <p:spPr>
            <a:xfrm>
              <a:off x="2521975" y="4381900"/>
              <a:ext cx="131775" cy="93425"/>
            </a:xfrm>
            <a:custGeom>
              <a:rect b="b" l="l" r="r" t="t"/>
              <a:pathLst>
                <a:path extrusionOk="0" h="3737" w="5271">
                  <a:moveTo>
                    <a:pt x="4437" y="1"/>
                  </a:moveTo>
                  <a:lnTo>
                    <a:pt x="0" y="935"/>
                  </a:lnTo>
                  <a:lnTo>
                    <a:pt x="1268" y="3737"/>
                  </a:lnTo>
                  <a:lnTo>
                    <a:pt x="5271" y="2903"/>
                  </a:lnTo>
                  <a:lnTo>
                    <a:pt x="443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6"/>
            <p:cNvSpPr/>
            <p:nvPr/>
          </p:nvSpPr>
          <p:spPr>
            <a:xfrm>
              <a:off x="2186725" y="3473750"/>
              <a:ext cx="470375" cy="986575"/>
            </a:xfrm>
            <a:custGeom>
              <a:rect b="b" l="l" r="r" t="t"/>
              <a:pathLst>
                <a:path extrusionOk="0" h="39463" w="18815">
                  <a:moveTo>
                    <a:pt x="15178" y="1"/>
                  </a:moveTo>
                  <a:lnTo>
                    <a:pt x="401" y="34"/>
                  </a:lnTo>
                  <a:cubicBezTo>
                    <a:pt x="1" y="6806"/>
                    <a:pt x="5305" y="13711"/>
                    <a:pt x="7506" y="20582"/>
                  </a:cubicBezTo>
                  <a:cubicBezTo>
                    <a:pt x="7106" y="27921"/>
                    <a:pt x="13811" y="39463"/>
                    <a:pt x="13811" y="39463"/>
                  </a:cubicBezTo>
                  <a:lnTo>
                    <a:pt x="18814" y="38095"/>
                  </a:lnTo>
                  <a:cubicBezTo>
                    <a:pt x="18814" y="38095"/>
                    <a:pt x="17146" y="26587"/>
                    <a:pt x="16646" y="20015"/>
                  </a:cubicBezTo>
                  <a:cubicBezTo>
                    <a:pt x="16146" y="13677"/>
                    <a:pt x="15178" y="1"/>
                    <a:pt x="1517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6"/>
            <p:cNvSpPr/>
            <p:nvPr/>
          </p:nvSpPr>
          <p:spPr>
            <a:xfrm>
              <a:off x="2567000" y="4483650"/>
              <a:ext cx="212675" cy="90100"/>
            </a:xfrm>
            <a:custGeom>
              <a:rect b="b" l="l" r="r" t="t"/>
              <a:pathLst>
                <a:path extrusionOk="0" h="3604" w="8507">
                  <a:moveTo>
                    <a:pt x="7573" y="1"/>
                  </a:moveTo>
                  <a:cubicBezTo>
                    <a:pt x="7573" y="1"/>
                    <a:pt x="6685" y="227"/>
                    <a:pt x="5753" y="227"/>
                  </a:cubicBezTo>
                  <a:cubicBezTo>
                    <a:pt x="5394" y="227"/>
                    <a:pt x="5028" y="193"/>
                    <a:pt x="4704" y="101"/>
                  </a:cubicBezTo>
                  <a:cubicBezTo>
                    <a:pt x="4640" y="75"/>
                    <a:pt x="4572" y="64"/>
                    <a:pt x="4502" y="64"/>
                  </a:cubicBezTo>
                  <a:cubicBezTo>
                    <a:pt x="4389" y="64"/>
                    <a:pt x="4273" y="93"/>
                    <a:pt x="4170" y="134"/>
                  </a:cubicBezTo>
                  <a:cubicBezTo>
                    <a:pt x="3488" y="475"/>
                    <a:pt x="1797" y="1249"/>
                    <a:pt x="490" y="1249"/>
                  </a:cubicBezTo>
                  <a:cubicBezTo>
                    <a:pt x="391" y="1249"/>
                    <a:pt x="295" y="1244"/>
                    <a:pt x="201" y="1235"/>
                  </a:cubicBezTo>
                  <a:cubicBezTo>
                    <a:pt x="67" y="1235"/>
                    <a:pt x="1" y="1368"/>
                    <a:pt x="34" y="1468"/>
                  </a:cubicBezTo>
                  <a:cubicBezTo>
                    <a:pt x="301" y="2169"/>
                    <a:pt x="501" y="2869"/>
                    <a:pt x="668" y="3603"/>
                  </a:cubicBezTo>
                  <a:lnTo>
                    <a:pt x="1835" y="3303"/>
                  </a:lnTo>
                  <a:lnTo>
                    <a:pt x="1935" y="2869"/>
                  </a:lnTo>
                  <a:lnTo>
                    <a:pt x="2603" y="3103"/>
                  </a:lnTo>
                  <a:cubicBezTo>
                    <a:pt x="4704" y="2936"/>
                    <a:pt x="6739" y="2269"/>
                    <a:pt x="8507" y="1101"/>
                  </a:cubicBezTo>
                  <a:cubicBezTo>
                    <a:pt x="8273" y="668"/>
                    <a:pt x="7973" y="301"/>
                    <a:pt x="757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6"/>
            <p:cNvSpPr/>
            <p:nvPr/>
          </p:nvSpPr>
          <p:spPr>
            <a:xfrm>
              <a:off x="2081650" y="4397750"/>
              <a:ext cx="113450" cy="135125"/>
            </a:xfrm>
            <a:custGeom>
              <a:rect b="b" l="l" r="r" t="t"/>
              <a:pathLst>
                <a:path extrusionOk="0" h="5405" w="4538">
                  <a:moveTo>
                    <a:pt x="4537" y="1"/>
                  </a:moveTo>
                  <a:lnTo>
                    <a:pt x="1" y="34"/>
                  </a:lnTo>
                  <a:lnTo>
                    <a:pt x="234" y="5405"/>
                  </a:lnTo>
                  <a:lnTo>
                    <a:pt x="4004" y="5371"/>
                  </a:lnTo>
                  <a:lnTo>
                    <a:pt x="4537"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6"/>
            <p:cNvSpPr/>
            <p:nvPr/>
          </p:nvSpPr>
          <p:spPr>
            <a:xfrm>
              <a:off x="2081650" y="4397750"/>
              <a:ext cx="113450" cy="75925"/>
            </a:xfrm>
            <a:custGeom>
              <a:rect b="b" l="l" r="r" t="t"/>
              <a:pathLst>
                <a:path extrusionOk="0" h="3037" w="4538">
                  <a:moveTo>
                    <a:pt x="4537" y="1"/>
                  </a:moveTo>
                  <a:lnTo>
                    <a:pt x="1" y="34"/>
                  </a:lnTo>
                  <a:lnTo>
                    <a:pt x="134" y="3036"/>
                  </a:lnTo>
                  <a:lnTo>
                    <a:pt x="4237" y="3003"/>
                  </a:lnTo>
                  <a:lnTo>
                    <a:pt x="453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6"/>
            <p:cNvSpPr/>
            <p:nvPr/>
          </p:nvSpPr>
          <p:spPr>
            <a:xfrm>
              <a:off x="1966575" y="3473750"/>
              <a:ext cx="399475" cy="975725"/>
            </a:xfrm>
            <a:custGeom>
              <a:rect b="b" l="l" r="r" t="t"/>
              <a:pathLst>
                <a:path extrusionOk="0" h="39029" w="15979">
                  <a:moveTo>
                    <a:pt x="15979" y="1"/>
                  </a:moveTo>
                  <a:lnTo>
                    <a:pt x="1869" y="301"/>
                  </a:lnTo>
                  <a:cubicBezTo>
                    <a:pt x="1" y="4704"/>
                    <a:pt x="3837" y="11976"/>
                    <a:pt x="4204" y="18848"/>
                  </a:cubicBezTo>
                  <a:cubicBezTo>
                    <a:pt x="2369" y="26687"/>
                    <a:pt x="4370" y="39029"/>
                    <a:pt x="4370" y="39029"/>
                  </a:cubicBezTo>
                  <a:lnTo>
                    <a:pt x="9274" y="39029"/>
                  </a:lnTo>
                  <a:cubicBezTo>
                    <a:pt x="9274" y="39029"/>
                    <a:pt x="12876" y="26186"/>
                    <a:pt x="14377" y="19582"/>
                  </a:cubicBezTo>
                  <a:cubicBezTo>
                    <a:pt x="15845" y="13277"/>
                    <a:pt x="15979" y="1"/>
                    <a:pt x="159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6"/>
            <p:cNvSpPr/>
            <p:nvPr/>
          </p:nvSpPr>
          <p:spPr>
            <a:xfrm>
              <a:off x="2299325" y="2595075"/>
              <a:ext cx="86750" cy="68425"/>
            </a:xfrm>
            <a:custGeom>
              <a:rect b="b" l="l" r="r" t="t"/>
              <a:pathLst>
                <a:path extrusionOk="0" h="2737" w="3470">
                  <a:moveTo>
                    <a:pt x="651" y="0"/>
                  </a:moveTo>
                  <a:cubicBezTo>
                    <a:pt x="450" y="0"/>
                    <a:pt x="241" y="63"/>
                    <a:pt x="0" y="190"/>
                  </a:cubicBezTo>
                  <a:lnTo>
                    <a:pt x="133" y="2124"/>
                  </a:lnTo>
                  <a:cubicBezTo>
                    <a:pt x="366" y="2484"/>
                    <a:pt x="868" y="2737"/>
                    <a:pt x="1442" y="2737"/>
                  </a:cubicBezTo>
                  <a:cubicBezTo>
                    <a:pt x="1773" y="2737"/>
                    <a:pt x="2127" y="2653"/>
                    <a:pt x="2468" y="2458"/>
                  </a:cubicBezTo>
                  <a:cubicBezTo>
                    <a:pt x="3369" y="2024"/>
                    <a:pt x="3469" y="790"/>
                    <a:pt x="2669" y="223"/>
                  </a:cubicBezTo>
                  <a:lnTo>
                    <a:pt x="2669" y="223"/>
                  </a:lnTo>
                  <a:cubicBezTo>
                    <a:pt x="2690" y="660"/>
                    <a:pt x="2555" y="925"/>
                    <a:pt x="2318" y="925"/>
                  </a:cubicBezTo>
                  <a:cubicBezTo>
                    <a:pt x="2194" y="925"/>
                    <a:pt x="2041" y="851"/>
                    <a:pt x="1868" y="690"/>
                  </a:cubicBezTo>
                  <a:cubicBezTo>
                    <a:pt x="1386" y="230"/>
                    <a:pt x="1034" y="0"/>
                    <a:pt x="6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6"/>
            <p:cNvSpPr/>
            <p:nvPr/>
          </p:nvSpPr>
          <p:spPr>
            <a:xfrm>
              <a:off x="2294300" y="2559775"/>
              <a:ext cx="45900" cy="47550"/>
            </a:xfrm>
            <a:custGeom>
              <a:rect b="b" l="l" r="r" t="t"/>
              <a:pathLst>
                <a:path extrusionOk="0" h="1902" w="1836">
                  <a:moveTo>
                    <a:pt x="1" y="0"/>
                  </a:moveTo>
                  <a:lnTo>
                    <a:pt x="735" y="1902"/>
                  </a:lnTo>
                  <a:cubicBezTo>
                    <a:pt x="1168" y="1835"/>
                    <a:pt x="1569" y="1635"/>
                    <a:pt x="1836" y="1301"/>
                  </a:cubicBezTo>
                  <a:cubicBezTo>
                    <a:pt x="1335" y="701"/>
                    <a:pt x="701" y="267"/>
                    <a:pt x="1" y="0"/>
                  </a:cubicBezTo>
                  <a:close/>
                </a:path>
              </a:pathLst>
            </a:custGeom>
            <a:solidFill>
              <a:srgbClr val="A02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6"/>
            <p:cNvSpPr/>
            <p:nvPr/>
          </p:nvSpPr>
          <p:spPr>
            <a:xfrm>
              <a:off x="2295150" y="2537125"/>
              <a:ext cx="17525" cy="21425"/>
            </a:xfrm>
            <a:custGeom>
              <a:rect b="b" l="l" r="r" t="t"/>
              <a:pathLst>
                <a:path extrusionOk="0" h="857" w="701">
                  <a:moveTo>
                    <a:pt x="244" y="1"/>
                  </a:moveTo>
                  <a:cubicBezTo>
                    <a:pt x="229" y="1"/>
                    <a:pt x="214" y="2"/>
                    <a:pt x="200" y="6"/>
                  </a:cubicBezTo>
                  <a:cubicBezTo>
                    <a:pt x="67" y="73"/>
                    <a:pt x="0" y="306"/>
                    <a:pt x="100" y="540"/>
                  </a:cubicBezTo>
                  <a:cubicBezTo>
                    <a:pt x="183" y="732"/>
                    <a:pt x="311" y="857"/>
                    <a:pt x="447" y="857"/>
                  </a:cubicBezTo>
                  <a:cubicBezTo>
                    <a:pt x="476" y="857"/>
                    <a:pt x="505" y="851"/>
                    <a:pt x="534" y="840"/>
                  </a:cubicBezTo>
                  <a:cubicBezTo>
                    <a:pt x="667" y="773"/>
                    <a:pt x="701" y="540"/>
                    <a:pt x="634" y="306"/>
                  </a:cubicBezTo>
                  <a:cubicBezTo>
                    <a:pt x="544" y="127"/>
                    <a:pt x="374" y="1"/>
                    <a:pt x="2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6"/>
            <p:cNvSpPr/>
            <p:nvPr/>
          </p:nvSpPr>
          <p:spPr>
            <a:xfrm>
              <a:off x="2261775" y="2497450"/>
              <a:ext cx="82600" cy="94375"/>
            </a:xfrm>
            <a:custGeom>
              <a:rect b="b" l="l" r="r" t="t"/>
              <a:pathLst>
                <a:path extrusionOk="0" h="3775" w="3304">
                  <a:moveTo>
                    <a:pt x="1269" y="192"/>
                  </a:moveTo>
                  <a:cubicBezTo>
                    <a:pt x="1402" y="192"/>
                    <a:pt x="1535" y="225"/>
                    <a:pt x="1635" y="292"/>
                  </a:cubicBezTo>
                  <a:cubicBezTo>
                    <a:pt x="2136" y="525"/>
                    <a:pt x="2503" y="959"/>
                    <a:pt x="2670" y="1459"/>
                  </a:cubicBezTo>
                  <a:cubicBezTo>
                    <a:pt x="3036" y="2360"/>
                    <a:pt x="2870" y="3261"/>
                    <a:pt x="2303" y="3494"/>
                  </a:cubicBezTo>
                  <a:cubicBezTo>
                    <a:pt x="2197" y="3539"/>
                    <a:pt x="2092" y="3557"/>
                    <a:pt x="1989" y="3557"/>
                  </a:cubicBezTo>
                  <a:cubicBezTo>
                    <a:pt x="1865" y="3557"/>
                    <a:pt x="1745" y="3531"/>
                    <a:pt x="1635" y="3494"/>
                  </a:cubicBezTo>
                  <a:cubicBezTo>
                    <a:pt x="1168" y="3227"/>
                    <a:pt x="802" y="2794"/>
                    <a:pt x="635" y="2293"/>
                  </a:cubicBezTo>
                  <a:cubicBezTo>
                    <a:pt x="268" y="1393"/>
                    <a:pt x="435" y="492"/>
                    <a:pt x="1002" y="259"/>
                  </a:cubicBezTo>
                  <a:cubicBezTo>
                    <a:pt x="1102" y="225"/>
                    <a:pt x="1168" y="192"/>
                    <a:pt x="1269" y="192"/>
                  </a:cubicBezTo>
                  <a:close/>
                  <a:moveTo>
                    <a:pt x="1262" y="0"/>
                  </a:moveTo>
                  <a:cubicBezTo>
                    <a:pt x="1151" y="0"/>
                    <a:pt x="1040" y="19"/>
                    <a:pt x="935" y="58"/>
                  </a:cubicBezTo>
                  <a:cubicBezTo>
                    <a:pt x="268" y="325"/>
                    <a:pt x="1" y="1359"/>
                    <a:pt x="435" y="2393"/>
                  </a:cubicBezTo>
                  <a:cubicBezTo>
                    <a:pt x="635" y="2927"/>
                    <a:pt x="1035" y="3394"/>
                    <a:pt x="1569" y="3661"/>
                  </a:cubicBezTo>
                  <a:cubicBezTo>
                    <a:pt x="1702" y="3728"/>
                    <a:pt x="1869" y="3761"/>
                    <a:pt x="2036" y="3761"/>
                  </a:cubicBezTo>
                  <a:cubicBezTo>
                    <a:pt x="2065" y="3771"/>
                    <a:pt x="2097" y="3775"/>
                    <a:pt x="2131" y="3775"/>
                  </a:cubicBezTo>
                  <a:cubicBezTo>
                    <a:pt x="2214" y="3775"/>
                    <a:pt x="2308" y="3751"/>
                    <a:pt x="2403" y="3728"/>
                  </a:cubicBezTo>
                  <a:cubicBezTo>
                    <a:pt x="3070" y="3461"/>
                    <a:pt x="3303" y="2393"/>
                    <a:pt x="2903" y="1393"/>
                  </a:cubicBezTo>
                  <a:cubicBezTo>
                    <a:pt x="2703" y="826"/>
                    <a:pt x="2269" y="392"/>
                    <a:pt x="1769" y="125"/>
                  </a:cubicBezTo>
                  <a:cubicBezTo>
                    <a:pt x="1607" y="44"/>
                    <a:pt x="1433" y="0"/>
                    <a:pt x="12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6"/>
            <p:cNvSpPr/>
            <p:nvPr/>
          </p:nvSpPr>
          <p:spPr>
            <a:xfrm>
              <a:off x="2264300" y="2512425"/>
              <a:ext cx="36700" cy="13175"/>
            </a:xfrm>
            <a:custGeom>
              <a:rect b="b" l="l" r="r" t="t"/>
              <a:pathLst>
                <a:path extrusionOk="0" h="527" w="1468">
                  <a:moveTo>
                    <a:pt x="527" y="1"/>
                  </a:moveTo>
                  <a:cubicBezTo>
                    <a:pt x="395" y="1"/>
                    <a:pt x="263" y="20"/>
                    <a:pt x="133" y="60"/>
                  </a:cubicBezTo>
                  <a:cubicBezTo>
                    <a:pt x="33" y="93"/>
                    <a:pt x="0" y="193"/>
                    <a:pt x="33" y="260"/>
                  </a:cubicBezTo>
                  <a:cubicBezTo>
                    <a:pt x="58" y="309"/>
                    <a:pt x="100" y="340"/>
                    <a:pt x="160" y="340"/>
                  </a:cubicBezTo>
                  <a:cubicBezTo>
                    <a:pt x="182" y="340"/>
                    <a:pt x="207" y="336"/>
                    <a:pt x="234" y="327"/>
                  </a:cubicBezTo>
                  <a:cubicBezTo>
                    <a:pt x="334" y="297"/>
                    <a:pt x="437" y="282"/>
                    <a:pt x="540" y="282"/>
                  </a:cubicBezTo>
                  <a:cubicBezTo>
                    <a:pt x="781" y="282"/>
                    <a:pt x="1024" y="363"/>
                    <a:pt x="1234" y="527"/>
                  </a:cubicBezTo>
                  <a:lnTo>
                    <a:pt x="1368" y="527"/>
                  </a:lnTo>
                  <a:cubicBezTo>
                    <a:pt x="1401" y="527"/>
                    <a:pt x="1401" y="493"/>
                    <a:pt x="1434" y="493"/>
                  </a:cubicBezTo>
                  <a:cubicBezTo>
                    <a:pt x="1468" y="427"/>
                    <a:pt x="1468" y="327"/>
                    <a:pt x="1401" y="293"/>
                  </a:cubicBezTo>
                  <a:cubicBezTo>
                    <a:pt x="1144" y="106"/>
                    <a:pt x="837" y="1"/>
                    <a:pt x="5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6"/>
            <p:cNvSpPr/>
            <p:nvPr/>
          </p:nvSpPr>
          <p:spPr>
            <a:xfrm>
              <a:off x="2064150" y="2457200"/>
              <a:ext cx="273350" cy="279425"/>
            </a:xfrm>
            <a:custGeom>
              <a:rect b="b" l="l" r="r" t="t"/>
              <a:pathLst>
                <a:path extrusionOk="0" h="11177" w="10934">
                  <a:moveTo>
                    <a:pt x="5037" y="1"/>
                  </a:moveTo>
                  <a:cubicBezTo>
                    <a:pt x="2002" y="1"/>
                    <a:pt x="0" y="3169"/>
                    <a:pt x="1335" y="5905"/>
                  </a:cubicBezTo>
                  <a:cubicBezTo>
                    <a:pt x="2569" y="8573"/>
                    <a:pt x="3503" y="10375"/>
                    <a:pt x="5571" y="10908"/>
                  </a:cubicBezTo>
                  <a:cubicBezTo>
                    <a:pt x="6274" y="11091"/>
                    <a:pt x="6895" y="11176"/>
                    <a:pt x="7441" y="11176"/>
                  </a:cubicBezTo>
                  <a:cubicBezTo>
                    <a:pt x="10079" y="11176"/>
                    <a:pt x="10934" y="9188"/>
                    <a:pt x="10575" y="6672"/>
                  </a:cubicBezTo>
                  <a:cubicBezTo>
                    <a:pt x="10174" y="3937"/>
                    <a:pt x="8173" y="1"/>
                    <a:pt x="5037"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6"/>
            <p:cNvSpPr/>
            <p:nvPr/>
          </p:nvSpPr>
          <p:spPr>
            <a:xfrm>
              <a:off x="2135025" y="2656500"/>
              <a:ext cx="211850" cy="167725"/>
            </a:xfrm>
            <a:custGeom>
              <a:rect b="b" l="l" r="r" t="t"/>
              <a:pathLst>
                <a:path extrusionOk="0" h="6709" w="8474">
                  <a:moveTo>
                    <a:pt x="1" y="1"/>
                  </a:moveTo>
                  <a:lnTo>
                    <a:pt x="1" y="1"/>
                  </a:lnTo>
                  <a:cubicBezTo>
                    <a:pt x="501" y="2069"/>
                    <a:pt x="901" y="3670"/>
                    <a:pt x="134" y="4671"/>
                  </a:cubicBezTo>
                  <a:cubicBezTo>
                    <a:pt x="1307" y="5387"/>
                    <a:pt x="3496" y="6708"/>
                    <a:pt x="5866" y="6708"/>
                  </a:cubicBezTo>
                  <a:cubicBezTo>
                    <a:pt x="5923" y="6708"/>
                    <a:pt x="5981" y="6707"/>
                    <a:pt x="6038" y="6706"/>
                  </a:cubicBezTo>
                  <a:cubicBezTo>
                    <a:pt x="8473" y="6606"/>
                    <a:pt x="7906" y="5672"/>
                    <a:pt x="7539" y="4838"/>
                  </a:cubicBezTo>
                  <a:cubicBezTo>
                    <a:pt x="7239" y="4271"/>
                    <a:pt x="6806" y="3870"/>
                    <a:pt x="6238" y="3603"/>
                  </a:cubicBezTo>
                  <a:cubicBezTo>
                    <a:pt x="6038" y="3070"/>
                    <a:pt x="6038" y="2503"/>
                    <a:pt x="6205" y="1936"/>
                  </a:cubicBezTo>
                  <a:lnTo>
                    <a:pt x="1"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6"/>
            <p:cNvSpPr/>
            <p:nvPr/>
          </p:nvSpPr>
          <p:spPr>
            <a:xfrm>
              <a:off x="2101675" y="2724050"/>
              <a:ext cx="287725" cy="65925"/>
            </a:xfrm>
            <a:custGeom>
              <a:rect b="b" l="l" r="r" t="t"/>
              <a:pathLst>
                <a:path extrusionOk="0" h="2637" w="11509">
                  <a:moveTo>
                    <a:pt x="4467" y="1"/>
                  </a:moveTo>
                  <a:cubicBezTo>
                    <a:pt x="2272" y="1"/>
                    <a:pt x="567" y="401"/>
                    <a:pt x="567" y="401"/>
                  </a:cubicBezTo>
                  <a:cubicBezTo>
                    <a:pt x="567" y="401"/>
                    <a:pt x="0" y="568"/>
                    <a:pt x="367" y="1769"/>
                  </a:cubicBezTo>
                  <a:lnTo>
                    <a:pt x="9374" y="2636"/>
                  </a:lnTo>
                  <a:cubicBezTo>
                    <a:pt x="9374" y="2636"/>
                    <a:pt x="11509" y="1335"/>
                    <a:pt x="7973" y="401"/>
                  </a:cubicBezTo>
                  <a:cubicBezTo>
                    <a:pt x="6783" y="101"/>
                    <a:pt x="5564" y="1"/>
                    <a:pt x="44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6"/>
            <p:cNvSpPr/>
            <p:nvPr/>
          </p:nvSpPr>
          <p:spPr>
            <a:xfrm>
              <a:off x="2062475" y="2492200"/>
              <a:ext cx="222675" cy="208975"/>
            </a:xfrm>
            <a:custGeom>
              <a:rect b="b" l="l" r="r" t="t"/>
              <a:pathLst>
                <a:path extrusionOk="0" h="8359" w="8907">
                  <a:moveTo>
                    <a:pt x="4574" y="1"/>
                  </a:moveTo>
                  <a:cubicBezTo>
                    <a:pt x="4539" y="1"/>
                    <a:pt x="4505" y="1"/>
                    <a:pt x="4470" y="2"/>
                  </a:cubicBezTo>
                  <a:cubicBezTo>
                    <a:pt x="4604" y="102"/>
                    <a:pt x="4737" y="235"/>
                    <a:pt x="4804" y="402"/>
                  </a:cubicBezTo>
                  <a:cubicBezTo>
                    <a:pt x="4804" y="402"/>
                    <a:pt x="4286" y="318"/>
                    <a:pt x="3580" y="318"/>
                  </a:cubicBezTo>
                  <a:cubicBezTo>
                    <a:pt x="2685" y="318"/>
                    <a:pt x="1489" y="453"/>
                    <a:pt x="668" y="1069"/>
                  </a:cubicBezTo>
                  <a:cubicBezTo>
                    <a:pt x="668" y="1069"/>
                    <a:pt x="968" y="1503"/>
                    <a:pt x="768" y="1769"/>
                  </a:cubicBezTo>
                  <a:cubicBezTo>
                    <a:pt x="234" y="2070"/>
                    <a:pt x="1" y="2437"/>
                    <a:pt x="234" y="3637"/>
                  </a:cubicBezTo>
                  <a:cubicBezTo>
                    <a:pt x="434" y="4872"/>
                    <a:pt x="1902" y="7007"/>
                    <a:pt x="3303" y="8341"/>
                  </a:cubicBezTo>
                  <a:cubicBezTo>
                    <a:pt x="3489" y="8353"/>
                    <a:pt x="3668" y="8358"/>
                    <a:pt x="3842" y="8358"/>
                  </a:cubicBezTo>
                  <a:cubicBezTo>
                    <a:pt x="6133" y="8358"/>
                    <a:pt x="7373" y="7407"/>
                    <a:pt x="7373" y="7407"/>
                  </a:cubicBezTo>
                  <a:cubicBezTo>
                    <a:pt x="7373" y="7407"/>
                    <a:pt x="8907" y="5839"/>
                    <a:pt x="8240" y="4104"/>
                  </a:cubicBezTo>
                  <a:cubicBezTo>
                    <a:pt x="8640" y="3204"/>
                    <a:pt x="8673" y="1369"/>
                    <a:pt x="7906" y="435"/>
                  </a:cubicBezTo>
                  <a:cubicBezTo>
                    <a:pt x="7906" y="702"/>
                    <a:pt x="7773" y="936"/>
                    <a:pt x="7606" y="1069"/>
                  </a:cubicBezTo>
                  <a:cubicBezTo>
                    <a:pt x="7410" y="775"/>
                    <a:pt x="6221" y="1"/>
                    <a:pt x="45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6"/>
            <p:cNvSpPr/>
            <p:nvPr/>
          </p:nvSpPr>
          <p:spPr>
            <a:xfrm>
              <a:off x="2233425" y="2524650"/>
              <a:ext cx="98975" cy="61825"/>
            </a:xfrm>
            <a:custGeom>
              <a:rect b="b" l="l" r="r" t="t"/>
              <a:pathLst>
                <a:path extrusionOk="0" h="2473" w="3959">
                  <a:moveTo>
                    <a:pt x="3804" y="0"/>
                  </a:moveTo>
                  <a:cubicBezTo>
                    <a:pt x="3793" y="0"/>
                    <a:pt x="3782" y="1"/>
                    <a:pt x="3770" y="4"/>
                  </a:cubicBezTo>
                  <a:cubicBezTo>
                    <a:pt x="3737" y="4"/>
                    <a:pt x="2436" y="471"/>
                    <a:pt x="1602" y="838"/>
                  </a:cubicBezTo>
                  <a:cubicBezTo>
                    <a:pt x="1068" y="1072"/>
                    <a:pt x="201" y="1672"/>
                    <a:pt x="1" y="2339"/>
                  </a:cubicBezTo>
                  <a:cubicBezTo>
                    <a:pt x="1" y="2406"/>
                    <a:pt x="34" y="2440"/>
                    <a:pt x="101" y="2473"/>
                  </a:cubicBezTo>
                  <a:lnTo>
                    <a:pt x="134" y="2473"/>
                  </a:lnTo>
                  <a:cubicBezTo>
                    <a:pt x="168" y="2473"/>
                    <a:pt x="201" y="2440"/>
                    <a:pt x="201" y="2406"/>
                  </a:cubicBezTo>
                  <a:cubicBezTo>
                    <a:pt x="368" y="1806"/>
                    <a:pt x="1168" y="1239"/>
                    <a:pt x="1702" y="1039"/>
                  </a:cubicBezTo>
                  <a:cubicBezTo>
                    <a:pt x="2536" y="672"/>
                    <a:pt x="3837" y="205"/>
                    <a:pt x="3837" y="205"/>
                  </a:cubicBezTo>
                  <a:cubicBezTo>
                    <a:pt x="3958" y="144"/>
                    <a:pt x="3914" y="0"/>
                    <a:pt x="38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6"/>
            <p:cNvSpPr/>
            <p:nvPr/>
          </p:nvSpPr>
          <p:spPr>
            <a:xfrm>
              <a:off x="2220100" y="2551425"/>
              <a:ext cx="66825" cy="86850"/>
            </a:xfrm>
            <a:custGeom>
              <a:rect b="b" l="l" r="r" t="t"/>
              <a:pathLst>
                <a:path extrusionOk="0" h="3474" w="2673">
                  <a:moveTo>
                    <a:pt x="1068" y="1"/>
                  </a:moveTo>
                  <a:cubicBezTo>
                    <a:pt x="300" y="34"/>
                    <a:pt x="0" y="968"/>
                    <a:pt x="300" y="1836"/>
                  </a:cubicBezTo>
                  <a:cubicBezTo>
                    <a:pt x="500" y="2469"/>
                    <a:pt x="967" y="3036"/>
                    <a:pt x="1535" y="3370"/>
                  </a:cubicBezTo>
                  <a:cubicBezTo>
                    <a:pt x="1670" y="3441"/>
                    <a:pt x="1795" y="3473"/>
                    <a:pt x="1906" y="3473"/>
                  </a:cubicBezTo>
                  <a:cubicBezTo>
                    <a:pt x="2426" y="3473"/>
                    <a:pt x="2673" y="2777"/>
                    <a:pt x="2535" y="2036"/>
                  </a:cubicBezTo>
                  <a:cubicBezTo>
                    <a:pt x="2368" y="1202"/>
                    <a:pt x="1835" y="1"/>
                    <a:pt x="1068"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6"/>
            <p:cNvSpPr/>
            <p:nvPr/>
          </p:nvSpPr>
          <p:spPr>
            <a:xfrm>
              <a:off x="1956575" y="2766000"/>
              <a:ext cx="658000" cy="762975"/>
            </a:xfrm>
            <a:custGeom>
              <a:rect b="b" l="l" r="r" t="t"/>
              <a:pathLst>
                <a:path extrusionOk="0" h="30519" w="26320">
                  <a:moveTo>
                    <a:pt x="11231" y="0"/>
                  </a:moveTo>
                  <a:cubicBezTo>
                    <a:pt x="8824" y="0"/>
                    <a:pt x="6419" y="153"/>
                    <a:pt x="4036" y="458"/>
                  </a:cubicBezTo>
                  <a:cubicBezTo>
                    <a:pt x="1635" y="825"/>
                    <a:pt x="0" y="3126"/>
                    <a:pt x="501" y="5528"/>
                  </a:cubicBezTo>
                  <a:cubicBezTo>
                    <a:pt x="2469" y="15402"/>
                    <a:pt x="1501" y="27277"/>
                    <a:pt x="1701" y="29245"/>
                  </a:cubicBezTo>
                  <a:cubicBezTo>
                    <a:pt x="1701" y="29245"/>
                    <a:pt x="6865" y="30518"/>
                    <a:pt x="13503" y="30518"/>
                  </a:cubicBezTo>
                  <a:cubicBezTo>
                    <a:pt x="17114" y="30518"/>
                    <a:pt x="21161" y="30142"/>
                    <a:pt x="25051" y="28978"/>
                  </a:cubicBezTo>
                  <a:cubicBezTo>
                    <a:pt x="26319" y="16869"/>
                    <a:pt x="21983" y="6829"/>
                    <a:pt x="20015" y="2659"/>
                  </a:cubicBezTo>
                  <a:cubicBezTo>
                    <a:pt x="19381" y="1325"/>
                    <a:pt x="18113" y="424"/>
                    <a:pt x="16645" y="258"/>
                  </a:cubicBezTo>
                  <a:cubicBezTo>
                    <a:pt x="14844" y="86"/>
                    <a:pt x="13037" y="0"/>
                    <a:pt x="112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6"/>
            <p:cNvSpPr/>
            <p:nvPr/>
          </p:nvSpPr>
          <p:spPr>
            <a:xfrm>
              <a:off x="2073325" y="4511175"/>
              <a:ext cx="203500" cy="62575"/>
            </a:xfrm>
            <a:custGeom>
              <a:rect b="b" l="l" r="r" t="t"/>
              <a:pathLst>
                <a:path extrusionOk="0" h="2503" w="8140">
                  <a:moveTo>
                    <a:pt x="4670" y="0"/>
                  </a:moveTo>
                  <a:cubicBezTo>
                    <a:pt x="4292" y="89"/>
                    <a:pt x="3128" y="312"/>
                    <a:pt x="1999" y="312"/>
                  </a:cubicBezTo>
                  <a:cubicBezTo>
                    <a:pt x="1435" y="312"/>
                    <a:pt x="879" y="256"/>
                    <a:pt x="434" y="100"/>
                  </a:cubicBezTo>
                  <a:cubicBezTo>
                    <a:pt x="416" y="96"/>
                    <a:pt x="399" y="94"/>
                    <a:pt x="382" y="94"/>
                  </a:cubicBezTo>
                  <a:cubicBezTo>
                    <a:pt x="268" y="94"/>
                    <a:pt x="167" y="185"/>
                    <a:pt x="167" y="301"/>
                  </a:cubicBezTo>
                  <a:cubicBezTo>
                    <a:pt x="167" y="1034"/>
                    <a:pt x="100" y="1768"/>
                    <a:pt x="0" y="2502"/>
                  </a:cubicBezTo>
                  <a:lnTo>
                    <a:pt x="1001" y="2502"/>
                  </a:lnTo>
                  <a:lnTo>
                    <a:pt x="1234" y="2102"/>
                  </a:lnTo>
                  <a:lnTo>
                    <a:pt x="1768" y="2502"/>
                  </a:lnTo>
                  <a:lnTo>
                    <a:pt x="8106" y="2502"/>
                  </a:lnTo>
                  <a:cubicBezTo>
                    <a:pt x="8139" y="2035"/>
                    <a:pt x="8006" y="1568"/>
                    <a:pt x="7806" y="1135"/>
                  </a:cubicBezTo>
                  <a:cubicBezTo>
                    <a:pt x="7806" y="1135"/>
                    <a:pt x="5638" y="968"/>
                    <a:pt x="4904" y="100"/>
                  </a:cubicBezTo>
                  <a:cubicBezTo>
                    <a:pt x="4837" y="34"/>
                    <a:pt x="4770" y="0"/>
                    <a:pt x="46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6"/>
            <p:cNvSpPr/>
            <p:nvPr/>
          </p:nvSpPr>
          <p:spPr>
            <a:xfrm>
              <a:off x="1892350" y="2742700"/>
              <a:ext cx="798925" cy="1506725"/>
            </a:xfrm>
            <a:custGeom>
              <a:rect b="b" l="l" r="r" t="t"/>
              <a:pathLst>
                <a:path extrusionOk="0" h="60269" w="31957">
                  <a:moveTo>
                    <a:pt x="13247" y="0"/>
                  </a:moveTo>
                  <a:cubicBezTo>
                    <a:pt x="9277" y="0"/>
                    <a:pt x="5502" y="765"/>
                    <a:pt x="4237" y="1690"/>
                  </a:cubicBezTo>
                  <a:cubicBezTo>
                    <a:pt x="1" y="4792"/>
                    <a:pt x="3870" y="14866"/>
                    <a:pt x="3904" y="24473"/>
                  </a:cubicBezTo>
                  <a:cubicBezTo>
                    <a:pt x="3937" y="34080"/>
                    <a:pt x="3470" y="44954"/>
                    <a:pt x="3470" y="56896"/>
                  </a:cubicBezTo>
                  <a:cubicBezTo>
                    <a:pt x="6759" y="59411"/>
                    <a:pt x="10815" y="60269"/>
                    <a:pt x="14817" y="60269"/>
                  </a:cubicBezTo>
                  <a:cubicBezTo>
                    <a:pt x="23395" y="60269"/>
                    <a:pt x="31723" y="56329"/>
                    <a:pt x="31723" y="56329"/>
                  </a:cubicBezTo>
                  <a:cubicBezTo>
                    <a:pt x="31723" y="56329"/>
                    <a:pt x="31957" y="7060"/>
                    <a:pt x="21683" y="1623"/>
                  </a:cubicBezTo>
                  <a:cubicBezTo>
                    <a:pt x="19453" y="450"/>
                    <a:pt x="16292" y="0"/>
                    <a:pt x="13247"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6"/>
            <p:cNvSpPr/>
            <p:nvPr/>
          </p:nvSpPr>
          <p:spPr>
            <a:xfrm>
              <a:off x="1892350" y="2742700"/>
              <a:ext cx="798925" cy="1506725"/>
            </a:xfrm>
            <a:custGeom>
              <a:rect b="b" l="l" r="r" t="t"/>
              <a:pathLst>
                <a:path extrusionOk="0" h="60269" w="31957">
                  <a:moveTo>
                    <a:pt x="13247" y="0"/>
                  </a:moveTo>
                  <a:cubicBezTo>
                    <a:pt x="9277" y="0"/>
                    <a:pt x="5502" y="765"/>
                    <a:pt x="4237" y="1690"/>
                  </a:cubicBezTo>
                  <a:cubicBezTo>
                    <a:pt x="1" y="4792"/>
                    <a:pt x="3870" y="14866"/>
                    <a:pt x="3904" y="24473"/>
                  </a:cubicBezTo>
                  <a:cubicBezTo>
                    <a:pt x="3937" y="34080"/>
                    <a:pt x="3470" y="44954"/>
                    <a:pt x="3470" y="56896"/>
                  </a:cubicBezTo>
                  <a:cubicBezTo>
                    <a:pt x="6759" y="59411"/>
                    <a:pt x="10815" y="60269"/>
                    <a:pt x="14817" y="60269"/>
                  </a:cubicBezTo>
                  <a:cubicBezTo>
                    <a:pt x="23395" y="60269"/>
                    <a:pt x="31723" y="56329"/>
                    <a:pt x="31723" y="56329"/>
                  </a:cubicBezTo>
                  <a:cubicBezTo>
                    <a:pt x="31723" y="56329"/>
                    <a:pt x="31957" y="7060"/>
                    <a:pt x="21683" y="1623"/>
                  </a:cubicBezTo>
                  <a:cubicBezTo>
                    <a:pt x="19453" y="450"/>
                    <a:pt x="16292" y="0"/>
                    <a:pt x="132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6"/>
            <p:cNvSpPr/>
            <p:nvPr/>
          </p:nvSpPr>
          <p:spPr>
            <a:xfrm>
              <a:off x="2432750" y="2915025"/>
              <a:ext cx="127600" cy="78425"/>
            </a:xfrm>
            <a:custGeom>
              <a:rect b="b" l="l" r="r" t="t"/>
              <a:pathLst>
                <a:path extrusionOk="0" h="3137" w="5104">
                  <a:moveTo>
                    <a:pt x="3970" y="1"/>
                  </a:moveTo>
                  <a:lnTo>
                    <a:pt x="0" y="701"/>
                  </a:lnTo>
                  <a:cubicBezTo>
                    <a:pt x="1568" y="1769"/>
                    <a:pt x="3269" y="2569"/>
                    <a:pt x="5104" y="3136"/>
                  </a:cubicBezTo>
                  <a:cubicBezTo>
                    <a:pt x="4770" y="2069"/>
                    <a:pt x="4403" y="1001"/>
                    <a:pt x="3970"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6"/>
            <p:cNvSpPr/>
            <p:nvPr/>
          </p:nvSpPr>
          <p:spPr>
            <a:xfrm>
              <a:off x="2803000" y="2587500"/>
              <a:ext cx="125950" cy="114900"/>
            </a:xfrm>
            <a:custGeom>
              <a:rect b="b" l="l" r="r" t="t"/>
              <a:pathLst>
                <a:path extrusionOk="0" h="4596" w="5038">
                  <a:moveTo>
                    <a:pt x="2821" y="1"/>
                  </a:moveTo>
                  <a:cubicBezTo>
                    <a:pt x="2692" y="1"/>
                    <a:pt x="2562" y="20"/>
                    <a:pt x="2436" y="59"/>
                  </a:cubicBezTo>
                  <a:lnTo>
                    <a:pt x="1402" y="326"/>
                  </a:lnTo>
                  <a:cubicBezTo>
                    <a:pt x="1068" y="393"/>
                    <a:pt x="768" y="659"/>
                    <a:pt x="668" y="993"/>
                  </a:cubicBezTo>
                  <a:lnTo>
                    <a:pt x="168" y="2494"/>
                  </a:lnTo>
                  <a:cubicBezTo>
                    <a:pt x="1" y="3128"/>
                    <a:pt x="168" y="3795"/>
                    <a:pt x="668" y="4262"/>
                  </a:cubicBezTo>
                  <a:lnTo>
                    <a:pt x="968" y="4596"/>
                  </a:lnTo>
                  <a:cubicBezTo>
                    <a:pt x="2669" y="4229"/>
                    <a:pt x="4137" y="2794"/>
                    <a:pt x="4137" y="2794"/>
                  </a:cubicBezTo>
                  <a:lnTo>
                    <a:pt x="4604" y="2427"/>
                  </a:lnTo>
                  <a:cubicBezTo>
                    <a:pt x="5038" y="2127"/>
                    <a:pt x="5038" y="1493"/>
                    <a:pt x="4637" y="1160"/>
                  </a:cubicBezTo>
                  <a:lnTo>
                    <a:pt x="3703" y="326"/>
                  </a:lnTo>
                  <a:cubicBezTo>
                    <a:pt x="3444" y="113"/>
                    <a:pt x="3133" y="1"/>
                    <a:pt x="2821"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6"/>
            <p:cNvSpPr/>
            <p:nvPr/>
          </p:nvSpPr>
          <p:spPr>
            <a:xfrm>
              <a:off x="2774650" y="2638175"/>
              <a:ext cx="114275" cy="95075"/>
            </a:xfrm>
            <a:custGeom>
              <a:rect b="b" l="l" r="r" t="t"/>
              <a:pathLst>
                <a:path extrusionOk="0" h="3803" w="4571">
                  <a:moveTo>
                    <a:pt x="768" y="0"/>
                  </a:moveTo>
                  <a:lnTo>
                    <a:pt x="1" y="801"/>
                  </a:lnTo>
                  <a:lnTo>
                    <a:pt x="4070" y="3803"/>
                  </a:lnTo>
                  <a:cubicBezTo>
                    <a:pt x="4204" y="3402"/>
                    <a:pt x="4370" y="3036"/>
                    <a:pt x="4571" y="2702"/>
                  </a:cubicBezTo>
                  <a:cubicBezTo>
                    <a:pt x="3370" y="1735"/>
                    <a:pt x="2069" y="834"/>
                    <a:pt x="7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6"/>
            <p:cNvSpPr/>
            <p:nvPr/>
          </p:nvSpPr>
          <p:spPr>
            <a:xfrm>
              <a:off x="2349350" y="2642325"/>
              <a:ext cx="551250" cy="327775"/>
            </a:xfrm>
            <a:custGeom>
              <a:rect b="b" l="l" r="r" t="t"/>
              <a:pathLst>
                <a:path extrusionOk="0" h="13111" w="22050">
                  <a:moveTo>
                    <a:pt x="10834" y="6370"/>
                  </a:moveTo>
                  <a:lnTo>
                    <a:pt x="10834" y="6370"/>
                  </a:lnTo>
                  <a:cubicBezTo>
                    <a:pt x="10792" y="6385"/>
                    <a:pt x="10765" y="6391"/>
                    <a:pt x="10758" y="6391"/>
                  </a:cubicBezTo>
                  <a:cubicBezTo>
                    <a:pt x="10749" y="6391"/>
                    <a:pt x="10764" y="6383"/>
                    <a:pt x="10808" y="6372"/>
                  </a:cubicBezTo>
                  <a:lnTo>
                    <a:pt x="10834" y="6370"/>
                  </a:lnTo>
                  <a:close/>
                  <a:moveTo>
                    <a:pt x="16913" y="1"/>
                  </a:moveTo>
                  <a:cubicBezTo>
                    <a:pt x="16679" y="334"/>
                    <a:pt x="16412" y="701"/>
                    <a:pt x="16145" y="1068"/>
                  </a:cubicBezTo>
                  <a:cubicBezTo>
                    <a:pt x="15878" y="1435"/>
                    <a:pt x="15578" y="1802"/>
                    <a:pt x="15311" y="2136"/>
                  </a:cubicBezTo>
                  <a:cubicBezTo>
                    <a:pt x="14744" y="2836"/>
                    <a:pt x="14177" y="3503"/>
                    <a:pt x="13577" y="4137"/>
                  </a:cubicBezTo>
                  <a:cubicBezTo>
                    <a:pt x="13043" y="4738"/>
                    <a:pt x="12443" y="5271"/>
                    <a:pt x="11809" y="5772"/>
                  </a:cubicBezTo>
                  <a:cubicBezTo>
                    <a:pt x="11580" y="5968"/>
                    <a:pt x="11319" y="6132"/>
                    <a:pt x="11057" y="6264"/>
                  </a:cubicBezTo>
                  <a:lnTo>
                    <a:pt x="11057" y="6264"/>
                  </a:lnTo>
                  <a:cubicBezTo>
                    <a:pt x="9534" y="6127"/>
                    <a:pt x="7939" y="5913"/>
                    <a:pt x="6372" y="5672"/>
                  </a:cubicBezTo>
                  <a:cubicBezTo>
                    <a:pt x="5471" y="5538"/>
                    <a:pt x="4604" y="5405"/>
                    <a:pt x="3703" y="5271"/>
                  </a:cubicBezTo>
                  <a:cubicBezTo>
                    <a:pt x="2836" y="5138"/>
                    <a:pt x="1935" y="4971"/>
                    <a:pt x="1101" y="4804"/>
                  </a:cubicBezTo>
                  <a:lnTo>
                    <a:pt x="0" y="12376"/>
                  </a:lnTo>
                  <a:cubicBezTo>
                    <a:pt x="968" y="12476"/>
                    <a:pt x="1868" y="12543"/>
                    <a:pt x="2802" y="12643"/>
                  </a:cubicBezTo>
                  <a:cubicBezTo>
                    <a:pt x="3736" y="12710"/>
                    <a:pt x="4637" y="12777"/>
                    <a:pt x="5571" y="12843"/>
                  </a:cubicBezTo>
                  <a:cubicBezTo>
                    <a:pt x="7439" y="12977"/>
                    <a:pt x="9340" y="13110"/>
                    <a:pt x="11309" y="13110"/>
                  </a:cubicBezTo>
                  <a:lnTo>
                    <a:pt x="11776" y="13110"/>
                  </a:lnTo>
                  <a:lnTo>
                    <a:pt x="12009" y="13044"/>
                  </a:lnTo>
                  <a:cubicBezTo>
                    <a:pt x="12876" y="12877"/>
                    <a:pt x="13710" y="12510"/>
                    <a:pt x="14477" y="12043"/>
                  </a:cubicBezTo>
                  <a:cubicBezTo>
                    <a:pt x="15045" y="11676"/>
                    <a:pt x="15578" y="11276"/>
                    <a:pt x="16045" y="10842"/>
                  </a:cubicBezTo>
                  <a:cubicBezTo>
                    <a:pt x="16913" y="10108"/>
                    <a:pt x="17680" y="9274"/>
                    <a:pt x="18414" y="8407"/>
                  </a:cubicBezTo>
                  <a:cubicBezTo>
                    <a:pt x="19114" y="7573"/>
                    <a:pt x="19715" y="6739"/>
                    <a:pt x="20315" y="5905"/>
                  </a:cubicBezTo>
                  <a:cubicBezTo>
                    <a:pt x="20615" y="5471"/>
                    <a:pt x="20915" y="5071"/>
                    <a:pt x="21216" y="4604"/>
                  </a:cubicBezTo>
                  <a:cubicBezTo>
                    <a:pt x="21482" y="4170"/>
                    <a:pt x="21749" y="3770"/>
                    <a:pt x="22050" y="3270"/>
                  </a:cubicBezTo>
                  <a:lnTo>
                    <a:pt x="16913" y="1"/>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6"/>
            <p:cNvSpPr/>
            <p:nvPr/>
          </p:nvSpPr>
          <p:spPr>
            <a:xfrm>
              <a:off x="2349350" y="2642325"/>
              <a:ext cx="551250" cy="327775"/>
            </a:xfrm>
            <a:custGeom>
              <a:rect b="b" l="l" r="r" t="t"/>
              <a:pathLst>
                <a:path extrusionOk="0" h="13111" w="22050">
                  <a:moveTo>
                    <a:pt x="10834" y="6370"/>
                  </a:moveTo>
                  <a:lnTo>
                    <a:pt x="10834" y="6370"/>
                  </a:lnTo>
                  <a:cubicBezTo>
                    <a:pt x="10792" y="6385"/>
                    <a:pt x="10765" y="6391"/>
                    <a:pt x="10758" y="6391"/>
                  </a:cubicBezTo>
                  <a:cubicBezTo>
                    <a:pt x="10749" y="6391"/>
                    <a:pt x="10764" y="6383"/>
                    <a:pt x="10808" y="6372"/>
                  </a:cubicBezTo>
                  <a:lnTo>
                    <a:pt x="10834" y="6370"/>
                  </a:lnTo>
                  <a:close/>
                  <a:moveTo>
                    <a:pt x="16913" y="1"/>
                  </a:moveTo>
                  <a:cubicBezTo>
                    <a:pt x="16679" y="334"/>
                    <a:pt x="16412" y="701"/>
                    <a:pt x="16145" y="1068"/>
                  </a:cubicBezTo>
                  <a:cubicBezTo>
                    <a:pt x="15878" y="1435"/>
                    <a:pt x="15578" y="1802"/>
                    <a:pt x="15311" y="2136"/>
                  </a:cubicBezTo>
                  <a:cubicBezTo>
                    <a:pt x="14744" y="2836"/>
                    <a:pt x="14177" y="3503"/>
                    <a:pt x="13577" y="4137"/>
                  </a:cubicBezTo>
                  <a:cubicBezTo>
                    <a:pt x="13043" y="4738"/>
                    <a:pt x="12443" y="5271"/>
                    <a:pt x="11809" y="5772"/>
                  </a:cubicBezTo>
                  <a:cubicBezTo>
                    <a:pt x="11580" y="5968"/>
                    <a:pt x="11319" y="6132"/>
                    <a:pt x="11057" y="6264"/>
                  </a:cubicBezTo>
                  <a:lnTo>
                    <a:pt x="11057" y="6264"/>
                  </a:lnTo>
                  <a:cubicBezTo>
                    <a:pt x="9534" y="6127"/>
                    <a:pt x="7939" y="5913"/>
                    <a:pt x="6372" y="5672"/>
                  </a:cubicBezTo>
                  <a:cubicBezTo>
                    <a:pt x="5471" y="5538"/>
                    <a:pt x="4604" y="5405"/>
                    <a:pt x="3703" y="5271"/>
                  </a:cubicBezTo>
                  <a:cubicBezTo>
                    <a:pt x="2836" y="5138"/>
                    <a:pt x="1935" y="4971"/>
                    <a:pt x="1101" y="4804"/>
                  </a:cubicBezTo>
                  <a:lnTo>
                    <a:pt x="0" y="12376"/>
                  </a:lnTo>
                  <a:cubicBezTo>
                    <a:pt x="968" y="12476"/>
                    <a:pt x="1868" y="12543"/>
                    <a:pt x="2802" y="12643"/>
                  </a:cubicBezTo>
                  <a:cubicBezTo>
                    <a:pt x="3736" y="12710"/>
                    <a:pt x="4637" y="12777"/>
                    <a:pt x="5571" y="12843"/>
                  </a:cubicBezTo>
                  <a:cubicBezTo>
                    <a:pt x="7439" y="12977"/>
                    <a:pt x="9340" y="13110"/>
                    <a:pt x="11309" y="13110"/>
                  </a:cubicBezTo>
                  <a:lnTo>
                    <a:pt x="11776" y="13110"/>
                  </a:lnTo>
                  <a:lnTo>
                    <a:pt x="12009" y="13044"/>
                  </a:lnTo>
                  <a:cubicBezTo>
                    <a:pt x="12876" y="12877"/>
                    <a:pt x="13710" y="12510"/>
                    <a:pt x="14477" y="12043"/>
                  </a:cubicBezTo>
                  <a:cubicBezTo>
                    <a:pt x="15045" y="11676"/>
                    <a:pt x="15578" y="11276"/>
                    <a:pt x="16045" y="10842"/>
                  </a:cubicBezTo>
                  <a:cubicBezTo>
                    <a:pt x="16913" y="10108"/>
                    <a:pt x="17680" y="9274"/>
                    <a:pt x="18414" y="8407"/>
                  </a:cubicBezTo>
                  <a:cubicBezTo>
                    <a:pt x="19114" y="7573"/>
                    <a:pt x="19715" y="6739"/>
                    <a:pt x="20315" y="5905"/>
                  </a:cubicBezTo>
                  <a:cubicBezTo>
                    <a:pt x="20615" y="5471"/>
                    <a:pt x="20915" y="5071"/>
                    <a:pt x="21216" y="4604"/>
                  </a:cubicBezTo>
                  <a:cubicBezTo>
                    <a:pt x="21482" y="4170"/>
                    <a:pt x="21749" y="3770"/>
                    <a:pt x="22050" y="3270"/>
                  </a:cubicBezTo>
                  <a:lnTo>
                    <a:pt x="169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6"/>
            <p:cNvSpPr/>
            <p:nvPr/>
          </p:nvSpPr>
          <p:spPr>
            <a:xfrm>
              <a:off x="4535900" y="2891675"/>
              <a:ext cx="552925" cy="1672900"/>
            </a:xfrm>
            <a:custGeom>
              <a:rect b="b" l="l" r="r" t="t"/>
              <a:pathLst>
                <a:path extrusionOk="0" h="66916" w="22117">
                  <a:moveTo>
                    <a:pt x="19815" y="33925"/>
                  </a:moveTo>
                  <a:lnTo>
                    <a:pt x="20082" y="44466"/>
                  </a:lnTo>
                  <a:lnTo>
                    <a:pt x="2603" y="44466"/>
                  </a:lnTo>
                  <a:lnTo>
                    <a:pt x="2336" y="33925"/>
                  </a:lnTo>
                  <a:close/>
                  <a:moveTo>
                    <a:pt x="20115" y="45433"/>
                  </a:moveTo>
                  <a:lnTo>
                    <a:pt x="20415" y="55974"/>
                  </a:lnTo>
                  <a:lnTo>
                    <a:pt x="2936" y="55974"/>
                  </a:lnTo>
                  <a:lnTo>
                    <a:pt x="2636" y="45433"/>
                  </a:lnTo>
                  <a:close/>
                  <a:moveTo>
                    <a:pt x="1" y="1"/>
                  </a:moveTo>
                  <a:lnTo>
                    <a:pt x="1769" y="66915"/>
                  </a:lnTo>
                  <a:lnTo>
                    <a:pt x="3203" y="66915"/>
                  </a:lnTo>
                  <a:lnTo>
                    <a:pt x="2936" y="56941"/>
                  </a:lnTo>
                  <a:lnTo>
                    <a:pt x="20415" y="56941"/>
                  </a:lnTo>
                  <a:lnTo>
                    <a:pt x="20682" y="66882"/>
                  </a:lnTo>
                  <a:lnTo>
                    <a:pt x="22117" y="66882"/>
                  </a:lnTo>
                  <a:lnTo>
                    <a:pt x="21216" y="33358"/>
                  </a:lnTo>
                  <a:lnTo>
                    <a:pt x="19615" y="26453"/>
                  </a:lnTo>
                  <a:lnTo>
                    <a:pt x="19782" y="32958"/>
                  </a:lnTo>
                  <a:lnTo>
                    <a:pt x="2303" y="32958"/>
                  </a:lnTo>
                  <a:lnTo>
                    <a:pt x="2002" y="22417"/>
                  </a:lnTo>
                  <a:lnTo>
                    <a:pt x="18648" y="22417"/>
                  </a:lnTo>
                  <a:lnTo>
                    <a:pt x="18447" y="21449"/>
                  </a:lnTo>
                  <a:lnTo>
                    <a:pt x="2002" y="21449"/>
                  </a:lnTo>
                  <a:lnTo>
                    <a:pt x="1702" y="10908"/>
                  </a:lnTo>
                  <a:lnTo>
                    <a:pt x="10575" y="10908"/>
                  </a:lnTo>
                  <a:lnTo>
                    <a:pt x="10575" y="9941"/>
                  </a:lnTo>
                  <a:lnTo>
                    <a:pt x="1702" y="9941"/>
                  </a:lnTo>
                  <a:lnTo>
                    <a:pt x="14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6"/>
            <p:cNvSpPr/>
            <p:nvPr/>
          </p:nvSpPr>
          <p:spPr>
            <a:xfrm>
              <a:off x="4543425" y="2892525"/>
              <a:ext cx="813100" cy="1752925"/>
            </a:xfrm>
            <a:custGeom>
              <a:rect b="b" l="l" r="r" t="t"/>
              <a:pathLst>
                <a:path extrusionOk="0" h="70117" w="32524">
                  <a:moveTo>
                    <a:pt x="20882" y="11408"/>
                  </a:moveTo>
                  <a:lnTo>
                    <a:pt x="22816" y="22483"/>
                  </a:lnTo>
                  <a:lnTo>
                    <a:pt x="5337" y="22483"/>
                  </a:lnTo>
                  <a:lnTo>
                    <a:pt x="3403" y="11408"/>
                  </a:lnTo>
                  <a:close/>
                  <a:moveTo>
                    <a:pt x="22983" y="23517"/>
                  </a:moveTo>
                  <a:lnTo>
                    <a:pt x="24918" y="34558"/>
                  </a:lnTo>
                  <a:lnTo>
                    <a:pt x="7439" y="34558"/>
                  </a:lnTo>
                  <a:lnTo>
                    <a:pt x="5504" y="23517"/>
                  </a:lnTo>
                  <a:close/>
                  <a:moveTo>
                    <a:pt x="25085" y="35559"/>
                  </a:moveTo>
                  <a:lnTo>
                    <a:pt x="26986" y="46600"/>
                  </a:lnTo>
                  <a:lnTo>
                    <a:pt x="9507" y="46600"/>
                  </a:lnTo>
                  <a:lnTo>
                    <a:pt x="7606" y="35559"/>
                  </a:lnTo>
                  <a:close/>
                  <a:moveTo>
                    <a:pt x="27186" y="47634"/>
                  </a:moveTo>
                  <a:lnTo>
                    <a:pt x="29088" y="58675"/>
                  </a:lnTo>
                  <a:lnTo>
                    <a:pt x="11608" y="58675"/>
                  </a:lnTo>
                  <a:lnTo>
                    <a:pt x="9707" y="47634"/>
                  </a:lnTo>
                  <a:close/>
                  <a:moveTo>
                    <a:pt x="0" y="0"/>
                  </a:moveTo>
                  <a:lnTo>
                    <a:pt x="12175" y="70117"/>
                  </a:lnTo>
                  <a:lnTo>
                    <a:pt x="13610" y="70117"/>
                  </a:lnTo>
                  <a:lnTo>
                    <a:pt x="11809" y="59709"/>
                  </a:lnTo>
                  <a:lnTo>
                    <a:pt x="29288" y="59709"/>
                  </a:lnTo>
                  <a:lnTo>
                    <a:pt x="31089" y="70117"/>
                  </a:lnTo>
                  <a:lnTo>
                    <a:pt x="32523" y="70117"/>
                  </a:lnTo>
                  <a:lnTo>
                    <a:pt x="20315" y="0"/>
                  </a:lnTo>
                  <a:lnTo>
                    <a:pt x="18914" y="0"/>
                  </a:lnTo>
                  <a:lnTo>
                    <a:pt x="20715" y="10407"/>
                  </a:lnTo>
                  <a:lnTo>
                    <a:pt x="3236" y="10407"/>
                  </a:lnTo>
                  <a:lnTo>
                    <a:pt x="14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6"/>
            <p:cNvSpPr/>
            <p:nvPr/>
          </p:nvSpPr>
          <p:spPr>
            <a:xfrm>
              <a:off x="5108825" y="2477975"/>
              <a:ext cx="96750" cy="118725"/>
            </a:xfrm>
            <a:custGeom>
              <a:rect b="b" l="l" r="r" t="t"/>
              <a:pathLst>
                <a:path extrusionOk="0" h="4749" w="3870">
                  <a:moveTo>
                    <a:pt x="2806" y="1"/>
                  </a:moveTo>
                  <a:cubicBezTo>
                    <a:pt x="2205" y="1"/>
                    <a:pt x="1615" y="296"/>
                    <a:pt x="1234" y="771"/>
                  </a:cubicBezTo>
                  <a:lnTo>
                    <a:pt x="267" y="2072"/>
                  </a:lnTo>
                  <a:cubicBezTo>
                    <a:pt x="67" y="2338"/>
                    <a:pt x="0" y="2705"/>
                    <a:pt x="100" y="3006"/>
                  </a:cubicBezTo>
                  <a:lnTo>
                    <a:pt x="367" y="3906"/>
                  </a:lnTo>
                  <a:cubicBezTo>
                    <a:pt x="467" y="4307"/>
                    <a:pt x="801" y="4573"/>
                    <a:pt x="1234" y="4607"/>
                  </a:cubicBezTo>
                  <a:lnTo>
                    <a:pt x="2369" y="4740"/>
                  </a:lnTo>
                  <a:cubicBezTo>
                    <a:pt x="2406" y="4745"/>
                    <a:pt x="2443" y="4748"/>
                    <a:pt x="2479" y="4748"/>
                  </a:cubicBezTo>
                  <a:cubicBezTo>
                    <a:pt x="2907" y="4748"/>
                    <a:pt x="3305" y="4400"/>
                    <a:pt x="3336" y="3940"/>
                  </a:cubicBezTo>
                  <a:lnTo>
                    <a:pt x="3403" y="3373"/>
                  </a:lnTo>
                  <a:cubicBezTo>
                    <a:pt x="3403" y="3373"/>
                    <a:pt x="3870" y="1438"/>
                    <a:pt x="3336" y="3"/>
                  </a:cubicBezTo>
                  <a:lnTo>
                    <a:pt x="2902" y="3"/>
                  </a:lnTo>
                  <a:cubicBezTo>
                    <a:pt x="2870" y="2"/>
                    <a:pt x="2838" y="1"/>
                    <a:pt x="2806" y="1"/>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6"/>
            <p:cNvSpPr/>
            <p:nvPr/>
          </p:nvSpPr>
          <p:spPr>
            <a:xfrm>
              <a:off x="5141350" y="2477225"/>
              <a:ext cx="112600" cy="57550"/>
            </a:xfrm>
            <a:custGeom>
              <a:rect b="b" l="l" r="r" t="t"/>
              <a:pathLst>
                <a:path extrusionOk="0" h="2302" w="4504">
                  <a:moveTo>
                    <a:pt x="467" y="0"/>
                  </a:moveTo>
                  <a:lnTo>
                    <a:pt x="0" y="701"/>
                  </a:lnTo>
                  <a:cubicBezTo>
                    <a:pt x="1268" y="1301"/>
                    <a:pt x="2569" y="1835"/>
                    <a:pt x="3903" y="2302"/>
                  </a:cubicBezTo>
                  <a:cubicBezTo>
                    <a:pt x="4070" y="2002"/>
                    <a:pt x="4270" y="1701"/>
                    <a:pt x="4503" y="1401"/>
                  </a:cubicBezTo>
                  <a:lnTo>
                    <a:pt x="4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6"/>
            <p:cNvSpPr/>
            <p:nvPr/>
          </p:nvSpPr>
          <p:spPr>
            <a:xfrm>
              <a:off x="4976225" y="1953500"/>
              <a:ext cx="337775" cy="572100"/>
            </a:xfrm>
            <a:custGeom>
              <a:rect b="b" l="l" r="r" t="t"/>
              <a:pathLst>
                <a:path extrusionOk="0" h="22884" w="13511">
                  <a:moveTo>
                    <a:pt x="7939" y="11509"/>
                  </a:moveTo>
                  <a:cubicBezTo>
                    <a:pt x="7945" y="11516"/>
                    <a:pt x="7950" y="11523"/>
                    <a:pt x="7955" y="11531"/>
                  </a:cubicBezTo>
                  <a:lnTo>
                    <a:pt x="7955" y="11531"/>
                  </a:lnTo>
                  <a:lnTo>
                    <a:pt x="7939" y="11509"/>
                  </a:lnTo>
                  <a:close/>
                  <a:moveTo>
                    <a:pt x="3870" y="1"/>
                  </a:moveTo>
                  <a:lnTo>
                    <a:pt x="0" y="4671"/>
                  </a:lnTo>
                  <a:cubicBezTo>
                    <a:pt x="701" y="5238"/>
                    <a:pt x="1435" y="5838"/>
                    <a:pt x="2169" y="6405"/>
                  </a:cubicBezTo>
                  <a:cubicBezTo>
                    <a:pt x="2903" y="7006"/>
                    <a:pt x="3603" y="7606"/>
                    <a:pt x="4304" y="8240"/>
                  </a:cubicBezTo>
                  <a:cubicBezTo>
                    <a:pt x="5622" y="9338"/>
                    <a:pt x="6851" y="10525"/>
                    <a:pt x="8048" y="11745"/>
                  </a:cubicBezTo>
                  <a:lnTo>
                    <a:pt x="8048" y="11745"/>
                  </a:lnTo>
                  <a:cubicBezTo>
                    <a:pt x="8066" y="11820"/>
                    <a:pt x="8073" y="11898"/>
                    <a:pt x="8073" y="11976"/>
                  </a:cubicBezTo>
                  <a:cubicBezTo>
                    <a:pt x="8140" y="12343"/>
                    <a:pt x="8173" y="12710"/>
                    <a:pt x="8140" y="13077"/>
                  </a:cubicBezTo>
                  <a:cubicBezTo>
                    <a:pt x="8140" y="13944"/>
                    <a:pt x="8040" y="14845"/>
                    <a:pt x="7873" y="15712"/>
                  </a:cubicBezTo>
                  <a:cubicBezTo>
                    <a:pt x="7706" y="16613"/>
                    <a:pt x="7539" y="17580"/>
                    <a:pt x="7306" y="18481"/>
                  </a:cubicBezTo>
                  <a:cubicBezTo>
                    <a:pt x="7072" y="19415"/>
                    <a:pt x="6805" y="20382"/>
                    <a:pt x="6505" y="21216"/>
                  </a:cubicBezTo>
                  <a:lnTo>
                    <a:pt x="11108" y="22884"/>
                  </a:lnTo>
                  <a:cubicBezTo>
                    <a:pt x="11509" y="21816"/>
                    <a:pt x="11809" y="20849"/>
                    <a:pt x="12142" y="19815"/>
                  </a:cubicBezTo>
                  <a:cubicBezTo>
                    <a:pt x="12443" y="18781"/>
                    <a:pt x="12743" y="17747"/>
                    <a:pt x="12976" y="16679"/>
                  </a:cubicBezTo>
                  <a:cubicBezTo>
                    <a:pt x="13210" y="15545"/>
                    <a:pt x="13377" y="14411"/>
                    <a:pt x="13477" y="13277"/>
                  </a:cubicBezTo>
                  <a:cubicBezTo>
                    <a:pt x="13510" y="12643"/>
                    <a:pt x="13477" y="11976"/>
                    <a:pt x="13443" y="11342"/>
                  </a:cubicBezTo>
                  <a:cubicBezTo>
                    <a:pt x="13343" y="10475"/>
                    <a:pt x="13110" y="9674"/>
                    <a:pt x="12743" y="8907"/>
                  </a:cubicBezTo>
                  <a:lnTo>
                    <a:pt x="12643" y="8707"/>
                  </a:lnTo>
                  <a:lnTo>
                    <a:pt x="12409" y="8440"/>
                  </a:lnTo>
                  <a:cubicBezTo>
                    <a:pt x="11108" y="6872"/>
                    <a:pt x="9707" y="5405"/>
                    <a:pt x="8240" y="4004"/>
                  </a:cubicBezTo>
                  <a:cubicBezTo>
                    <a:pt x="7539" y="3303"/>
                    <a:pt x="6805" y="2636"/>
                    <a:pt x="6105" y="1969"/>
                  </a:cubicBezTo>
                  <a:cubicBezTo>
                    <a:pt x="5371" y="1302"/>
                    <a:pt x="4637" y="668"/>
                    <a:pt x="3870"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6"/>
            <p:cNvSpPr/>
            <p:nvPr/>
          </p:nvSpPr>
          <p:spPr>
            <a:xfrm>
              <a:off x="4976225" y="1953500"/>
              <a:ext cx="337775" cy="572100"/>
            </a:xfrm>
            <a:custGeom>
              <a:rect b="b" l="l" r="r" t="t"/>
              <a:pathLst>
                <a:path extrusionOk="0" h="22884" w="13511">
                  <a:moveTo>
                    <a:pt x="7939" y="11509"/>
                  </a:moveTo>
                  <a:cubicBezTo>
                    <a:pt x="7945" y="11516"/>
                    <a:pt x="7950" y="11523"/>
                    <a:pt x="7955" y="11531"/>
                  </a:cubicBezTo>
                  <a:lnTo>
                    <a:pt x="7955" y="11531"/>
                  </a:lnTo>
                  <a:lnTo>
                    <a:pt x="7939" y="11509"/>
                  </a:lnTo>
                  <a:close/>
                  <a:moveTo>
                    <a:pt x="3870" y="1"/>
                  </a:moveTo>
                  <a:lnTo>
                    <a:pt x="0" y="4671"/>
                  </a:lnTo>
                  <a:cubicBezTo>
                    <a:pt x="701" y="5238"/>
                    <a:pt x="1435" y="5838"/>
                    <a:pt x="2169" y="6405"/>
                  </a:cubicBezTo>
                  <a:cubicBezTo>
                    <a:pt x="2903" y="7006"/>
                    <a:pt x="3603" y="7606"/>
                    <a:pt x="4304" y="8240"/>
                  </a:cubicBezTo>
                  <a:cubicBezTo>
                    <a:pt x="5622" y="9338"/>
                    <a:pt x="6851" y="10525"/>
                    <a:pt x="8048" y="11745"/>
                  </a:cubicBezTo>
                  <a:lnTo>
                    <a:pt x="8048" y="11745"/>
                  </a:lnTo>
                  <a:cubicBezTo>
                    <a:pt x="8066" y="11820"/>
                    <a:pt x="8073" y="11898"/>
                    <a:pt x="8073" y="11976"/>
                  </a:cubicBezTo>
                  <a:cubicBezTo>
                    <a:pt x="8140" y="12343"/>
                    <a:pt x="8173" y="12710"/>
                    <a:pt x="8140" y="13077"/>
                  </a:cubicBezTo>
                  <a:cubicBezTo>
                    <a:pt x="8140" y="13944"/>
                    <a:pt x="8040" y="14845"/>
                    <a:pt x="7873" y="15712"/>
                  </a:cubicBezTo>
                  <a:cubicBezTo>
                    <a:pt x="7706" y="16613"/>
                    <a:pt x="7539" y="17580"/>
                    <a:pt x="7306" y="18481"/>
                  </a:cubicBezTo>
                  <a:cubicBezTo>
                    <a:pt x="7072" y="19415"/>
                    <a:pt x="6805" y="20382"/>
                    <a:pt x="6505" y="21216"/>
                  </a:cubicBezTo>
                  <a:lnTo>
                    <a:pt x="11108" y="22884"/>
                  </a:lnTo>
                  <a:cubicBezTo>
                    <a:pt x="11509" y="21816"/>
                    <a:pt x="11809" y="20849"/>
                    <a:pt x="12142" y="19815"/>
                  </a:cubicBezTo>
                  <a:cubicBezTo>
                    <a:pt x="12443" y="18781"/>
                    <a:pt x="12743" y="17747"/>
                    <a:pt x="12976" y="16679"/>
                  </a:cubicBezTo>
                  <a:cubicBezTo>
                    <a:pt x="13210" y="15545"/>
                    <a:pt x="13377" y="14411"/>
                    <a:pt x="13477" y="13277"/>
                  </a:cubicBezTo>
                  <a:cubicBezTo>
                    <a:pt x="13510" y="12643"/>
                    <a:pt x="13477" y="11976"/>
                    <a:pt x="13443" y="11342"/>
                  </a:cubicBezTo>
                  <a:cubicBezTo>
                    <a:pt x="13343" y="10475"/>
                    <a:pt x="13110" y="9674"/>
                    <a:pt x="12743" y="8907"/>
                  </a:cubicBezTo>
                  <a:lnTo>
                    <a:pt x="12643" y="8707"/>
                  </a:lnTo>
                  <a:lnTo>
                    <a:pt x="12409" y="8440"/>
                  </a:lnTo>
                  <a:cubicBezTo>
                    <a:pt x="11108" y="6872"/>
                    <a:pt x="9707" y="5405"/>
                    <a:pt x="8240" y="4004"/>
                  </a:cubicBezTo>
                  <a:cubicBezTo>
                    <a:pt x="7539" y="3303"/>
                    <a:pt x="6805" y="2636"/>
                    <a:pt x="6105" y="1969"/>
                  </a:cubicBezTo>
                  <a:cubicBezTo>
                    <a:pt x="5371" y="1302"/>
                    <a:pt x="4637" y="668"/>
                    <a:pt x="3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6"/>
            <p:cNvSpPr/>
            <p:nvPr/>
          </p:nvSpPr>
          <p:spPr>
            <a:xfrm>
              <a:off x="4825275" y="1800075"/>
              <a:ext cx="143475" cy="187650"/>
            </a:xfrm>
            <a:custGeom>
              <a:rect b="b" l="l" r="r" t="t"/>
              <a:pathLst>
                <a:path extrusionOk="0" h="7506" w="5739">
                  <a:moveTo>
                    <a:pt x="5371" y="0"/>
                  </a:moveTo>
                  <a:lnTo>
                    <a:pt x="2202" y="2669"/>
                  </a:lnTo>
                  <a:cubicBezTo>
                    <a:pt x="2469" y="3936"/>
                    <a:pt x="2503" y="5304"/>
                    <a:pt x="668" y="5704"/>
                  </a:cubicBezTo>
                  <a:cubicBezTo>
                    <a:pt x="668" y="5704"/>
                    <a:pt x="1" y="6138"/>
                    <a:pt x="1002" y="7505"/>
                  </a:cubicBezTo>
                  <a:cubicBezTo>
                    <a:pt x="3579" y="5850"/>
                    <a:pt x="5097" y="5696"/>
                    <a:pt x="5574" y="5696"/>
                  </a:cubicBezTo>
                  <a:cubicBezTo>
                    <a:pt x="5684" y="5696"/>
                    <a:pt x="5738" y="5704"/>
                    <a:pt x="5738" y="5704"/>
                  </a:cubicBezTo>
                  <a:cubicBezTo>
                    <a:pt x="4637" y="4637"/>
                    <a:pt x="5004" y="1635"/>
                    <a:pt x="5371" y="0"/>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6"/>
            <p:cNvSpPr/>
            <p:nvPr/>
          </p:nvSpPr>
          <p:spPr>
            <a:xfrm>
              <a:off x="4796100" y="1721575"/>
              <a:ext cx="15025" cy="19400"/>
            </a:xfrm>
            <a:custGeom>
              <a:rect b="b" l="l" r="r" t="t"/>
              <a:pathLst>
                <a:path extrusionOk="0" h="776" w="601">
                  <a:moveTo>
                    <a:pt x="332" y="0"/>
                  </a:moveTo>
                  <a:cubicBezTo>
                    <a:pt x="206" y="0"/>
                    <a:pt x="64" y="155"/>
                    <a:pt x="34" y="338"/>
                  </a:cubicBezTo>
                  <a:cubicBezTo>
                    <a:pt x="0" y="572"/>
                    <a:pt x="67" y="772"/>
                    <a:pt x="234" y="772"/>
                  </a:cubicBezTo>
                  <a:cubicBezTo>
                    <a:pt x="245" y="775"/>
                    <a:pt x="257" y="776"/>
                    <a:pt x="268" y="776"/>
                  </a:cubicBezTo>
                  <a:cubicBezTo>
                    <a:pt x="390" y="776"/>
                    <a:pt x="504" y="621"/>
                    <a:pt x="534" y="438"/>
                  </a:cubicBezTo>
                  <a:cubicBezTo>
                    <a:pt x="601" y="205"/>
                    <a:pt x="501" y="4"/>
                    <a:pt x="367" y="4"/>
                  </a:cubicBezTo>
                  <a:cubicBezTo>
                    <a:pt x="356" y="2"/>
                    <a:pt x="344" y="0"/>
                    <a:pt x="3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6"/>
            <p:cNvSpPr/>
            <p:nvPr/>
          </p:nvSpPr>
          <p:spPr>
            <a:xfrm>
              <a:off x="4803600" y="1683875"/>
              <a:ext cx="33375" cy="12800"/>
            </a:xfrm>
            <a:custGeom>
              <a:rect b="b" l="l" r="r" t="t"/>
              <a:pathLst>
                <a:path extrusionOk="0" h="512" w="1335">
                  <a:moveTo>
                    <a:pt x="880" y="1"/>
                  </a:moveTo>
                  <a:cubicBezTo>
                    <a:pt x="590" y="1"/>
                    <a:pt x="304" y="89"/>
                    <a:pt x="67" y="278"/>
                  </a:cubicBezTo>
                  <a:cubicBezTo>
                    <a:pt x="1" y="345"/>
                    <a:pt x="1" y="412"/>
                    <a:pt x="34" y="478"/>
                  </a:cubicBezTo>
                  <a:cubicBezTo>
                    <a:pt x="67" y="478"/>
                    <a:pt x="67" y="512"/>
                    <a:pt x="134" y="512"/>
                  </a:cubicBezTo>
                  <a:cubicBezTo>
                    <a:pt x="167" y="512"/>
                    <a:pt x="201" y="512"/>
                    <a:pt x="234" y="478"/>
                  </a:cubicBezTo>
                  <a:cubicBezTo>
                    <a:pt x="409" y="328"/>
                    <a:pt x="659" y="253"/>
                    <a:pt x="914" y="253"/>
                  </a:cubicBezTo>
                  <a:cubicBezTo>
                    <a:pt x="999" y="253"/>
                    <a:pt x="1085" y="262"/>
                    <a:pt x="1168" y="278"/>
                  </a:cubicBezTo>
                  <a:cubicBezTo>
                    <a:pt x="1186" y="287"/>
                    <a:pt x="1204" y="291"/>
                    <a:pt x="1221" y="291"/>
                  </a:cubicBezTo>
                  <a:cubicBezTo>
                    <a:pt x="1268" y="291"/>
                    <a:pt x="1310" y="260"/>
                    <a:pt x="1335" y="212"/>
                  </a:cubicBezTo>
                  <a:cubicBezTo>
                    <a:pt x="1335" y="145"/>
                    <a:pt x="1301" y="78"/>
                    <a:pt x="1235" y="45"/>
                  </a:cubicBezTo>
                  <a:cubicBezTo>
                    <a:pt x="1118" y="16"/>
                    <a:pt x="999" y="1"/>
                    <a:pt x="8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6"/>
            <p:cNvSpPr/>
            <p:nvPr/>
          </p:nvSpPr>
          <p:spPr>
            <a:xfrm>
              <a:off x="4779425" y="1742525"/>
              <a:ext cx="25875" cy="38375"/>
            </a:xfrm>
            <a:custGeom>
              <a:rect b="b" l="l" r="r" t="t"/>
              <a:pathLst>
                <a:path extrusionOk="0" h="1535" w="1035">
                  <a:moveTo>
                    <a:pt x="1034" y="0"/>
                  </a:moveTo>
                  <a:cubicBezTo>
                    <a:pt x="767" y="467"/>
                    <a:pt x="400" y="868"/>
                    <a:pt x="0" y="1235"/>
                  </a:cubicBezTo>
                  <a:cubicBezTo>
                    <a:pt x="200" y="1435"/>
                    <a:pt x="467" y="1535"/>
                    <a:pt x="767" y="1535"/>
                  </a:cubicBezTo>
                  <a:lnTo>
                    <a:pt x="1034" y="0"/>
                  </a:lnTo>
                  <a:close/>
                </a:path>
              </a:pathLst>
            </a:custGeom>
            <a:solidFill>
              <a:srgbClr val="63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6"/>
            <p:cNvSpPr/>
            <p:nvPr/>
          </p:nvSpPr>
          <p:spPr>
            <a:xfrm>
              <a:off x="4794425" y="1715825"/>
              <a:ext cx="12525" cy="7500"/>
            </a:xfrm>
            <a:custGeom>
              <a:rect b="b" l="l" r="r" t="t"/>
              <a:pathLst>
                <a:path extrusionOk="0" h="300" w="501">
                  <a:moveTo>
                    <a:pt x="1" y="1"/>
                  </a:moveTo>
                  <a:cubicBezTo>
                    <a:pt x="1" y="1"/>
                    <a:pt x="129" y="300"/>
                    <a:pt x="334" y="300"/>
                  </a:cubicBezTo>
                  <a:cubicBezTo>
                    <a:pt x="385" y="300"/>
                    <a:pt x="441" y="281"/>
                    <a:pt x="501" y="234"/>
                  </a:cubicBez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6"/>
            <p:cNvSpPr/>
            <p:nvPr/>
          </p:nvSpPr>
          <p:spPr>
            <a:xfrm>
              <a:off x="4790250" y="1630900"/>
              <a:ext cx="216825" cy="249650"/>
            </a:xfrm>
            <a:custGeom>
              <a:rect b="b" l="l" r="r" t="t"/>
              <a:pathLst>
                <a:path extrusionOk="0" h="9986" w="8673">
                  <a:moveTo>
                    <a:pt x="4597" y="0"/>
                  </a:moveTo>
                  <a:cubicBezTo>
                    <a:pt x="4327" y="0"/>
                    <a:pt x="4050" y="31"/>
                    <a:pt x="3770" y="96"/>
                  </a:cubicBezTo>
                  <a:cubicBezTo>
                    <a:pt x="1035" y="729"/>
                    <a:pt x="1" y="4532"/>
                    <a:pt x="201" y="6934"/>
                  </a:cubicBezTo>
                  <a:cubicBezTo>
                    <a:pt x="316" y="8802"/>
                    <a:pt x="1820" y="9985"/>
                    <a:pt x="3508" y="9985"/>
                  </a:cubicBezTo>
                  <a:cubicBezTo>
                    <a:pt x="4262" y="9985"/>
                    <a:pt x="5051" y="9750"/>
                    <a:pt x="5772" y="9235"/>
                  </a:cubicBezTo>
                  <a:cubicBezTo>
                    <a:pt x="7306" y="8135"/>
                    <a:pt x="7506" y="7034"/>
                    <a:pt x="8107" y="4465"/>
                  </a:cubicBezTo>
                  <a:cubicBezTo>
                    <a:pt x="8672" y="2113"/>
                    <a:pt x="6846" y="0"/>
                    <a:pt x="4597" y="0"/>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6"/>
            <p:cNvSpPr/>
            <p:nvPr/>
          </p:nvSpPr>
          <p:spPr>
            <a:xfrm>
              <a:off x="4780250" y="1576375"/>
              <a:ext cx="283550" cy="288625"/>
            </a:xfrm>
            <a:custGeom>
              <a:rect b="b" l="l" r="r" t="t"/>
              <a:pathLst>
                <a:path extrusionOk="0" h="11545" w="11342">
                  <a:moveTo>
                    <a:pt x="6502" y="1"/>
                  </a:moveTo>
                  <a:cubicBezTo>
                    <a:pt x="5931" y="1"/>
                    <a:pt x="5489" y="212"/>
                    <a:pt x="5338" y="642"/>
                  </a:cubicBezTo>
                  <a:cubicBezTo>
                    <a:pt x="5135" y="513"/>
                    <a:pt x="4881" y="450"/>
                    <a:pt x="4586" y="450"/>
                  </a:cubicBezTo>
                  <a:cubicBezTo>
                    <a:pt x="3814" y="450"/>
                    <a:pt x="2760" y="880"/>
                    <a:pt x="1602" y="1676"/>
                  </a:cubicBezTo>
                  <a:cubicBezTo>
                    <a:pt x="1" y="2777"/>
                    <a:pt x="1068" y="3911"/>
                    <a:pt x="2469" y="4311"/>
                  </a:cubicBezTo>
                  <a:cubicBezTo>
                    <a:pt x="2202" y="4712"/>
                    <a:pt x="1768" y="6780"/>
                    <a:pt x="2469" y="6947"/>
                  </a:cubicBezTo>
                  <a:cubicBezTo>
                    <a:pt x="2469" y="6947"/>
                    <a:pt x="1602" y="9415"/>
                    <a:pt x="2903" y="10683"/>
                  </a:cubicBezTo>
                  <a:cubicBezTo>
                    <a:pt x="3486" y="11251"/>
                    <a:pt x="4392" y="11545"/>
                    <a:pt x="5223" y="11545"/>
                  </a:cubicBezTo>
                  <a:cubicBezTo>
                    <a:pt x="6244" y="11545"/>
                    <a:pt x="7151" y="11102"/>
                    <a:pt x="7206" y="10182"/>
                  </a:cubicBezTo>
                  <a:cubicBezTo>
                    <a:pt x="8907" y="9715"/>
                    <a:pt x="10842" y="7314"/>
                    <a:pt x="9341" y="6046"/>
                  </a:cubicBezTo>
                  <a:cubicBezTo>
                    <a:pt x="10308" y="5979"/>
                    <a:pt x="11342" y="4311"/>
                    <a:pt x="10008" y="2177"/>
                  </a:cubicBezTo>
                  <a:cubicBezTo>
                    <a:pt x="9095" y="742"/>
                    <a:pt x="7572" y="1"/>
                    <a:pt x="65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6"/>
            <p:cNvSpPr/>
            <p:nvPr/>
          </p:nvSpPr>
          <p:spPr>
            <a:xfrm>
              <a:off x="4823125" y="1722425"/>
              <a:ext cx="53050" cy="67175"/>
            </a:xfrm>
            <a:custGeom>
              <a:rect b="b" l="l" r="r" t="t"/>
              <a:pathLst>
                <a:path extrusionOk="0" h="2687" w="2122">
                  <a:moveTo>
                    <a:pt x="1125" y="0"/>
                  </a:moveTo>
                  <a:cubicBezTo>
                    <a:pt x="559" y="0"/>
                    <a:pt x="183" y="860"/>
                    <a:pt x="87" y="1472"/>
                  </a:cubicBezTo>
                  <a:cubicBezTo>
                    <a:pt x="1" y="2104"/>
                    <a:pt x="286" y="2686"/>
                    <a:pt x="729" y="2686"/>
                  </a:cubicBezTo>
                  <a:cubicBezTo>
                    <a:pt x="800" y="2686"/>
                    <a:pt x="876" y="2671"/>
                    <a:pt x="954" y="2639"/>
                  </a:cubicBezTo>
                  <a:cubicBezTo>
                    <a:pt x="1421" y="2439"/>
                    <a:pt x="1755" y="2039"/>
                    <a:pt x="1921" y="1538"/>
                  </a:cubicBezTo>
                  <a:cubicBezTo>
                    <a:pt x="2122" y="904"/>
                    <a:pt x="1821" y="104"/>
                    <a:pt x="1188" y="4"/>
                  </a:cubicBezTo>
                  <a:cubicBezTo>
                    <a:pt x="1166" y="1"/>
                    <a:pt x="1146" y="0"/>
                    <a:pt x="1125" y="0"/>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6"/>
            <p:cNvSpPr/>
            <p:nvPr/>
          </p:nvSpPr>
          <p:spPr>
            <a:xfrm>
              <a:off x="5273675" y="3545475"/>
              <a:ext cx="157900" cy="142500"/>
            </a:xfrm>
            <a:custGeom>
              <a:rect b="b" l="l" r="r" t="t"/>
              <a:pathLst>
                <a:path extrusionOk="0" h="5700" w="6316">
                  <a:moveTo>
                    <a:pt x="4214" y="1"/>
                  </a:moveTo>
                  <a:lnTo>
                    <a:pt x="1645" y="1635"/>
                  </a:lnTo>
                  <a:cubicBezTo>
                    <a:pt x="1746" y="2536"/>
                    <a:pt x="1512" y="4004"/>
                    <a:pt x="645" y="4737"/>
                  </a:cubicBezTo>
                  <a:cubicBezTo>
                    <a:pt x="0" y="5283"/>
                    <a:pt x="516" y="5699"/>
                    <a:pt x="1098" y="5699"/>
                  </a:cubicBezTo>
                  <a:cubicBezTo>
                    <a:pt x="1299" y="5699"/>
                    <a:pt x="1507" y="5649"/>
                    <a:pt x="1679" y="5538"/>
                  </a:cubicBezTo>
                  <a:cubicBezTo>
                    <a:pt x="3380" y="4471"/>
                    <a:pt x="3113" y="4037"/>
                    <a:pt x="4047" y="3403"/>
                  </a:cubicBezTo>
                  <a:cubicBezTo>
                    <a:pt x="4848" y="2836"/>
                    <a:pt x="5115" y="2836"/>
                    <a:pt x="5782" y="2402"/>
                  </a:cubicBezTo>
                  <a:cubicBezTo>
                    <a:pt x="6315" y="2035"/>
                    <a:pt x="5915" y="1502"/>
                    <a:pt x="5348" y="1001"/>
                  </a:cubicBezTo>
                  <a:cubicBezTo>
                    <a:pt x="5048" y="735"/>
                    <a:pt x="4681" y="434"/>
                    <a:pt x="42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6"/>
            <p:cNvSpPr/>
            <p:nvPr/>
          </p:nvSpPr>
          <p:spPr>
            <a:xfrm>
              <a:off x="4740225" y="3686425"/>
              <a:ext cx="204325" cy="70075"/>
            </a:xfrm>
            <a:custGeom>
              <a:rect b="b" l="l" r="r" t="t"/>
              <a:pathLst>
                <a:path extrusionOk="0" h="2803" w="8173">
                  <a:moveTo>
                    <a:pt x="4504" y="0"/>
                  </a:moveTo>
                  <a:cubicBezTo>
                    <a:pt x="4003" y="867"/>
                    <a:pt x="2636" y="1535"/>
                    <a:pt x="1101" y="1668"/>
                  </a:cubicBezTo>
                  <a:cubicBezTo>
                    <a:pt x="0" y="1735"/>
                    <a:pt x="668" y="2802"/>
                    <a:pt x="1468" y="2802"/>
                  </a:cubicBezTo>
                  <a:cubicBezTo>
                    <a:pt x="4370" y="2802"/>
                    <a:pt x="4170" y="2702"/>
                    <a:pt x="5304" y="2669"/>
                  </a:cubicBezTo>
                  <a:cubicBezTo>
                    <a:pt x="6138" y="2669"/>
                    <a:pt x="5905" y="2802"/>
                    <a:pt x="7472" y="2802"/>
                  </a:cubicBezTo>
                  <a:cubicBezTo>
                    <a:pt x="8106" y="2802"/>
                    <a:pt x="8173" y="2068"/>
                    <a:pt x="7939" y="1501"/>
                  </a:cubicBezTo>
                  <a:cubicBezTo>
                    <a:pt x="7673" y="1001"/>
                    <a:pt x="7472" y="500"/>
                    <a:pt x="73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6"/>
            <p:cNvSpPr/>
            <p:nvPr/>
          </p:nvSpPr>
          <p:spPr>
            <a:xfrm>
              <a:off x="4748550" y="2373800"/>
              <a:ext cx="287750" cy="1319300"/>
            </a:xfrm>
            <a:custGeom>
              <a:rect b="b" l="l" r="r" t="t"/>
              <a:pathLst>
                <a:path extrusionOk="0" h="52772" w="11510">
                  <a:moveTo>
                    <a:pt x="301" y="1"/>
                  </a:moveTo>
                  <a:lnTo>
                    <a:pt x="301" y="1"/>
                  </a:lnTo>
                  <a:cubicBezTo>
                    <a:pt x="301" y="1"/>
                    <a:pt x="1" y="14611"/>
                    <a:pt x="902" y="23885"/>
                  </a:cubicBezTo>
                  <a:cubicBezTo>
                    <a:pt x="902" y="32557"/>
                    <a:pt x="4171" y="52505"/>
                    <a:pt x="4171" y="52505"/>
                  </a:cubicBezTo>
                  <a:cubicBezTo>
                    <a:pt x="4200" y="52697"/>
                    <a:pt x="4674" y="52771"/>
                    <a:pt x="5229" y="52771"/>
                  </a:cubicBezTo>
                  <a:cubicBezTo>
                    <a:pt x="5926" y="52771"/>
                    <a:pt x="6750" y="52654"/>
                    <a:pt x="6973" y="52505"/>
                  </a:cubicBezTo>
                  <a:cubicBezTo>
                    <a:pt x="6973" y="52505"/>
                    <a:pt x="8741" y="37895"/>
                    <a:pt x="6739" y="23785"/>
                  </a:cubicBezTo>
                  <a:cubicBezTo>
                    <a:pt x="11509" y="9074"/>
                    <a:pt x="11142" y="34"/>
                    <a:pt x="11142" y="34"/>
                  </a:cubicBezTo>
                  <a:lnTo>
                    <a:pt x="3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6"/>
            <p:cNvSpPr/>
            <p:nvPr/>
          </p:nvSpPr>
          <p:spPr>
            <a:xfrm>
              <a:off x="4829450" y="2373800"/>
              <a:ext cx="549575" cy="1212575"/>
            </a:xfrm>
            <a:custGeom>
              <a:rect b="b" l="l" r="r" t="t"/>
              <a:pathLst>
                <a:path extrusionOk="0" h="48503" w="21983">
                  <a:moveTo>
                    <a:pt x="1" y="1"/>
                  </a:moveTo>
                  <a:cubicBezTo>
                    <a:pt x="1" y="1"/>
                    <a:pt x="5605" y="16479"/>
                    <a:pt x="7940" y="24585"/>
                  </a:cubicBezTo>
                  <a:cubicBezTo>
                    <a:pt x="10408" y="33058"/>
                    <a:pt x="16479" y="43499"/>
                    <a:pt x="19381" y="48502"/>
                  </a:cubicBezTo>
                  <a:cubicBezTo>
                    <a:pt x="19948" y="48502"/>
                    <a:pt x="21349" y="47602"/>
                    <a:pt x="21983" y="46868"/>
                  </a:cubicBezTo>
                  <a:cubicBezTo>
                    <a:pt x="18814" y="41230"/>
                    <a:pt x="18714" y="33325"/>
                    <a:pt x="13877" y="24952"/>
                  </a:cubicBezTo>
                  <a:cubicBezTo>
                    <a:pt x="13911" y="4838"/>
                    <a:pt x="10642" y="1"/>
                    <a:pt x="106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6"/>
            <p:cNvSpPr/>
            <p:nvPr/>
          </p:nvSpPr>
          <p:spPr>
            <a:xfrm>
              <a:off x="5290625" y="3510450"/>
              <a:ext cx="92575" cy="83725"/>
            </a:xfrm>
            <a:custGeom>
              <a:rect b="b" l="l" r="r" t="t"/>
              <a:pathLst>
                <a:path extrusionOk="0" h="3349" w="3703">
                  <a:moveTo>
                    <a:pt x="2975" y="1"/>
                  </a:moveTo>
                  <a:cubicBezTo>
                    <a:pt x="2928" y="1"/>
                    <a:pt x="2880" y="12"/>
                    <a:pt x="2835" y="34"/>
                  </a:cubicBezTo>
                  <a:lnTo>
                    <a:pt x="134" y="1835"/>
                  </a:lnTo>
                  <a:cubicBezTo>
                    <a:pt x="33" y="1902"/>
                    <a:pt x="0" y="2035"/>
                    <a:pt x="67" y="2136"/>
                  </a:cubicBezTo>
                  <a:cubicBezTo>
                    <a:pt x="300" y="2469"/>
                    <a:pt x="467" y="2836"/>
                    <a:pt x="634" y="3203"/>
                  </a:cubicBezTo>
                  <a:cubicBezTo>
                    <a:pt x="685" y="3305"/>
                    <a:pt x="775" y="3348"/>
                    <a:pt x="874" y="3348"/>
                  </a:cubicBezTo>
                  <a:cubicBezTo>
                    <a:pt x="904" y="3348"/>
                    <a:pt x="936" y="3344"/>
                    <a:pt x="967" y="3336"/>
                  </a:cubicBezTo>
                  <a:cubicBezTo>
                    <a:pt x="1935" y="2836"/>
                    <a:pt x="2835" y="2202"/>
                    <a:pt x="3636" y="1435"/>
                  </a:cubicBezTo>
                  <a:cubicBezTo>
                    <a:pt x="3703" y="1368"/>
                    <a:pt x="3703" y="1268"/>
                    <a:pt x="3669" y="1168"/>
                  </a:cubicBezTo>
                  <a:lnTo>
                    <a:pt x="3202" y="134"/>
                  </a:lnTo>
                  <a:cubicBezTo>
                    <a:pt x="3158" y="45"/>
                    <a:pt x="3069" y="1"/>
                    <a:pt x="2975"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6"/>
            <p:cNvSpPr/>
            <p:nvPr/>
          </p:nvSpPr>
          <p:spPr>
            <a:xfrm>
              <a:off x="5290625" y="3510450"/>
              <a:ext cx="92575" cy="83725"/>
            </a:xfrm>
            <a:custGeom>
              <a:rect b="b" l="l" r="r" t="t"/>
              <a:pathLst>
                <a:path extrusionOk="0" h="3349" w="3703">
                  <a:moveTo>
                    <a:pt x="2975" y="1"/>
                  </a:moveTo>
                  <a:cubicBezTo>
                    <a:pt x="2928" y="1"/>
                    <a:pt x="2880" y="12"/>
                    <a:pt x="2835" y="34"/>
                  </a:cubicBezTo>
                  <a:lnTo>
                    <a:pt x="134" y="1835"/>
                  </a:lnTo>
                  <a:cubicBezTo>
                    <a:pt x="33" y="1902"/>
                    <a:pt x="0" y="2035"/>
                    <a:pt x="67" y="2136"/>
                  </a:cubicBezTo>
                  <a:cubicBezTo>
                    <a:pt x="300" y="2469"/>
                    <a:pt x="467" y="2836"/>
                    <a:pt x="634" y="3203"/>
                  </a:cubicBezTo>
                  <a:cubicBezTo>
                    <a:pt x="685" y="3305"/>
                    <a:pt x="775" y="3348"/>
                    <a:pt x="874" y="3348"/>
                  </a:cubicBezTo>
                  <a:cubicBezTo>
                    <a:pt x="904" y="3348"/>
                    <a:pt x="936" y="3344"/>
                    <a:pt x="967" y="3336"/>
                  </a:cubicBezTo>
                  <a:cubicBezTo>
                    <a:pt x="1935" y="2836"/>
                    <a:pt x="2835" y="2202"/>
                    <a:pt x="3636" y="1435"/>
                  </a:cubicBezTo>
                  <a:cubicBezTo>
                    <a:pt x="3703" y="1368"/>
                    <a:pt x="3703" y="1268"/>
                    <a:pt x="3669" y="1168"/>
                  </a:cubicBezTo>
                  <a:lnTo>
                    <a:pt x="3202" y="134"/>
                  </a:lnTo>
                  <a:cubicBezTo>
                    <a:pt x="3158" y="45"/>
                    <a:pt x="3069" y="1"/>
                    <a:pt x="29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6"/>
            <p:cNvSpPr/>
            <p:nvPr/>
          </p:nvSpPr>
          <p:spPr>
            <a:xfrm>
              <a:off x="4841125" y="3653900"/>
              <a:ext cx="91750" cy="44425"/>
            </a:xfrm>
            <a:custGeom>
              <a:rect b="b" l="l" r="r" t="t"/>
              <a:pathLst>
                <a:path extrusionOk="0" h="1777" w="3670">
                  <a:moveTo>
                    <a:pt x="3403" y="0"/>
                  </a:moveTo>
                  <a:lnTo>
                    <a:pt x="201" y="34"/>
                  </a:lnTo>
                  <a:cubicBezTo>
                    <a:pt x="101" y="34"/>
                    <a:pt x="1" y="134"/>
                    <a:pt x="1" y="267"/>
                  </a:cubicBezTo>
                  <a:cubicBezTo>
                    <a:pt x="1" y="567"/>
                    <a:pt x="34" y="1101"/>
                    <a:pt x="1" y="1501"/>
                  </a:cubicBezTo>
                  <a:cubicBezTo>
                    <a:pt x="1" y="1635"/>
                    <a:pt x="101" y="1735"/>
                    <a:pt x="234" y="1768"/>
                  </a:cubicBezTo>
                  <a:cubicBezTo>
                    <a:pt x="406" y="1774"/>
                    <a:pt x="579" y="1776"/>
                    <a:pt x="751" y="1776"/>
                  </a:cubicBezTo>
                  <a:cubicBezTo>
                    <a:pt x="1612" y="1776"/>
                    <a:pt x="2469" y="1707"/>
                    <a:pt x="3303" y="1568"/>
                  </a:cubicBezTo>
                  <a:cubicBezTo>
                    <a:pt x="3403" y="1568"/>
                    <a:pt x="3503" y="1468"/>
                    <a:pt x="3503" y="1368"/>
                  </a:cubicBezTo>
                  <a:lnTo>
                    <a:pt x="3670" y="267"/>
                  </a:lnTo>
                  <a:cubicBezTo>
                    <a:pt x="3670" y="134"/>
                    <a:pt x="3570" y="0"/>
                    <a:pt x="3403"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6"/>
            <p:cNvSpPr/>
            <p:nvPr/>
          </p:nvSpPr>
          <p:spPr>
            <a:xfrm>
              <a:off x="4841125" y="3653900"/>
              <a:ext cx="91750" cy="44425"/>
            </a:xfrm>
            <a:custGeom>
              <a:rect b="b" l="l" r="r" t="t"/>
              <a:pathLst>
                <a:path extrusionOk="0" h="1777" w="3670">
                  <a:moveTo>
                    <a:pt x="3403" y="0"/>
                  </a:moveTo>
                  <a:lnTo>
                    <a:pt x="201" y="34"/>
                  </a:lnTo>
                  <a:cubicBezTo>
                    <a:pt x="101" y="34"/>
                    <a:pt x="1" y="134"/>
                    <a:pt x="1" y="267"/>
                  </a:cubicBezTo>
                  <a:cubicBezTo>
                    <a:pt x="1" y="567"/>
                    <a:pt x="34" y="1101"/>
                    <a:pt x="1" y="1501"/>
                  </a:cubicBezTo>
                  <a:cubicBezTo>
                    <a:pt x="1" y="1635"/>
                    <a:pt x="101" y="1735"/>
                    <a:pt x="234" y="1768"/>
                  </a:cubicBezTo>
                  <a:cubicBezTo>
                    <a:pt x="406" y="1774"/>
                    <a:pt x="579" y="1776"/>
                    <a:pt x="751" y="1776"/>
                  </a:cubicBezTo>
                  <a:cubicBezTo>
                    <a:pt x="1612" y="1776"/>
                    <a:pt x="2469" y="1707"/>
                    <a:pt x="3303" y="1568"/>
                  </a:cubicBezTo>
                  <a:cubicBezTo>
                    <a:pt x="3403" y="1568"/>
                    <a:pt x="3503" y="1468"/>
                    <a:pt x="3503" y="1368"/>
                  </a:cubicBezTo>
                  <a:lnTo>
                    <a:pt x="3670" y="267"/>
                  </a:lnTo>
                  <a:cubicBezTo>
                    <a:pt x="3670" y="134"/>
                    <a:pt x="3570" y="0"/>
                    <a:pt x="34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6"/>
            <p:cNvSpPr/>
            <p:nvPr/>
          </p:nvSpPr>
          <p:spPr>
            <a:xfrm>
              <a:off x="4723550" y="1941000"/>
              <a:ext cx="372775" cy="432825"/>
            </a:xfrm>
            <a:custGeom>
              <a:rect b="b" l="l" r="r" t="t"/>
              <a:pathLst>
                <a:path extrusionOk="0" h="17313" w="14911">
                  <a:moveTo>
                    <a:pt x="7818" y="0"/>
                  </a:moveTo>
                  <a:cubicBezTo>
                    <a:pt x="6897" y="0"/>
                    <a:pt x="5971" y="34"/>
                    <a:pt x="5037" y="101"/>
                  </a:cubicBezTo>
                  <a:cubicBezTo>
                    <a:pt x="4503" y="134"/>
                    <a:pt x="3936" y="201"/>
                    <a:pt x="3369" y="267"/>
                  </a:cubicBezTo>
                  <a:cubicBezTo>
                    <a:pt x="1435" y="568"/>
                    <a:pt x="0" y="2235"/>
                    <a:pt x="34" y="4203"/>
                  </a:cubicBezTo>
                  <a:cubicBezTo>
                    <a:pt x="34" y="5304"/>
                    <a:pt x="67" y="6705"/>
                    <a:pt x="367" y="9307"/>
                  </a:cubicBezTo>
                  <a:cubicBezTo>
                    <a:pt x="567" y="11509"/>
                    <a:pt x="834" y="13710"/>
                    <a:pt x="1335" y="17313"/>
                  </a:cubicBezTo>
                  <a:lnTo>
                    <a:pt x="14911" y="17313"/>
                  </a:lnTo>
                  <a:cubicBezTo>
                    <a:pt x="14511" y="14177"/>
                    <a:pt x="12743" y="10608"/>
                    <a:pt x="14377" y="3570"/>
                  </a:cubicBezTo>
                  <a:cubicBezTo>
                    <a:pt x="14777" y="1935"/>
                    <a:pt x="13643" y="367"/>
                    <a:pt x="11975" y="201"/>
                  </a:cubicBezTo>
                  <a:cubicBezTo>
                    <a:pt x="11542" y="134"/>
                    <a:pt x="11075" y="101"/>
                    <a:pt x="10574" y="101"/>
                  </a:cubicBezTo>
                  <a:cubicBezTo>
                    <a:pt x="9657" y="34"/>
                    <a:pt x="8740" y="0"/>
                    <a:pt x="7818"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6"/>
            <p:cNvSpPr/>
            <p:nvPr/>
          </p:nvSpPr>
          <p:spPr>
            <a:xfrm>
              <a:off x="3790375" y="1824850"/>
              <a:ext cx="517075" cy="531475"/>
            </a:xfrm>
            <a:custGeom>
              <a:rect b="b" l="l" r="r" t="t"/>
              <a:pathLst>
                <a:path extrusionOk="0" h="21259" w="20683">
                  <a:moveTo>
                    <a:pt x="9528" y="1"/>
                  </a:moveTo>
                  <a:cubicBezTo>
                    <a:pt x="9444" y="1"/>
                    <a:pt x="9359" y="4"/>
                    <a:pt x="9274" y="10"/>
                  </a:cubicBezTo>
                  <a:cubicBezTo>
                    <a:pt x="9007" y="43"/>
                    <a:pt x="8740" y="110"/>
                    <a:pt x="8507" y="177"/>
                  </a:cubicBezTo>
                  <a:cubicBezTo>
                    <a:pt x="6639" y="777"/>
                    <a:pt x="5638" y="2745"/>
                    <a:pt x="6272" y="4580"/>
                  </a:cubicBezTo>
                  <a:cubicBezTo>
                    <a:pt x="6272" y="4613"/>
                    <a:pt x="6272" y="4613"/>
                    <a:pt x="6272" y="4646"/>
                  </a:cubicBezTo>
                  <a:cubicBezTo>
                    <a:pt x="6272" y="4646"/>
                    <a:pt x="6272" y="4646"/>
                    <a:pt x="6272" y="4680"/>
                  </a:cubicBezTo>
                  <a:cubicBezTo>
                    <a:pt x="6372" y="4947"/>
                    <a:pt x="6505" y="5180"/>
                    <a:pt x="6639" y="5414"/>
                  </a:cubicBezTo>
                  <a:lnTo>
                    <a:pt x="1" y="5947"/>
                  </a:lnTo>
                  <a:lnTo>
                    <a:pt x="568" y="12619"/>
                  </a:lnTo>
                  <a:cubicBezTo>
                    <a:pt x="634" y="12552"/>
                    <a:pt x="734" y="12485"/>
                    <a:pt x="835" y="12452"/>
                  </a:cubicBezTo>
                  <a:cubicBezTo>
                    <a:pt x="1370" y="12161"/>
                    <a:pt x="1933" y="12027"/>
                    <a:pt x="2482" y="12027"/>
                  </a:cubicBezTo>
                  <a:cubicBezTo>
                    <a:pt x="4261" y="12027"/>
                    <a:pt x="5895" y="13425"/>
                    <a:pt x="5972" y="15387"/>
                  </a:cubicBezTo>
                  <a:cubicBezTo>
                    <a:pt x="6025" y="17434"/>
                    <a:pt x="4362" y="18973"/>
                    <a:pt x="2502" y="18973"/>
                  </a:cubicBezTo>
                  <a:cubicBezTo>
                    <a:pt x="2029" y="18973"/>
                    <a:pt x="1542" y="18873"/>
                    <a:pt x="1068" y="18656"/>
                  </a:cubicBezTo>
                  <a:lnTo>
                    <a:pt x="1068" y="18656"/>
                  </a:lnTo>
                  <a:lnTo>
                    <a:pt x="1268" y="21258"/>
                  </a:lnTo>
                  <a:cubicBezTo>
                    <a:pt x="3670" y="20591"/>
                    <a:pt x="6205" y="19824"/>
                    <a:pt x="8807" y="18923"/>
                  </a:cubicBezTo>
                  <a:cubicBezTo>
                    <a:pt x="9518" y="19222"/>
                    <a:pt x="10265" y="19366"/>
                    <a:pt x="11005" y="19366"/>
                  </a:cubicBezTo>
                  <a:cubicBezTo>
                    <a:pt x="12417" y="19366"/>
                    <a:pt x="13806" y="18841"/>
                    <a:pt x="14878" y="17856"/>
                  </a:cubicBezTo>
                  <a:cubicBezTo>
                    <a:pt x="15278" y="18290"/>
                    <a:pt x="15745" y="18690"/>
                    <a:pt x="16246" y="18990"/>
                  </a:cubicBezTo>
                  <a:cubicBezTo>
                    <a:pt x="17131" y="19499"/>
                    <a:pt x="18134" y="19758"/>
                    <a:pt x="19147" y="19758"/>
                  </a:cubicBezTo>
                  <a:cubicBezTo>
                    <a:pt x="19661" y="19758"/>
                    <a:pt x="20177" y="19692"/>
                    <a:pt x="20682" y="19557"/>
                  </a:cubicBezTo>
                  <a:lnTo>
                    <a:pt x="20482" y="17089"/>
                  </a:lnTo>
                  <a:cubicBezTo>
                    <a:pt x="19982" y="17422"/>
                    <a:pt x="19414" y="17622"/>
                    <a:pt x="18814" y="17656"/>
                  </a:cubicBezTo>
                  <a:cubicBezTo>
                    <a:pt x="18764" y="17672"/>
                    <a:pt x="18706" y="17681"/>
                    <a:pt x="18647" y="17681"/>
                  </a:cubicBezTo>
                  <a:cubicBezTo>
                    <a:pt x="18589" y="17681"/>
                    <a:pt x="18531" y="17672"/>
                    <a:pt x="18480" y="17656"/>
                  </a:cubicBezTo>
                  <a:cubicBezTo>
                    <a:pt x="16346" y="17622"/>
                    <a:pt x="14744" y="15688"/>
                    <a:pt x="15111" y="13586"/>
                  </a:cubicBezTo>
                  <a:cubicBezTo>
                    <a:pt x="15409" y="11880"/>
                    <a:pt x="16894" y="10724"/>
                    <a:pt x="18514" y="10724"/>
                  </a:cubicBezTo>
                  <a:cubicBezTo>
                    <a:pt x="18889" y="10724"/>
                    <a:pt x="19271" y="10786"/>
                    <a:pt x="19648" y="10918"/>
                  </a:cubicBezTo>
                  <a:lnTo>
                    <a:pt x="19982" y="11018"/>
                  </a:lnTo>
                  <a:lnTo>
                    <a:pt x="19414" y="4380"/>
                  </a:lnTo>
                  <a:lnTo>
                    <a:pt x="12743" y="4913"/>
                  </a:lnTo>
                  <a:cubicBezTo>
                    <a:pt x="12810" y="4780"/>
                    <a:pt x="12843" y="4646"/>
                    <a:pt x="12910" y="4513"/>
                  </a:cubicBezTo>
                  <a:cubicBezTo>
                    <a:pt x="13043" y="4079"/>
                    <a:pt x="13077" y="3646"/>
                    <a:pt x="13043" y="3212"/>
                  </a:cubicBezTo>
                  <a:cubicBezTo>
                    <a:pt x="12884" y="1363"/>
                    <a:pt x="11353" y="1"/>
                    <a:pt x="95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6"/>
            <p:cNvSpPr/>
            <p:nvPr/>
          </p:nvSpPr>
          <p:spPr>
            <a:xfrm>
              <a:off x="4202350" y="2038900"/>
              <a:ext cx="120925" cy="91675"/>
            </a:xfrm>
            <a:custGeom>
              <a:rect b="b" l="l" r="r" t="t"/>
              <a:pathLst>
                <a:path extrusionOk="0" h="3667" w="4837">
                  <a:moveTo>
                    <a:pt x="2271" y="1"/>
                  </a:moveTo>
                  <a:cubicBezTo>
                    <a:pt x="2203" y="1"/>
                    <a:pt x="2135" y="7"/>
                    <a:pt x="2068" y="21"/>
                  </a:cubicBezTo>
                  <a:lnTo>
                    <a:pt x="1168" y="187"/>
                  </a:lnTo>
                  <a:cubicBezTo>
                    <a:pt x="767" y="254"/>
                    <a:pt x="467" y="554"/>
                    <a:pt x="367" y="921"/>
                  </a:cubicBezTo>
                  <a:lnTo>
                    <a:pt x="100" y="2055"/>
                  </a:lnTo>
                  <a:cubicBezTo>
                    <a:pt x="0" y="2522"/>
                    <a:pt x="300" y="2989"/>
                    <a:pt x="767" y="3123"/>
                  </a:cubicBezTo>
                  <a:lnTo>
                    <a:pt x="1334" y="3256"/>
                  </a:lnTo>
                  <a:cubicBezTo>
                    <a:pt x="1334" y="3256"/>
                    <a:pt x="2483" y="3667"/>
                    <a:pt x="3687" y="3667"/>
                  </a:cubicBezTo>
                  <a:cubicBezTo>
                    <a:pt x="4018" y="3667"/>
                    <a:pt x="4353" y="3636"/>
                    <a:pt x="4670" y="3556"/>
                  </a:cubicBezTo>
                  <a:lnTo>
                    <a:pt x="4737" y="3156"/>
                  </a:lnTo>
                  <a:cubicBezTo>
                    <a:pt x="4837" y="2522"/>
                    <a:pt x="4603" y="1889"/>
                    <a:pt x="4170" y="1422"/>
                  </a:cubicBezTo>
                  <a:lnTo>
                    <a:pt x="3002" y="321"/>
                  </a:lnTo>
                  <a:cubicBezTo>
                    <a:pt x="2815" y="107"/>
                    <a:pt x="2543" y="1"/>
                    <a:pt x="2271" y="1"/>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6"/>
            <p:cNvSpPr/>
            <p:nvPr/>
          </p:nvSpPr>
          <p:spPr>
            <a:xfrm>
              <a:off x="4258200" y="2075250"/>
              <a:ext cx="66750" cy="110950"/>
            </a:xfrm>
            <a:custGeom>
              <a:rect b="b" l="l" r="r" t="t"/>
              <a:pathLst>
                <a:path extrusionOk="0" h="4438" w="2670">
                  <a:moveTo>
                    <a:pt x="2036" y="1"/>
                  </a:moveTo>
                  <a:cubicBezTo>
                    <a:pt x="1269" y="1202"/>
                    <a:pt x="601" y="2436"/>
                    <a:pt x="1" y="3737"/>
                  </a:cubicBezTo>
                  <a:cubicBezTo>
                    <a:pt x="268" y="3937"/>
                    <a:pt x="568" y="4171"/>
                    <a:pt x="835" y="4437"/>
                  </a:cubicBezTo>
                  <a:lnTo>
                    <a:pt x="2670" y="568"/>
                  </a:lnTo>
                  <a:lnTo>
                    <a:pt x="20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6"/>
            <p:cNvSpPr/>
            <p:nvPr/>
          </p:nvSpPr>
          <p:spPr>
            <a:xfrm>
              <a:off x="4671850" y="1919350"/>
              <a:ext cx="681325" cy="1473875"/>
            </a:xfrm>
            <a:custGeom>
              <a:rect b="b" l="l" r="r" t="t"/>
              <a:pathLst>
                <a:path extrusionOk="0" h="58955" w="27253">
                  <a:moveTo>
                    <a:pt x="10468" y="0"/>
                  </a:moveTo>
                  <a:cubicBezTo>
                    <a:pt x="9064" y="0"/>
                    <a:pt x="7461" y="128"/>
                    <a:pt x="5738" y="366"/>
                  </a:cubicBezTo>
                  <a:cubicBezTo>
                    <a:pt x="2802" y="800"/>
                    <a:pt x="901" y="2801"/>
                    <a:pt x="634" y="9339"/>
                  </a:cubicBezTo>
                  <a:cubicBezTo>
                    <a:pt x="534" y="14243"/>
                    <a:pt x="701" y="19146"/>
                    <a:pt x="1134" y="24016"/>
                  </a:cubicBezTo>
                  <a:cubicBezTo>
                    <a:pt x="701" y="35858"/>
                    <a:pt x="0" y="52470"/>
                    <a:pt x="2068" y="58007"/>
                  </a:cubicBezTo>
                  <a:cubicBezTo>
                    <a:pt x="3863" y="58675"/>
                    <a:pt x="5929" y="58955"/>
                    <a:pt x="8111" y="58955"/>
                  </a:cubicBezTo>
                  <a:cubicBezTo>
                    <a:pt x="14973" y="58955"/>
                    <a:pt x="22976" y="56189"/>
                    <a:pt x="27253" y="54038"/>
                  </a:cubicBezTo>
                  <a:cubicBezTo>
                    <a:pt x="25418" y="49868"/>
                    <a:pt x="21649" y="35458"/>
                    <a:pt x="19914" y="24150"/>
                  </a:cubicBezTo>
                  <a:cubicBezTo>
                    <a:pt x="19014" y="18179"/>
                    <a:pt x="17880" y="9006"/>
                    <a:pt x="17613" y="5203"/>
                  </a:cubicBezTo>
                  <a:cubicBezTo>
                    <a:pt x="17346" y="1400"/>
                    <a:pt x="15378" y="633"/>
                    <a:pt x="13476" y="266"/>
                  </a:cubicBezTo>
                  <a:cubicBezTo>
                    <a:pt x="12635" y="86"/>
                    <a:pt x="11618" y="0"/>
                    <a:pt x="10468" y="0"/>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6"/>
            <p:cNvSpPr/>
            <p:nvPr/>
          </p:nvSpPr>
          <p:spPr>
            <a:xfrm>
              <a:off x="4671850" y="1919350"/>
              <a:ext cx="681325" cy="1473875"/>
            </a:xfrm>
            <a:custGeom>
              <a:rect b="b" l="l" r="r" t="t"/>
              <a:pathLst>
                <a:path extrusionOk="0" h="58955" w="27253">
                  <a:moveTo>
                    <a:pt x="10468" y="0"/>
                  </a:moveTo>
                  <a:cubicBezTo>
                    <a:pt x="9064" y="0"/>
                    <a:pt x="7461" y="128"/>
                    <a:pt x="5738" y="366"/>
                  </a:cubicBezTo>
                  <a:cubicBezTo>
                    <a:pt x="2802" y="800"/>
                    <a:pt x="901" y="2801"/>
                    <a:pt x="634" y="9339"/>
                  </a:cubicBezTo>
                  <a:cubicBezTo>
                    <a:pt x="534" y="14243"/>
                    <a:pt x="701" y="19146"/>
                    <a:pt x="1134" y="24016"/>
                  </a:cubicBezTo>
                  <a:cubicBezTo>
                    <a:pt x="701" y="35858"/>
                    <a:pt x="0" y="52470"/>
                    <a:pt x="2068" y="58007"/>
                  </a:cubicBezTo>
                  <a:cubicBezTo>
                    <a:pt x="3863" y="58675"/>
                    <a:pt x="5929" y="58955"/>
                    <a:pt x="8111" y="58955"/>
                  </a:cubicBezTo>
                  <a:cubicBezTo>
                    <a:pt x="14973" y="58955"/>
                    <a:pt x="22976" y="56189"/>
                    <a:pt x="27253" y="54038"/>
                  </a:cubicBezTo>
                  <a:cubicBezTo>
                    <a:pt x="25418" y="49868"/>
                    <a:pt x="21649" y="35458"/>
                    <a:pt x="19914" y="24150"/>
                  </a:cubicBezTo>
                  <a:cubicBezTo>
                    <a:pt x="19014" y="18179"/>
                    <a:pt x="17880" y="9006"/>
                    <a:pt x="17613" y="5203"/>
                  </a:cubicBezTo>
                  <a:cubicBezTo>
                    <a:pt x="17346" y="1400"/>
                    <a:pt x="15378" y="633"/>
                    <a:pt x="13476" y="266"/>
                  </a:cubicBezTo>
                  <a:cubicBezTo>
                    <a:pt x="12635" y="86"/>
                    <a:pt x="11618" y="0"/>
                    <a:pt x="104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6"/>
            <p:cNvSpPr/>
            <p:nvPr/>
          </p:nvSpPr>
          <p:spPr>
            <a:xfrm>
              <a:off x="4686025" y="2114450"/>
              <a:ext cx="85075" cy="129300"/>
            </a:xfrm>
            <a:custGeom>
              <a:rect b="b" l="l" r="r" t="t"/>
              <a:pathLst>
                <a:path extrusionOk="0" h="5172" w="3403">
                  <a:moveTo>
                    <a:pt x="3403" y="1"/>
                  </a:moveTo>
                  <a:lnTo>
                    <a:pt x="67" y="1535"/>
                  </a:lnTo>
                  <a:cubicBezTo>
                    <a:pt x="34" y="2402"/>
                    <a:pt x="0" y="3670"/>
                    <a:pt x="34" y="5171"/>
                  </a:cubicBezTo>
                  <a:cubicBezTo>
                    <a:pt x="2335" y="3236"/>
                    <a:pt x="3403" y="1"/>
                    <a:pt x="3403"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6"/>
            <p:cNvSpPr/>
            <p:nvPr/>
          </p:nvSpPr>
          <p:spPr>
            <a:xfrm>
              <a:off x="4264875" y="1967675"/>
              <a:ext cx="582125" cy="308600"/>
            </a:xfrm>
            <a:custGeom>
              <a:rect b="b" l="l" r="r" t="t"/>
              <a:pathLst>
                <a:path extrusionOk="0" h="12344" w="23285">
                  <a:moveTo>
                    <a:pt x="18914" y="1"/>
                  </a:moveTo>
                  <a:cubicBezTo>
                    <a:pt x="18314" y="601"/>
                    <a:pt x="17680" y="1268"/>
                    <a:pt x="17046" y="1902"/>
                  </a:cubicBezTo>
                  <a:cubicBezTo>
                    <a:pt x="16413" y="2536"/>
                    <a:pt x="15745" y="3170"/>
                    <a:pt x="15112" y="3770"/>
                  </a:cubicBezTo>
                  <a:cubicBezTo>
                    <a:pt x="13934" y="4886"/>
                    <a:pt x="12698" y="5945"/>
                    <a:pt x="11431" y="6946"/>
                  </a:cubicBezTo>
                  <a:lnTo>
                    <a:pt x="11431" y="6946"/>
                  </a:lnTo>
                  <a:cubicBezTo>
                    <a:pt x="11335" y="6961"/>
                    <a:pt x="11239" y="6973"/>
                    <a:pt x="11142" y="6973"/>
                  </a:cubicBezTo>
                  <a:cubicBezTo>
                    <a:pt x="11035" y="6982"/>
                    <a:pt x="10927" y="6986"/>
                    <a:pt x="10821" y="6986"/>
                  </a:cubicBezTo>
                  <a:cubicBezTo>
                    <a:pt x="10563" y="6986"/>
                    <a:pt x="10311" y="6963"/>
                    <a:pt x="10075" y="6939"/>
                  </a:cubicBezTo>
                  <a:cubicBezTo>
                    <a:pt x="9174" y="6806"/>
                    <a:pt x="8340" y="6606"/>
                    <a:pt x="7473" y="6339"/>
                  </a:cubicBezTo>
                  <a:cubicBezTo>
                    <a:pt x="6572" y="6105"/>
                    <a:pt x="5672" y="5772"/>
                    <a:pt x="4771" y="5438"/>
                  </a:cubicBezTo>
                  <a:cubicBezTo>
                    <a:pt x="3904" y="5105"/>
                    <a:pt x="2970" y="4738"/>
                    <a:pt x="2136" y="4371"/>
                  </a:cubicBezTo>
                  <a:lnTo>
                    <a:pt x="1" y="8707"/>
                  </a:lnTo>
                  <a:cubicBezTo>
                    <a:pt x="1002" y="9207"/>
                    <a:pt x="1936" y="9641"/>
                    <a:pt x="2903" y="10075"/>
                  </a:cubicBezTo>
                  <a:cubicBezTo>
                    <a:pt x="3904" y="10508"/>
                    <a:pt x="4871" y="10909"/>
                    <a:pt x="5938" y="11242"/>
                  </a:cubicBezTo>
                  <a:cubicBezTo>
                    <a:pt x="7006" y="11643"/>
                    <a:pt x="8140" y="11909"/>
                    <a:pt x="9274" y="12143"/>
                  </a:cubicBezTo>
                  <a:cubicBezTo>
                    <a:pt x="9908" y="12243"/>
                    <a:pt x="10542" y="12310"/>
                    <a:pt x="11209" y="12343"/>
                  </a:cubicBezTo>
                  <a:cubicBezTo>
                    <a:pt x="12076" y="12343"/>
                    <a:pt x="12910" y="12210"/>
                    <a:pt x="13711" y="11909"/>
                  </a:cubicBezTo>
                  <a:lnTo>
                    <a:pt x="13911" y="11843"/>
                  </a:lnTo>
                  <a:lnTo>
                    <a:pt x="14211" y="11643"/>
                  </a:lnTo>
                  <a:cubicBezTo>
                    <a:pt x="15879" y="10542"/>
                    <a:pt x="17447" y="9374"/>
                    <a:pt x="18948" y="8073"/>
                  </a:cubicBezTo>
                  <a:cubicBezTo>
                    <a:pt x="19682" y="7473"/>
                    <a:pt x="20415" y="6839"/>
                    <a:pt x="21149" y="6205"/>
                  </a:cubicBezTo>
                  <a:cubicBezTo>
                    <a:pt x="21850" y="5572"/>
                    <a:pt x="22550" y="4938"/>
                    <a:pt x="23284" y="4271"/>
                  </a:cubicBezTo>
                  <a:lnTo>
                    <a:pt x="18914" y="1"/>
                  </a:ln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6"/>
            <p:cNvSpPr/>
            <p:nvPr/>
          </p:nvSpPr>
          <p:spPr>
            <a:xfrm>
              <a:off x="4264875" y="1967675"/>
              <a:ext cx="582125" cy="308600"/>
            </a:xfrm>
            <a:custGeom>
              <a:rect b="b" l="l" r="r" t="t"/>
              <a:pathLst>
                <a:path extrusionOk="0" h="12344" w="23285">
                  <a:moveTo>
                    <a:pt x="18914" y="1"/>
                  </a:moveTo>
                  <a:cubicBezTo>
                    <a:pt x="18314" y="601"/>
                    <a:pt x="17680" y="1268"/>
                    <a:pt x="17046" y="1902"/>
                  </a:cubicBezTo>
                  <a:cubicBezTo>
                    <a:pt x="16413" y="2536"/>
                    <a:pt x="15745" y="3170"/>
                    <a:pt x="15112" y="3770"/>
                  </a:cubicBezTo>
                  <a:cubicBezTo>
                    <a:pt x="13934" y="4886"/>
                    <a:pt x="12698" y="5945"/>
                    <a:pt x="11431" y="6946"/>
                  </a:cubicBezTo>
                  <a:lnTo>
                    <a:pt x="11431" y="6946"/>
                  </a:lnTo>
                  <a:cubicBezTo>
                    <a:pt x="11335" y="6961"/>
                    <a:pt x="11239" y="6973"/>
                    <a:pt x="11142" y="6973"/>
                  </a:cubicBezTo>
                  <a:cubicBezTo>
                    <a:pt x="11035" y="6982"/>
                    <a:pt x="10927" y="6986"/>
                    <a:pt x="10821" y="6986"/>
                  </a:cubicBezTo>
                  <a:cubicBezTo>
                    <a:pt x="10563" y="6986"/>
                    <a:pt x="10311" y="6963"/>
                    <a:pt x="10075" y="6939"/>
                  </a:cubicBezTo>
                  <a:cubicBezTo>
                    <a:pt x="9174" y="6806"/>
                    <a:pt x="8340" y="6606"/>
                    <a:pt x="7473" y="6339"/>
                  </a:cubicBezTo>
                  <a:cubicBezTo>
                    <a:pt x="6572" y="6105"/>
                    <a:pt x="5672" y="5772"/>
                    <a:pt x="4771" y="5438"/>
                  </a:cubicBezTo>
                  <a:cubicBezTo>
                    <a:pt x="3904" y="5105"/>
                    <a:pt x="2970" y="4738"/>
                    <a:pt x="2136" y="4371"/>
                  </a:cubicBezTo>
                  <a:lnTo>
                    <a:pt x="1" y="8707"/>
                  </a:lnTo>
                  <a:cubicBezTo>
                    <a:pt x="1002" y="9207"/>
                    <a:pt x="1936" y="9641"/>
                    <a:pt x="2903" y="10075"/>
                  </a:cubicBezTo>
                  <a:cubicBezTo>
                    <a:pt x="3904" y="10508"/>
                    <a:pt x="4871" y="10909"/>
                    <a:pt x="5938" y="11242"/>
                  </a:cubicBezTo>
                  <a:cubicBezTo>
                    <a:pt x="7006" y="11643"/>
                    <a:pt x="8140" y="11909"/>
                    <a:pt x="9274" y="12143"/>
                  </a:cubicBezTo>
                  <a:cubicBezTo>
                    <a:pt x="9908" y="12243"/>
                    <a:pt x="10542" y="12310"/>
                    <a:pt x="11209" y="12343"/>
                  </a:cubicBezTo>
                  <a:cubicBezTo>
                    <a:pt x="12076" y="12343"/>
                    <a:pt x="12910" y="12210"/>
                    <a:pt x="13711" y="11909"/>
                  </a:cubicBezTo>
                  <a:lnTo>
                    <a:pt x="13911" y="11843"/>
                  </a:lnTo>
                  <a:lnTo>
                    <a:pt x="14211" y="11643"/>
                  </a:lnTo>
                  <a:cubicBezTo>
                    <a:pt x="15879" y="10542"/>
                    <a:pt x="17447" y="9374"/>
                    <a:pt x="18948" y="8073"/>
                  </a:cubicBezTo>
                  <a:cubicBezTo>
                    <a:pt x="19682" y="7473"/>
                    <a:pt x="20415" y="6839"/>
                    <a:pt x="21149" y="6205"/>
                  </a:cubicBezTo>
                  <a:cubicBezTo>
                    <a:pt x="21850" y="5572"/>
                    <a:pt x="22550" y="4938"/>
                    <a:pt x="23284" y="4271"/>
                  </a:cubicBezTo>
                  <a:lnTo>
                    <a:pt x="189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6"/>
            <p:cNvSpPr/>
            <p:nvPr/>
          </p:nvSpPr>
          <p:spPr>
            <a:xfrm>
              <a:off x="4932500" y="1591300"/>
              <a:ext cx="116300" cy="100725"/>
            </a:xfrm>
            <a:custGeom>
              <a:rect b="b" l="l" r="r" t="t"/>
              <a:pathLst>
                <a:path extrusionOk="0" h="4029" w="4652">
                  <a:moveTo>
                    <a:pt x="1739" y="1"/>
                  </a:moveTo>
                  <a:cubicBezTo>
                    <a:pt x="901" y="1"/>
                    <a:pt x="0" y="910"/>
                    <a:pt x="415" y="2213"/>
                  </a:cubicBezTo>
                  <a:cubicBezTo>
                    <a:pt x="809" y="3369"/>
                    <a:pt x="1782" y="4028"/>
                    <a:pt x="2732" y="4028"/>
                  </a:cubicBezTo>
                  <a:cubicBezTo>
                    <a:pt x="2988" y="4028"/>
                    <a:pt x="3243" y="3980"/>
                    <a:pt x="3484" y="3881"/>
                  </a:cubicBezTo>
                  <a:cubicBezTo>
                    <a:pt x="4652" y="3414"/>
                    <a:pt x="4118" y="646"/>
                    <a:pt x="2050" y="45"/>
                  </a:cubicBezTo>
                  <a:cubicBezTo>
                    <a:pt x="1949" y="15"/>
                    <a:pt x="1845" y="1"/>
                    <a:pt x="1739" y="1"/>
                  </a:cubicBezTo>
                  <a:close/>
                </a:path>
              </a:pathLst>
            </a:custGeom>
            <a:solidFill>
              <a:srgbClr val="556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6"/>
            <p:cNvSpPr/>
            <p:nvPr/>
          </p:nvSpPr>
          <p:spPr>
            <a:xfrm>
              <a:off x="4957300" y="1556525"/>
              <a:ext cx="124675" cy="121600"/>
            </a:xfrm>
            <a:custGeom>
              <a:rect b="b" l="l" r="r" t="t"/>
              <a:pathLst>
                <a:path extrusionOk="0" h="4864" w="4987">
                  <a:moveTo>
                    <a:pt x="2467" y="0"/>
                  </a:moveTo>
                  <a:cubicBezTo>
                    <a:pt x="1175" y="0"/>
                    <a:pt x="0" y="2021"/>
                    <a:pt x="391" y="3604"/>
                  </a:cubicBezTo>
                  <a:cubicBezTo>
                    <a:pt x="618" y="4475"/>
                    <a:pt x="1380" y="4864"/>
                    <a:pt x="2191" y="4864"/>
                  </a:cubicBezTo>
                  <a:cubicBezTo>
                    <a:pt x="3523" y="4864"/>
                    <a:pt x="4987" y="3816"/>
                    <a:pt x="4427" y="2137"/>
                  </a:cubicBezTo>
                  <a:cubicBezTo>
                    <a:pt x="3890" y="585"/>
                    <a:pt x="3162" y="0"/>
                    <a:pt x="24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3" name="Google Shape;663;p36"/>
          <p:cNvSpPr txBox="1"/>
          <p:nvPr/>
        </p:nvSpPr>
        <p:spPr>
          <a:xfrm>
            <a:off x="672700" y="1363425"/>
            <a:ext cx="3749100" cy="26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Poppins"/>
                <a:ea typeface="Poppins"/>
                <a:cs typeface="Poppins"/>
                <a:sym typeface="Poppins"/>
              </a:rPr>
              <a:t>L'analyse de la relation entre l'âge et le temps de réponse (elapse) revêt un intérêt particulier pour comprendre l'influence de la maturité sur la rapidité des réponses.</a:t>
            </a:r>
            <a:endParaRPr sz="1500">
              <a:latin typeface="Poppins"/>
              <a:ea typeface="Poppins"/>
              <a:cs typeface="Poppins"/>
              <a:sym typeface="Poppins"/>
            </a:endParaRPr>
          </a:p>
          <a:p>
            <a:pPr indent="0" lvl="0" marL="0" rtl="0" algn="l">
              <a:spcBef>
                <a:spcPts val="0"/>
              </a:spcBef>
              <a:spcAft>
                <a:spcPts val="0"/>
              </a:spcAft>
              <a:buNone/>
            </a:pPr>
            <a:r>
              <a:t/>
            </a:r>
            <a:endParaRPr sz="1500">
              <a:latin typeface="Poppins"/>
              <a:ea typeface="Poppins"/>
              <a:cs typeface="Poppins"/>
              <a:sym typeface="Poppins"/>
            </a:endParaRPr>
          </a:p>
          <a:p>
            <a:pPr indent="0" lvl="0" marL="0" rtl="0" algn="l">
              <a:spcBef>
                <a:spcPts val="0"/>
              </a:spcBef>
              <a:spcAft>
                <a:spcPts val="0"/>
              </a:spcAft>
              <a:buNone/>
            </a:pPr>
            <a:r>
              <a:rPr lang="en" sz="1500">
                <a:latin typeface="Poppins"/>
                <a:ea typeface="Poppins"/>
                <a:cs typeface="Poppins"/>
                <a:sym typeface="Poppins"/>
              </a:rPr>
              <a:t>Les résultats suggèrent qu'aucune corrélation significative n'existe entre ces deux variables, soulignant que l’âge n’influe pas sur les réponses au NPI.</a:t>
            </a:r>
            <a:endParaRPr sz="1500">
              <a:latin typeface="Poppins"/>
              <a:ea typeface="Poppins"/>
              <a:cs typeface="Poppins"/>
              <a:sym typeface="Poppins"/>
            </a:endParaRPr>
          </a:p>
        </p:txBody>
      </p:sp>
      <p:grpSp>
        <p:nvGrpSpPr>
          <p:cNvPr id="664" name="Google Shape;664;p36"/>
          <p:cNvGrpSpPr/>
          <p:nvPr/>
        </p:nvGrpSpPr>
        <p:grpSpPr>
          <a:xfrm rot="5400000">
            <a:off x="7904141" y="366728"/>
            <a:ext cx="159839" cy="416195"/>
            <a:chOff x="8206020" y="3811824"/>
            <a:chExt cx="115282" cy="300415"/>
          </a:xfrm>
        </p:grpSpPr>
        <p:sp>
          <p:nvSpPr>
            <p:cNvPr id="665" name="Google Shape;665;p36"/>
            <p:cNvSpPr/>
            <p:nvPr/>
          </p:nvSpPr>
          <p:spPr>
            <a:xfrm>
              <a:off x="8206020" y="3811824"/>
              <a:ext cx="115282" cy="117350"/>
            </a:xfrm>
            <a:custGeom>
              <a:rect b="b" l="l" r="r" t="t"/>
              <a:pathLst>
                <a:path extrusionOk="0" h="1816" w="1784">
                  <a:moveTo>
                    <a:pt x="892" y="1"/>
                  </a:moveTo>
                  <a:cubicBezTo>
                    <a:pt x="383" y="1"/>
                    <a:pt x="1" y="414"/>
                    <a:pt x="1" y="892"/>
                  </a:cubicBezTo>
                  <a:cubicBezTo>
                    <a:pt x="1" y="1401"/>
                    <a:pt x="383" y="1815"/>
                    <a:pt x="892" y="1815"/>
                  </a:cubicBezTo>
                  <a:cubicBezTo>
                    <a:pt x="1402" y="1815"/>
                    <a:pt x="1784" y="1401"/>
                    <a:pt x="1784" y="892"/>
                  </a:cubicBezTo>
                  <a:cubicBezTo>
                    <a:pt x="1784" y="414"/>
                    <a:pt x="1402" y="1"/>
                    <a:pt x="892" y="1"/>
                  </a:cubicBezTo>
                  <a:close/>
                </a:path>
              </a:pathLst>
            </a:custGeom>
            <a:solidFill>
              <a:srgbClr val="FF5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6"/>
            <p:cNvSpPr/>
            <p:nvPr/>
          </p:nvSpPr>
          <p:spPr>
            <a:xfrm>
              <a:off x="8206020" y="3996957"/>
              <a:ext cx="115282" cy="115282"/>
            </a:xfrm>
            <a:custGeom>
              <a:rect b="b" l="l" r="r" t="t"/>
              <a:pathLst>
                <a:path extrusionOk="0" h="1784" w="1784">
                  <a:moveTo>
                    <a:pt x="892" y="1"/>
                  </a:moveTo>
                  <a:cubicBezTo>
                    <a:pt x="383" y="1"/>
                    <a:pt x="1" y="383"/>
                    <a:pt x="1" y="892"/>
                  </a:cubicBezTo>
                  <a:cubicBezTo>
                    <a:pt x="1" y="1401"/>
                    <a:pt x="383" y="1783"/>
                    <a:pt x="892" y="1783"/>
                  </a:cubicBezTo>
                  <a:cubicBezTo>
                    <a:pt x="1402" y="1783"/>
                    <a:pt x="1784" y="1401"/>
                    <a:pt x="1784" y="892"/>
                  </a:cubicBezTo>
                  <a:cubicBezTo>
                    <a:pt x="1784" y="383"/>
                    <a:pt x="1402" y="1"/>
                    <a:pt x="892" y="1"/>
                  </a:cubicBezTo>
                  <a:close/>
                </a:path>
              </a:pathLst>
            </a:custGeom>
            <a:solidFill>
              <a:srgbClr val="FF5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pic>
        <p:nvPicPr>
          <p:cNvPr id="671" name="Google Shape;671;p37"/>
          <p:cNvPicPr preferRelativeResize="0"/>
          <p:nvPr/>
        </p:nvPicPr>
        <p:blipFill>
          <a:blip r:embed="rId3">
            <a:alphaModFix/>
          </a:blip>
          <a:stretch>
            <a:fillRect/>
          </a:stretch>
        </p:blipFill>
        <p:spPr>
          <a:xfrm>
            <a:off x="1747176" y="486138"/>
            <a:ext cx="5649649" cy="4549625"/>
          </a:xfrm>
          <a:prstGeom prst="rect">
            <a:avLst/>
          </a:prstGeom>
          <a:noFill/>
          <a:ln>
            <a:noFill/>
          </a:ln>
        </p:spPr>
      </p:pic>
      <p:grpSp>
        <p:nvGrpSpPr>
          <p:cNvPr id="672" name="Google Shape;672;p37"/>
          <p:cNvGrpSpPr/>
          <p:nvPr/>
        </p:nvGrpSpPr>
        <p:grpSpPr>
          <a:xfrm>
            <a:off x="616102" y="296951"/>
            <a:ext cx="672671" cy="159837"/>
            <a:chOff x="1548077" y="1934551"/>
            <a:chExt cx="672671" cy="159837"/>
          </a:xfrm>
        </p:grpSpPr>
        <p:sp>
          <p:nvSpPr>
            <p:cNvPr id="673" name="Google Shape;673;p37"/>
            <p:cNvSpPr/>
            <p:nvPr/>
          </p:nvSpPr>
          <p:spPr>
            <a:xfrm flipH="1" rot="5400000">
              <a:off x="1803065" y="1933181"/>
              <a:ext cx="159837" cy="162577"/>
            </a:xfrm>
            <a:custGeom>
              <a:rect b="b" l="l" r="r" t="t"/>
              <a:pathLst>
                <a:path extrusionOk="0" h="1816" w="1784">
                  <a:moveTo>
                    <a:pt x="892" y="1"/>
                  </a:moveTo>
                  <a:cubicBezTo>
                    <a:pt x="383" y="1"/>
                    <a:pt x="1" y="414"/>
                    <a:pt x="1" y="892"/>
                  </a:cubicBezTo>
                  <a:cubicBezTo>
                    <a:pt x="1" y="1401"/>
                    <a:pt x="383" y="1815"/>
                    <a:pt x="892" y="1815"/>
                  </a:cubicBezTo>
                  <a:cubicBezTo>
                    <a:pt x="1402" y="1815"/>
                    <a:pt x="1784" y="1401"/>
                    <a:pt x="1784" y="892"/>
                  </a:cubicBezTo>
                  <a:cubicBezTo>
                    <a:pt x="1784" y="414"/>
                    <a:pt x="1402" y="1"/>
                    <a:pt x="892" y="1"/>
                  </a:cubicBezTo>
                  <a:close/>
                </a:path>
              </a:pathLst>
            </a:custGeom>
            <a:solidFill>
              <a:srgbClr val="FF5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7"/>
            <p:cNvSpPr/>
            <p:nvPr/>
          </p:nvSpPr>
          <p:spPr>
            <a:xfrm flipH="1" rot="5400000">
              <a:off x="1548014" y="1934614"/>
              <a:ext cx="159837" cy="159713"/>
            </a:xfrm>
            <a:custGeom>
              <a:rect b="b" l="l" r="r" t="t"/>
              <a:pathLst>
                <a:path extrusionOk="0" h="1784" w="1784">
                  <a:moveTo>
                    <a:pt x="892" y="1"/>
                  </a:moveTo>
                  <a:cubicBezTo>
                    <a:pt x="383" y="1"/>
                    <a:pt x="1" y="383"/>
                    <a:pt x="1" y="892"/>
                  </a:cubicBezTo>
                  <a:cubicBezTo>
                    <a:pt x="1" y="1401"/>
                    <a:pt x="383" y="1783"/>
                    <a:pt x="892" y="1783"/>
                  </a:cubicBezTo>
                  <a:cubicBezTo>
                    <a:pt x="1402" y="1783"/>
                    <a:pt x="1784" y="1401"/>
                    <a:pt x="1784" y="892"/>
                  </a:cubicBezTo>
                  <a:cubicBezTo>
                    <a:pt x="1784" y="383"/>
                    <a:pt x="1402" y="1"/>
                    <a:pt x="892" y="1"/>
                  </a:cubicBezTo>
                  <a:close/>
                </a:path>
              </a:pathLst>
            </a:custGeom>
            <a:solidFill>
              <a:srgbClr val="FF5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7"/>
            <p:cNvSpPr/>
            <p:nvPr/>
          </p:nvSpPr>
          <p:spPr>
            <a:xfrm flipH="1" rot="5400000">
              <a:off x="2059540" y="1933181"/>
              <a:ext cx="159837" cy="162577"/>
            </a:xfrm>
            <a:custGeom>
              <a:rect b="b" l="l" r="r" t="t"/>
              <a:pathLst>
                <a:path extrusionOk="0" h="1816" w="1784">
                  <a:moveTo>
                    <a:pt x="892" y="1"/>
                  </a:moveTo>
                  <a:cubicBezTo>
                    <a:pt x="383" y="1"/>
                    <a:pt x="1" y="414"/>
                    <a:pt x="1" y="892"/>
                  </a:cubicBezTo>
                  <a:cubicBezTo>
                    <a:pt x="1" y="1401"/>
                    <a:pt x="383" y="1815"/>
                    <a:pt x="892" y="1815"/>
                  </a:cubicBezTo>
                  <a:cubicBezTo>
                    <a:pt x="1402" y="1815"/>
                    <a:pt x="1784" y="1401"/>
                    <a:pt x="1784" y="892"/>
                  </a:cubicBezTo>
                  <a:cubicBezTo>
                    <a:pt x="1784" y="414"/>
                    <a:pt x="1402" y="1"/>
                    <a:pt x="892" y="1"/>
                  </a:cubicBezTo>
                  <a:close/>
                </a:path>
              </a:pathLst>
            </a:custGeom>
            <a:solidFill>
              <a:srgbClr val="FF5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8"/>
          <p:cNvSpPr txBox="1"/>
          <p:nvPr>
            <p:ph type="title"/>
          </p:nvPr>
        </p:nvSpPr>
        <p:spPr>
          <a:xfrm>
            <a:off x="2118975" y="2114700"/>
            <a:ext cx="4976100" cy="71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Elapse - Genre</a:t>
            </a:r>
            <a:endParaRPr/>
          </a:p>
        </p:txBody>
      </p:sp>
      <p:sp>
        <p:nvSpPr>
          <p:cNvPr id="681" name="Google Shape;681;p38"/>
          <p:cNvSpPr txBox="1"/>
          <p:nvPr/>
        </p:nvSpPr>
        <p:spPr>
          <a:xfrm>
            <a:off x="3701550" y="1231050"/>
            <a:ext cx="1740900" cy="12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latin typeface="Proxima Nova"/>
                <a:ea typeface="Proxima Nova"/>
                <a:cs typeface="Proxima Nova"/>
                <a:sym typeface="Proxima Nova"/>
              </a:rPr>
              <a:t>02</a:t>
            </a:r>
            <a:endParaRPr b="1" sz="7200">
              <a:latin typeface="Proxima Nova"/>
              <a:ea typeface="Proxima Nova"/>
              <a:cs typeface="Proxima Nova"/>
              <a:sym typeface="Proxima Nova"/>
            </a:endParaRPr>
          </a:p>
        </p:txBody>
      </p:sp>
      <p:sp>
        <p:nvSpPr>
          <p:cNvPr id="682" name="Google Shape;682;p38"/>
          <p:cNvSpPr/>
          <p:nvPr/>
        </p:nvSpPr>
        <p:spPr>
          <a:xfrm rot="5400000">
            <a:off x="4527224" y="1027255"/>
            <a:ext cx="159592" cy="162496"/>
          </a:xfrm>
          <a:custGeom>
            <a:rect b="b" l="l" r="r" t="t"/>
            <a:pathLst>
              <a:path extrusionOk="0" h="1816" w="1784">
                <a:moveTo>
                  <a:pt x="892" y="1"/>
                </a:moveTo>
                <a:cubicBezTo>
                  <a:pt x="383" y="1"/>
                  <a:pt x="1" y="415"/>
                  <a:pt x="1" y="892"/>
                </a:cubicBezTo>
                <a:cubicBezTo>
                  <a:pt x="1" y="1402"/>
                  <a:pt x="383" y="1815"/>
                  <a:pt x="892" y="1815"/>
                </a:cubicBezTo>
                <a:cubicBezTo>
                  <a:pt x="1402" y="1815"/>
                  <a:pt x="1784" y="1402"/>
                  <a:pt x="1784" y="892"/>
                </a:cubicBezTo>
                <a:cubicBezTo>
                  <a:pt x="1784" y="415"/>
                  <a:pt x="1402" y="1"/>
                  <a:pt x="8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ntal health center by Slidesgo">
  <a:themeElements>
    <a:clrScheme name="Simple Light">
      <a:dk1>
        <a:srgbClr val="000000"/>
      </a:dk1>
      <a:lt1>
        <a:srgbClr val="FFFFFF"/>
      </a:lt1>
      <a:dk2>
        <a:srgbClr val="000000"/>
      </a:dk2>
      <a:lt2>
        <a:srgbClr val="FFFFFF"/>
      </a:lt2>
      <a:accent1>
        <a:srgbClr val="556FDE"/>
      </a:accent1>
      <a:accent2>
        <a:srgbClr val="FFAC1A"/>
      </a:accent2>
      <a:accent3>
        <a:srgbClr val="FF5A3A"/>
      </a:accent3>
      <a:accent4>
        <a:srgbClr val="000000"/>
      </a:accent4>
      <a:accent5>
        <a:srgbClr val="556FDE"/>
      </a:accent5>
      <a:accent6>
        <a:srgbClr val="FFAC1A"/>
      </a:accent6>
      <a:hlink>
        <a:srgbClr val="FF5A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