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687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04A73-9378-0A96-9BF5-42018D152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 School!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4EC4EA-26F8-6A0E-1109-DFEF5B0B5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 the families to their school</a:t>
            </a:r>
          </a:p>
        </p:txBody>
      </p:sp>
    </p:spTree>
    <p:extLst>
      <p:ext uri="{BB962C8B-B14F-4D97-AF65-F5344CB8AC3E}">
        <p14:creationId xmlns:p14="http://schemas.microsoft.com/office/powerpoint/2010/main" val="356484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D472-DAF8-40A9-5F26-318206FE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Target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D45B3-2D3F-7995-C87D-AFC07AF9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Customers: all educational establishment and their administrations.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Users: all people involved int school life (pupils, students and their parents, teachers, administration,…)</a:t>
            </a:r>
          </a:p>
        </p:txBody>
      </p:sp>
    </p:spTree>
    <p:extLst>
      <p:ext uri="{BB962C8B-B14F-4D97-AF65-F5344CB8AC3E}">
        <p14:creationId xmlns:p14="http://schemas.microsoft.com/office/powerpoint/2010/main" val="404279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D472-DAF8-40A9-5F26-318206FE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D45B3-2D3F-7995-C87D-AFC07AF9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Too much channels of communication between parents and the school: emails, notes in the pupil's notebook, papers...</a:t>
            </a:r>
          </a:p>
          <a:p>
            <a:r>
              <a:rPr lang="en-US" dirty="0"/>
              <a:t>Challenges: </a:t>
            </a:r>
          </a:p>
          <a:p>
            <a:pPr lvl="1"/>
            <a:r>
              <a:rPr lang="en-US" dirty="0"/>
              <a:t>One app already exists but seems too expensive for most of establishments.</a:t>
            </a:r>
          </a:p>
          <a:p>
            <a:pPr lvl="1"/>
            <a:r>
              <a:rPr lang="en-US" dirty="0"/>
              <a:t>Find the potential improvements, new services, better design…</a:t>
            </a:r>
          </a:p>
        </p:txBody>
      </p:sp>
    </p:spTree>
    <p:extLst>
      <p:ext uri="{BB962C8B-B14F-4D97-AF65-F5344CB8AC3E}">
        <p14:creationId xmlns:p14="http://schemas.microsoft.com/office/powerpoint/2010/main" val="120320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63412-77C6-3E2E-9804-ED26DAB0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19" y="744771"/>
            <a:ext cx="10759045" cy="597141"/>
          </a:xfrm>
        </p:spPr>
        <p:txBody>
          <a:bodyPr>
            <a:noAutofit/>
          </a:bodyPr>
          <a:lstStyle/>
          <a:p>
            <a:r>
              <a:rPr lang="en-US" sz="4400" dirty="0"/>
              <a:t>Example of a current app.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AB6500A-3FC2-CA81-FE22-651D24F55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385" y="1603169"/>
            <a:ext cx="9607230" cy="4510060"/>
          </a:xfrm>
        </p:spPr>
      </p:pic>
    </p:spTree>
    <p:extLst>
      <p:ext uri="{BB962C8B-B14F-4D97-AF65-F5344CB8AC3E}">
        <p14:creationId xmlns:p14="http://schemas.microsoft.com/office/powerpoint/2010/main" val="19101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8FD472-DAF8-40A9-5F26-318206FE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9D45B3-2D3F-7995-C87D-AFC07AF9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app for all information, communication between pupils/parents and the administration/teacher.</a:t>
            </a:r>
          </a:p>
          <a:p>
            <a:r>
              <a:rPr lang="en-US" dirty="0"/>
              <a:t>Share all information and provide useful tools: agenda day-by-day, homework, communication with teachers or administration (with moderator), notes, news of the establishment,…</a:t>
            </a:r>
          </a:p>
          <a:p>
            <a:r>
              <a:rPr lang="en-US" dirty="0"/>
              <a:t>This app should be used in all schools: primary, middle and high school.</a:t>
            </a:r>
          </a:p>
          <a:p>
            <a:r>
              <a:rPr lang="en-US" dirty="0"/>
              <a:t>Can include a free video app for remote courses or meetings.</a:t>
            </a:r>
          </a:p>
          <a:p>
            <a:r>
              <a:rPr lang="en-US" dirty="0"/>
              <a:t>Professionals’ survey on going.</a:t>
            </a:r>
          </a:p>
          <a:p>
            <a:r>
              <a:rPr lang="en-US" dirty="0"/>
              <a:t>Open for new ideas!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0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1D58666-E26B-4EAE-AA74-9C74E4B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288C4F-0F6C-4226-B8D2-C0EE4786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A0DC220-B0FC-4268-9E45-0705DA26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D2CA09E-2D13-478A-A98B-3A66ED646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14C9FAD-7A39-47B3-9F08-4C4F9DA20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DCB6FF3-6165-4BB2-80C5-7A6D0D25D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E21EFF7-E727-A8E3-9179-D891FF1D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267" y="1041401"/>
            <a:ext cx="5714296" cy="24997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dirty="0"/>
              <a:t>Welcome on board!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0488CE-8E24-413E-B105-426B0506E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8045" y="3541181"/>
            <a:ext cx="6492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934930-C2DD-10D3-02BB-AC66CB9505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04" r="1446" b="24269"/>
          <a:stretch/>
        </p:blipFill>
        <p:spPr>
          <a:xfrm>
            <a:off x="6673043" y="837604"/>
            <a:ext cx="4455156" cy="4620009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122069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Organique</Template>
  <TotalTime>143</TotalTime>
  <Words>184</Words>
  <Application>Microsoft Macintosh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Organique</vt:lpstr>
      <vt:lpstr>Hi School!</vt:lpstr>
      <vt:lpstr>Target</vt:lpstr>
      <vt:lpstr>Why?</vt:lpstr>
      <vt:lpstr>Example of a current app.</vt:lpstr>
      <vt:lpstr>Solution</vt:lpstr>
      <vt:lpstr>Welcome on board!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School!</dc:title>
  <dc:creator>Raphael Jubé</dc:creator>
  <cp:lastModifiedBy>Raphael Jubé</cp:lastModifiedBy>
  <cp:revision>8</cp:revision>
  <dcterms:created xsi:type="dcterms:W3CDTF">2022-05-08T16:25:57Z</dcterms:created>
  <dcterms:modified xsi:type="dcterms:W3CDTF">2022-05-09T06:54:57Z</dcterms:modified>
</cp:coreProperties>
</file>