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</p:sldMasterIdLst>
  <p:notesMasterIdLst>
    <p:notesMasterId r:id="rId36"/>
  </p:notesMasterIdLst>
  <p:sldIdLst>
    <p:sldId id="256" r:id="rId3"/>
    <p:sldId id="320" r:id="rId4"/>
    <p:sldId id="283" r:id="rId5"/>
    <p:sldId id="284" r:id="rId6"/>
    <p:sldId id="285" r:id="rId7"/>
    <p:sldId id="297" r:id="rId8"/>
    <p:sldId id="315" r:id="rId9"/>
    <p:sldId id="316" r:id="rId10"/>
    <p:sldId id="287" r:id="rId11"/>
    <p:sldId id="307" r:id="rId12"/>
    <p:sldId id="308" r:id="rId13"/>
    <p:sldId id="309" r:id="rId14"/>
    <p:sldId id="319" r:id="rId15"/>
    <p:sldId id="298" r:id="rId16"/>
    <p:sldId id="299" r:id="rId17"/>
    <p:sldId id="291" r:id="rId18"/>
    <p:sldId id="294" r:id="rId19"/>
    <p:sldId id="292" r:id="rId20"/>
    <p:sldId id="293" r:id="rId21"/>
    <p:sldId id="317" r:id="rId22"/>
    <p:sldId id="295" r:id="rId23"/>
    <p:sldId id="310" r:id="rId24"/>
    <p:sldId id="311" r:id="rId25"/>
    <p:sldId id="312" r:id="rId26"/>
    <p:sldId id="313" r:id="rId27"/>
    <p:sldId id="314" r:id="rId28"/>
    <p:sldId id="303" r:id="rId29"/>
    <p:sldId id="305" r:id="rId30"/>
    <p:sldId id="306" r:id="rId31"/>
    <p:sldId id="300" r:id="rId32"/>
    <p:sldId id="301" r:id="rId33"/>
    <p:sldId id="304" r:id="rId34"/>
    <p:sldId id="278" r:id="rId35"/>
  </p:sldIdLst>
  <p:sldSz cx="12193588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5D"/>
    <a:srgbClr val="C0504D"/>
    <a:srgbClr val="FFFF00"/>
    <a:srgbClr val="F79646"/>
    <a:srgbClr val="E46C0A"/>
    <a:srgbClr val="C0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2D3FF-D91F-410E-AC6D-8168A7E1E5F3}" v="182" dt="2024-05-28T12:58:56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59" autoAdjust="0"/>
  </p:normalViewPr>
  <p:slideViewPr>
    <p:cSldViewPr snapToGrid="0">
      <p:cViewPr varScale="1">
        <p:scale>
          <a:sx n="67" d="100"/>
          <a:sy n="67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 Ledeganck" userId="0fab2b0f-ed9c-4d22-8030-eb18594ac646" providerId="ADAL" clId="{1812D3FF-D91F-410E-AC6D-8168A7E1E5F3}"/>
    <pc:docChg chg="undo redo custSel addSld delSld modSld sldOrd delMainMaster modMainMaster">
      <pc:chgData name="Raf Ledeganck" userId="0fab2b0f-ed9c-4d22-8030-eb18594ac646" providerId="ADAL" clId="{1812D3FF-D91F-410E-AC6D-8168A7E1E5F3}" dt="2024-05-28T13:01:41.204" v="6850" actId="20577"/>
      <pc:docMkLst>
        <pc:docMk/>
      </pc:docMkLst>
      <pc:sldChg chg="modSp mod modTransition">
        <pc:chgData name="Raf Ledeganck" userId="0fab2b0f-ed9c-4d22-8030-eb18594ac646" providerId="ADAL" clId="{1812D3FF-D91F-410E-AC6D-8168A7E1E5F3}" dt="2024-05-27T20:03:33.240" v="5960"/>
        <pc:sldMkLst>
          <pc:docMk/>
          <pc:sldMk cId="0" sldId="256"/>
        </pc:sldMkLst>
        <pc:spChg chg="mod">
          <ac:chgData name="Raf Ledeganck" userId="0fab2b0f-ed9c-4d22-8030-eb18594ac646" providerId="ADAL" clId="{1812D3FF-D91F-410E-AC6D-8168A7E1E5F3}" dt="2024-05-20T18:24:22.079" v="29" actId="20577"/>
          <ac:spMkLst>
            <pc:docMk/>
            <pc:sldMk cId="0" sldId="256"/>
            <ac:spMk id="268" creationId="{00000000-0000-0000-0000-000000000000}"/>
          </ac:spMkLst>
        </pc:spChg>
      </pc:sldChg>
      <pc:sldChg chg="del">
        <pc:chgData name="Raf Ledeganck" userId="0fab2b0f-ed9c-4d22-8030-eb18594ac646" providerId="ADAL" clId="{1812D3FF-D91F-410E-AC6D-8168A7E1E5F3}" dt="2024-05-23T19:28:20.122" v="3088" actId="47"/>
        <pc:sldMkLst>
          <pc:docMk/>
          <pc:sldMk cId="0" sldId="257"/>
        </pc:sldMkLst>
      </pc:sldChg>
      <pc:sldChg chg="del">
        <pc:chgData name="Raf Ledeganck" userId="0fab2b0f-ed9c-4d22-8030-eb18594ac646" providerId="ADAL" clId="{1812D3FF-D91F-410E-AC6D-8168A7E1E5F3}" dt="2024-05-23T19:29:08.412" v="3089" actId="47"/>
        <pc:sldMkLst>
          <pc:docMk/>
          <pc:sldMk cId="0" sldId="258"/>
        </pc:sldMkLst>
      </pc:sldChg>
      <pc:sldChg chg="del">
        <pc:chgData name="Raf Ledeganck" userId="0fab2b0f-ed9c-4d22-8030-eb18594ac646" providerId="ADAL" clId="{1812D3FF-D91F-410E-AC6D-8168A7E1E5F3}" dt="2024-05-23T19:29:08.412" v="3089" actId="47"/>
        <pc:sldMkLst>
          <pc:docMk/>
          <pc:sldMk cId="0" sldId="259"/>
        </pc:sldMkLst>
      </pc:sldChg>
      <pc:sldChg chg="del">
        <pc:chgData name="Raf Ledeganck" userId="0fab2b0f-ed9c-4d22-8030-eb18594ac646" providerId="ADAL" clId="{1812D3FF-D91F-410E-AC6D-8168A7E1E5F3}" dt="2024-05-23T19:29:08.412" v="3089" actId="47"/>
        <pc:sldMkLst>
          <pc:docMk/>
          <pc:sldMk cId="0" sldId="260"/>
        </pc:sldMkLst>
      </pc:sldChg>
      <pc:sldChg chg="del">
        <pc:chgData name="Raf Ledeganck" userId="0fab2b0f-ed9c-4d22-8030-eb18594ac646" providerId="ADAL" clId="{1812D3FF-D91F-410E-AC6D-8168A7E1E5F3}" dt="2024-05-23T19:29:08.412" v="3089" actId="47"/>
        <pc:sldMkLst>
          <pc:docMk/>
          <pc:sldMk cId="4108839344" sldId="261"/>
        </pc:sldMkLst>
      </pc:sldChg>
      <pc:sldChg chg="del">
        <pc:chgData name="Raf Ledeganck" userId="0fab2b0f-ed9c-4d22-8030-eb18594ac646" providerId="ADAL" clId="{1812D3FF-D91F-410E-AC6D-8168A7E1E5F3}" dt="2024-05-23T19:28:20.122" v="3088" actId="47"/>
        <pc:sldMkLst>
          <pc:docMk/>
          <pc:sldMk cId="2792367072" sldId="262"/>
        </pc:sldMkLst>
      </pc:sldChg>
      <pc:sldChg chg="del">
        <pc:chgData name="Raf Ledeganck" userId="0fab2b0f-ed9c-4d22-8030-eb18594ac646" providerId="ADAL" clId="{1812D3FF-D91F-410E-AC6D-8168A7E1E5F3}" dt="2024-05-23T19:28:20.122" v="3088" actId="47"/>
        <pc:sldMkLst>
          <pc:docMk/>
          <pc:sldMk cId="3420041216" sldId="263"/>
        </pc:sldMkLst>
      </pc:sldChg>
      <pc:sldChg chg="del">
        <pc:chgData name="Raf Ledeganck" userId="0fab2b0f-ed9c-4d22-8030-eb18594ac646" providerId="ADAL" clId="{1812D3FF-D91F-410E-AC6D-8168A7E1E5F3}" dt="2024-05-23T19:28:20.122" v="3088" actId="47"/>
        <pc:sldMkLst>
          <pc:docMk/>
          <pc:sldMk cId="3922494342" sldId="265"/>
        </pc:sldMkLst>
      </pc:sldChg>
      <pc:sldChg chg="del">
        <pc:chgData name="Raf Ledeganck" userId="0fab2b0f-ed9c-4d22-8030-eb18594ac646" providerId="ADAL" clId="{1812D3FF-D91F-410E-AC6D-8168A7E1E5F3}" dt="2024-05-23T19:28:20.122" v="3088" actId="47"/>
        <pc:sldMkLst>
          <pc:docMk/>
          <pc:sldMk cId="2232654319" sldId="266"/>
        </pc:sldMkLst>
      </pc:sldChg>
      <pc:sldChg chg="del">
        <pc:chgData name="Raf Ledeganck" userId="0fab2b0f-ed9c-4d22-8030-eb18594ac646" providerId="ADAL" clId="{1812D3FF-D91F-410E-AC6D-8168A7E1E5F3}" dt="2024-05-23T19:28:20.122" v="3088" actId="47"/>
        <pc:sldMkLst>
          <pc:docMk/>
          <pc:sldMk cId="657141833" sldId="267"/>
        </pc:sldMkLst>
      </pc:sldChg>
      <pc:sldChg chg="del">
        <pc:chgData name="Raf Ledeganck" userId="0fab2b0f-ed9c-4d22-8030-eb18594ac646" providerId="ADAL" clId="{1812D3FF-D91F-410E-AC6D-8168A7E1E5F3}" dt="2024-05-23T19:28:20.122" v="3088" actId="47"/>
        <pc:sldMkLst>
          <pc:docMk/>
          <pc:sldMk cId="473450818" sldId="268"/>
        </pc:sldMkLst>
      </pc:sldChg>
      <pc:sldChg chg="del">
        <pc:chgData name="Raf Ledeganck" userId="0fab2b0f-ed9c-4d22-8030-eb18594ac646" providerId="ADAL" clId="{1812D3FF-D91F-410E-AC6D-8168A7E1E5F3}" dt="2024-05-23T19:28:20.122" v="3088" actId="47"/>
        <pc:sldMkLst>
          <pc:docMk/>
          <pc:sldMk cId="4252749888" sldId="269"/>
        </pc:sldMkLst>
      </pc:sldChg>
      <pc:sldChg chg="del">
        <pc:chgData name="Raf Ledeganck" userId="0fab2b0f-ed9c-4d22-8030-eb18594ac646" providerId="ADAL" clId="{1812D3FF-D91F-410E-AC6D-8168A7E1E5F3}" dt="2024-05-23T19:28:20.122" v="3088" actId="47"/>
        <pc:sldMkLst>
          <pc:docMk/>
          <pc:sldMk cId="4111470860" sldId="270"/>
        </pc:sldMkLst>
      </pc:sldChg>
      <pc:sldChg chg="del">
        <pc:chgData name="Raf Ledeganck" userId="0fab2b0f-ed9c-4d22-8030-eb18594ac646" providerId="ADAL" clId="{1812D3FF-D91F-410E-AC6D-8168A7E1E5F3}" dt="2024-05-23T19:28:20.122" v="3088" actId="47"/>
        <pc:sldMkLst>
          <pc:docMk/>
          <pc:sldMk cId="907993329" sldId="272"/>
        </pc:sldMkLst>
      </pc:sldChg>
      <pc:sldChg chg="del">
        <pc:chgData name="Raf Ledeganck" userId="0fab2b0f-ed9c-4d22-8030-eb18594ac646" providerId="ADAL" clId="{1812D3FF-D91F-410E-AC6D-8168A7E1E5F3}" dt="2024-05-23T19:28:20.122" v="3088" actId="47"/>
        <pc:sldMkLst>
          <pc:docMk/>
          <pc:sldMk cId="3030400491" sldId="273"/>
        </pc:sldMkLst>
      </pc:sldChg>
      <pc:sldChg chg="del">
        <pc:chgData name="Raf Ledeganck" userId="0fab2b0f-ed9c-4d22-8030-eb18594ac646" providerId="ADAL" clId="{1812D3FF-D91F-410E-AC6D-8168A7E1E5F3}" dt="2024-05-23T19:28:20.122" v="3088" actId="47"/>
        <pc:sldMkLst>
          <pc:docMk/>
          <pc:sldMk cId="2881505102" sldId="274"/>
        </pc:sldMkLst>
      </pc:sldChg>
      <pc:sldChg chg="del">
        <pc:chgData name="Raf Ledeganck" userId="0fab2b0f-ed9c-4d22-8030-eb18594ac646" providerId="ADAL" clId="{1812D3FF-D91F-410E-AC6D-8168A7E1E5F3}" dt="2024-05-23T19:28:20.122" v="3088" actId="47"/>
        <pc:sldMkLst>
          <pc:docMk/>
          <pc:sldMk cId="4257175700" sldId="277"/>
        </pc:sldMkLst>
      </pc:sldChg>
      <pc:sldChg chg="modSp mod modTransition">
        <pc:chgData name="Raf Ledeganck" userId="0fab2b0f-ed9c-4d22-8030-eb18594ac646" providerId="ADAL" clId="{1812D3FF-D91F-410E-AC6D-8168A7E1E5F3}" dt="2024-05-27T20:03:33.240" v="5960"/>
        <pc:sldMkLst>
          <pc:docMk/>
          <pc:sldMk cId="3222030173" sldId="278"/>
        </pc:sldMkLst>
        <pc:spChg chg="mod">
          <ac:chgData name="Raf Ledeganck" userId="0fab2b0f-ed9c-4d22-8030-eb18594ac646" providerId="ADAL" clId="{1812D3FF-D91F-410E-AC6D-8168A7E1E5F3}" dt="2024-05-23T19:29:24.501" v="3105" actId="20577"/>
          <ac:spMkLst>
            <pc:docMk/>
            <pc:sldMk cId="3222030173" sldId="278"/>
            <ac:spMk id="6" creationId="{85D52ED9-FB4E-8D50-9C3D-692D17C8703B}"/>
          </ac:spMkLst>
        </pc:spChg>
        <pc:spChg chg="mod">
          <ac:chgData name="Raf Ledeganck" userId="0fab2b0f-ed9c-4d22-8030-eb18594ac646" providerId="ADAL" clId="{1812D3FF-D91F-410E-AC6D-8168A7E1E5F3}" dt="2024-05-23T19:53:06.852" v="4310" actId="20577"/>
          <ac:spMkLst>
            <pc:docMk/>
            <pc:sldMk cId="3222030173" sldId="278"/>
            <ac:spMk id="7" creationId="{58EB902B-F5AB-40EA-5D32-0A2347914553}"/>
          </ac:spMkLst>
        </pc:spChg>
      </pc:sldChg>
      <pc:sldChg chg="del">
        <pc:chgData name="Raf Ledeganck" userId="0fab2b0f-ed9c-4d22-8030-eb18594ac646" providerId="ADAL" clId="{1812D3FF-D91F-410E-AC6D-8168A7E1E5F3}" dt="2024-05-23T19:28:20.122" v="3088" actId="47"/>
        <pc:sldMkLst>
          <pc:docMk/>
          <pc:sldMk cId="3523366629" sldId="280"/>
        </pc:sldMkLst>
      </pc:sldChg>
      <pc:sldChg chg="del">
        <pc:chgData name="Raf Ledeganck" userId="0fab2b0f-ed9c-4d22-8030-eb18594ac646" providerId="ADAL" clId="{1812D3FF-D91F-410E-AC6D-8168A7E1E5F3}" dt="2024-05-23T19:28:20.122" v="3088" actId="47"/>
        <pc:sldMkLst>
          <pc:docMk/>
          <pc:sldMk cId="3889333394" sldId="281"/>
        </pc:sldMkLst>
      </pc:sldChg>
      <pc:sldChg chg="delSp modSp new del mod">
        <pc:chgData name="Raf Ledeganck" userId="0fab2b0f-ed9c-4d22-8030-eb18594ac646" providerId="ADAL" clId="{1812D3FF-D91F-410E-AC6D-8168A7E1E5F3}" dt="2024-05-23T17:46:15.049" v="353" actId="47"/>
        <pc:sldMkLst>
          <pc:docMk/>
          <pc:sldMk cId="217681039" sldId="282"/>
        </pc:sldMkLst>
        <pc:spChg chg="del mod">
          <ac:chgData name="Raf Ledeganck" userId="0fab2b0f-ed9c-4d22-8030-eb18594ac646" providerId="ADAL" clId="{1812D3FF-D91F-410E-AC6D-8168A7E1E5F3}" dt="2024-05-23T17:45:57.497" v="352" actId="478"/>
          <ac:spMkLst>
            <pc:docMk/>
            <pc:sldMk cId="217681039" sldId="282"/>
            <ac:spMk id="4" creationId="{E989292D-C395-BB87-6F96-9E727FD8B54D}"/>
          </ac:spMkLst>
        </pc:spChg>
        <pc:spChg chg="del">
          <ac:chgData name="Raf Ledeganck" userId="0fab2b0f-ed9c-4d22-8030-eb18594ac646" providerId="ADAL" clId="{1812D3FF-D91F-410E-AC6D-8168A7E1E5F3}" dt="2024-05-23T17:45:49.643" v="349" actId="478"/>
          <ac:spMkLst>
            <pc:docMk/>
            <pc:sldMk cId="217681039" sldId="282"/>
            <ac:spMk id="5" creationId="{071D91BB-30B6-4C9C-0014-8F6841D30B82}"/>
          </ac:spMkLst>
        </pc:spChg>
        <pc:spChg chg="del">
          <ac:chgData name="Raf Ledeganck" userId="0fab2b0f-ed9c-4d22-8030-eb18594ac646" providerId="ADAL" clId="{1812D3FF-D91F-410E-AC6D-8168A7E1E5F3}" dt="2024-05-23T17:45:47.747" v="348" actId="478"/>
          <ac:spMkLst>
            <pc:docMk/>
            <pc:sldMk cId="217681039" sldId="282"/>
            <ac:spMk id="6" creationId="{7BFF569D-E91B-504A-D118-FFB5CF0BC936}"/>
          </ac:spMkLst>
        </pc:spChg>
      </pc:sldChg>
      <pc:sldChg chg="addSp delSp modSp new mod ord modTransition">
        <pc:chgData name="Raf Ledeganck" userId="0fab2b0f-ed9c-4d22-8030-eb18594ac646" providerId="ADAL" clId="{1812D3FF-D91F-410E-AC6D-8168A7E1E5F3}" dt="2024-05-27T20:03:33.240" v="5960"/>
        <pc:sldMkLst>
          <pc:docMk/>
          <pc:sldMk cId="3792418515" sldId="283"/>
        </pc:sldMkLst>
        <pc:spChg chg="mod">
          <ac:chgData name="Raf Ledeganck" userId="0fab2b0f-ed9c-4d22-8030-eb18594ac646" providerId="ADAL" clId="{1812D3FF-D91F-410E-AC6D-8168A7E1E5F3}" dt="2024-05-20T18:57:39.122" v="156" actId="3064"/>
          <ac:spMkLst>
            <pc:docMk/>
            <pc:sldMk cId="3792418515" sldId="283"/>
            <ac:spMk id="2" creationId="{1B27489A-5FA7-8E27-F3E7-3EA27B2127CB}"/>
          </ac:spMkLst>
        </pc:spChg>
        <pc:spChg chg="del">
          <ac:chgData name="Raf Ledeganck" userId="0fab2b0f-ed9c-4d22-8030-eb18594ac646" providerId="ADAL" clId="{1812D3FF-D91F-410E-AC6D-8168A7E1E5F3}" dt="2024-05-23T17:45:11.828" v="347" actId="478"/>
          <ac:spMkLst>
            <pc:docMk/>
            <pc:sldMk cId="3792418515" sldId="283"/>
            <ac:spMk id="3" creationId="{2D51F86A-431F-88AC-C201-68F37602719B}"/>
          </ac:spMkLst>
        </pc:spChg>
        <pc:spChg chg="del">
          <ac:chgData name="Raf Ledeganck" userId="0fab2b0f-ed9c-4d22-8030-eb18594ac646" providerId="ADAL" clId="{1812D3FF-D91F-410E-AC6D-8168A7E1E5F3}" dt="2024-05-23T17:45:09.809" v="346" actId="478"/>
          <ac:spMkLst>
            <pc:docMk/>
            <pc:sldMk cId="3792418515" sldId="283"/>
            <ac:spMk id="4" creationId="{B3CC77D9-4446-4A36-198C-6A28C816CC75}"/>
          </ac:spMkLst>
        </pc:spChg>
        <pc:spChg chg="add del mod">
          <ac:chgData name="Raf Ledeganck" userId="0fab2b0f-ed9c-4d22-8030-eb18594ac646" providerId="ADAL" clId="{1812D3FF-D91F-410E-AC6D-8168A7E1E5F3}" dt="2024-05-26T12:15:23.072" v="4394" actId="478"/>
          <ac:spMkLst>
            <pc:docMk/>
            <pc:sldMk cId="3792418515" sldId="283"/>
            <ac:spMk id="7" creationId="{77CD81E0-9CCE-4E50-A329-0DAA91C4E156}"/>
          </ac:spMkLst>
        </pc:spChg>
        <pc:spChg chg="add del mod">
          <ac:chgData name="Raf Ledeganck" userId="0fab2b0f-ed9c-4d22-8030-eb18594ac646" providerId="ADAL" clId="{1812D3FF-D91F-410E-AC6D-8168A7E1E5F3}" dt="2024-05-26T12:15:23.072" v="4394" actId="478"/>
          <ac:spMkLst>
            <pc:docMk/>
            <pc:sldMk cId="3792418515" sldId="283"/>
            <ac:spMk id="8" creationId="{3057E56E-2E52-3DDB-C031-533161ADCA50}"/>
          </ac:spMkLst>
        </pc:spChg>
        <pc:spChg chg="add del mod">
          <ac:chgData name="Raf Ledeganck" userId="0fab2b0f-ed9c-4d22-8030-eb18594ac646" providerId="ADAL" clId="{1812D3FF-D91F-410E-AC6D-8168A7E1E5F3}" dt="2024-05-26T12:15:23.072" v="4394" actId="478"/>
          <ac:spMkLst>
            <pc:docMk/>
            <pc:sldMk cId="3792418515" sldId="283"/>
            <ac:spMk id="9" creationId="{662C3035-A71B-4AA2-5606-F048099E370F}"/>
          </ac:spMkLst>
        </pc:spChg>
        <pc:spChg chg="add del mod">
          <ac:chgData name="Raf Ledeganck" userId="0fab2b0f-ed9c-4d22-8030-eb18594ac646" providerId="ADAL" clId="{1812D3FF-D91F-410E-AC6D-8168A7E1E5F3}" dt="2024-05-26T12:15:23.072" v="4394" actId="478"/>
          <ac:spMkLst>
            <pc:docMk/>
            <pc:sldMk cId="3792418515" sldId="283"/>
            <ac:spMk id="10" creationId="{70DFADCD-5486-BC21-C28C-ECCF0F152471}"/>
          </ac:spMkLst>
        </pc:spChg>
        <pc:spChg chg="add del mod">
          <ac:chgData name="Raf Ledeganck" userId="0fab2b0f-ed9c-4d22-8030-eb18594ac646" providerId="ADAL" clId="{1812D3FF-D91F-410E-AC6D-8168A7E1E5F3}" dt="2024-05-26T12:15:23.072" v="4394" actId="478"/>
          <ac:spMkLst>
            <pc:docMk/>
            <pc:sldMk cId="3792418515" sldId="283"/>
            <ac:spMk id="11" creationId="{8BAC5ED2-8B31-B6C6-F240-B3FEF19B9967}"/>
          </ac:spMkLst>
        </pc:spChg>
        <pc:spChg chg="add del mod">
          <ac:chgData name="Raf Ledeganck" userId="0fab2b0f-ed9c-4d22-8030-eb18594ac646" providerId="ADAL" clId="{1812D3FF-D91F-410E-AC6D-8168A7E1E5F3}" dt="2024-05-26T12:15:23.072" v="4394" actId="478"/>
          <ac:spMkLst>
            <pc:docMk/>
            <pc:sldMk cId="3792418515" sldId="283"/>
            <ac:spMk id="12" creationId="{78ECDE70-30AE-0BE9-0883-B0B9537FAE6E}"/>
          </ac:spMkLst>
        </pc:spChg>
        <pc:spChg chg="add del mod">
          <ac:chgData name="Raf Ledeganck" userId="0fab2b0f-ed9c-4d22-8030-eb18594ac646" providerId="ADAL" clId="{1812D3FF-D91F-410E-AC6D-8168A7E1E5F3}" dt="2024-05-26T12:15:23.072" v="4394" actId="478"/>
          <ac:spMkLst>
            <pc:docMk/>
            <pc:sldMk cId="3792418515" sldId="283"/>
            <ac:spMk id="13" creationId="{F38AE36E-513A-FE35-BCA0-8ECA0D36316C}"/>
          </ac:spMkLst>
        </pc:spChg>
        <pc:spChg chg="add del mod">
          <ac:chgData name="Raf Ledeganck" userId="0fab2b0f-ed9c-4d22-8030-eb18594ac646" providerId="ADAL" clId="{1812D3FF-D91F-410E-AC6D-8168A7E1E5F3}" dt="2024-05-26T12:15:23.072" v="4394" actId="478"/>
          <ac:spMkLst>
            <pc:docMk/>
            <pc:sldMk cId="3792418515" sldId="283"/>
            <ac:spMk id="14" creationId="{F26C0A38-243D-EBCE-F40E-BB98FDDBED4F}"/>
          </ac:spMkLst>
        </pc:spChg>
        <pc:spChg chg="add del mod">
          <ac:chgData name="Raf Ledeganck" userId="0fab2b0f-ed9c-4d22-8030-eb18594ac646" providerId="ADAL" clId="{1812D3FF-D91F-410E-AC6D-8168A7E1E5F3}" dt="2024-05-26T12:15:23.072" v="4394" actId="478"/>
          <ac:spMkLst>
            <pc:docMk/>
            <pc:sldMk cId="3792418515" sldId="283"/>
            <ac:spMk id="15" creationId="{40245D2B-B610-1056-2E55-B80350B41D33}"/>
          </ac:spMkLst>
        </pc:spChg>
        <pc:graphicFrameChg chg="add mod modGraphic">
          <ac:chgData name="Raf Ledeganck" userId="0fab2b0f-ed9c-4d22-8030-eb18594ac646" providerId="ADAL" clId="{1812D3FF-D91F-410E-AC6D-8168A7E1E5F3}" dt="2024-05-20T19:18:50.365" v="205" actId="3064"/>
          <ac:graphicFrameMkLst>
            <pc:docMk/>
            <pc:sldMk cId="3792418515" sldId="283"/>
            <ac:graphicFrameMk id="5" creationId="{6620245F-0978-84D5-D451-E4376D77795B}"/>
          </ac:graphicFrameMkLst>
        </pc:graphicFrameChg>
        <pc:graphicFrameChg chg="add mod modGraphic">
          <ac:chgData name="Raf Ledeganck" userId="0fab2b0f-ed9c-4d22-8030-eb18594ac646" providerId="ADAL" clId="{1812D3FF-D91F-410E-AC6D-8168A7E1E5F3}" dt="2024-05-20T19:18:55.886" v="208" actId="3064"/>
          <ac:graphicFrameMkLst>
            <pc:docMk/>
            <pc:sldMk cId="3792418515" sldId="283"/>
            <ac:graphicFrameMk id="6" creationId="{80AE35F5-135C-0F2F-1513-4DD02DF1A693}"/>
          </ac:graphicFrameMkLst>
        </pc:graphicFrameChg>
      </pc:sldChg>
      <pc:sldChg chg="addSp delSp modSp add mod ord modTransition setBg">
        <pc:chgData name="Raf Ledeganck" userId="0fab2b0f-ed9c-4d22-8030-eb18594ac646" providerId="ADAL" clId="{1812D3FF-D91F-410E-AC6D-8168A7E1E5F3}" dt="2024-05-27T20:03:33.240" v="5960"/>
        <pc:sldMkLst>
          <pc:docMk/>
          <pc:sldMk cId="1109736839" sldId="284"/>
        </pc:sldMkLst>
        <pc:spChg chg="del">
          <ac:chgData name="Raf Ledeganck" userId="0fab2b0f-ed9c-4d22-8030-eb18594ac646" providerId="ADAL" clId="{1812D3FF-D91F-410E-AC6D-8168A7E1E5F3}" dt="2024-05-20T18:56:20.284" v="149" actId="478"/>
          <ac:spMkLst>
            <pc:docMk/>
            <pc:sldMk cId="1109736839" sldId="284"/>
            <ac:spMk id="2" creationId="{1B27489A-5FA7-8E27-F3E7-3EA27B2127CB}"/>
          </ac:spMkLst>
        </pc:spChg>
        <pc:spChg chg="del ord">
          <ac:chgData name="Raf Ledeganck" userId="0fab2b0f-ed9c-4d22-8030-eb18594ac646" providerId="ADAL" clId="{1812D3FF-D91F-410E-AC6D-8168A7E1E5F3}" dt="2024-05-20T18:56:27.087" v="151" actId="478"/>
          <ac:spMkLst>
            <pc:docMk/>
            <pc:sldMk cId="1109736839" sldId="284"/>
            <ac:spMk id="3" creationId="{2D51F86A-431F-88AC-C201-68F37602719B}"/>
          </ac:spMkLst>
        </pc:spChg>
        <pc:spChg chg="del">
          <ac:chgData name="Raf Ledeganck" userId="0fab2b0f-ed9c-4d22-8030-eb18594ac646" providerId="ADAL" clId="{1812D3FF-D91F-410E-AC6D-8168A7E1E5F3}" dt="2024-05-20T18:56:00.917" v="147" actId="478"/>
          <ac:spMkLst>
            <pc:docMk/>
            <pc:sldMk cId="1109736839" sldId="284"/>
            <ac:spMk id="4" creationId="{B3CC77D9-4446-4A36-198C-6A28C816CC75}"/>
          </ac:spMkLst>
        </pc:spChg>
        <pc:spChg chg="add del mod">
          <ac:chgData name="Raf Ledeganck" userId="0fab2b0f-ed9c-4d22-8030-eb18594ac646" providerId="ADAL" clId="{1812D3FF-D91F-410E-AC6D-8168A7E1E5F3}" dt="2024-05-20T18:56:25.053" v="150" actId="478"/>
          <ac:spMkLst>
            <pc:docMk/>
            <pc:sldMk cId="1109736839" sldId="284"/>
            <ac:spMk id="8" creationId="{4FAC888E-BE80-109F-5635-F8744B15CC57}"/>
          </ac:spMkLst>
        </pc:spChg>
        <pc:spChg chg="add mod">
          <ac:chgData name="Raf Ledeganck" userId="0fab2b0f-ed9c-4d22-8030-eb18594ac646" providerId="ADAL" clId="{1812D3FF-D91F-410E-AC6D-8168A7E1E5F3}" dt="2024-05-20T19:30:51.791" v="317"/>
          <ac:spMkLst>
            <pc:docMk/>
            <pc:sldMk cId="1109736839" sldId="284"/>
            <ac:spMk id="9" creationId="{8B0EEB29-1D54-B85C-5974-27156F83E553}"/>
          </ac:spMkLst>
        </pc:spChg>
        <pc:spChg chg="add del mod">
          <ac:chgData name="Raf Ledeganck" userId="0fab2b0f-ed9c-4d22-8030-eb18594ac646" providerId="ADAL" clId="{1812D3FF-D91F-410E-AC6D-8168A7E1E5F3}" dt="2024-05-20T18:57:04.023" v="154" actId="478"/>
          <ac:spMkLst>
            <pc:docMk/>
            <pc:sldMk cId="1109736839" sldId="284"/>
            <ac:spMk id="10" creationId="{3B575FFF-6AC1-7628-4F1A-0C04EFEA509E}"/>
          </ac:spMkLst>
        </pc:spChg>
        <pc:spChg chg="add del mod">
          <ac:chgData name="Raf Ledeganck" userId="0fab2b0f-ed9c-4d22-8030-eb18594ac646" providerId="ADAL" clId="{1812D3FF-D91F-410E-AC6D-8168A7E1E5F3}" dt="2024-05-26T12:15:27.489" v="4395" actId="478"/>
          <ac:spMkLst>
            <pc:docMk/>
            <pc:sldMk cId="1109736839" sldId="284"/>
            <ac:spMk id="11" creationId="{FD5E9914-996A-3097-3D06-28C11EDC111E}"/>
          </ac:spMkLst>
        </pc:spChg>
        <pc:spChg chg="add del mod">
          <ac:chgData name="Raf Ledeganck" userId="0fab2b0f-ed9c-4d22-8030-eb18594ac646" providerId="ADAL" clId="{1812D3FF-D91F-410E-AC6D-8168A7E1E5F3}" dt="2024-05-26T12:15:27.489" v="4395" actId="478"/>
          <ac:spMkLst>
            <pc:docMk/>
            <pc:sldMk cId="1109736839" sldId="284"/>
            <ac:spMk id="12" creationId="{CB5B2596-36A7-B8A9-CF2C-B86417FFD807}"/>
          </ac:spMkLst>
        </pc:spChg>
        <pc:spChg chg="add del mod">
          <ac:chgData name="Raf Ledeganck" userId="0fab2b0f-ed9c-4d22-8030-eb18594ac646" providerId="ADAL" clId="{1812D3FF-D91F-410E-AC6D-8168A7E1E5F3}" dt="2024-05-26T12:15:27.489" v="4395" actId="478"/>
          <ac:spMkLst>
            <pc:docMk/>
            <pc:sldMk cId="1109736839" sldId="284"/>
            <ac:spMk id="13" creationId="{F74A0FE3-D6D4-FF23-2844-5EFD8944AF2E}"/>
          </ac:spMkLst>
        </pc:spChg>
        <pc:spChg chg="add del mod">
          <ac:chgData name="Raf Ledeganck" userId="0fab2b0f-ed9c-4d22-8030-eb18594ac646" providerId="ADAL" clId="{1812D3FF-D91F-410E-AC6D-8168A7E1E5F3}" dt="2024-05-26T12:15:27.489" v="4395" actId="478"/>
          <ac:spMkLst>
            <pc:docMk/>
            <pc:sldMk cId="1109736839" sldId="284"/>
            <ac:spMk id="14" creationId="{1C6DEFAB-62ED-9D8F-D17F-9FA6FCA0F80A}"/>
          </ac:spMkLst>
        </pc:spChg>
        <pc:spChg chg="add del mod">
          <ac:chgData name="Raf Ledeganck" userId="0fab2b0f-ed9c-4d22-8030-eb18594ac646" providerId="ADAL" clId="{1812D3FF-D91F-410E-AC6D-8168A7E1E5F3}" dt="2024-05-26T12:15:27.489" v="4395" actId="478"/>
          <ac:spMkLst>
            <pc:docMk/>
            <pc:sldMk cId="1109736839" sldId="284"/>
            <ac:spMk id="15" creationId="{BDDDDA5C-3BF5-3D55-B8DE-AC57618346CD}"/>
          </ac:spMkLst>
        </pc:spChg>
        <pc:spChg chg="add del mod">
          <ac:chgData name="Raf Ledeganck" userId="0fab2b0f-ed9c-4d22-8030-eb18594ac646" providerId="ADAL" clId="{1812D3FF-D91F-410E-AC6D-8168A7E1E5F3}" dt="2024-05-26T12:15:27.489" v="4395" actId="478"/>
          <ac:spMkLst>
            <pc:docMk/>
            <pc:sldMk cId="1109736839" sldId="284"/>
            <ac:spMk id="16" creationId="{10CEDBB6-07A9-34E0-0629-17EE6146259C}"/>
          </ac:spMkLst>
        </pc:spChg>
        <pc:spChg chg="add del mod">
          <ac:chgData name="Raf Ledeganck" userId="0fab2b0f-ed9c-4d22-8030-eb18594ac646" providerId="ADAL" clId="{1812D3FF-D91F-410E-AC6D-8168A7E1E5F3}" dt="2024-05-26T12:15:27.489" v="4395" actId="478"/>
          <ac:spMkLst>
            <pc:docMk/>
            <pc:sldMk cId="1109736839" sldId="284"/>
            <ac:spMk id="17" creationId="{DD3F1196-4087-0E74-2423-52A2FBEA0329}"/>
          </ac:spMkLst>
        </pc:spChg>
        <pc:spChg chg="add del mod">
          <ac:chgData name="Raf Ledeganck" userId="0fab2b0f-ed9c-4d22-8030-eb18594ac646" providerId="ADAL" clId="{1812D3FF-D91F-410E-AC6D-8168A7E1E5F3}" dt="2024-05-26T12:15:27.489" v="4395" actId="478"/>
          <ac:spMkLst>
            <pc:docMk/>
            <pc:sldMk cId="1109736839" sldId="284"/>
            <ac:spMk id="18" creationId="{D0F48E9B-D9F1-FEC1-3AB8-85FF0C2077E2}"/>
          </ac:spMkLst>
        </pc:spChg>
        <pc:spChg chg="add del mod">
          <ac:chgData name="Raf Ledeganck" userId="0fab2b0f-ed9c-4d22-8030-eb18594ac646" providerId="ADAL" clId="{1812D3FF-D91F-410E-AC6D-8168A7E1E5F3}" dt="2024-05-26T12:15:27.489" v="4395" actId="478"/>
          <ac:spMkLst>
            <pc:docMk/>
            <pc:sldMk cId="1109736839" sldId="284"/>
            <ac:spMk id="19" creationId="{77C2AF27-31A0-A0BE-BFF6-EA290D336287}"/>
          </ac:spMkLst>
        </pc:spChg>
        <pc:spChg chg="add del mod">
          <ac:chgData name="Raf Ledeganck" userId="0fab2b0f-ed9c-4d22-8030-eb18594ac646" providerId="ADAL" clId="{1812D3FF-D91F-410E-AC6D-8168A7E1E5F3}" dt="2024-05-20T19:22:49.598" v="267" actId="21"/>
          <ac:spMkLst>
            <pc:docMk/>
            <pc:sldMk cId="1109736839" sldId="284"/>
            <ac:spMk id="20" creationId="{CA325A64-CAB1-7ABA-F66C-558EDC62B764}"/>
          </ac:spMkLst>
        </pc:spChg>
        <pc:spChg chg="add del mod">
          <ac:chgData name="Raf Ledeganck" userId="0fab2b0f-ed9c-4d22-8030-eb18594ac646" providerId="ADAL" clId="{1812D3FF-D91F-410E-AC6D-8168A7E1E5F3}" dt="2024-05-26T12:15:27.489" v="4395" actId="478"/>
          <ac:spMkLst>
            <pc:docMk/>
            <pc:sldMk cId="1109736839" sldId="284"/>
            <ac:spMk id="21" creationId="{CA325A64-CAB1-7ABA-F66C-558EDC62B764}"/>
          </ac:spMkLst>
        </pc:spChg>
        <pc:spChg chg="add del mod">
          <ac:chgData name="Raf Ledeganck" userId="0fab2b0f-ed9c-4d22-8030-eb18594ac646" providerId="ADAL" clId="{1812D3FF-D91F-410E-AC6D-8168A7E1E5F3}" dt="2024-05-26T12:15:27.489" v="4395" actId="478"/>
          <ac:spMkLst>
            <pc:docMk/>
            <pc:sldMk cId="1109736839" sldId="284"/>
            <ac:spMk id="22" creationId="{F3F33C6C-2C18-B3A9-18BC-B10AFAB3FD6C}"/>
          </ac:spMkLst>
        </pc:spChg>
        <pc:graphicFrameChg chg="mod modGraphic">
          <ac:chgData name="Raf Ledeganck" userId="0fab2b0f-ed9c-4d22-8030-eb18594ac646" providerId="ADAL" clId="{1812D3FF-D91F-410E-AC6D-8168A7E1E5F3}" dt="2024-05-20T19:19:08.999" v="211" actId="3064"/>
          <ac:graphicFrameMkLst>
            <pc:docMk/>
            <pc:sldMk cId="1109736839" sldId="284"/>
            <ac:graphicFrameMk id="5" creationId="{6620245F-0978-84D5-D451-E4376D77795B}"/>
          </ac:graphicFrameMkLst>
        </pc:graphicFrameChg>
        <pc:graphicFrameChg chg="mod modGraphic">
          <ac:chgData name="Raf Ledeganck" userId="0fab2b0f-ed9c-4d22-8030-eb18594ac646" providerId="ADAL" clId="{1812D3FF-D91F-410E-AC6D-8168A7E1E5F3}" dt="2024-05-20T19:19:14.921" v="216" actId="3064"/>
          <ac:graphicFrameMkLst>
            <pc:docMk/>
            <pc:sldMk cId="1109736839" sldId="284"/>
            <ac:graphicFrameMk id="6" creationId="{80AE35F5-135C-0F2F-1513-4DD02DF1A693}"/>
          </ac:graphicFrameMkLst>
        </pc:graphicFrameChg>
      </pc:sldChg>
      <pc:sldChg chg="addSp delSp modSp add mod ord modTransition">
        <pc:chgData name="Raf Ledeganck" userId="0fab2b0f-ed9c-4d22-8030-eb18594ac646" providerId="ADAL" clId="{1812D3FF-D91F-410E-AC6D-8168A7E1E5F3}" dt="2024-05-27T20:03:33.240" v="5960"/>
        <pc:sldMkLst>
          <pc:docMk/>
          <pc:sldMk cId="3889448286" sldId="285"/>
        </pc:sldMkLst>
        <pc:spChg chg="add del mod">
          <ac:chgData name="Raf Ledeganck" userId="0fab2b0f-ed9c-4d22-8030-eb18594ac646" providerId="ADAL" clId="{1812D3FF-D91F-410E-AC6D-8168A7E1E5F3}" dt="2024-05-26T12:15:31.292" v="4396" actId="478"/>
          <ac:spMkLst>
            <pc:docMk/>
            <pc:sldMk cId="3889448286" sldId="285"/>
            <ac:spMk id="2" creationId="{6667607F-B5A1-4100-32AC-BCCD69E7B388}"/>
          </ac:spMkLst>
        </pc:spChg>
        <pc:spChg chg="add del mod">
          <ac:chgData name="Raf Ledeganck" userId="0fab2b0f-ed9c-4d22-8030-eb18594ac646" providerId="ADAL" clId="{1812D3FF-D91F-410E-AC6D-8168A7E1E5F3}" dt="2024-05-26T12:15:31.292" v="4396" actId="478"/>
          <ac:spMkLst>
            <pc:docMk/>
            <pc:sldMk cId="3889448286" sldId="285"/>
            <ac:spMk id="3" creationId="{A2AA9D5F-68E8-D03B-85C1-F99778798C9F}"/>
          </ac:spMkLst>
        </pc:spChg>
        <pc:spChg chg="add del mod">
          <ac:chgData name="Raf Ledeganck" userId="0fab2b0f-ed9c-4d22-8030-eb18594ac646" providerId="ADAL" clId="{1812D3FF-D91F-410E-AC6D-8168A7E1E5F3}" dt="2024-05-26T12:15:31.292" v="4396" actId="478"/>
          <ac:spMkLst>
            <pc:docMk/>
            <pc:sldMk cId="3889448286" sldId="285"/>
            <ac:spMk id="4" creationId="{AE3999E3-8C95-CC31-F4AB-17ED710E3A82}"/>
          </ac:spMkLst>
        </pc:spChg>
        <pc:spChg chg="add del mod">
          <ac:chgData name="Raf Ledeganck" userId="0fab2b0f-ed9c-4d22-8030-eb18594ac646" providerId="ADAL" clId="{1812D3FF-D91F-410E-AC6D-8168A7E1E5F3}" dt="2024-05-26T12:15:31.292" v="4396" actId="478"/>
          <ac:spMkLst>
            <pc:docMk/>
            <pc:sldMk cId="3889448286" sldId="285"/>
            <ac:spMk id="7" creationId="{A526A03C-68BF-C937-3EDF-ECC5B4699BEC}"/>
          </ac:spMkLst>
        </pc:spChg>
        <pc:spChg chg="add del mod">
          <ac:chgData name="Raf Ledeganck" userId="0fab2b0f-ed9c-4d22-8030-eb18594ac646" providerId="ADAL" clId="{1812D3FF-D91F-410E-AC6D-8168A7E1E5F3}" dt="2024-05-26T12:15:31.292" v="4396" actId="478"/>
          <ac:spMkLst>
            <pc:docMk/>
            <pc:sldMk cId="3889448286" sldId="285"/>
            <ac:spMk id="8" creationId="{8D1DC13D-6890-EC3F-0E2C-69F732BBCFEA}"/>
          </ac:spMkLst>
        </pc:spChg>
        <pc:spChg chg="add del mod">
          <ac:chgData name="Raf Ledeganck" userId="0fab2b0f-ed9c-4d22-8030-eb18594ac646" providerId="ADAL" clId="{1812D3FF-D91F-410E-AC6D-8168A7E1E5F3}" dt="2024-05-26T12:15:31.292" v="4396" actId="478"/>
          <ac:spMkLst>
            <pc:docMk/>
            <pc:sldMk cId="3889448286" sldId="285"/>
            <ac:spMk id="10" creationId="{663F0AE9-4317-5856-8D78-6A06A048F16B}"/>
          </ac:spMkLst>
        </pc:spChg>
        <pc:spChg chg="add del mod">
          <ac:chgData name="Raf Ledeganck" userId="0fab2b0f-ed9c-4d22-8030-eb18594ac646" providerId="ADAL" clId="{1812D3FF-D91F-410E-AC6D-8168A7E1E5F3}" dt="2024-05-26T12:15:31.292" v="4396" actId="478"/>
          <ac:spMkLst>
            <pc:docMk/>
            <pc:sldMk cId="3889448286" sldId="285"/>
            <ac:spMk id="11" creationId="{D9A62D9B-B549-5F10-E4F4-E5794684F08A}"/>
          </ac:spMkLst>
        </pc:spChg>
        <pc:spChg chg="add del mod">
          <ac:chgData name="Raf Ledeganck" userId="0fab2b0f-ed9c-4d22-8030-eb18594ac646" providerId="ADAL" clId="{1812D3FF-D91F-410E-AC6D-8168A7E1E5F3}" dt="2024-05-26T12:15:31.292" v="4396" actId="478"/>
          <ac:spMkLst>
            <pc:docMk/>
            <pc:sldMk cId="3889448286" sldId="285"/>
            <ac:spMk id="12" creationId="{0C9B92C4-3939-7E07-1B63-2F4F11E3B5C5}"/>
          </ac:spMkLst>
        </pc:spChg>
        <pc:graphicFrameChg chg="mod modGraphic">
          <ac:chgData name="Raf Ledeganck" userId="0fab2b0f-ed9c-4d22-8030-eb18594ac646" providerId="ADAL" clId="{1812D3FF-D91F-410E-AC6D-8168A7E1E5F3}" dt="2024-05-20T19:26:35.322" v="277" actId="20577"/>
          <ac:graphicFrameMkLst>
            <pc:docMk/>
            <pc:sldMk cId="3889448286" sldId="285"/>
            <ac:graphicFrameMk id="5" creationId="{6620245F-0978-84D5-D451-E4376D77795B}"/>
          </ac:graphicFrameMkLst>
        </pc:graphicFrameChg>
        <pc:graphicFrameChg chg="mod modGraphic">
          <ac:chgData name="Raf Ledeganck" userId="0fab2b0f-ed9c-4d22-8030-eb18594ac646" providerId="ADAL" clId="{1812D3FF-D91F-410E-AC6D-8168A7E1E5F3}" dt="2024-05-20T19:19:27.870" v="222" actId="3064"/>
          <ac:graphicFrameMkLst>
            <pc:docMk/>
            <pc:sldMk cId="3889448286" sldId="285"/>
            <ac:graphicFrameMk id="6" creationId="{80AE35F5-135C-0F2F-1513-4DD02DF1A693}"/>
          </ac:graphicFrameMkLst>
        </pc:graphicFrameChg>
      </pc:sldChg>
      <pc:sldChg chg="modSp new del mod">
        <pc:chgData name="Raf Ledeganck" userId="0fab2b0f-ed9c-4d22-8030-eb18594ac646" providerId="ADAL" clId="{1812D3FF-D91F-410E-AC6D-8168A7E1E5F3}" dt="2024-05-23T18:36:33.130" v="1697" actId="47"/>
        <pc:sldMkLst>
          <pc:docMk/>
          <pc:sldMk cId="3224638933" sldId="286"/>
        </pc:sldMkLst>
        <pc:spChg chg="mod">
          <ac:chgData name="Raf Ledeganck" userId="0fab2b0f-ed9c-4d22-8030-eb18594ac646" providerId="ADAL" clId="{1812D3FF-D91F-410E-AC6D-8168A7E1E5F3}" dt="2024-05-23T17:48:05.789" v="366" actId="20577"/>
          <ac:spMkLst>
            <pc:docMk/>
            <pc:sldMk cId="3224638933" sldId="286"/>
            <ac:spMk id="2" creationId="{D4AF9BFC-FD20-3648-AA0E-6386365058F4}"/>
          </ac:spMkLst>
        </pc:spChg>
      </pc:sldChg>
      <pc:sldChg chg="addSp delSp modSp new mod modTransition">
        <pc:chgData name="Raf Ledeganck" userId="0fab2b0f-ed9c-4d22-8030-eb18594ac646" providerId="ADAL" clId="{1812D3FF-D91F-410E-AC6D-8168A7E1E5F3}" dt="2024-05-27T20:10:07.227" v="6092" actId="20577"/>
        <pc:sldMkLst>
          <pc:docMk/>
          <pc:sldMk cId="2652066785" sldId="287"/>
        </pc:sldMkLst>
        <pc:spChg chg="mod">
          <ac:chgData name="Raf Ledeganck" userId="0fab2b0f-ed9c-4d22-8030-eb18594ac646" providerId="ADAL" clId="{1812D3FF-D91F-410E-AC6D-8168A7E1E5F3}" dt="2024-05-27T20:08:44.515" v="6078" actId="20577"/>
          <ac:spMkLst>
            <pc:docMk/>
            <pc:sldMk cId="2652066785" sldId="287"/>
            <ac:spMk id="2" creationId="{4EE8D2CB-A020-82C4-8BAD-CE9259F2A9A9}"/>
          </ac:spMkLst>
        </pc:spChg>
        <pc:spChg chg="del">
          <ac:chgData name="Raf Ledeganck" userId="0fab2b0f-ed9c-4d22-8030-eb18594ac646" providerId="ADAL" clId="{1812D3FF-D91F-410E-AC6D-8168A7E1E5F3}" dt="2024-05-23T17:59:40.904" v="755" actId="478"/>
          <ac:spMkLst>
            <pc:docMk/>
            <pc:sldMk cId="2652066785" sldId="287"/>
            <ac:spMk id="3" creationId="{D7B32E0F-D01C-D662-BC09-05BC2FE1EE45}"/>
          </ac:spMkLst>
        </pc:spChg>
        <pc:spChg chg="add del mod">
          <ac:chgData name="Raf Ledeganck" userId="0fab2b0f-ed9c-4d22-8030-eb18594ac646" providerId="ADAL" clId="{1812D3FF-D91F-410E-AC6D-8168A7E1E5F3}" dt="2024-05-27T20:10:07.227" v="6092" actId="20577"/>
          <ac:spMkLst>
            <pc:docMk/>
            <pc:sldMk cId="2652066785" sldId="287"/>
            <ac:spMk id="4" creationId="{08A8E0D1-826D-27B8-1496-E2E1D99EE030}"/>
          </ac:spMkLst>
        </pc:spChg>
        <pc:spChg chg="add del mod">
          <ac:chgData name="Raf Ledeganck" userId="0fab2b0f-ed9c-4d22-8030-eb18594ac646" providerId="ADAL" clId="{1812D3FF-D91F-410E-AC6D-8168A7E1E5F3}" dt="2024-05-23T17:59:30.427" v="752" actId="478"/>
          <ac:spMkLst>
            <pc:docMk/>
            <pc:sldMk cId="2652066785" sldId="287"/>
            <ac:spMk id="7" creationId="{68B79E3E-1E30-6523-0706-592C1B2C3ACD}"/>
          </ac:spMkLst>
        </pc:spChg>
        <pc:spChg chg="add del mod">
          <ac:chgData name="Raf Ledeganck" userId="0fab2b0f-ed9c-4d22-8030-eb18594ac646" providerId="ADAL" clId="{1812D3FF-D91F-410E-AC6D-8168A7E1E5F3}" dt="2024-05-27T20:09:46.457" v="6090" actId="1038"/>
          <ac:spMkLst>
            <pc:docMk/>
            <pc:sldMk cId="2652066785" sldId="287"/>
            <ac:spMk id="8" creationId="{257CA365-1362-F9B5-253B-10210E4F2B39}"/>
          </ac:spMkLst>
        </pc:spChg>
        <pc:picChg chg="add del mod">
          <ac:chgData name="Raf Ledeganck" userId="0fab2b0f-ed9c-4d22-8030-eb18594ac646" providerId="ADAL" clId="{1812D3FF-D91F-410E-AC6D-8168A7E1E5F3}" dt="2024-05-27T18:33:51.922" v="5468" actId="21"/>
          <ac:picMkLst>
            <pc:docMk/>
            <pc:sldMk cId="2652066785" sldId="287"/>
            <ac:picMk id="5" creationId="{2D217EB7-D16B-B212-7E4E-94AC5A6A26FA}"/>
          </ac:picMkLst>
        </pc:picChg>
        <pc:picChg chg="add del mod modCrop">
          <ac:chgData name="Raf Ledeganck" userId="0fab2b0f-ed9c-4d22-8030-eb18594ac646" providerId="ADAL" clId="{1812D3FF-D91F-410E-AC6D-8168A7E1E5F3}" dt="2024-05-27T18:34:48.132" v="5475" actId="478"/>
          <ac:picMkLst>
            <pc:docMk/>
            <pc:sldMk cId="2652066785" sldId="287"/>
            <ac:picMk id="6" creationId="{BC253AA3-765D-0D0C-B63D-CEE2BD3B02F8}"/>
          </ac:picMkLst>
        </pc:picChg>
        <pc:picChg chg="add mod ord modCrop">
          <ac:chgData name="Raf Ledeganck" userId="0fab2b0f-ed9c-4d22-8030-eb18594ac646" providerId="ADAL" clId="{1812D3FF-D91F-410E-AC6D-8168A7E1E5F3}" dt="2024-05-27T20:09:00.248" v="6081" actId="1076"/>
          <ac:picMkLst>
            <pc:docMk/>
            <pc:sldMk cId="2652066785" sldId="287"/>
            <ac:picMk id="7" creationId="{0CE0567D-363E-86E7-6DF2-026B79D8F8F6}"/>
          </ac:picMkLst>
        </pc:picChg>
      </pc:sldChg>
      <pc:sldChg chg="modSp add del mod">
        <pc:chgData name="Raf Ledeganck" userId="0fab2b0f-ed9c-4d22-8030-eb18594ac646" providerId="ADAL" clId="{1812D3FF-D91F-410E-AC6D-8168A7E1E5F3}" dt="2024-05-23T17:58:17.859" v="744"/>
        <pc:sldMkLst>
          <pc:docMk/>
          <pc:sldMk cId="210924489" sldId="288"/>
        </pc:sldMkLst>
        <pc:spChg chg="mod">
          <ac:chgData name="Raf Ledeganck" userId="0fab2b0f-ed9c-4d22-8030-eb18594ac646" providerId="ADAL" clId="{1812D3FF-D91F-410E-AC6D-8168A7E1E5F3}" dt="2024-05-23T17:58:17.859" v="744"/>
          <ac:spMkLst>
            <pc:docMk/>
            <pc:sldMk cId="210924489" sldId="288"/>
            <ac:spMk id="4" creationId="{08A8E0D1-826D-27B8-1496-E2E1D99EE030}"/>
          </ac:spMkLst>
        </pc:spChg>
      </pc:sldChg>
      <pc:sldChg chg="add del">
        <pc:chgData name="Raf Ledeganck" userId="0fab2b0f-ed9c-4d22-8030-eb18594ac646" providerId="ADAL" clId="{1812D3FF-D91F-410E-AC6D-8168A7E1E5F3}" dt="2024-05-23T17:56:58.053" v="722"/>
        <pc:sldMkLst>
          <pc:docMk/>
          <pc:sldMk cId="538842773" sldId="288"/>
        </pc:sldMkLst>
      </pc:sldChg>
      <pc:sldChg chg="modSp add del mod">
        <pc:chgData name="Raf Ledeganck" userId="0fab2b0f-ed9c-4d22-8030-eb18594ac646" providerId="ADAL" clId="{1812D3FF-D91F-410E-AC6D-8168A7E1E5F3}" dt="2024-05-23T17:58:29.669" v="748"/>
        <pc:sldMkLst>
          <pc:docMk/>
          <pc:sldMk cId="869734977" sldId="288"/>
        </pc:sldMkLst>
        <pc:spChg chg="mod">
          <ac:chgData name="Raf Ledeganck" userId="0fab2b0f-ed9c-4d22-8030-eb18594ac646" providerId="ADAL" clId="{1812D3FF-D91F-410E-AC6D-8168A7E1E5F3}" dt="2024-05-23T17:58:29.669" v="748"/>
          <ac:spMkLst>
            <pc:docMk/>
            <pc:sldMk cId="869734977" sldId="288"/>
            <ac:spMk id="4" creationId="{08A8E0D1-826D-27B8-1496-E2E1D99EE030}"/>
          </ac:spMkLst>
        </pc:spChg>
      </pc:sldChg>
      <pc:sldChg chg="new del">
        <pc:chgData name="Raf Ledeganck" userId="0fab2b0f-ed9c-4d22-8030-eb18594ac646" providerId="ADAL" clId="{1812D3FF-D91F-410E-AC6D-8168A7E1E5F3}" dt="2024-05-23T17:58:44.316" v="750" actId="47"/>
        <pc:sldMkLst>
          <pc:docMk/>
          <pc:sldMk cId="922535776" sldId="288"/>
        </pc:sldMkLst>
      </pc:sldChg>
      <pc:sldChg chg="addSp delSp modSp add del mod ord">
        <pc:chgData name="Raf Ledeganck" userId="0fab2b0f-ed9c-4d22-8030-eb18594ac646" providerId="ADAL" clId="{1812D3FF-D91F-410E-AC6D-8168A7E1E5F3}" dt="2024-05-27T18:56:15.946" v="5689" actId="47"/>
        <pc:sldMkLst>
          <pc:docMk/>
          <pc:sldMk cId="2923966852" sldId="288"/>
        </pc:sldMkLst>
        <pc:spChg chg="mod">
          <ac:chgData name="Raf Ledeganck" userId="0fab2b0f-ed9c-4d22-8030-eb18594ac646" providerId="ADAL" clId="{1812D3FF-D91F-410E-AC6D-8168A7E1E5F3}" dt="2024-05-23T18:24:40.809" v="1510" actId="20577"/>
          <ac:spMkLst>
            <pc:docMk/>
            <pc:sldMk cId="2923966852" sldId="288"/>
            <ac:spMk id="2" creationId="{4EE8D2CB-A020-82C4-8BAD-CE9259F2A9A9}"/>
          </ac:spMkLst>
        </pc:spChg>
        <pc:spChg chg="mod">
          <ac:chgData name="Raf Ledeganck" userId="0fab2b0f-ed9c-4d22-8030-eb18594ac646" providerId="ADAL" clId="{1812D3FF-D91F-410E-AC6D-8168A7E1E5F3}" dt="2024-05-27T18:38:43.232" v="5512" actId="207"/>
          <ac:spMkLst>
            <pc:docMk/>
            <pc:sldMk cId="2923966852" sldId="288"/>
            <ac:spMk id="4" creationId="{08A8E0D1-826D-27B8-1496-E2E1D99EE030}"/>
          </ac:spMkLst>
        </pc:spChg>
        <pc:picChg chg="add mod ord modCrop">
          <ac:chgData name="Raf Ledeganck" userId="0fab2b0f-ed9c-4d22-8030-eb18594ac646" providerId="ADAL" clId="{1812D3FF-D91F-410E-AC6D-8168A7E1E5F3}" dt="2024-05-23T18:08:21.785" v="781" actId="167"/>
          <ac:picMkLst>
            <pc:docMk/>
            <pc:sldMk cId="2923966852" sldId="288"/>
            <ac:picMk id="5" creationId="{136D5223-6F1D-D946-9E81-19C20E33F95D}"/>
          </ac:picMkLst>
        </pc:picChg>
        <pc:picChg chg="del mod ord">
          <ac:chgData name="Raf Ledeganck" userId="0fab2b0f-ed9c-4d22-8030-eb18594ac646" providerId="ADAL" clId="{1812D3FF-D91F-410E-AC6D-8168A7E1E5F3}" dt="2024-05-23T18:08:23.313" v="782" actId="478"/>
          <ac:picMkLst>
            <pc:docMk/>
            <pc:sldMk cId="2923966852" sldId="288"/>
            <ac:picMk id="6" creationId="{BC253AA3-765D-0D0C-B63D-CEE2BD3B02F8}"/>
          </ac:picMkLst>
        </pc:picChg>
      </pc:sldChg>
      <pc:sldChg chg="addSp delSp add del mod">
        <pc:chgData name="Raf Ledeganck" userId="0fab2b0f-ed9c-4d22-8030-eb18594ac646" providerId="ADAL" clId="{1812D3FF-D91F-410E-AC6D-8168A7E1E5F3}" dt="2024-05-23T17:57:35.516" v="730"/>
        <pc:sldMkLst>
          <pc:docMk/>
          <pc:sldMk cId="3625255753" sldId="288"/>
        </pc:sldMkLst>
        <pc:spChg chg="add del">
          <ac:chgData name="Raf Ledeganck" userId="0fab2b0f-ed9c-4d22-8030-eb18594ac646" providerId="ADAL" clId="{1812D3FF-D91F-410E-AC6D-8168A7E1E5F3}" dt="2024-05-23T17:57:35.048" v="729" actId="478"/>
          <ac:spMkLst>
            <pc:docMk/>
            <pc:sldMk cId="3625255753" sldId="288"/>
            <ac:spMk id="3" creationId="{D7B32E0F-D01C-D662-BC09-05BC2FE1EE45}"/>
          </ac:spMkLst>
        </pc:spChg>
      </pc:sldChg>
      <pc:sldChg chg="addSp delSp modSp add del mod">
        <pc:chgData name="Raf Ledeganck" userId="0fab2b0f-ed9c-4d22-8030-eb18594ac646" providerId="ADAL" clId="{1812D3FF-D91F-410E-AC6D-8168A7E1E5F3}" dt="2024-05-27T18:56:08.727" v="5688" actId="47"/>
        <pc:sldMkLst>
          <pc:docMk/>
          <pc:sldMk cId="414214903" sldId="289"/>
        </pc:sldMkLst>
        <pc:spChg chg="mod">
          <ac:chgData name="Raf Ledeganck" userId="0fab2b0f-ed9c-4d22-8030-eb18594ac646" providerId="ADAL" clId="{1812D3FF-D91F-410E-AC6D-8168A7E1E5F3}" dt="2024-05-23T18:24:55.196" v="1525" actId="20577"/>
          <ac:spMkLst>
            <pc:docMk/>
            <pc:sldMk cId="414214903" sldId="289"/>
            <ac:spMk id="2" creationId="{4EE8D2CB-A020-82C4-8BAD-CE9259F2A9A9}"/>
          </ac:spMkLst>
        </pc:spChg>
        <pc:spChg chg="mod">
          <ac:chgData name="Raf Ledeganck" userId="0fab2b0f-ed9c-4d22-8030-eb18594ac646" providerId="ADAL" clId="{1812D3FF-D91F-410E-AC6D-8168A7E1E5F3}" dt="2024-05-27T18:39:39.107" v="5524" actId="113"/>
          <ac:spMkLst>
            <pc:docMk/>
            <pc:sldMk cId="414214903" sldId="289"/>
            <ac:spMk id="4" creationId="{08A8E0D1-826D-27B8-1496-E2E1D99EE030}"/>
          </ac:spMkLst>
        </pc:spChg>
        <pc:picChg chg="del">
          <ac:chgData name="Raf Ledeganck" userId="0fab2b0f-ed9c-4d22-8030-eb18594ac646" providerId="ADAL" clId="{1812D3FF-D91F-410E-AC6D-8168A7E1E5F3}" dt="2024-05-23T18:12:31.810" v="1101" actId="478"/>
          <ac:picMkLst>
            <pc:docMk/>
            <pc:sldMk cId="414214903" sldId="289"/>
            <ac:picMk id="5" creationId="{136D5223-6F1D-D946-9E81-19C20E33F95D}"/>
          </ac:picMkLst>
        </pc:picChg>
        <pc:picChg chg="add mod modCrop">
          <ac:chgData name="Raf Ledeganck" userId="0fab2b0f-ed9c-4d22-8030-eb18594ac646" providerId="ADAL" clId="{1812D3FF-D91F-410E-AC6D-8168A7E1E5F3}" dt="2024-05-27T18:18:19.748" v="5274" actId="732"/>
          <ac:picMkLst>
            <pc:docMk/>
            <pc:sldMk cId="414214903" sldId="289"/>
            <ac:picMk id="5" creationId="{171A7042-7F32-43F7-D01F-C8B616151F85}"/>
          </ac:picMkLst>
        </pc:picChg>
        <pc:picChg chg="add mod ord modCrop">
          <ac:chgData name="Raf Ledeganck" userId="0fab2b0f-ed9c-4d22-8030-eb18594ac646" providerId="ADAL" clId="{1812D3FF-D91F-410E-AC6D-8168A7E1E5F3}" dt="2024-05-23T18:12:30.218" v="1100" actId="167"/>
          <ac:picMkLst>
            <pc:docMk/>
            <pc:sldMk cId="414214903" sldId="289"/>
            <ac:picMk id="6" creationId="{554F8DB4-FF94-660F-1B17-7B36065C0EE9}"/>
          </ac:picMkLst>
        </pc:picChg>
        <pc:picChg chg="add mod modCrop">
          <ac:chgData name="Raf Ledeganck" userId="0fab2b0f-ed9c-4d22-8030-eb18594ac646" providerId="ADAL" clId="{1812D3FF-D91F-410E-AC6D-8168A7E1E5F3}" dt="2024-05-27T18:34:35.528" v="5474" actId="732"/>
          <ac:picMkLst>
            <pc:docMk/>
            <pc:sldMk cId="414214903" sldId="289"/>
            <ac:picMk id="7" creationId="{2D217EB7-D16B-B212-7E4E-94AC5A6A26FA}"/>
          </ac:picMkLst>
        </pc:picChg>
      </pc:sldChg>
      <pc:sldChg chg="addSp delSp modSp new add del mod modTransition">
        <pc:chgData name="Raf Ledeganck" userId="0fab2b0f-ed9c-4d22-8030-eb18594ac646" providerId="ADAL" clId="{1812D3FF-D91F-410E-AC6D-8168A7E1E5F3}" dt="2024-05-27T19:39:03.032" v="5898" actId="47"/>
        <pc:sldMkLst>
          <pc:docMk/>
          <pc:sldMk cId="656441883" sldId="290"/>
        </pc:sldMkLst>
        <pc:spChg chg="mod">
          <ac:chgData name="Raf Ledeganck" userId="0fab2b0f-ed9c-4d22-8030-eb18594ac646" providerId="ADAL" clId="{1812D3FF-D91F-410E-AC6D-8168A7E1E5F3}" dt="2024-05-23T18:32:07.926" v="1625" actId="20577"/>
          <ac:spMkLst>
            <pc:docMk/>
            <pc:sldMk cId="656441883" sldId="290"/>
            <ac:spMk id="2" creationId="{28F08BDA-73A1-E019-52A5-2941BCA1890B}"/>
          </ac:spMkLst>
        </pc:spChg>
        <pc:spChg chg="del mod">
          <ac:chgData name="Raf Ledeganck" userId="0fab2b0f-ed9c-4d22-8030-eb18594ac646" providerId="ADAL" clId="{1812D3FF-D91F-410E-AC6D-8168A7E1E5F3}" dt="2024-05-23T19:30:37.018" v="3159" actId="478"/>
          <ac:spMkLst>
            <pc:docMk/>
            <pc:sldMk cId="656441883" sldId="290"/>
            <ac:spMk id="3" creationId="{E5FA0F55-10DA-546D-822A-F15E316FEEDE}"/>
          </ac:spMkLst>
        </pc:spChg>
        <pc:spChg chg="del">
          <ac:chgData name="Raf Ledeganck" userId="0fab2b0f-ed9c-4d22-8030-eb18594ac646" providerId="ADAL" clId="{1812D3FF-D91F-410E-AC6D-8168A7E1E5F3}" dt="2024-05-23T19:30:31.134" v="3157" actId="478"/>
          <ac:spMkLst>
            <pc:docMk/>
            <pc:sldMk cId="656441883" sldId="290"/>
            <ac:spMk id="4" creationId="{7DE5B655-A2FF-60E7-4C57-FE31066B1A30}"/>
          </ac:spMkLst>
        </pc:spChg>
        <pc:spChg chg="add del mod">
          <ac:chgData name="Raf Ledeganck" userId="0fab2b0f-ed9c-4d22-8030-eb18594ac646" providerId="ADAL" clId="{1812D3FF-D91F-410E-AC6D-8168A7E1E5F3}" dt="2024-05-23T19:30:39.457" v="3160" actId="478"/>
          <ac:spMkLst>
            <pc:docMk/>
            <pc:sldMk cId="656441883" sldId="290"/>
            <ac:spMk id="7" creationId="{811FB75E-69A2-F8B8-5617-3A4A2F6EB571}"/>
          </ac:spMkLst>
        </pc:spChg>
        <pc:picChg chg="add mod">
          <ac:chgData name="Raf Ledeganck" userId="0fab2b0f-ed9c-4d22-8030-eb18594ac646" providerId="ADAL" clId="{1812D3FF-D91F-410E-AC6D-8168A7E1E5F3}" dt="2024-05-23T18:31:49.444" v="1622" actId="1076"/>
          <ac:picMkLst>
            <pc:docMk/>
            <pc:sldMk cId="656441883" sldId="290"/>
            <ac:picMk id="6" creationId="{FFE3CBCE-0F99-B699-EE89-652C947A2018}"/>
          </ac:picMkLst>
        </pc:picChg>
      </pc:sldChg>
      <pc:sldChg chg="addSp delSp modSp add del mod">
        <pc:chgData name="Raf Ledeganck" userId="0fab2b0f-ed9c-4d22-8030-eb18594ac646" providerId="ADAL" clId="{1812D3FF-D91F-410E-AC6D-8168A7E1E5F3}" dt="2024-05-23T18:30:13.164" v="1532" actId="47"/>
        <pc:sldMkLst>
          <pc:docMk/>
          <pc:sldMk cId="1855490978" sldId="290"/>
        </pc:sldMkLst>
        <pc:picChg chg="add mod">
          <ac:chgData name="Raf Ledeganck" userId="0fab2b0f-ed9c-4d22-8030-eb18594ac646" providerId="ADAL" clId="{1812D3FF-D91F-410E-AC6D-8168A7E1E5F3}" dt="2024-05-23T18:30:04.631" v="1530" actId="1076"/>
          <ac:picMkLst>
            <pc:docMk/>
            <pc:sldMk cId="1855490978" sldId="290"/>
            <ac:picMk id="5" creationId="{2430C377-408D-95C4-AA95-A9D19E9A888F}"/>
          </ac:picMkLst>
        </pc:picChg>
        <pc:picChg chg="del">
          <ac:chgData name="Raf Ledeganck" userId="0fab2b0f-ed9c-4d22-8030-eb18594ac646" providerId="ADAL" clId="{1812D3FF-D91F-410E-AC6D-8168A7E1E5F3}" dt="2024-05-23T18:30:06.045" v="1531" actId="478"/>
          <ac:picMkLst>
            <pc:docMk/>
            <pc:sldMk cId="1855490978" sldId="290"/>
            <ac:picMk id="6" creationId="{554F8DB4-FF94-660F-1B17-7B36065C0EE9}"/>
          </ac:picMkLst>
        </pc:picChg>
      </pc:sldChg>
      <pc:sldChg chg="add del">
        <pc:chgData name="Raf Ledeganck" userId="0fab2b0f-ed9c-4d22-8030-eb18594ac646" providerId="ADAL" clId="{1812D3FF-D91F-410E-AC6D-8168A7E1E5F3}" dt="2024-05-23T18:30:46.127" v="1552"/>
        <pc:sldMkLst>
          <pc:docMk/>
          <pc:sldMk cId="709208219" sldId="291"/>
        </pc:sldMkLst>
      </pc:sldChg>
      <pc:sldChg chg="addSp delSp modSp new mod modTransition modClrScheme chgLayout">
        <pc:chgData name="Raf Ledeganck" userId="0fab2b0f-ed9c-4d22-8030-eb18594ac646" providerId="ADAL" clId="{1812D3FF-D91F-410E-AC6D-8168A7E1E5F3}" dt="2024-05-27T20:03:33.240" v="5960"/>
        <pc:sldMkLst>
          <pc:docMk/>
          <pc:sldMk cId="1446363538" sldId="291"/>
        </pc:sldMkLst>
        <pc:spChg chg="mod ord">
          <ac:chgData name="Raf Ledeganck" userId="0fab2b0f-ed9c-4d22-8030-eb18594ac646" providerId="ADAL" clId="{1812D3FF-D91F-410E-AC6D-8168A7E1E5F3}" dt="2024-05-23T18:53:40.459" v="1969" actId="700"/>
          <ac:spMkLst>
            <pc:docMk/>
            <pc:sldMk cId="1446363538" sldId="291"/>
            <ac:spMk id="2" creationId="{8333493F-494F-0E75-279B-279CC845F5D0}"/>
          </ac:spMkLst>
        </pc:spChg>
        <pc:spChg chg="del mod">
          <ac:chgData name="Raf Ledeganck" userId="0fab2b0f-ed9c-4d22-8030-eb18594ac646" providerId="ADAL" clId="{1812D3FF-D91F-410E-AC6D-8168A7E1E5F3}" dt="2024-05-23T18:53:40.459" v="1969" actId="700"/>
          <ac:spMkLst>
            <pc:docMk/>
            <pc:sldMk cId="1446363538" sldId="291"/>
            <ac:spMk id="3" creationId="{5FEAD90E-E9B0-3EE1-8DAC-B1E53C2DC694}"/>
          </ac:spMkLst>
        </pc:spChg>
        <pc:spChg chg="add del mod">
          <ac:chgData name="Raf Ledeganck" userId="0fab2b0f-ed9c-4d22-8030-eb18594ac646" providerId="ADAL" clId="{1812D3FF-D91F-410E-AC6D-8168A7E1E5F3}" dt="2024-05-23T19:03:18.840" v="2042" actId="478"/>
          <ac:spMkLst>
            <pc:docMk/>
            <pc:sldMk cId="1446363538" sldId="291"/>
            <ac:spMk id="4" creationId="{EBC6A537-BF99-02DD-62E7-63BD831EAFBA}"/>
          </ac:spMkLst>
        </pc:spChg>
        <pc:spChg chg="add del mod">
          <ac:chgData name="Raf Ledeganck" userId="0fab2b0f-ed9c-4d22-8030-eb18594ac646" providerId="ADAL" clId="{1812D3FF-D91F-410E-AC6D-8168A7E1E5F3}" dt="2024-05-23T19:01:23.493" v="2021" actId="478"/>
          <ac:spMkLst>
            <pc:docMk/>
            <pc:sldMk cId="1446363538" sldId="291"/>
            <ac:spMk id="5" creationId="{94E98A78-1E3C-BF57-EF7A-BCBB3CF20FE0}"/>
          </ac:spMkLst>
        </pc:spChg>
        <pc:spChg chg="add del mod">
          <ac:chgData name="Raf Ledeganck" userId="0fab2b0f-ed9c-4d22-8030-eb18594ac646" providerId="ADAL" clId="{1812D3FF-D91F-410E-AC6D-8168A7E1E5F3}" dt="2024-05-23T19:00:55.106" v="2016" actId="478"/>
          <ac:spMkLst>
            <pc:docMk/>
            <pc:sldMk cId="1446363538" sldId="291"/>
            <ac:spMk id="8" creationId="{87A94201-EF4A-5BE1-E2B4-6BBCEEA86A61}"/>
          </ac:spMkLst>
        </pc:spChg>
        <pc:spChg chg="add del mod">
          <ac:chgData name="Raf Ledeganck" userId="0fab2b0f-ed9c-4d22-8030-eb18594ac646" providerId="ADAL" clId="{1812D3FF-D91F-410E-AC6D-8168A7E1E5F3}" dt="2024-05-23T19:00:46.274" v="2013" actId="478"/>
          <ac:spMkLst>
            <pc:docMk/>
            <pc:sldMk cId="1446363538" sldId="291"/>
            <ac:spMk id="9" creationId="{B793DA19-AD2E-0BAF-716B-00B8585828C0}"/>
          </ac:spMkLst>
        </pc:spChg>
        <pc:spChg chg="add mod">
          <ac:chgData name="Raf Ledeganck" userId="0fab2b0f-ed9c-4d22-8030-eb18594ac646" providerId="ADAL" clId="{1812D3FF-D91F-410E-AC6D-8168A7E1E5F3}" dt="2024-05-23T19:02:10.232" v="2031" actId="14100"/>
          <ac:spMkLst>
            <pc:docMk/>
            <pc:sldMk cId="1446363538" sldId="291"/>
            <ac:spMk id="10" creationId="{16D8F0FF-1C4C-0CCF-B385-320A3166DDE5}"/>
          </ac:spMkLst>
        </pc:spChg>
        <pc:spChg chg="add del mod">
          <ac:chgData name="Raf Ledeganck" userId="0fab2b0f-ed9c-4d22-8030-eb18594ac646" providerId="ADAL" clId="{1812D3FF-D91F-410E-AC6D-8168A7E1E5F3}" dt="2024-05-23T19:02:15.305" v="2032" actId="478"/>
          <ac:spMkLst>
            <pc:docMk/>
            <pc:sldMk cId="1446363538" sldId="291"/>
            <ac:spMk id="11" creationId="{34ED7D33-22FB-808A-4A57-77D052C73ECC}"/>
          </ac:spMkLst>
        </pc:spChg>
        <pc:spChg chg="add del mod">
          <ac:chgData name="Raf Ledeganck" userId="0fab2b0f-ed9c-4d22-8030-eb18594ac646" providerId="ADAL" clId="{1812D3FF-D91F-410E-AC6D-8168A7E1E5F3}" dt="2024-05-23T19:02:17.160" v="2033" actId="478"/>
          <ac:spMkLst>
            <pc:docMk/>
            <pc:sldMk cId="1446363538" sldId="291"/>
            <ac:spMk id="12" creationId="{15358522-291A-EC78-BD9C-5D3E318D4EDF}"/>
          </ac:spMkLst>
        </pc:spChg>
        <pc:spChg chg="add mod">
          <ac:chgData name="Raf Ledeganck" userId="0fab2b0f-ed9c-4d22-8030-eb18594ac646" providerId="ADAL" clId="{1812D3FF-D91F-410E-AC6D-8168A7E1E5F3}" dt="2024-05-23T19:03:02.336" v="2041" actId="208"/>
          <ac:spMkLst>
            <pc:docMk/>
            <pc:sldMk cId="1446363538" sldId="291"/>
            <ac:spMk id="13" creationId="{DEC2B2E8-4DE0-A305-4609-CD469C0CF64D}"/>
          </ac:spMkLst>
        </pc:spChg>
        <pc:spChg chg="add mod">
          <ac:chgData name="Raf Ledeganck" userId="0fab2b0f-ed9c-4d22-8030-eb18594ac646" providerId="ADAL" clId="{1812D3FF-D91F-410E-AC6D-8168A7E1E5F3}" dt="2024-05-23T19:02:29.402" v="2037" actId="1076"/>
          <ac:spMkLst>
            <pc:docMk/>
            <pc:sldMk cId="1446363538" sldId="291"/>
            <ac:spMk id="14" creationId="{F10365B5-C200-658B-F33E-C9BC87C09E44}"/>
          </ac:spMkLst>
        </pc:spChg>
        <pc:picChg chg="add mod">
          <ac:chgData name="Raf Ledeganck" userId="0fab2b0f-ed9c-4d22-8030-eb18594ac646" providerId="ADAL" clId="{1812D3FF-D91F-410E-AC6D-8168A7E1E5F3}" dt="2024-05-23T19:01:56.547" v="2026" actId="1076"/>
          <ac:picMkLst>
            <pc:docMk/>
            <pc:sldMk cId="1446363538" sldId="291"/>
            <ac:picMk id="7" creationId="{7EC69669-8735-F35C-6D3F-8F4B00487344}"/>
          </ac:picMkLst>
        </pc:picChg>
      </pc:sldChg>
      <pc:sldChg chg="addSp delSp modSp add mod modTransition">
        <pc:chgData name="Raf Ledeganck" userId="0fab2b0f-ed9c-4d22-8030-eb18594ac646" providerId="ADAL" clId="{1812D3FF-D91F-410E-AC6D-8168A7E1E5F3}" dt="2024-05-27T20:03:33.240" v="5960"/>
        <pc:sldMkLst>
          <pc:docMk/>
          <pc:sldMk cId="3542889646" sldId="292"/>
        </pc:sldMkLst>
        <pc:spChg chg="mod ord">
          <ac:chgData name="Raf Ledeganck" userId="0fab2b0f-ed9c-4d22-8030-eb18594ac646" providerId="ADAL" clId="{1812D3FF-D91F-410E-AC6D-8168A7E1E5F3}" dt="2024-05-23T18:41:58.857" v="1811" actId="20577"/>
          <ac:spMkLst>
            <pc:docMk/>
            <pc:sldMk cId="3542889646" sldId="292"/>
            <ac:spMk id="2" creationId="{8333493F-494F-0E75-279B-279CC845F5D0}"/>
          </ac:spMkLst>
        </pc:spChg>
        <pc:spChg chg="del">
          <ac:chgData name="Raf Ledeganck" userId="0fab2b0f-ed9c-4d22-8030-eb18594ac646" providerId="ADAL" clId="{1812D3FF-D91F-410E-AC6D-8168A7E1E5F3}" dt="2024-05-23T18:40:42.962" v="1735" actId="478"/>
          <ac:spMkLst>
            <pc:docMk/>
            <pc:sldMk cId="3542889646" sldId="292"/>
            <ac:spMk id="3" creationId="{5FEAD90E-E9B0-3EE1-8DAC-B1E53C2DC694}"/>
          </ac:spMkLst>
        </pc:spChg>
        <pc:picChg chg="add mod">
          <ac:chgData name="Raf Ledeganck" userId="0fab2b0f-ed9c-4d22-8030-eb18594ac646" providerId="ADAL" clId="{1812D3FF-D91F-410E-AC6D-8168A7E1E5F3}" dt="2024-05-27T19:30:36.932" v="5827" actId="1076"/>
          <ac:picMkLst>
            <pc:docMk/>
            <pc:sldMk cId="3542889646" sldId="292"/>
            <ac:picMk id="4" creationId="{C03870A1-7135-ECF4-21F7-3FDEF434D85E}"/>
          </ac:picMkLst>
        </pc:picChg>
        <pc:picChg chg="add del mod">
          <ac:chgData name="Raf Ledeganck" userId="0fab2b0f-ed9c-4d22-8030-eb18594ac646" providerId="ADAL" clId="{1812D3FF-D91F-410E-AC6D-8168A7E1E5F3}" dt="2024-05-27T19:30:11.201" v="5821" actId="478"/>
          <ac:picMkLst>
            <pc:docMk/>
            <pc:sldMk cId="3542889646" sldId="292"/>
            <ac:picMk id="5" creationId="{7EE51C81-F19F-34A5-E275-5A0EBFB44E8B}"/>
          </ac:picMkLst>
        </pc:picChg>
      </pc:sldChg>
      <pc:sldChg chg="addSp delSp modSp add mod modTransition">
        <pc:chgData name="Raf Ledeganck" userId="0fab2b0f-ed9c-4d22-8030-eb18594ac646" providerId="ADAL" clId="{1812D3FF-D91F-410E-AC6D-8168A7E1E5F3}" dt="2024-05-27T20:03:33.240" v="5960"/>
        <pc:sldMkLst>
          <pc:docMk/>
          <pc:sldMk cId="3709512711" sldId="293"/>
        </pc:sldMkLst>
        <pc:spChg chg="mod ord">
          <ac:chgData name="Raf Ledeganck" userId="0fab2b0f-ed9c-4d22-8030-eb18594ac646" providerId="ADAL" clId="{1812D3FF-D91F-410E-AC6D-8168A7E1E5F3}" dt="2024-05-23T18:43:27.256" v="1833" actId="166"/>
          <ac:spMkLst>
            <pc:docMk/>
            <pc:sldMk cId="3709512711" sldId="293"/>
            <ac:spMk id="2" creationId="{8333493F-494F-0E75-279B-279CC845F5D0}"/>
          </ac:spMkLst>
        </pc:spChg>
        <pc:spChg chg="del">
          <ac:chgData name="Raf Ledeganck" userId="0fab2b0f-ed9c-4d22-8030-eb18594ac646" providerId="ADAL" clId="{1812D3FF-D91F-410E-AC6D-8168A7E1E5F3}" dt="2024-05-23T18:42:06.557" v="1813" actId="478"/>
          <ac:spMkLst>
            <pc:docMk/>
            <pc:sldMk cId="3709512711" sldId="293"/>
            <ac:spMk id="3" creationId="{5FEAD90E-E9B0-3EE1-8DAC-B1E53C2DC694}"/>
          </ac:spMkLst>
        </pc:spChg>
        <pc:picChg chg="add mod">
          <ac:chgData name="Raf Ledeganck" userId="0fab2b0f-ed9c-4d22-8030-eb18594ac646" providerId="ADAL" clId="{1812D3FF-D91F-410E-AC6D-8168A7E1E5F3}" dt="2024-05-27T19:31:11.782" v="5834" actId="1076"/>
          <ac:picMkLst>
            <pc:docMk/>
            <pc:sldMk cId="3709512711" sldId="293"/>
            <ac:picMk id="4" creationId="{F3482E4E-FBC7-8581-FCD2-112D51924D3F}"/>
          </ac:picMkLst>
        </pc:picChg>
        <pc:picChg chg="add del mod">
          <ac:chgData name="Raf Ledeganck" userId="0fab2b0f-ed9c-4d22-8030-eb18594ac646" providerId="ADAL" clId="{1812D3FF-D91F-410E-AC6D-8168A7E1E5F3}" dt="2024-05-27T19:30:46.193" v="5828" actId="478"/>
          <ac:picMkLst>
            <pc:docMk/>
            <pc:sldMk cId="3709512711" sldId="293"/>
            <ac:picMk id="5" creationId="{C853E043-C629-161C-E73B-16AB64AEA6E7}"/>
          </ac:picMkLst>
        </pc:picChg>
      </pc:sldChg>
      <pc:sldChg chg="addSp delSp modSp add del mod ord modTransition">
        <pc:chgData name="Raf Ledeganck" userId="0fab2b0f-ed9c-4d22-8030-eb18594ac646" providerId="ADAL" clId="{1812D3FF-D91F-410E-AC6D-8168A7E1E5F3}" dt="2024-05-27T20:03:33.240" v="5960"/>
        <pc:sldMkLst>
          <pc:docMk/>
          <pc:sldMk cId="1606792329" sldId="294"/>
        </pc:sldMkLst>
        <pc:spChg chg="mod">
          <ac:chgData name="Raf Ledeganck" userId="0fab2b0f-ed9c-4d22-8030-eb18594ac646" providerId="ADAL" clId="{1812D3FF-D91F-410E-AC6D-8168A7E1E5F3}" dt="2024-05-23T18:44:15.781" v="1843" actId="20577"/>
          <ac:spMkLst>
            <pc:docMk/>
            <pc:sldMk cId="1606792329" sldId="294"/>
            <ac:spMk id="2" creationId="{8333493F-494F-0E75-279B-279CC845F5D0}"/>
          </ac:spMkLst>
        </pc:spChg>
        <pc:spChg chg="del">
          <ac:chgData name="Raf Ledeganck" userId="0fab2b0f-ed9c-4d22-8030-eb18594ac646" providerId="ADAL" clId="{1812D3FF-D91F-410E-AC6D-8168A7E1E5F3}" dt="2024-05-23T18:44:05.621" v="1835" actId="478"/>
          <ac:spMkLst>
            <pc:docMk/>
            <pc:sldMk cId="1606792329" sldId="294"/>
            <ac:spMk id="3" creationId="{5FEAD90E-E9B0-3EE1-8DAC-B1E53C2DC694}"/>
          </ac:spMkLst>
        </pc:spChg>
        <pc:picChg chg="add mod">
          <ac:chgData name="Raf Ledeganck" userId="0fab2b0f-ed9c-4d22-8030-eb18594ac646" providerId="ADAL" clId="{1812D3FF-D91F-410E-AC6D-8168A7E1E5F3}" dt="2024-05-27T19:29:50.948" v="5818" actId="1076"/>
          <ac:picMkLst>
            <pc:docMk/>
            <pc:sldMk cId="1606792329" sldId="294"/>
            <ac:picMk id="4" creationId="{03EB1556-D988-B81D-41DC-C98B0C563812}"/>
          </ac:picMkLst>
        </pc:picChg>
        <pc:picChg chg="add del mod">
          <ac:chgData name="Raf Ledeganck" userId="0fab2b0f-ed9c-4d22-8030-eb18594ac646" providerId="ADAL" clId="{1812D3FF-D91F-410E-AC6D-8168A7E1E5F3}" dt="2024-05-23T18:45:03.783" v="1847" actId="478"/>
          <ac:picMkLst>
            <pc:docMk/>
            <pc:sldMk cId="1606792329" sldId="294"/>
            <ac:picMk id="5" creationId="{5CF2B7CE-BB3C-37A5-7520-32E33EEAE1DB}"/>
          </ac:picMkLst>
        </pc:picChg>
        <pc:picChg chg="add del mod">
          <ac:chgData name="Raf Ledeganck" userId="0fab2b0f-ed9c-4d22-8030-eb18594ac646" providerId="ADAL" clId="{1812D3FF-D91F-410E-AC6D-8168A7E1E5F3}" dt="2024-05-27T19:29:17.226" v="5812" actId="478"/>
          <ac:picMkLst>
            <pc:docMk/>
            <pc:sldMk cId="1606792329" sldId="294"/>
            <ac:picMk id="7" creationId="{ECE07DA6-2672-6649-A334-769A66AA8047}"/>
          </ac:picMkLst>
        </pc:picChg>
      </pc:sldChg>
      <pc:sldChg chg="addSp delSp modSp new mod modTransition">
        <pc:chgData name="Raf Ledeganck" userId="0fab2b0f-ed9c-4d22-8030-eb18594ac646" providerId="ADAL" clId="{1812D3FF-D91F-410E-AC6D-8168A7E1E5F3}" dt="2024-05-27T20:03:33.240" v="5960"/>
        <pc:sldMkLst>
          <pc:docMk/>
          <pc:sldMk cId="611108448" sldId="295"/>
        </pc:sldMkLst>
        <pc:spChg chg="mod">
          <ac:chgData name="Raf Ledeganck" userId="0fab2b0f-ed9c-4d22-8030-eb18594ac646" providerId="ADAL" clId="{1812D3FF-D91F-410E-AC6D-8168A7E1E5F3}" dt="2024-05-23T19:30:16.499" v="3156" actId="255"/>
          <ac:spMkLst>
            <pc:docMk/>
            <pc:sldMk cId="611108448" sldId="295"/>
            <ac:spMk id="2" creationId="{89AE7C3E-3E82-090C-3568-07872A1E7702}"/>
          </ac:spMkLst>
        </pc:spChg>
        <pc:spChg chg="del mod">
          <ac:chgData name="Raf Ledeganck" userId="0fab2b0f-ed9c-4d22-8030-eb18594ac646" providerId="ADAL" clId="{1812D3FF-D91F-410E-AC6D-8168A7E1E5F3}" dt="2024-05-23T19:30:01.299" v="3122" actId="478"/>
          <ac:spMkLst>
            <pc:docMk/>
            <pc:sldMk cId="611108448" sldId="295"/>
            <ac:spMk id="3" creationId="{4C461754-C60D-79F3-5F73-D6757B4341B8}"/>
          </ac:spMkLst>
        </pc:spChg>
        <pc:spChg chg="del">
          <ac:chgData name="Raf Ledeganck" userId="0fab2b0f-ed9c-4d22-8030-eb18594ac646" providerId="ADAL" clId="{1812D3FF-D91F-410E-AC6D-8168A7E1E5F3}" dt="2024-05-23T19:29:45.124" v="3120" actId="478"/>
          <ac:spMkLst>
            <pc:docMk/>
            <pc:sldMk cId="611108448" sldId="295"/>
            <ac:spMk id="4" creationId="{AD32AD65-5268-8143-51E0-89A4D0E51562}"/>
          </ac:spMkLst>
        </pc:spChg>
        <pc:spChg chg="del">
          <ac:chgData name="Raf Ledeganck" userId="0fab2b0f-ed9c-4d22-8030-eb18594ac646" providerId="ADAL" clId="{1812D3FF-D91F-410E-AC6D-8168A7E1E5F3}" dt="2024-05-23T18:51:08.672" v="1883" actId="478"/>
          <ac:spMkLst>
            <pc:docMk/>
            <pc:sldMk cId="611108448" sldId="295"/>
            <ac:spMk id="5" creationId="{F6345AAC-F62F-724E-5C6E-D3115C75D5C1}"/>
          </ac:spMkLst>
        </pc:spChg>
        <pc:spChg chg="del">
          <ac:chgData name="Raf Ledeganck" userId="0fab2b0f-ed9c-4d22-8030-eb18594ac646" providerId="ADAL" clId="{1812D3FF-D91F-410E-AC6D-8168A7E1E5F3}" dt="2024-05-23T19:29:43.670" v="3119" actId="478"/>
          <ac:spMkLst>
            <pc:docMk/>
            <pc:sldMk cId="611108448" sldId="295"/>
            <ac:spMk id="6" creationId="{C5FD928F-FCAB-1971-DA57-EB218D9FC239}"/>
          </ac:spMkLst>
        </pc:spChg>
        <pc:spChg chg="add del mod">
          <ac:chgData name="Raf Ledeganck" userId="0fab2b0f-ed9c-4d22-8030-eb18594ac646" providerId="ADAL" clId="{1812D3FF-D91F-410E-AC6D-8168A7E1E5F3}" dt="2024-05-23T19:30:03.756" v="3123" actId="478"/>
          <ac:spMkLst>
            <pc:docMk/>
            <pc:sldMk cId="611108448" sldId="295"/>
            <ac:spMk id="7" creationId="{DA9C7355-4CA7-57F6-5687-00EF751D2800}"/>
          </ac:spMkLst>
        </pc:spChg>
        <pc:picChg chg="add mod">
          <ac:chgData name="Raf Ledeganck" userId="0fab2b0f-ed9c-4d22-8030-eb18594ac646" providerId="ADAL" clId="{1812D3FF-D91F-410E-AC6D-8168A7E1E5F3}" dt="2024-05-27T19:32:22.675" v="5840" actId="14100"/>
          <ac:picMkLst>
            <pc:docMk/>
            <pc:sldMk cId="611108448" sldId="295"/>
            <ac:picMk id="4" creationId="{4C6FE62D-B3C8-9A27-2F98-33AEDFCD455C}"/>
          </ac:picMkLst>
        </pc:picChg>
        <pc:picChg chg="add mod">
          <ac:chgData name="Raf Ledeganck" userId="0fab2b0f-ed9c-4d22-8030-eb18594ac646" providerId="ADAL" clId="{1812D3FF-D91F-410E-AC6D-8168A7E1E5F3}" dt="2024-05-27T19:33:07.075" v="5846" actId="14100"/>
          <ac:picMkLst>
            <pc:docMk/>
            <pc:sldMk cId="611108448" sldId="295"/>
            <ac:picMk id="6" creationId="{7CCD52A0-7D74-1E64-FBD7-892307C65006}"/>
          </ac:picMkLst>
        </pc:picChg>
        <pc:picChg chg="add del mod ord">
          <ac:chgData name="Raf Ledeganck" userId="0fab2b0f-ed9c-4d22-8030-eb18594ac646" providerId="ADAL" clId="{1812D3FF-D91F-410E-AC6D-8168A7E1E5F3}" dt="2024-05-27T19:31:50.963" v="5835" actId="478"/>
          <ac:picMkLst>
            <pc:docMk/>
            <pc:sldMk cId="611108448" sldId="295"/>
            <ac:picMk id="8" creationId="{B457AFDC-6BED-1CC5-B28B-80A4457BD91D}"/>
          </ac:picMkLst>
        </pc:picChg>
        <pc:picChg chg="add mod">
          <ac:chgData name="Raf Ledeganck" userId="0fab2b0f-ed9c-4d22-8030-eb18594ac646" providerId="ADAL" clId="{1812D3FF-D91F-410E-AC6D-8168A7E1E5F3}" dt="2024-05-27T19:33:41.250" v="5853" actId="1076"/>
          <ac:picMkLst>
            <pc:docMk/>
            <pc:sldMk cId="611108448" sldId="295"/>
            <ac:picMk id="9" creationId="{BF38107D-3CFB-2D8E-FF69-5309D1975361}"/>
          </ac:picMkLst>
        </pc:picChg>
        <pc:picChg chg="add del mod">
          <ac:chgData name="Raf Ledeganck" userId="0fab2b0f-ed9c-4d22-8030-eb18594ac646" providerId="ADAL" clId="{1812D3FF-D91F-410E-AC6D-8168A7E1E5F3}" dt="2024-05-27T19:33:10.241" v="5847" actId="478"/>
          <ac:picMkLst>
            <pc:docMk/>
            <pc:sldMk cId="611108448" sldId="295"/>
            <ac:picMk id="10" creationId="{2DB7EEE2-7B4E-8A1A-6192-254D6F9CD5E8}"/>
          </ac:picMkLst>
        </pc:picChg>
        <pc:picChg chg="add del mod">
          <ac:chgData name="Raf Ledeganck" userId="0fab2b0f-ed9c-4d22-8030-eb18594ac646" providerId="ADAL" clId="{1812D3FF-D91F-410E-AC6D-8168A7E1E5F3}" dt="2024-05-27T19:32:27.728" v="5841" actId="478"/>
          <ac:picMkLst>
            <pc:docMk/>
            <pc:sldMk cId="611108448" sldId="295"/>
            <ac:picMk id="12" creationId="{8B694640-AA5A-FB9F-8F2E-B54EEAD49C50}"/>
          </ac:picMkLst>
        </pc:picChg>
      </pc:sldChg>
      <pc:sldChg chg="modSp new del mod">
        <pc:chgData name="Raf Ledeganck" userId="0fab2b0f-ed9c-4d22-8030-eb18594ac646" providerId="ADAL" clId="{1812D3FF-D91F-410E-AC6D-8168A7E1E5F3}" dt="2024-05-23T19:18:54.859" v="2687" actId="47"/>
        <pc:sldMkLst>
          <pc:docMk/>
          <pc:sldMk cId="1628508084" sldId="296"/>
        </pc:sldMkLst>
        <pc:spChg chg="mod">
          <ac:chgData name="Raf Ledeganck" userId="0fab2b0f-ed9c-4d22-8030-eb18594ac646" providerId="ADAL" clId="{1812D3FF-D91F-410E-AC6D-8168A7E1E5F3}" dt="2024-05-23T19:03:49.962" v="2043" actId="113"/>
          <ac:spMkLst>
            <pc:docMk/>
            <pc:sldMk cId="1628508084" sldId="296"/>
            <ac:spMk id="2" creationId="{E58F17F2-D45C-7421-2C9D-E917CE36E37A}"/>
          </ac:spMkLst>
        </pc:spChg>
        <pc:spChg chg="mod">
          <ac:chgData name="Raf Ledeganck" userId="0fab2b0f-ed9c-4d22-8030-eb18594ac646" providerId="ADAL" clId="{1812D3FF-D91F-410E-AC6D-8168A7E1E5F3}" dt="2024-05-23T19:06:27.863" v="2095" actId="6549"/>
          <ac:spMkLst>
            <pc:docMk/>
            <pc:sldMk cId="1628508084" sldId="296"/>
            <ac:spMk id="3" creationId="{3C2DC382-A88B-3E47-B0D0-1A2A3DA6C450}"/>
          </ac:spMkLst>
        </pc:spChg>
      </pc:sldChg>
      <pc:sldChg chg="modSp new del mod">
        <pc:chgData name="Raf Ledeganck" userId="0fab2b0f-ed9c-4d22-8030-eb18594ac646" providerId="ADAL" clId="{1812D3FF-D91F-410E-AC6D-8168A7E1E5F3}" dt="2024-05-23T19:16:25.597" v="2458" actId="680"/>
        <pc:sldMkLst>
          <pc:docMk/>
          <pc:sldMk cId="586007627" sldId="297"/>
        </pc:sldMkLst>
        <pc:spChg chg="mod">
          <ac:chgData name="Raf Ledeganck" userId="0fab2b0f-ed9c-4d22-8030-eb18594ac646" providerId="ADAL" clId="{1812D3FF-D91F-410E-AC6D-8168A7E1E5F3}" dt="2024-05-23T19:16:25.408" v="2457" actId="20577"/>
          <ac:spMkLst>
            <pc:docMk/>
            <pc:sldMk cId="586007627" sldId="297"/>
            <ac:spMk id="2" creationId="{36029EEE-525D-44BF-6658-27BEAAADA892}"/>
          </ac:spMkLst>
        </pc:spChg>
        <pc:spChg chg="mod">
          <ac:chgData name="Raf Ledeganck" userId="0fab2b0f-ed9c-4d22-8030-eb18594ac646" providerId="ADAL" clId="{1812D3FF-D91F-410E-AC6D-8168A7E1E5F3}" dt="2024-05-23T19:16:25.208" v="2456" actId="20577"/>
          <ac:spMkLst>
            <pc:docMk/>
            <pc:sldMk cId="586007627" sldId="297"/>
            <ac:spMk id="3" creationId="{45EADBF9-924D-9573-8058-BD3EE9438E34}"/>
          </ac:spMkLst>
        </pc:spChg>
      </pc:sldChg>
      <pc:sldChg chg="addSp delSp modSp add mod modTransition">
        <pc:chgData name="Raf Ledeganck" userId="0fab2b0f-ed9c-4d22-8030-eb18594ac646" providerId="ADAL" clId="{1812D3FF-D91F-410E-AC6D-8168A7E1E5F3}" dt="2024-05-27T20:03:33.240" v="5960"/>
        <pc:sldMkLst>
          <pc:docMk/>
          <pc:sldMk cId="1984857429" sldId="297"/>
        </pc:sldMkLst>
        <pc:spChg chg="add mod">
          <ac:chgData name="Raf Ledeganck" userId="0fab2b0f-ed9c-4d22-8030-eb18594ac646" providerId="ADAL" clId="{1812D3FF-D91F-410E-AC6D-8168A7E1E5F3}" dt="2024-05-27T19:22:08.644" v="5752"/>
          <ac:spMkLst>
            <pc:docMk/>
            <pc:sldMk cId="1984857429" sldId="297"/>
            <ac:spMk id="2" creationId="{1727BC19-72BC-2879-68A9-78694B931919}"/>
          </ac:spMkLst>
        </pc:spChg>
        <pc:spChg chg="del mod">
          <ac:chgData name="Raf Ledeganck" userId="0fab2b0f-ed9c-4d22-8030-eb18594ac646" providerId="ADAL" clId="{1812D3FF-D91F-410E-AC6D-8168A7E1E5F3}" dt="2024-05-27T19:22:12.305" v="5753" actId="478"/>
          <ac:spMkLst>
            <pc:docMk/>
            <pc:sldMk cId="1984857429" sldId="297"/>
            <ac:spMk id="272" creationId="{00000000-0000-0000-0000-000000000000}"/>
          </ac:spMkLst>
        </pc:spChg>
        <pc:spChg chg="mod">
          <ac:chgData name="Raf Ledeganck" userId="0fab2b0f-ed9c-4d22-8030-eb18594ac646" providerId="ADAL" clId="{1812D3FF-D91F-410E-AC6D-8168A7E1E5F3}" dt="2024-05-27T19:16:10.910" v="5698" actId="20577"/>
          <ac:spMkLst>
            <pc:docMk/>
            <pc:sldMk cId="1984857429" sldId="297"/>
            <ac:spMk id="273" creationId="{00000000-0000-0000-0000-000000000000}"/>
          </ac:spMkLst>
        </pc:spChg>
      </pc:sldChg>
      <pc:sldChg chg="modSp new del mod">
        <pc:chgData name="Raf Ledeganck" userId="0fab2b0f-ed9c-4d22-8030-eb18594ac646" providerId="ADAL" clId="{1812D3FF-D91F-410E-AC6D-8168A7E1E5F3}" dt="2024-05-23T19:10:13.182" v="2233" actId="47"/>
        <pc:sldMkLst>
          <pc:docMk/>
          <pc:sldMk cId="3325149040" sldId="297"/>
        </pc:sldMkLst>
        <pc:spChg chg="mod">
          <ac:chgData name="Raf Ledeganck" userId="0fab2b0f-ed9c-4d22-8030-eb18594ac646" providerId="ADAL" clId="{1812D3FF-D91F-410E-AC6D-8168A7E1E5F3}" dt="2024-05-23T19:09:08.443" v="2158" actId="20577"/>
          <ac:spMkLst>
            <pc:docMk/>
            <pc:sldMk cId="3325149040" sldId="297"/>
            <ac:spMk id="2" creationId="{7E334DA4-A6C4-E68F-B5B5-3AB1593AC5A0}"/>
          </ac:spMkLst>
        </pc:spChg>
        <pc:spChg chg="mod">
          <ac:chgData name="Raf Ledeganck" userId="0fab2b0f-ed9c-4d22-8030-eb18594ac646" providerId="ADAL" clId="{1812D3FF-D91F-410E-AC6D-8168A7E1E5F3}" dt="2024-05-23T19:09:46.078" v="2232" actId="20577"/>
          <ac:spMkLst>
            <pc:docMk/>
            <pc:sldMk cId="3325149040" sldId="297"/>
            <ac:spMk id="3" creationId="{EEE923E2-2053-9BC8-5FC8-D3BFCF9AD708}"/>
          </ac:spMkLst>
        </pc:spChg>
      </pc:sldChg>
      <pc:sldChg chg="modSp new add del mod">
        <pc:chgData name="Raf Ledeganck" userId="0fab2b0f-ed9c-4d22-8030-eb18594ac646" providerId="ADAL" clId="{1812D3FF-D91F-410E-AC6D-8168A7E1E5F3}" dt="2024-05-23T19:16:28.141" v="2460" actId="47"/>
        <pc:sldMkLst>
          <pc:docMk/>
          <pc:sldMk cId="3628018776" sldId="297"/>
        </pc:sldMkLst>
        <pc:spChg chg="mod">
          <ac:chgData name="Raf Ledeganck" userId="0fab2b0f-ed9c-4d22-8030-eb18594ac646" providerId="ADAL" clId="{1812D3FF-D91F-410E-AC6D-8168A7E1E5F3}" dt="2024-05-23T19:14:20.743" v="2287" actId="20577"/>
          <ac:spMkLst>
            <pc:docMk/>
            <pc:sldMk cId="3628018776" sldId="297"/>
            <ac:spMk id="2" creationId="{0A785955-4573-5E1E-1511-4CF3244DB1B3}"/>
          </ac:spMkLst>
        </pc:spChg>
        <pc:spChg chg="mod">
          <ac:chgData name="Raf Ledeganck" userId="0fab2b0f-ed9c-4d22-8030-eb18594ac646" providerId="ADAL" clId="{1812D3FF-D91F-410E-AC6D-8168A7E1E5F3}" dt="2024-05-23T19:14:40.333" v="2359" actId="20577"/>
          <ac:spMkLst>
            <pc:docMk/>
            <pc:sldMk cId="3628018776" sldId="297"/>
            <ac:spMk id="3" creationId="{486C87E2-EDDC-C14A-054A-FE4168913030}"/>
          </ac:spMkLst>
        </pc:spChg>
      </pc:sldChg>
      <pc:sldChg chg="new del">
        <pc:chgData name="Raf Ledeganck" userId="0fab2b0f-ed9c-4d22-8030-eb18594ac646" providerId="ADAL" clId="{1812D3FF-D91F-410E-AC6D-8168A7E1E5F3}" dt="2024-05-23T19:15:18.002" v="2362" actId="680"/>
        <pc:sldMkLst>
          <pc:docMk/>
          <pc:sldMk cId="3885438731" sldId="297"/>
        </pc:sldMkLst>
      </pc:sldChg>
      <pc:sldChg chg="addSp modSp add del mod modTransition">
        <pc:chgData name="Raf Ledeganck" userId="0fab2b0f-ed9c-4d22-8030-eb18594ac646" providerId="ADAL" clId="{1812D3FF-D91F-410E-AC6D-8168A7E1E5F3}" dt="2024-05-27T20:42:29.642" v="6381" actId="20577"/>
        <pc:sldMkLst>
          <pc:docMk/>
          <pc:sldMk cId="924351196" sldId="298"/>
        </pc:sldMkLst>
        <pc:spChg chg="mod">
          <ac:chgData name="Raf Ledeganck" userId="0fab2b0f-ed9c-4d22-8030-eb18594ac646" providerId="ADAL" clId="{1812D3FF-D91F-410E-AC6D-8168A7E1E5F3}" dt="2024-05-23T19:26:47.749" v="3025" actId="20577"/>
          <ac:spMkLst>
            <pc:docMk/>
            <pc:sldMk cId="924351196" sldId="298"/>
            <ac:spMk id="272" creationId="{00000000-0000-0000-0000-000000000000}"/>
          </ac:spMkLst>
        </pc:spChg>
        <pc:spChg chg="mod">
          <ac:chgData name="Raf Ledeganck" userId="0fab2b0f-ed9c-4d22-8030-eb18594ac646" providerId="ADAL" clId="{1812D3FF-D91F-410E-AC6D-8168A7E1E5F3}" dt="2024-05-27T20:42:29.642" v="6381" actId="20577"/>
          <ac:spMkLst>
            <pc:docMk/>
            <pc:sldMk cId="924351196" sldId="298"/>
            <ac:spMk id="273" creationId="{00000000-0000-0000-0000-000000000000}"/>
          </ac:spMkLst>
        </pc:spChg>
        <pc:picChg chg="add mod">
          <ac:chgData name="Raf Ledeganck" userId="0fab2b0f-ed9c-4d22-8030-eb18594ac646" providerId="ADAL" clId="{1812D3FF-D91F-410E-AC6D-8168A7E1E5F3}" dt="2024-05-27T20:01:58.621" v="5956"/>
          <ac:picMkLst>
            <pc:docMk/>
            <pc:sldMk cId="924351196" sldId="298"/>
            <ac:picMk id="5" creationId="{A145F8C1-A9B7-1780-9C78-9AD2CEF8BF58}"/>
          </ac:picMkLst>
        </pc:picChg>
      </pc:sldChg>
      <pc:sldChg chg="modSp new del mod">
        <pc:chgData name="Raf Ledeganck" userId="0fab2b0f-ed9c-4d22-8030-eb18594ac646" providerId="ADAL" clId="{1812D3FF-D91F-410E-AC6D-8168A7E1E5F3}" dt="2024-05-23T19:16:25.044" v="2455" actId="680"/>
        <pc:sldMkLst>
          <pc:docMk/>
          <pc:sldMk cId="1951761691" sldId="298"/>
        </pc:sldMkLst>
        <pc:spChg chg="mod">
          <ac:chgData name="Raf Ledeganck" userId="0fab2b0f-ed9c-4d22-8030-eb18594ac646" providerId="ADAL" clId="{1812D3FF-D91F-410E-AC6D-8168A7E1E5F3}" dt="2024-05-23T19:16:24.841" v="2454" actId="20577"/>
          <ac:spMkLst>
            <pc:docMk/>
            <pc:sldMk cId="1951761691" sldId="298"/>
            <ac:spMk id="2" creationId="{51762D4A-8F89-7FF0-E82D-49C81B1C0C5E}"/>
          </ac:spMkLst>
        </pc:spChg>
        <pc:spChg chg="mod">
          <ac:chgData name="Raf Ledeganck" userId="0fab2b0f-ed9c-4d22-8030-eb18594ac646" providerId="ADAL" clId="{1812D3FF-D91F-410E-AC6D-8168A7E1E5F3}" dt="2024-05-23T19:16:24.256" v="2451" actId="20577"/>
          <ac:spMkLst>
            <pc:docMk/>
            <pc:sldMk cId="1951761691" sldId="298"/>
            <ac:spMk id="3" creationId="{DC6700D1-ED63-08E9-8F93-74B37BC32F2F}"/>
          </ac:spMkLst>
        </pc:spChg>
      </pc:sldChg>
      <pc:sldChg chg="addSp delSp modSp add mod modTransition">
        <pc:chgData name="Raf Ledeganck" userId="0fab2b0f-ed9c-4d22-8030-eb18594ac646" providerId="ADAL" clId="{1812D3FF-D91F-410E-AC6D-8168A7E1E5F3}" dt="2024-05-27T20:03:33.240" v="5960"/>
        <pc:sldMkLst>
          <pc:docMk/>
          <pc:sldMk cId="1208412454" sldId="299"/>
        </pc:sldMkLst>
        <pc:spChg chg="add del mod">
          <ac:chgData name="Raf Ledeganck" userId="0fab2b0f-ed9c-4d22-8030-eb18594ac646" providerId="ADAL" clId="{1812D3FF-D91F-410E-AC6D-8168A7E1E5F3}" dt="2024-05-27T19:25:45.279" v="5794" actId="478"/>
          <ac:spMkLst>
            <pc:docMk/>
            <pc:sldMk cId="1208412454" sldId="299"/>
            <ac:spMk id="2" creationId="{8A3B4A10-5608-2CB5-EC4C-F7886F3627C2}"/>
          </ac:spMkLst>
        </pc:spChg>
        <pc:spChg chg="add mod">
          <ac:chgData name="Raf Ledeganck" userId="0fab2b0f-ed9c-4d22-8030-eb18594ac646" providerId="ADAL" clId="{1812D3FF-D91F-410E-AC6D-8168A7E1E5F3}" dt="2024-05-27T19:25:54.267" v="5801" actId="1035"/>
          <ac:spMkLst>
            <pc:docMk/>
            <pc:sldMk cId="1208412454" sldId="299"/>
            <ac:spMk id="3" creationId="{A3A5BE17-4ACD-0260-E305-4DD92F3D4EF3}"/>
          </ac:spMkLst>
        </pc:spChg>
        <pc:spChg chg="mod">
          <ac:chgData name="Raf Ledeganck" userId="0fab2b0f-ed9c-4d22-8030-eb18594ac646" providerId="ADAL" clId="{1812D3FF-D91F-410E-AC6D-8168A7E1E5F3}" dt="2024-05-23T19:27:10.507" v="3058" actId="20577"/>
          <ac:spMkLst>
            <pc:docMk/>
            <pc:sldMk cId="1208412454" sldId="299"/>
            <ac:spMk id="272" creationId="{00000000-0000-0000-0000-000000000000}"/>
          </ac:spMkLst>
        </pc:spChg>
        <pc:spChg chg="mod">
          <ac:chgData name="Raf Ledeganck" userId="0fab2b0f-ed9c-4d22-8030-eb18594ac646" providerId="ADAL" clId="{1812D3FF-D91F-410E-AC6D-8168A7E1E5F3}" dt="2024-05-26T12:39:24.750" v="4415" actId="21"/>
          <ac:spMkLst>
            <pc:docMk/>
            <pc:sldMk cId="1208412454" sldId="299"/>
            <ac:spMk id="273" creationId="{00000000-0000-0000-0000-000000000000}"/>
          </ac:spMkLst>
        </pc:spChg>
      </pc:sldChg>
      <pc:sldChg chg="modSp new del mod">
        <pc:chgData name="Raf Ledeganck" userId="0fab2b0f-ed9c-4d22-8030-eb18594ac646" providerId="ADAL" clId="{1812D3FF-D91F-410E-AC6D-8168A7E1E5F3}" dt="2024-05-23T19:16:22.953" v="2448" actId="680"/>
        <pc:sldMkLst>
          <pc:docMk/>
          <pc:sldMk cId="4260622685" sldId="299"/>
        </pc:sldMkLst>
        <pc:spChg chg="mod">
          <ac:chgData name="Raf Ledeganck" userId="0fab2b0f-ed9c-4d22-8030-eb18594ac646" providerId="ADAL" clId="{1812D3FF-D91F-410E-AC6D-8168A7E1E5F3}" dt="2024-05-23T19:16:22.253" v="2447" actId="20577"/>
          <ac:spMkLst>
            <pc:docMk/>
            <pc:sldMk cId="4260622685" sldId="299"/>
            <ac:spMk id="3" creationId="{EF4214AB-CE25-7678-6F2E-A77EA2D12557}"/>
          </ac:spMkLst>
        </pc:spChg>
      </pc:sldChg>
      <pc:sldChg chg="addSp delSp modSp add mod ord modTransition">
        <pc:chgData name="Raf Ledeganck" userId="0fab2b0f-ed9c-4d22-8030-eb18594ac646" providerId="ADAL" clId="{1812D3FF-D91F-410E-AC6D-8168A7E1E5F3}" dt="2024-05-27T20:29:10.045" v="6214" actId="20577"/>
        <pc:sldMkLst>
          <pc:docMk/>
          <pc:sldMk cId="1422660258" sldId="300"/>
        </pc:sldMkLst>
        <pc:spChg chg="mod">
          <ac:chgData name="Raf Ledeganck" userId="0fab2b0f-ed9c-4d22-8030-eb18594ac646" providerId="ADAL" clId="{1812D3FF-D91F-410E-AC6D-8168A7E1E5F3}" dt="2024-05-27T20:29:10.045" v="6214" actId="20577"/>
          <ac:spMkLst>
            <pc:docMk/>
            <pc:sldMk cId="1422660258" sldId="300"/>
            <ac:spMk id="272" creationId="{00000000-0000-0000-0000-000000000000}"/>
          </ac:spMkLst>
        </pc:spChg>
        <pc:spChg chg="mod">
          <ac:chgData name="Raf Ledeganck" userId="0fab2b0f-ed9c-4d22-8030-eb18594ac646" providerId="ADAL" clId="{1812D3FF-D91F-410E-AC6D-8168A7E1E5F3}" dt="2024-05-24T10:26:32.106" v="4384" actId="20577"/>
          <ac:spMkLst>
            <pc:docMk/>
            <pc:sldMk cId="1422660258" sldId="300"/>
            <ac:spMk id="273" creationId="{00000000-0000-0000-0000-000000000000}"/>
          </ac:spMkLst>
        </pc:spChg>
        <pc:grpChg chg="del">
          <ac:chgData name="Raf Ledeganck" userId="0fab2b0f-ed9c-4d22-8030-eb18594ac646" providerId="ADAL" clId="{1812D3FF-D91F-410E-AC6D-8168A7E1E5F3}" dt="2024-05-26T13:01:42.147" v="5031" actId="478"/>
          <ac:grpSpMkLst>
            <pc:docMk/>
            <pc:sldMk cId="1422660258" sldId="300"/>
            <ac:grpSpMk id="20" creationId="{72A832F9-4E78-1B5D-AB63-82568753EF20}"/>
          </ac:grpSpMkLst>
        </pc:grpChg>
        <pc:grpChg chg="del">
          <ac:chgData name="Raf Ledeganck" userId="0fab2b0f-ed9c-4d22-8030-eb18594ac646" providerId="ADAL" clId="{1812D3FF-D91F-410E-AC6D-8168A7E1E5F3}" dt="2024-05-26T13:01:42.147" v="5031" actId="478"/>
          <ac:grpSpMkLst>
            <pc:docMk/>
            <pc:sldMk cId="1422660258" sldId="300"/>
            <ac:grpSpMk id="21" creationId="{6996849E-12C9-E2CC-8E8A-90D1E5EA44C8}"/>
          </ac:grpSpMkLst>
        </pc:grpChg>
        <pc:grpChg chg="del">
          <ac:chgData name="Raf Ledeganck" userId="0fab2b0f-ed9c-4d22-8030-eb18594ac646" providerId="ADAL" clId="{1812D3FF-D91F-410E-AC6D-8168A7E1E5F3}" dt="2024-05-26T13:01:42.147" v="5031" actId="478"/>
          <ac:grpSpMkLst>
            <pc:docMk/>
            <pc:sldMk cId="1422660258" sldId="300"/>
            <ac:grpSpMk id="22" creationId="{B54F8628-9710-5AA9-33B7-4AC12A20387B}"/>
          </ac:grpSpMkLst>
        </pc:grpChg>
        <pc:graphicFrameChg chg="add mod ord modGraphic">
          <ac:chgData name="Raf Ledeganck" userId="0fab2b0f-ed9c-4d22-8030-eb18594ac646" providerId="ADAL" clId="{1812D3FF-D91F-410E-AC6D-8168A7E1E5F3}" dt="2024-05-23T19:45:56.977" v="3866" actId="1076"/>
          <ac:graphicFrameMkLst>
            <pc:docMk/>
            <pc:sldMk cId="1422660258" sldId="300"/>
            <ac:graphicFrameMk id="2" creationId="{0C43E2B9-7A12-83EC-AA04-C7B2803AF947}"/>
          </ac:graphicFrameMkLst>
        </pc:graphicFrameChg>
      </pc:sldChg>
      <pc:sldChg chg="delSp modSp add mod modTransition">
        <pc:chgData name="Raf Ledeganck" userId="0fab2b0f-ed9c-4d22-8030-eb18594ac646" providerId="ADAL" clId="{1812D3FF-D91F-410E-AC6D-8168A7E1E5F3}" dt="2024-05-27T20:29:14.880" v="6226" actId="20577"/>
        <pc:sldMkLst>
          <pc:docMk/>
          <pc:sldMk cId="1910918376" sldId="301"/>
        </pc:sldMkLst>
        <pc:spChg chg="mod">
          <ac:chgData name="Raf Ledeganck" userId="0fab2b0f-ed9c-4d22-8030-eb18594ac646" providerId="ADAL" clId="{1812D3FF-D91F-410E-AC6D-8168A7E1E5F3}" dt="2024-05-27T20:29:14.880" v="6226" actId="20577"/>
          <ac:spMkLst>
            <pc:docMk/>
            <pc:sldMk cId="1910918376" sldId="301"/>
            <ac:spMk id="272" creationId="{00000000-0000-0000-0000-000000000000}"/>
          </ac:spMkLst>
        </pc:spChg>
        <pc:spChg chg="mod">
          <ac:chgData name="Raf Ledeganck" userId="0fab2b0f-ed9c-4d22-8030-eb18594ac646" providerId="ADAL" clId="{1812D3FF-D91F-410E-AC6D-8168A7E1E5F3}" dt="2024-05-24T10:27:27.743" v="4392" actId="20577"/>
          <ac:spMkLst>
            <pc:docMk/>
            <pc:sldMk cId="1910918376" sldId="301"/>
            <ac:spMk id="273" creationId="{00000000-0000-0000-0000-000000000000}"/>
          </ac:spMkLst>
        </pc:spChg>
        <pc:graphicFrameChg chg="del">
          <ac:chgData name="Raf Ledeganck" userId="0fab2b0f-ed9c-4d22-8030-eb18594ac646" providerId="ADAL" clId="{1812D3FF-D91F-410E-AC6D-8168A7E1E5F3}" dt="2024-05-23T19:49:12.294" v="4110" actId="478"/>
          <ac:graphicFrameMkLst>
            <pc:docMk/>
            <pc:sldMk cId="1910918376" sldId="301"/>
            <ac:graphicFrameMk id="2" creationId="{0C43E2B9-7A12-83EC-AA04-C7B2803AF947}"/>
          </ac:graphicFrameMkLst>
        </pc:graphicFrameChg>
      </pc:sldChg>
      <pc:sldChg chg="del">
        <pc:chgData name="Raf Ledeganck" userId="0fab2b0f-ed9c-4d22-8030-eb18594ac646" providerId="ADAL" clId="{1812D3FF-D91F-410E-AC6D-8168A7E1E5F3}" dt="2024-05-26T12:56:21.333" v="4875" actId="47"/>
        <pc:sldMkLst>
          <pc:docMk/>
          <pc:sldMk cId="2897000845" sldId="302"/>
        </pc:sldMkLst>
      </pc:sldChg>
      <pc:sldChg chg="addSp delSp modSp mod modTransition">
        <pc:chgData name="Raf Ledeganck" userId="0fab2b0f-ed9c-4d22-8030-eb18594ac646" providerId="ADAL" clId="{1812D3FF-D91F-410E-AC6D-8168A7E1E5F3}" dt="2024-05-27T20:03:33.240" v="5960"/>
        <pc:sldMkLst>
          <pc:docMk/>
          <pc:sldMk cId="587033815" sldId="303"/>
        </pc:sldMkLst>
        <pc:spChg chg="mod topLvl">
          <ac:chgData name="Raf Ledeganck" userId="0fab2b0f-ed9c-4d22-8030-eb18594ac646" providerId="ADAL" clId="{1812D3FF-D91F-410E-AC6D-8168A7E1E5F3}" dt="2024-05-27T19:36:21.875" v="5879" actId="338"/>
          <ac:spMkLst>
            <pc:docMk/>
            <pc:sldMk cId="587033815" sldId="303"/>
            <ac:spMk id="6" creationId="{8B97D20F-5AC5-44D6-2433-ED8E89160637}"/>
          </ac:spMkLst>
        </pc:spChg>
        <pc:spChg chg="mod topLvl">
          <ac:chgData name="Raf Ledeganck" userId="0fab2b0f-ed9c-4d22-8030-eb18594ac646" providerId="ADAL" clId="{1812D3FF-D91F-410E-AC6D-8168A7E1E5F3}" dt="2024-05-27T19:36:05.813" v="5876" actId="338"/>
          <ac:spMkLst>
            <pc:docMk/>
            <pc:sldMk cId="587033815" sldId="303"/>
            <ac:spMk id="10" creationId="{0353A2AA-C7EC-F70A-E0E5-FBD4B18E62C6}"/>
          </ac:spMkLst>
        </pc:spChg>
        <pc:spChg chg="mod topLvl">
          <ac:chgData name="Raf Ledeganck" userId="0fab2b0f-ed9c-4d22-8030-eb18594ac646" providerId="ADAL" clId="{1812D3FF-D91F-410E-AC6D-8168A7E1E5F3}" dt="2024-05-27T19:35:43.382" v="5873" actId="338"/>
          <ac:spMkLst>
            <pc:docMk/>
            <pc:sldMk cId="587033815" sldId="303"/>
            <ac:spMk id="14" creationId="{0A6A7C03-2A8A-9108-A992-BEC97B1661AD}"/>
          </ac:spMkLst>
        </pc:spChg>
        <pc:spChg chg="mod">
          <ac:chgData name="Raf Ledeganck" userId="0fab2b0f-ed9c-4d22-8030-eb18594ac646" providerId="ADAL" clId="{1812D3FF-D91F-410E-AC6D-8168A7E1E5F3}" dt="2024-05-26T13:03:29.464" v="5079"/>
          <ac:spMkLst>
            <pc:docMk/>
            <pc:sldMk cId="587033815" sldId="303"/>
            <ac:spMk id="272" creationId="{00000000-0000-0000-0000-000000000000}"/>
          </ac:spMkLst>
        </pc:spChg>
        <pc:grpChg chg="add mod">
          <ac:chgData name="Raf Ledeganck" userId="0fab2b0f-ed9c-4d22-8030-eb18594ac646" providerId="ADAL" clId="{1812D3FF-D91F-410E-AC6D-8168A7E1E5F3}" dt="2024-05-27T19:35:43.382" v="5873" actId="338"/>
          <ac:grpSpMkLst>
            <pc:docMk/>
            <pc:sldMk cId="587033815" sldId="303"/>
            <ac:grpSpMk id="2" creationId="{E1590B22-1E76-4727-41B8-F9186D668820}"/>
          </ac:grpSpMkLst>
        </pc:grpChg>
        <pc:grpChg chg="add mod">
          <ac:chgData name="Raf Ledeganck" userId="0fab2b0f-ed9c-4d22-8030-eb18594ac646" providerId="ADAL" clId="{1812D3FF-D91F-410E-AC6D-8168A7E1E5F3}" dt="2024-05-27T19:36:05.813" v="5876" actId="338"/>
          <ac:grpSpMkLst>
            <pc:docMk/>
            <pc:sldMk cId="587033815" sldId="303"/>
            <ac:grpSpMk id="3" creationId="{5297D8B2-F6E0-6AF1-0C7F-B37F9FA890F7}"/>
          </ac:grpSpMkLst>
        </pc:grpChg>
        <pc:grpChg chg="del">
          <ac:chgData name="Raf Ledeganck" userId="0fab2b0f-ed9c-4d22-8030-eb18594ac646" providerId="ADAL" clId="{1812D3FF-D91F-410E-AC6D-8168A7E1E5F3}" dt="2024-05-27T19:36:11.408" v="5877" actId="165"/>
          <ac:grpSpMkLst>
            <pc:docMk/>
            <pc:sldMk cId="587033815" sldId="303"/>
            <ac:grpSpMk id="4" creationId="{53D5FD96-E75F-B972-C139-73914D85D41E}"/>
          </ac:grpSpMkLst>
        </pc:grpChg>
        <pc:grpChg chg="add mod">
          <ac:chgData name="Raf Ledeganck" userId="0fab2b0f-ed9c-4d22-8030-eb18594ac646" providerId="ADAL" clId="{1812D3FF-D91F-410E-AC6D-8168A7E1E5F3}" dt="2024-05-27T19:36:21.875" v="5879" actId="338"/>
          <ac:grpSpMkLst>
            <pc:docMk/>
            <pc:sldMk cId="587033815" sldId="303"/>
            <ac:grpSpMk id="5" creationId="{D3EC2ED7-DDA9-CD4E-4BCC-108F67A4530B}"/>
          </ac:grpSpMkLst>
        </pc:grpChg>
        <pc:grpChg chg="del">
          <ac:chgData name="Raf Ledeganck" userId="0fab2b0f-ed9c-4d22-8030-eb18594ac646" providerId="ADAL" clId="{1812D3FF-D91F-410E-AC6D-8168A7E1E5F3}" dt="2024-05-27T19:35:48.421" v="5874" actId="165"/>
          <ac:grpSpMkLst>
            <pc:docMk/>
            <pc:sldMk cId="587033815" sldId="303"/>
            <ac:grpSpMk id="8" creationId="{EE4AC86E-6076-DA05-483C-C0C3DECC1464}"/>
          </ac:grpSpMkLst>
        </pc:grpChg>
        <pc:grpChg chg="del">
          <ac:chgData name="Raf Ledeganck" userId="0fab2b0f-ed9c-4d22-8030-eb18594ac646" providerId="ADAL" clId="{1812D3FF-D91F-410E-AC6D-8168A7E1E5F3}" dt="2024-05-27T19:35:22.464" v="5871" actId="165"/>
          <ac:grpSpMkLst>
            <pc:docMk/>
            <pc:sldMk cId="587033815" sldId="303"/>
            <ac:grpSpMk id="12" creationId="{FC54D5F3-744A-2D17-22E7-E53C241ED4AC}"/>
          </ac:grpSpMkLst>
        </pc:grpChg>
        <pc:picChg chg="mod topLvl">
          <ac:chgData name="Raf Ledeganck" userId="0fab2b0f-ed9c-4d22-8030-eb18594ac646" providerId="ADAL" clId="{1812D3FF-D91F-410E-AC6D-8168A7E1E5F3}" dt="2024-05-27T19:36:21.875" v="5879" actId="338"/>
          <ac:picMkLst>
            <pc:docMk/>
            <pc:sldMk cId="587033815" sldId="303"/>
            <ac:picMk id="7" creationId="{0DBC13CD-92C7-A8B2-D607-852B0C18D269}"/>
          </ac:picMkLst>
        </pc:picChg>
        <pc:picChg chg="mod topLvl">
          <ac:chgData name="Raf Ledeganck" userId="0fab2b0f-ed9c-4d22-8030-eb18594ac646" providerId="ADAL" clId="{1812D3FF-D91F-410E-AC6D-8168A7E1E5F3}" dt="2024-05-27T19:36:05.813" v="5876" actId="338"/>
          <ac:picMkLst>
            <pc:docMk/>
            <pc:sldMk cId="587033815" sldId="303"/>
            <ac:picMk id="11" creationId="{B8C7CEAB-9380-65A8-D3FA-1C83680FB22D}"/>
          </ac:picMkLst>
        </pc:picChg>
        <pc:picChg chg="mod topLvl">
          <ac:chgData name="Raf Ledeganck" userId="0fab2b0f-ed9c-4d22-8030-eb18594ac646" providerId="ADAL" clId="{1812D3FF-D91F-410E-AC6D-8168A7E1E5F3}" dt="2024-05-27T19:35:43.382" v="5873" actId="338"/>
          <ac:picMkLst>
            <pc:docMk/>
            <pc:sldMk cId="587033815" sldId="303"/>
            <ac:picMk id="15" creationId="{63E33317-B610-A822-9961-C2939C15806D}"/>
          </ac:picMkLst>
        </pc:picChg>
      </pc:sldChg>
      <pc:sldChg chg="modSp mod modTransition">
        <pc:chgData name="Raf Ledeganck" userId="0fab2b0f-ed9c-4d22-8030-eb18594ac646" providerId="ADAL" clId="{1812D3FF-D91F-410E-AC6D-8168A7E1E5F3}" dt="2024-05-28T13:01:41.204" v="6850" actId="20577"/>
        <pc:sldMkLst>
          <pc:docMk/>
          <pc:sldMk cId="2449910654" sldId="304"/>
        </pc:sldMkLst>
        <pc:spChg chg="mod">
          <ac:chgData name="Raf Ledeganck" userId="0fab2b0f-ed9c-4d22-8030-eb18594ac646" providerId="ADAL" clId="{1812D3FF-D91F-410E-AC6D-8168A7E1E5F3}" dt="2024-05-27T20:29:20.803" v="6239" actId="20577"/>
          <ac:spMkLst>
            <pc:docMk/>
            <pc:sldMk cId="2449910654" sldId="304"/>
            <ac:spMk id="272" creationId="{00000000-0000-0000-0000-000000000000}"/>
          </ac:spMkLst>
        </pc:spChg>
        <pc:spChg chg="mod">
          <ac:chgData name="Raf Ledeganck" userId="0fab2b0f-ed9c-4d22-8030-eb18594ac646" providerId="ADAL" clId="{1812D3FF-D91F-410E-AC6D-8168A7E1E5F3}" dt="2024-05-28T13:01:41.204" v="6850" actId="20577"/>
          <ac:spMkLst>
            <pc:docMk/>
            <pc:sldMk cId="2449910654" sldId="304"/>
            <ac:spMk id="273" creationId="{00000000-0000-0000-0000-000000000000}"/>
          </ac:spMkLst>
        </pc:spChg>
      </pc:sldChg>
      <pc:sldChg chg="addSp delSp modSp mod modTransition">
        <pc:chgData name="Raf Ledeganck" userId="0fab2b0f-ed9c-4d22-8030-eb18594ac646" providerId="ADAL" clId="{1812D3FF-D91F-410E-AC6D-8168A7E1E5F3}" dt="2024-05-27T20:06:51.857" v="5976"/>
        <pc:sldMkLst>
          <pc:docMk/>
          <pc:sldMk cId="246681695" sldId="305"/>
        </pc:sldMkLst>
        <pc:spChg chg="mod topLvl">
          <ac:chgData name="Raf Ledeganck" userId="0fab2b0f-ed9c-4d22-8030-eb18594ac646" providerId="ADAL" clId="{1812D3FF-D91F-410E-AC6D-8168A7E1E5F3}" dt="2024-05-27T19:37:15.740" v="5888" actId="338"/>
          <ac:spMkLst>
            <pc:docMk/>
            <pc:sldMk cId="246681695" sldId="305"/>
            <ac:spMk id="3" creationId="{601D76BD-3987-6942-9542-EEE2B12FAA47}"/>
          </ac:spMkLst>
        </pc:spChg>
        <pc:spChg chg="mod topLvl">
          <ac:chgData name="Raf Ledeganck" userId="0fab2b0f-ed9c-4d22-8030-eb18594ac646" providerId="ADAL" clId="{1812D3FF-D91F-410E-AC6D-8168A7E1E5F3}" dt="2024-05-27T19:37:29.416" v="5891" actId="338"/>
          <ac:spMkLst>
            <pc:docMk/>
            <pc:sldMk cId="246681695" sldId="305"/>
            <ac:spMk id="6" creationId="{8B97D20F-5AC5-44D6-2433-ED8E89160637}"/>
          </ac:spMkLst>
        </pc:spChg>
        <pc:spChg chg="mod topLvl">
          <ac:chgData name="Raf Ledeganck" userId="0fab2b0f-ed9c-4d22-8030-eb18594ac646" providerId="ADAL" clId="{1812D3FF-D91F-410E-AC6D-8168A7E1E5F3}" dt="2024-05-27T19:37:03.968" v="5885" actId="338"/>
          <ac:spMkLst>
            <pc:docMk/>
            <pc:sldMk cId="246681695" sldId="305"/>
            <ac:spMk id="10" creationId="{0353A2AA-C7EC-F70A-E0E5-FBD4B18E62C6}"/>
          </ac:spMkLst>
        </pc:spChg>
        <pc:spChg chg="mod topLvl">
          <ac:chgData name="Raf Ledeganck" userId="0fab2b0f-ed9c-4d22-8030-eb18594ac646" providerId="ADAL" clId="{1812D3FF-D91F-410E-AC6D-8168A7E1E5F3}" dt="2024-05-27T19:36:43.633" v="5882" actId="338"/>
          <ac:spMkLst>
            <pc:docMk/>
            <pc:sldMk cId="246681695" sldId="305"/>
            <ac:spMk id="14" creationId="{0A6A7C03-2A8A-9108-A992-BEC97B1661AD}"/>
          </ac:spMkLst>
        </pc:spChg>
        <pc:spChg chg="mod">
          <ac:chgData name="Raf Ledeganck" userId="0fab2b0f-ed9c-4d22-8030-eb18594ac646" providerId="ADAL" clId="{1812D3FF-D91F-410E-AC6D-8168A7E1E5F3}" dt="2024-05-26T13:03:37.151" v="5080"/>
          <ac:spMkLst>
            <pc:docMk/>
            <pc:sldMk cId="246681695" sldId="305"/>
            <ac:spMk id="272" creationId="{00000000-0000-0000-0000-000000000000}"/>
          </ac:spMkLst>
        </pc:spChg>
        <pc:grpChg chg="del">
          <ac:chgData name="Raf Ledeganck" userId="0fab2b0f-ed9c-4d22-8030-eb18594ac646" providerId="ADAL" clId="{1812D3FF-D91F-410E-AC6D-8168A7E1E5F3}" dt="2024-05-27T19:37:08.586" v="5886" actId="165"/>
          <ac:grpSpMkLst>
            <pc:docMk/>
            <pc:sldMk cId="246681695" sldId="305"/>
            <ac:grpSpMk id="2" creationId="{22D30F0E-54A9-CD2F-6088-A26E488293FD}"/>
          </ac:grpSpMkLst>
        </pc:grpChg>
        <pc:grpChg chg="del">
          <ac:chgData name="Raf Ledeganck" userId="0fab2b0f-ed9c-4d22-8030-eb18594ac646" providerId="ADAL" clId="{1812D3FF-D91F-410E-AC6D-8168A7E1E5F3}" dt="2024-05-27T19:37:22.102" v="5889" actId="165"/>
          <ac:grpSpMkLst>
            <pc:docMk/>
            <pc:sldMk cId="246681695" sldId="305"/>
            <ac:grpSpMk id="4" creationId="{53D5FD96-E75F-B972-C139-73914D85D41E}"/>
          </ac:grpSpMkLst>
        </pc:grpChg>
        <pc:grpChg chg="del">
          <ac:chgData name="Raf Ledeganck" userId="0fab2b0f-ed9c-4d22-8030-eb18594ac646" providerId="ADAL" clId="{1812D3FF-D91F-410E-AC6D-8168A7E1E5F3}" dt="2024-05-27T19:36:47.496" v="5883" actId="165"/>
          <ac:grpSpMkLst>
            <pc:docMk/>
            <pc:sldMk cId="246681695" sldId="305"/>
            <ac:grpSpMk id="8" creationId="{EE4AC86E-6076-DA05-483C-C0C3DECC1464}"/>
          </ac:grpSpMkLst>
        </pc:grpChg>
        <pc:grpChg chg="add mod">
          <ac:chgData name="Raf Ledeganck" userId="0fab2b0f-ed9c-4d22-8030-eb18594ac646" providerId="ADAL" clId="{1812D3FF-D91F-410E-AC6D-8168A7E1E5F3}" dt="2024-05-27T19:36:43.633" v="5882" actId="338"/>
          <ac:grpSpMkLst>
            <pc:docMk/>
            <pc:sldMk cId="246681695" sldId="305"/>
            <ac:grpSpMk id="9" creationId="{430149CD-F5E4-7A2E-7691-D51AE9BB4EC2}"/>
          </ac:grpSpMkLst>
        </pc:grpChg>
        <pc:grpChg chg="del">
          <ac:chgData name="Raf Ledeganck" userId="0fab2b0f-ed9c-4d22-8030-eb18594ac646" providerId="ADAL" clId="{1812D3FF-D91F-410E-AC6D-8168A7E1E5F3}" dt="2024-05-27T19:36:34.569" v="5880" actId="165"/>
          <ac:grpSpMkLst>
            <pc:docMk/>
            <pc:sldMk cId="246681695" sldId="305"/>
            <ac:grpSpMk id="12" creationId="{FC54D5F3-744A-2D17-22E7-E53C241ED4AC}"/>
          </ac:grpSpMkLst>
        </pc:grpChg>
        <pc:grpChg chg="add mod">
          <ac:chgData name="Raf Ledeganck" userId="0fab2b0f-ed9c-4d22-8030-eb18594ac646" providerId="ADAL" clId="{1812D3FF-D91F-410E-AC6D-8168A7E1E5F3}" dt="2024-05-27T19:37:03.968" v="5885" actId="338"/>
          <ac:grpSpMkLst>
            <pc:docMk/>
            <pc:sldMk cId="246681695" sldId="305"/>
            <ac:grpSpMk id="13" creationId="{B57B740B-4DFF-641B-DFF0-6DA7A5DEFDD1}"/>
          </ac:grpSpMkLst>
        </pc:grpChg>
        <pc:grpChg chg="add mod">
          <ac:chgData name="Raf Ledeganck" userId="0fab2b0f-ed9c-4d22-8030-eb18594ac646" providerId="ADAL" clId="{1812D3FF-D91F-410E-AC6D-8168A7E1E5F3}" dt="2024-05-27T19:37:15.740" v="5888" actId="338"/>
          <ac:grpSpMkLst>
            <pc:docMk/>
            <pc:sldMk cId="246681695" sldId="305"/>
            <ac:grpSpMk id="16" creationId="{EC9D67D0-EC2E-EC2B-A710-5B5ACE0A524C}"/>
          </ac:grpSpMkLst>
        </pc:grpChg>
        <pc:grpChg chg="add mod">
          <ac:chgData name="Raf Ledeganck" userId="0fab2b0f-ed9c-4d22-8030-eb18594ac646" providerId="ADAL" clId="{1812D3FF-D91F-410E-AC6D-8168A7E1E5F3}" dt="2024-05-27T19:37:29.416" v="5891" actId="338"/>
          <ac:grpSpMkLst>
            <pc:docMk/>
            <pc:sldMk cId="246681695" sldId="305"/>
            <ac:grpSpMk id="17" creationId="{DE0C5CE1-F786-F7F5-AA23-F587C9CF0D00}"/>
          </ac:grpSpMkLst>
        </pc:grpChg>
        <pc:picChg chg="mod topLvl">
          <ac:chgData name="Raf Ledeganck" userId="0fab2b0f-ed9c-4d22-8030-eb18594ac646" providerId="ADAL" clId="{1812D3FF-D91F-410E-AC6D-8168A7E1E5F3}" dt="2024-05-27T19:37:15.740" v="5888" actId="338"/>
          <ac:picMkLst>
            <pc:docMk/>
            <pc:sldMk cId="246681695" sldId="305"/>
            <ac:picMk id="5" creationId="{9F2D2598-CFDD-25AE-7CB8-3D4B185975AD}"/>
          </ac:picMkLst>
        </pc:picChg>
        <pc:picChg chg="mod topLvl">
          <ac:chgData name="Raf Ledeganck" userId="0fab2b0f-ed9c-4d22-8030-eb18594ac646" providerId="ADAL" clId="{1812D3FF-D91F-410E-AC6D-8168A7E1E5F3}" dt="2024-05-27T19:37:29.416" v="5891" actId="338"/>
          <ac:picMkLst>
            <pc:docMk/>
            <pc:sldMk cId="246681695" sldId="305"/>
            <ac:picMk id="7" creationId="{0DBC13CD-92C7-A8B2-D607-852B0C18D269}"/>
          </ac:picMkLst>
        </pc:picChg>
        <pc:picChg chg="mod topLvl">
          <ac:chgData name="Raf Ledeganck" userId="0fab2b0f-ed9c-4d22-8030-eb18594ac646" providerId="ADAL" clId="{1812D3FF-D91F-410E-AC6D-8168A7E1E5F3}" dt="2024-05-27T19:37:03.968" v="5885" actId="338"/>
          <ac:picMkLst>
            <pc:docMk/>
            <pc:sldMk cId="246681695" sldId="305"/>
            <ac:picMk id="11" creationId="{B8C7CEAB-9380-65A8-D3FA-1C83680FB22D}"/>
          </ac:picMkLst>
        </pc:picChg>
        <pc:picChg chg="mod topLvl">
          <ac:chgData name="Raf Ledeganck" userId="0fab2b0f-ed9c-4d22-8030-eb18594ac646" providerId="ADAL" clId="{1812D3FF-D91F-410E-AC6D-8168A7E1E5F3}" dt="2024-05-27T19:36:43.633" v="5882" actId="338"/>
          <ac:picMkLst>
            <pc:docMk/>
            <pc:sldMk cId="246681695" sldId="305"/>
            <ac:picMk id="15" creationId="{63E33317-B610-A822-9961-C2939C15806D}"/>
          </ac:picMkLst>
        </pc:picChg>
      </pc:sldChg>
      <pc:sldChg chg="addSp delSp modSp mod modTransition">
        <pc:chgData name="Raf Ledeganck" userId="0fab2b0f-ed9c-4d22-8030-eb18594ac646" providerId="ADAL" clId="{1812D3FF-D91F-410E-AC6D-8168A7E1E5F3}" dt="2024-05-27T20:07:03.867" v="5977"/>
        <pc:sldMkLst>
          <pc:docMk/>
          <pc:sldMk cId="3966452895" sldId="306"/>
        </pc:sldMkLst>
        <pc:picChg chg="del">
          <ac:chgData name="Raf Ledeganck" userId="0fab2b0f-ed9c-4d22-8030-eb18594ac646" providerId="ADAL" clId="{1812D3FF-D91F-410E-AC6D-8168A7E1E5F3}" dt="2024-05-27T19:37:37.616" v="5892" actId="478"/>
          <ac:picMkLst>
            <pc:docMk/>
            <pc:sldMk cId="3966452895" sldId="306"/>
            <ac:picMk id="4" creationId="{976B62AF-F3F6-4C99-B715-5F9646E8721D}"/>
          </ac:picMkLst>
        </pc:picChg>
        <pc:picChg chg="add mod">
          <ac:chgData name="Raf Ledeganck" userId="0fab2b0f-ed9c-4d22-8030-eb18594ac646" providerId="ADAL" clId="{1812D3FF-D91F-410E-AC6D-8168A7E1E5F3}" dt="2024-05-27T19:38:03.812" v="5897" actId="14100"/>
          <ac:picMkLst>
            <pc:docMk/>
            <pc:sldMk cId="3966452895" sldId="306"/>
            <ac:picMk id="5" creationId="{9B048648-4F39-CDF3-12CB-BF7305C75DEA}"/>
          </ac:picMkLst>
        </pc:picChg>
      </pc:sldChg>
      <pc:sldChg chg="addSp delSp modSp add mod modTransition">
        <pc:chgData name="Raf Ledeganck" userId="0fab2b0f-ed9c-4d22-8030-eb18594ac646" providerId="ADAL" clId="{1812D3FF-D91F-410E-AC6D-8168A7E1E5F3}" dt="2024-05-27T20:12:15.428" v="6134" actId="478"/>
        <pc:sldMkLst>
          <pc:docMk/>
          <pc:sldMk cId="2729664631" sldId="307"/>
        </pc:sldMkLst>
        <pc:spChg chg="del">
          <ac:chgData name="Raf Ledeganck" userId="0fab2b0f-ed9c-4d22-8030-eb18594ac646" providerId="ADAL" clId="{1812D3FF-D91F-410E-AC6D-8168A7E1E5F3}" dt="2024-05-27T20:11:06.548" v="6100" actId="478"/>
          <ac:spMkLst>
            <pc:docMk/>
            <pc:sldMk cId="2729664631" sldId="307"/>
            <ac:spMk id="7" creationId="{77CD81E0-9CCE-4E50-A329-0DAA91C4E156}"/>
          </ac:spMkLst>
        </pc:spChg>
        <pc:spChg chg="del">
          <ac:chgData name="Raf Ledeganck" userId="0fab2b0f-ed9c-4d22-8030-eb18594ac646" providerId="ADAL" clId="{1812D3FF-D91F-410E-AC6D-8168A7E1E5F3}" dt="2024-05-27T20:11:33.049" v="6111" actId="478"/>
          <ac:spMkLst>
            <pc:docMk/>
            <pc:sldMk cId="2729664631" sldId="307"/>
            <ac:spMk id="8" creationId="{3057E56E-2E52-3DDB-C031-533161ADCA50}"/>
          </ac:spMkLst>
        </pc:spChg>
        <pc:spChg chg="del">
          <ac:chgData name="Raf Ledeganck" userId="0fab2b0f-ed9c-4d22-8030-eb18594ac646" providerId="ADAL" clId="{1812D3FF-D91F-410E-AC6D-8168A7E1E5F3}" dt="2024-05-27T20:11:44.211" v="6119" actId="478"/>
          <ac:spMkLst>
            <pc:docMk/>
            <pc:sldMk cId="2729664631" sldId="307"/>
            <ac:spMk id="9" creationId="{662C3035-A71B-4AA2-5606-F048099E370F}"/>
          </ac:spMkLst>
        </pc:spChg>
        <pc:spChg chg="del">
          <ac:chgData name="Raf Ledeganck" userId="0fab2b0f-ed9c-4d22-8030-eb18594ac646" providerId="ADAL" clId="{1812D3FF-D91F-410E-AC6D-8168A7E1E5F3}" dt="2024-05-27T20:11:53.053" v="6123" actId="478"/>
          <ac:spMkLst>
            <pc:docMk/>
            <pc:sldMk cId="2729664631" sldId="307"/>
            <ac:spMk id="10" creationId="{70DFADCD-5486-BC21-C28C-ECCF0F152471}"/>
          </ac:spMkLst>
        </pc:spChg>
        <pc:spChg chg="del">
          <ac:chgData name="Raf Ledeganck" userId="0fab2b0f-ed9c-4d22-8030-eb18594ac646" providerId="ADAL" clId="{1812D3FF-D91F-410E-AC6D-8168A7E1E5F3}" dt="2024-05-27T20:12:01.166" v="6127" actId="478"/>
          <ac:spMkLst>
            <pc:docMk/>
            <pc:sldMk cId="2729664631" sldId="307"/>
            <ac:spMk id="11" creationId="{8BAC5ED2-8B31-B6C6-F240-B3FEF19B9967}"/>
          </ac:spMkLst>
        </pc:spChg>
        <pc:spChg chg="del">
          <ac:chgData name="Raf Ledeganck" userId="0fab2b0f-ed9c-4d22-8030-eb18594ac646" providerId="ADAL" clId="{1812D3FF-D91F-410E-AC6D-8168A7E1E5F3}" dt="2024-05-27T20:10:34.792" v="6093" actId="478"/>
          <ac:spMkLst>
            <pc:docMk/>
            <pc:sldMk cId="2729664631" sldId="307"/>
            <ac:spMk id="12" creationId="{78ECDE70-30AE-0BE9-0883-B0B9537FAE6E}"/>
          </ac:spMkLst>
        </pc:spChg>
        <pc:spChg chg="del">
          <ac:chgData name="Raf Ledeganck" userId="0fab2b0f-ed9c-4d22-8030-eb18594ac646" providerId="ADAL" clId="{1812D3FF-D91F-410E-AC6D-8168A7E1E5F3}" dt="2024-05-27T20:11:24.692" v="6107" actId="478"/>
          <ac:spMkLst>
            <pc:docMk/>
            <pc:sldMk cId="2729664631" sldId="307"/>
            <ac:spMk id="13" creationId="{F38AE36E-513A-FE35-BCA0-8ECA0D36316C}"/>
          </ac:spMkLst>
        </pc:spChg>
        <pc:spChg chg="del">
          <ac:chgData name="Raf Ledeganck" userId="0fab2b0f-ed9c-4d22-8030-eb18594ac646" providerId="ADAL" clId="{1812D3FF-D91F-410E-AC6D-8168A7E1E5F3}" dt="2024-05-27T20:12:07.922" v="6130" actId="478"/>
          <ac:spMkLst>
            <pc:docMk/>
            <pc:sldMk cId="2729664631" sldId="307"/>
            <ac:spMk id="14" creationId="{F26C0A38-243D-EBCE-F40E-BB98FDDBED4F}"/>
          </ac:spMkLst>
        </pc:spChg>
        <pc:spChg chg="del">
          <ac:chgData name="Raf Ledeganck" userId="0fab2b0f-ed9c-4d22-8030-eb18594ac646" providerId="ADAL" clId="{1812D3FF-D91F-410E-AC6D-8168A7E1E5F3}" dt="2024-05-27T20:12:15.428" v="6134" actId="478"/>
          <ac:spMkLst>
            <pc:docMk/>
            <pc:sldMk cId="2729664631" sldId="307"/>
            <ac:spMk id="15" creationId="{40245D2B-B610-1056-2E55-B80350B41D33}"/>
          </ac:spMkLst>
        </pc:spChg>
        <pc:cxnChg chg="add mod">
          <ac:chgData name="Raf Ledeganck" userId="0fab2b0f-ed9c-4d22-8030-eb18594ac646" providerId="ADAL" clId="{1812D3FF-D91F-410E-AC6D-8168A7E1E5F3}" dt="2024-05-27T20:11:03.395" v="6099" actId="1036"/>
          <ac:cxnSpMkLst>
            <pc:docMk/>
            <pc:sldMk cId="2729664631" sldId="307"/>
            <ac:cxnSpMk id="4" creationId="{0ACB15DE-C35C-2A8C-58D0-A233D089A7DC}"/>
          </ac:cxnSpMkLst>
        </pc:cxnChg>
        <pc:cxnChg chg="add mod">
          <ac:chgData name="Raf Ledeganck" userId="0fab2b0f-ed9c-4d22-8030-eb18594ac646" providerId="ADAL" clId="{1812D3FF-D91F-410E-AC6D-8168A7E1E5F3}" dt="2024-05-27T20:11:14.754" v="6103" actId="14100"/>
          <ac:cxnSpMkLst>
            <pc:docMk/>
            <pc:sldMk cId="2729664631" sldId="307"/>
            <ac:cxnSpMk id="16" creationId="{39DE6176-19DC-F3AD-79A4-5DEA02137DAF}"/>
          </ac:cxnSpMkLst>
        </pc:cxnChg>
        <pc:cxnChg chg="add mod">
          <ac:chgData name="Raf Ledeganck" userId="0fab2b0f-ed9c-4d22-8030-eb18594ac646" providerId="ADAL" clId="{1812D3FF-D91F-410E-AC6D-8168A7E1E5F3}" dt="2024-05-27T20:11:23.484" v="6106" actId="14100"/>
          <ac:cxnSpMkLst>
            <pc:docMk/>
            <pc:sldMk cId="2729664631" sldId="307"/>
            <ac:cxnSpMk id="18" creationId="{5C9D4540-7111-3291-7897-62AD1F1BDD41}"/>
          </ac:cxnSpMkLst>
        </pc:cxnChg>
        <pc:cxnChg chg="add mod">
          <ac:chgData name="Raf Ledeganck" userId="0fab2b0f-ed9c-4d22-8030-eb18594ac646" providerId="ADAL" clId="{1812D3FF-D91F-410E-AC6D-8168A7E1E5F3}" dt="2024-05-27T20:11:31.955" v="6110" actId="14100"/>
          <ac:cxnSpMkLst>
            <pc:docMk/>
            <pc:sldMk cId="2729664631" sldId="307"/>
            <ac:cxnSpMk id="20" creationId="{2639B4E0-6146-3F5E-A9C9-FEBE29CE56E2}"/>
          </ac:cxnSpMkLst>
        </pc:cxnChg>
        <pc:cxnChg chg="add mod">
          <ac:chgData name="Raf Ledeganck" userId="0fab2b0f-ed9c-4d22-8030-eb18594ac646" providerId="ADAL" clId="{1812D3FF-D91F-410E-AC6D-8168A7E1E5F3}" dt="2024-05-27T20:11:43.124" v="6118" actId="14100"/>
          <ac:cxnSpMkLst>
            <pc:docMk/>
            <pc:sldMk cId="2729664631" sldId="307"/>
            <ac:cxnSpMk id="22" creationId="{B358F218-684D-212E-C8A1-25D375C01658}"/>
          </ac:cxnSpMkLst>
        </pc:cxnChg>
        <pc:cxnChg chg="add mod">
          <ac:chgData name="Raf Ledeganck" userId="0fab2b0f-ed9c-4d22-8030-eb18594ac646" providerId="ADAL" clId="{1812D3FF-D91F-410E-AC6D-8168A7E1E5F3}" dt="2024-05-27T20:11:51.907" v="6122" actId="14100"/>
          <ac:cxnSpMkLst>
            <pc:docMk/>
            <pc:sldMk cId="2729664631" sldId="307"/>
            <ac:cxnSpMk id="24" creationId="{8EEBEC5B-29C6-8AA0-4BA0-0C8B38A027ED}"/>
          </ac:cxnSpMkLst>
        </pc:cxnChg>
        <pc:cxnChg chg="add mod">
          <ac:chgData name="Raf Ledeganck" userId="0fab2b0f-ed9c-4d22-8030-eb18594ac646" providerId="ADAL" clId="{1812D3FF-D91F-410E-AC6D-8168A7E1E5F3}" dt="2024-05-27T20:12:00.029" v="6126" actId="14100"/>
          <ac:cxnSpMkLst>
            <pc:docMk/>
            <pc:sldMk cId="2729664631" sldId="307"/>
            <ac:cxnSpMk id="26" creationId="{0CFE6FB1-9948-E629-09C2-5C1194C839E3}"/>
          </ac:cxnSpMkLst>
        </pc:cxnChg>
        <pc:cxnChg chg="add mod">
          <ac:chgData name="Raf Ledeganck" userId="0fab2b0f-ed9c-4d22-8030-eb18594ac646" providerId="ADAL" clId="{1812D3FF-D91F-410E-AC6D-8168A7E1E5F3}" dt="2024-05-27T20:12:05.493" v="6129" actId="1076"/>
          <ac:cxnSpMkLst>
            <pc:docMk/>
            <pc:sldMk cId="2729664631" sldId="307"/>
            <ac:cxnSpMk id="28" creationId="{F12DF6C2-7C8C-5FF6-2A35-15612585C513}"/>
          </ac:cxnSpMkLst>
        </pc:cxnChg>
        <pc:cxnChg chg="add mod">
          <ac:chgData name="Raf Ledeganck" userId="0fab2b0f-ed9c-4d22-8030-eb18594ac646" providerId="ADAL" clId="{1812D3FF-D91F-410E-AC6D-8168A7E1E5F3}" dt="2024-05-27T20:12:15.428" v="6134" actId="478"/>
          <ac:cxnSpMkLst>
            <pc:docMk/>
            <pc:sldMk cId="2729664631" sldId="307"/>
            <ac:cxnSpMk id="29" creationId="{777F4895-F25A-FBE1-7193-B21890815603}"/>
          </ac:cxnSpMkLst>
        </pc:cxnChg>
      </pc:sldChg>
      <pc:sldChg chg="addSp delSp modSp add mod modTransition setBg">
        <pc:chgData name="Raf Ledeganck" userId="0fab2b0f-ed9c-4d22-8030-eb18594ac646" providerId="ADAL" clId="{1812D3FF-D91F-410E-AC6D-8168A7E1E5F3}" dt="2024-05-27T20:13:35.331" v="6171" actId="14100"/>
        <pc:sldMkLst>
          <pc:docMk/>
          <pc:sldMk cId="1203166216" sldId="308"/>
        </pc:sldMkLst>
        <pc:spChg chg="del">
          <ac:chgData name="Raf Ledeganck" userId="0fab2b0f-ed9c-4d22-8030-eb18594ac646" providerId="ADAL" clId="{1812D3FF-D91F-410E-AC6D-8168A7E1E5F3}" dt="2024-05-27T20:12:26.792" v="6138" actId="478"/>
          <ac:spMkLst>
            <pc:docMk/>
            <pc:sldMk cId="1203166216" sldId="308"/>
            <ac:spMk id="11" creationId="{FD5E9914-996A-3097-3D06-28C11EDC111E}"/>
          </ac:spMkLst>
        </pc:spChg>
        <pc:spChg chg="del">
          <ac:chgData name="Raf Ledeganck" userId="0fab2b0f-ed9c-4d22-8030-eb18594ac646" providerId="ADAL" clId="{1812D3FF-D91F-410E-AC6D-8168A7E1E5F3}" dt="2024-05-27T20:12:36.765" v="6142" actId="478"/>
          <ac:spMkLst>
            <pc:docMk/>
            <pc:sldMk cId="1203166216" sldId="308"/>
            <ac:spMk id="12" creationId="{CB5B2596-36A7-B8A9-CF2C-B86417FFD807}"/>
          </ac:spMkLst>
        </pc:spChg>
        <pc:spChg chg="del">
          <ac:chgData name="Raf Ledeganck" userId="0fab2b0f-ed9c-4d22-8030-eb18594ac646" providerId="ADAL" clId="{1812D3FF-D91F-410E-AC6D-8168A7E1E5F3}" dt="2024-05-27T20:12:43.685" v="6146" actId="478"/>
          <ac:spMkLst>
            <pc:docMk/>
            <pc:sldMk cId="1203166216" sldId="308"/>
            <ac:spMk id="13" creationId="{F74A0FE3-D6D4-FF23-2844-5EFD8944AF2E}"/>
          </ac:spMkLst>
        </pc:spChg>
        <pc:spChg chg="del">
          <ac:chgData name="Raf Ledeganck" userId="0fab2b0f-ed9c-4d22-8030-eb18594ac646" providerId="ADAL" clId="{1812D3FF-D91F-410E-AC6D-8168A7E1E5F3}" dt="2024-05-27T20:12:50.550" v="6150" actId="478"/>
          <ac:spMkLst>
            <pc:docMk/>
            <pc:sldMk cId="1203166216" sldId="308"/>
            <ac:spMk id="14" creationId="{1C6DEFAB-62ED-9D8F-D17F-9FA6FCA0F80A}"/>
          </ac:spMkLst>
        </pc:spChg>
        <pc:spChg chg="del">
          <ac:chgData name="Raf Ledeganck" userId="0fab2b0f-ed9c-4d22-8030-eb18594ac646" providerId="ADAL" clId="{1812D3FF-D91F-410E-AC6D-8168A7E1E5F3}" dt="2024-05-27T20:12:57.179" v="6154" actId="478"/>
          <ac:spMkLst>
            <pc:docMk/>
            <pc:sldMk cId="1203166216" sldId="308"/>
            <ac:spMk id="15" creationId="{BDDDDA5C-3BF5-3D55-B8DE-AC57618346CD}"/>
          </ac:spMkLst>
        </pc:spChg>
        <pc:spChg chg="del">
          <ac:chgData name="Raf Ledeganck" userId="0fab2b0f-ed9c-4d22-8030-eb18594ac646" providerId="ADAL" clId="{1812D3FF-D91F-410E-AC6D-8168A7E1E5F3}" dt="2024-05-27T20:13:04.161" v="6158" actId="478"/>
          <ac:spMkLst>
            <pc:docMk/>
            <pc:sldMk cId="1203166216" sldId="308"/>
            <ac:spMk id="16" creationId="{10CEDBB6-07A9-34E0-0629-17EE6146259C}"/>
          </ac:spMkLst>
        </pc:spChg>
        <pc:spChg chg="del">
          <ac:chgData name="Raf Ledeganck" userId="0fab2b0f-ed9c-4d22-8030-eb18594ac646" providerId="ADAL" clId="{1812D3FF-D91F-410E-AC6D-8168A7E1E5F3}" dt="2024-05-27T20:13:16.765" v="6161" actId="478"/>
          <ac:spMkLst>
            <pc:docMk/>
            <pc:sldMk cId="1203166216" sldId="308"/>
            <ac:spMk id="17" creationId="{DD3F1196-4087-0E74-2423-52A2FBEA0329}"/>
          </ac:spMkLst>
        </pc:spChg>
        <pc:spChg chg="del">
          <ac:chgData name="Raf Ledeganck" userId="0fab2b0f-ed9c-4d22-8030-eb18594ac646" providerId="ADAL" clId="{1812D3FF-D91F-410E-AC6D-8168A7E1E5F3}" dt="2024-05-27T20:13:19.840" v="6163" actId="478"/>
          <ac:spMkLst>
            <pc:docMk/>
            <pc:sldMk cId="1203166216" sldId="308"/>
            <ac:spMk id="18" creationId="{D0F48E9B-D9F1-FEC1-3AB8-85FF0C2077E2}"/>
          </ac:spMkLst>
        </pc:spChg>
        <pc:spChg chg="del">
          <ac:chgData name="Raf Ledeganck" userId="0fab2b0f-ed9c-4d22-8030-eb18594ac646" providerId="ADAL" clId="{1812D3FF-D91F-410E-AC6D-8168A7E1E5F3}" dt="2024-05-27T20:13:20.698" v="6164" actId="478"/>
          <ac:spMkLst>
            <pc:docMk/>
            <pc:sldMk cId="1203166216" sldId="308"/>
            <ac:spMk id="19" creationId="{77C2AF27-31A0-A0BE-BFF6-EA290D336287}"/>
          </ac:spMkLst>
        </pc:spChg>
        <pc:spChg chg="del">
          <ac:chgData name="Raf Ledeganck" userId="0fab2b0f-ed9c-4d22-8030-eb18594ac646" providerId="ADAL" clId="{1812D3FF-D91F-410E-AC6D-8168A7E1E5F3}" dt="2024-05-27T20:13:21.454" v="6165" actId="478"/>
          <ac:spMkLst>
            <pc:docMk/>
            <pc:sldMk cId="1203166216" sldId="308"/>
            <ac:spMk id="21" creationId="{CA325A64-CAB1-7ABA-F66C-558EDC62B764}"/>
          </ac:spMkLst>
        </pc:spChg>
        <pc:spChg chg="del">
          <ac:chgData name="Raf Ledeganck" userId="0fab2b0f-ed9c-4d22-8030-eb18594ac646" providerId="ADAL" clId="{1812D3FF-D91F-410E-AC6D-8168A7E1E5F3}" dt="2024-05-27T20:13:22.606" v="6166" actId="478"/>
          <ac:spMkLst>
            <pc:docMk/>
            <pc:sldMk cId="1203166216" sldId="308"/>
            <ac:spMk id="22" creationId="{F3F33C6C-2C18-B3A9-18BC-B10AFAB3FD6C}"/>
          </ac:spMkLst>
        </pc:spChg>
        <pc:cxnChg chg="add mod">
          <ac:chgData name="Raf Ledeganck" userId="0fab2b0f-ed9c-4d22-8030-eb18594ac646" providerId="ADAL" clId="{1812D3FF-D91F-410E-AC6D-8168A7E1E5F3}" dt="2024-05-27T20:12:24.755" v="6137" actId="14100"/>
          <ac:cxnSpMkLst>
            <pc:docMk/>
            <pc:sldMk cId="1203166216" sldId="308"/>
            <ac:cxnSpMk id="2" creationId="{DA17FD0F-4EAD-71FF-1EF4-5A1AEDE1A63C}"/>
          </ac:cxnSpMkLst>
        </pc:cxnChg>
        <pc:cxnChg chg="add mod">
          <ac:chgData name="Raf Ledeganck" userId="0fab2b0f-ed9c-4d22-8030-eb18594ac646" providerId="ADAL" clId="{1812D3FF-D91F-410E-AC6D-8168A7E1E5F3}" dt="2024-05-27T20:12:35.547" v="6141" actId="14100"/>
          <ac:cxnSpMkLst>
            <pc:docMk/>
            <pc:sldMk cId="1203166216" sldId="308"/>
            <ac:cxnSpMk id="4" creationId="{8F71DCF4-5C63-D924-D03D-DD5F99E31983}"/>
          </ac:cxnSpMkLst>
        </pc:cxnChg>
        <pc:cxnChg chg="add mod">
          <ac:chgData name="Raf Ledeganck" userId="0fab2b0f-ed9c-4d22-8030-eb18594ac646" providerId="ADAL" clId="{1812D3FF-D91F-410E-AC6D-8168A7E1E5F3}" dt="2024-05-27T20:12:42.461" v="6145" actId="14100"/>
          <ac:cxnSpMkLst>
            <pc:docMk/>
            <pc:sldMk cId="1203166216" sldId="308"/>
            <ac:cxnSpMk id="8" creationId="{F0CF3053-7328-C192-2F2F-A6DAC0D8F880}"/>
          </ac:cxnSpMkLst>
        </pc:cxnChg>
        <pc:cxnChg chg="add mod">
          <ac:chgData name="Raf Ledeganck" userId="0fab2b0f-ed9c-4d22-8030-eb18594ac646" providerId="ADAL" clId="{1812D3FF-D91F-410E-AC6D-8168A7E1E5F3}" dt="2024-05-27T20:12:49.499" v="6149" actId="14100"/>
          <ac:cxnSpMkLst>
            <pc:docMk/>
            <pc:sldMk cId="1203166216" sldId="308"/>
            <ac:cxnSpMk id="20" creationId="{5ACED616-E45F-5733-378C-C711F13B6C01}"/>
          </ac:cxnSpMkLst>
        </pc:cxnChg>
        <pc:cxnChg chg="add mod">
          <ac:chgData name="Raf Ledeganck" userId="0fab2b0f-ed9c-4d22-8030-eb18594ac646" providerId="ADAL" clId="{1812D3FF-D91F-410E-AC6D-8168A7E1E5F3}" dt="2024-05-27T20:12:55.956" v="6153" actId="14100"/>
          <ac:cxnSpMkLst>
            <pc:docMk/>
            <pc:sldMk cId="1203166216" sldId="308"/>
            <ac:cxnSpMk id="24" creationId="{65FE1D5F-D580-6E44-CFD1-2B3D92085278}"/>
          </ac:cxnSpMkLst>
        </pc:cxnChg>
        <pc:cxnChg chg="add mod">
          <ac:chgData name="Raf Ledeganck" userId="0fab2b0f-ed9c-4d22-8030-eb18594ac646" providerId="ADAL" clId="{1812D3FF-D91F-410E-AC6D-8168A7E1E5F3}" dt="2024-05-27T20:13:02.163" v="6157" actId="14100"/>
          <ac:cxnSpMkLst>
            <pc:docMk/>
            <pc:sldMk cId="1203166216" sldId="308"/>
            <ac:cxnSpMk id="26" creationId="{4DEEFA6C-3A1E-1776-C4E8-D1B99C54E5C0}"/>
          </ac:cxnSpMkLst>
        </pc:cxnChg>
        <pc:cxnChg chg="add mod">
          <ac:chgData name="Raf Ledeganck" userId="0fab2b0f-ed9c-4d22-8030-eb18594ac646" providerId="ADAL" clId="{1812D3FF-D91F-410E-AC6D-8168A7E1E5F3}" dt="2024-05-27T20:13:25.276" v="6167" actId="14100"/>
          <ac:cxnSpMkLst>
            <pc:docMk/>
            <pc:sldMk cId="1203166216" sldId="308"/>
            <ac:cxnSpMk id="28" creationId="{1E6CCE88-FD29-C80F-BC6A-1E9B530F35C3}"/>
          </ac:cxnSpMkLst>
        </pc:cxnChg>
        <pc:cxnChg chg="add del mod">
          <ac:chgData name="Raf Ledeganck" userId="0fab2b0f-ed9c-4d22-8030-eb18594ac646" providerId="ADAL" clId="{1812D3FF-D91F-410E-AC6D-8168A7E1E5F3}" dt="2024-05-27T20:13:19.101" v="6162" actId="478"/>
          <ac:cxnSpMkLst>
            <pc:docMk/>
            <pc:sldMk cId="1203166216" sldId="308"/>
            <ac:cxnSpMk id="29" creationId="{6D54F395-1D88-F031-7BBD-8D48B02C94FB}"/>
          </ac:cxnSpMkLst>
        </pc:cxnChg>
        <pc:cxnChg chg="add mod">
          <ac:chgData name="Raf Ledeganck" userId="0fab2b0f-ed9c-4d22-8030-eb18594ac646" providerId="ADAL" clId="{1812D3FF-D91F-410E-AC6D-8168A7E1E5F3}" dt="2024-05-27T20:13:27.637" v="6168" actId="14100"/>
          <ac:cxnSpMkLst>
            <pc:docMk/>
            <pc:sldMk cId="1203166216" sldId="308"/>
            <ac:cxnSpMk id="30" creationId="{F1CA6A38-FC7E-65DD-B202-CA49B159B8AF}"/>
          </ac:cxnSpMkLst>
        </pc:cxnChg>
        <pc:cxnChg chg="add mod">
          <ac:chgData name="Raf Ledeganck" userId="0fab2b0f-ed9c-4d22-8030-eb18594ac646" providerId="ADAL" clId="{1812D3FF-D91F-410E-AC6D-8168A7E1E5F3}" dt="2024-05-27T20:13:29.981" v="6169" actId="14100"/>
          <ac:cxnSpMkLst>
            <pc:docMk/>
            <pc:sldMk cId="1203166216" sldId="308"/>
            <ac:cxnSpMk id="31" creationId="{66C067CA-F6D9-E685-42A9-BD7CD08BB2F6}"/>
          </ac:cxnSpMkLst>
        </pc:cxnChg>
        <pc:cxnChg chg="add mod">
          <ac:chgData name="Raf Ledeganck" userId="0fab2b0f-ed9c-4d22-8030-eb18594ac646" providerId="ADAL" clId="{1812D3FF-D91F-410E-AC6D-8168A7E1E5F3}" dt="2024-05-27T20:13:32.476" v="6170" actId="14100"/>
          <ac:cxnSpMkLst>
            <pc:docMk/>
            <pc:sldMk cId="1203166216" sldId="308"/>
            <ac:cxnSpMk id="32" creationId="{251C6434-6D46-3CB8-CB7C-B0850AFAEA1D}"/>
          </ac:cxnSpMkLst>
        </pc:cxnChg>
        <pc:cxnChg chg="add mod">
          <ac:chgData name="Raf Ledeganck" userId="0fab2b0f-ed9c-4d22-8030-eb18594ac646" providerId="ADAL" clId="{1812D3FF-D91F-410E-AC6D-8168A7E1E5F3}" dt="2024-05-27T20:13:35.331" v="6171" actId="14100"/>
          <ac:cxnSpMkLst>
            <pc:docMk/>
            <pc:sldMk cId="1203166216" sldId="308"/>
            <ac:cxnSpMk id="33" creationId="{8CD35217-67A7-D530-1551-2126FD01F423}"/>
          </ac:cxnSpMkLst>
        </pc:cxnChg>
      </pc:sldChg>
      <pc:sldChg chg="addSp delSp modSp add mod modTransition">
        <pc:chgData name="Raf Ledeganck" userId="0fab2b0f-ed9c-4d22-8030-eb18594ac646" providerId="ADAL" clId="{1812D3FF-D91F-410E-AC6D-8168A7E1E5F3}" dt="2024-05-27T20:14:30.642" v="6195" actId="14100"/>
        <pc:sldMkLst>
          <pc:docMk/>
          <pc:sldMk cId="2226195210" sldId="309"/>
        </pc:sldMkLst>
        <pc:spChg chg="del">
          <ac:chgData name="Raf Ledeganck" userId="0fab2b0f-ed9c-4d22-8030-eb18594ac646" providerId="ADAL" clId="{1812D3FF-D91F-410E-AC6D-8168A7E1E5F3}" dt="2024-05-27T20:14:05.359" v="6181" actId="478"/>
          <ac:spMkLst>
            <pc:docMk/>
            <pc:sldMk cId="2226195210" sldId="309"/>
            <ac:spMk id="2" creationId="{6667607F-B5A1-4100-32AC-BCCD69E7B388}"/>
          </ac:spMkLst>
        </pc:spChg>
        <pc:spChg chg="del">
          <ac:chgData name="Raf Ledeganck" userId="0fab2b0f-ed9c-4d22-8030-eb18594ac646" providerId="ADAL" clId="{1812D3FF-D91F-410E-AC6D-8168A7E1E5F3}" dt="2024-05-27T20:14:06.437" v="6182" actId="478"/>
          <ac:spMkLst>
            <pc:docMk/>
            <pc:sldMk cId="2226195210" sldId="309"/>
            <ac:spMk id="3" creationId="{A2AA9D5F-68E8-D03B-85C1-F99778798C9F}"/>
          </ac:spMkLst>
        </pc:spChg>
        <pc:spChg chg="del">
          <ac:chgData name="Raf Ledeganck" userId="0fab2b0f-ed9c-4d22-8030-eb18594ac646" providerId="ADAL" clId="{1812D3FF-D91F-410E-AC6D-8168A7E1E5F3}" dt="2024-05-27T20:14:14.740" v="6186" actId="478"/>
          <ac:spMkLst>
            <pc:docMk/>
            <pc:sldMk cId="2226195210" sldId="309"/>
            <ac:spMk id="4" creationId="{AE3999E3-8C95-CC31-F4AB-17ED710E3A82}"/>
          </ac:spMkLst>
        </pc:spChg>
        <pc:spChg chg="del">
          <ac:chgData name="Raf Ledeganck" userId="0fab2b0f-ed9c-4d22-8030-eb18594ac646" providerId="ADAL" clId="{1812D3FF-D91F-410E-AC6D-8168A7E1E5F3}" dt="2024-05-27T20:14:18.668" v="6188" actId="478"/>
          <ac:spMkLst>
            <pc:docMk/>
            <pc:sldMk cId="2226195210" sldId="309"/>
            <ac:spMk id="7" creationId="{A526A03C-68BF-C937-3EDF-ECC5B4699BEC}"/>
          </ac:spMkLst>
        </pc:spChg>
        <pc:spChg chg="del">
          <ac:chgData name="Raf Ledeganck" userId="0fab2b0f-ed9c-4d22-8030-eb18594ac646" providerId="ADAL" clId="{1812D3FF-D91F-410E-AC6D-8168A7E1E5F3}" dt="2024-05-27T20:14:27.110" v="6193" actId="478"/>
          <ac:spMkLst>
            <pc:docMk/>
            <pc:sldMk cId="2226195210" sldId="309"/>
            <ac:spMk id="8" creationId="{8D1DC13D-6890-EC3F-0E2C-69F732BBCFEA}"/>
          </ac:spMkLst>
        </pc:spChg>
        <pc:spChg chg="del">
          <ac:chgData name="Raf Ledeganck" userId="0fab2b0f-ed9c-4d22-8030-eb18594ac646" providerId="ADAL" clId="{1812D3FF-D91F-410E-AC6D-8168A7E1E5F3}" dt="2024-05-27T20:14:28.198" v="6194" actId="478"/>
          <ac:spMkLst>
            <pc:docMk/>
            <pc:sldMk cId="2226195210" sldId="309"/>
            <ac:spMk id="10" creationId="{663F0AE9-4317-5856-8D78-6A06A048F16B}"/>
          </ac:spMkLst>
        </pc:spChg>
        <pc:spChg chg="del">
          <ac:chgData name="Raf Ledeganck" userId="0fab2b0f-ed9c-4d22-8030-eb18594ac646" providerId="ADAL" clId="{1812D3FF-D91F-410E-AC6D-8168A7E1E5F3}" dt="2024-05-27T20:14:19.573" v="6189" actId="478"/>
          <ac:spMkLst>
            <pc:docMk/>
            <pc:sldMk cId="2226195210" sldId="309"/>
            <ac:spMk id="11" creationId="{D9A62D9B-B549-5F10-E4F4-E5794684F08A}"/>
          </ac:spMkLst>
        </pc:spChg>
        <pc:spChg chg="del">
          <ac:chgData name="Raf Ledeganck" userId="0fab2b0f-ed9c-4d22-8030-eb18594ac646" providerId="ADAL" clId="{1812D3FF-D91F-410E-AC6D-8168A7E1E5F3}" dt="2024-05-27T20:14:14.025" v="6185" actId="478"/>
          <ac:spMkLst>
            <pc:docMk/>
            <pc:sldMk cId="2226195210" sldId="309"/>
            <ac:spMk id="12" creationId="{0C9B92C4-3939-7E07-1B63-2F4F11E3B5C5}"/>
          </ac:spMkLst>
        </pc:spChg>
        <pc:cxnChg chg="add mod">
          <ac:chgData name="Raf Ledeganck" userId="0fab2b0f-ed9c-4d22-8030-eb18594ac646" providerId="ADAL" clId="{1812D3FF-D91F-410E-AC6D-8168A7E1E5F3}" dt="2024-05-27T20:13:49.164" v="6175" actId="1076"/>
          <ac:cxnSpMkLst>
            <pc:docMk/>
            <pc:sldMk cId="2226195210" sldId="309"/>
            <ac:cxnSpMk id="13" creationId="{9227B11A-525C-80FE-B364-7B5685B6B7DB}"/>
          </ac:cxnSpMkLst>
        </pc:cxnChg>
        <pc:cxnChg chg="add mod">
          <ac:chgData name="Raf Ledeganck" userId="0fab2b0f-ed9c-4d22-8030-eb18594ac646" providerId="ADAL" clId="{1812D3FF-D91F-410E-AC6D-8168A7E1E5F3}" dt="2024-05-27T20:13:44.123" v="6174" actId="1076"/>
          <ac:cxnSpMkLst>
            <pc:docMk/>
            <pc:sldMk cId="2226195210" sldId="309"/>
            <ac:cxnSpMk id="14" creationId="{E5EAD023-8BE7-1765-9517-ECA217FC1B64}"/>
          </ac:cxnSpMkLst>
        </pc:cxnChg>
        <pc:cxnChg chg="add mod">
          <ac:chgData name="Raf Ledeganck" userId="0fab2b0f-ed9c-4d22-8030-eb18594ac646" providerId="ADAL" clId="{1812D3FF-D91F-410E-AC6D-8168A7E1E5F3}" dt="2024-05-27T20:14:09.738" v="6183" actId="14100"/>
          <ac:cxnSpMkLst>
            <pc:docMk/>
            <pc:sldMk cId="2226195210" sldId="309"/>
            <ac:cxnSpMk id="15" creationId="{73363287-9BE2-928A-7C88-BE85269EF8B9}"/>
          </ac:cxnSpMkLst>
        </pc:cxnChg>
        <pc:cxnChg chg="add mod">
          <ac:chgData name="Raf Ledeganck" userId="0fab2b0f-ed9c-4d22-8030-eb18594ac646" providerId="ADAL" clId="{1812D3FF-D91F-410E-AC6D-8168A7E1E5F3}" dt="2024-05-27T20:14:12.493" v="6184" actId="14100"/>
          <ac:cxnSpMkLst>
            <pc:docMk/>
            <pc:sldMk cId="2226195210" sldId="309"/>
            <ac:cxnSpMk id="16" creationId="{968FBBD1-DBB2-01BD-562A-3F7CC2AAA460}"/>
          </ac:cxnSpMkLst>
        </pc:cxnChg>
        <pc:cxnChg chg="add mod">
          <ac:chgData name="Raf Ledeganck" userId="0fab2b0f-ed9c-4d22-8030-eb18594ac646" providerId="ADAL" clId="{1812D3FF-D91F-410E-AC6D-8168A7E1E5F3}" dt="2024-05-27T20:14:17.610" v="6187" actId="14100"/>
          <ac:cxnSpMkLst>
            <pc:docMk/>
            <pc:sldMk cId="2226195210" sldId="309"/>
            <ac:cxnSpMk id="17" creationId="{5D61E58C-0430-7971-79C5-771EF5A5B97D}"/>
          </ac:cxnSpMkLst>
        </pc:cxnChg>
        <pc:cxnChg chg="add mod">
          <ac:chgData name="Raf Ledeganck" userId="0fab2b0f-ed9c-4d22-8030-eb18594ac646" providerId="ADAL" clId="{1812D3FF-D91F-410E-AC6D-8168A7E1E5F3}" dt="2024-05-27T20:14:30.642" v="6195" actId="14100"/>
          <ac:cxnSpMkLst>
            <pc:docMk/>
            <pc:sldMk cId="2226195210" sldId="309"/>
            <ac:cxnSpMk id="18" creationId="{756FC4FF-0CA1-A364-D072-E7CEFAF4E841}"/>
          </ac:cxnSpMkLst>
        </pc:cxnChg>
        <pc:cxnChg chg="add mod">
          <ac:chgData name="Raf Ledeganck" userId="0fab2b0f-ed9c-4d22-8030-eb18594ac646" providerId="ADAL" clId="{1812D3FF-D91F-410E-AC6D-8168A7E1E5F3}" dt="2024-05-27T20:14:21.762" v="6190" actId="14100"/>
          <ac:cxnSpMkLst>
            <pc:docMk/>
            <pc:sldMk cId="2226195210" sldId="309"/>
            <ac:cxnSpMk id="19" creationId="{D6E7AE2A-E691-9C91-F2F2-498D68832EFD}"/>
          </ac:cxnSpMkLst>
        </pc:cxnChg>
        <pc:cxnChg chg="add del mod">
          <ac:chgData name="Raf Ledeganck" userId="0fab2b0f-ed9c-4d22-8030-eb18594ac646" providerId="ADAL" clId="{1812D3FF-D91F-410E-AC6D-8168A7E1E5F3}" dt="2024-05-27T20:14:24.672" v="6192" actId="478"/>
          <ac:cxnSpMkLst>
            <pc:docMk/>
            <pc:sldMk cId="2226195210" sldId="309"/>
            <ac:cxnSpMk id="20" creationId="{BA695E31-7DD3-8294-A7DF-0ADE3AE0F6CD}"/>
          </ac:cxnSpMkLst>
        </pc:cxnChg>
      </pc:sldChg>
      <pc:sldChg chg="add del">
        <pc:chgData name="Raf Ledeganck" userId="0fab2b0f-ed9c-4d22-8030-eb18594ac646" providerId="ADAL" clId="{1812D3FF-D91F-410E-AC6D-8168A7E1E5F3}" dt="2024-05-26T12:17:20.253" v="4402"/>
        <pc:sldMkLst>
          <pc:docMk/>
          <pc:sldMk cId="255503627" sldId="310"/>
        </pc:sldMkLst>
      </pc:sldChg>
      <pc:sldChg chg="addSp delSp modSp add mod modTransition">
        <pc:chgData name="Raf Ledeganck" userId="0fab2b0f-ed9c-4d22-8030-eb18594ac646" providerId="ADAL" clId="{1812D3FF-D91F-410E-AC6D-8168A7E1E5F3}" dt="2024-05-27T20:03:33.240" v="5960"/>
        <pc:sldMkLst>
          <pc:docMk/>
          <pc:sldMk cId="657151943" sldId="310"/>
        </pc:sldMkLst>
        <pc:spChg chg="mod">
          <ac:chgData name="Raf Ledeganck" userId="0fab2b0f-ed9c-4d22-8030-eb18594ac646" providerId="ADAL" clId="{1812D3FF-D91F-410E-AC6D-8168A7E1E5F3}" dt="2024-05-26T12:40:48.611" v="4457" actId="20577"/>
          <ac:spMkLst>
            <pc:docMk/>
            <pc:sldMk cId="657151943" sldId="310"/>
            <ac:spMk id="272" creationId="{00000000-0000-0000-0000-000000000000}"/>
          </ac:spMkLst>
        </pc:spChg>
        <pc:spChg chg="mod">
          <ac:chgData name="Raf Ledeganck" userId="0fab2b0f-ed9c-4d22-8030-eb18594ac646" providerId="ADAL" clId="{1812D3FF-D91F-410E-AC6D-8168A7E1E5F3}" dt="2024-05-27T19:34:00.654" v="5860" actId="20577"/>
          <ac:spMkLst>
            <pc:docMk/>
            <pc:sldMk cId="657151943" sldId="310"/>
            <ac:spMk id="273" creationId="{00000000-0000-0000-0000-000000000000}"/>
          </ac:spMkLst>
        </pc:spChg>
        <pc:picChg chg="add del mod">
          <ac:chgData name="Raf Ledeganck" userId="0fab2b0f-ed9c-4d22-8030-eb18594ac646" providerId="ADAL" clId="{1812D3FF-D91F-410E-AC6D-8168A7E1E5F3}" dt="2024-05-26T12:51:19.725" v="4587" actId="21"/>
          <ac:picMkLst>
            <pc:docMk/>
            <pc:sldMk cId="657151943" sldId="310"/>
            <ac:picMk id="3" creationId="{0547D1E0-452A-A6A3-C64D-179DD34FB4D1}"/>
          </ac:picMkLst>
        </pc:picChg>
        <pc:picChg chg="add del mod">
          <ac:chgData name="Raf Ledeganck" userId="0fab2b0f-ed9c-4d22-8030-eb18594ac646" providerId="ADAL" clId="{1812D3FF-D91F-410E-AC6D-8168A7E1E5F3}" dt="2024-05-26T12:50:58.015" v="4584" actId="21"/>
          <ac:picMkLst>
            <pc:docMk/>
            <pc:sldMk cId="657151943" sldId="310"/>
            <ac:picMk id="5" creationId="{17E5A951-2580-9AF5-605F-7C76DA062531}"/>
          </ac:picMkLst>
        </pc:picChg>
      </pc:sldChg>
      <pc:sldChg chg="addSp delSp modSp new mod modTransition">
        <pc:chgData name="Raf Ledeganck" userId="0fab2b0f-ed9c-4d22-8030-eb18594ac646" providerId="ADAL" clId="{1812D3FF-D91F-410E-AC6D-8168A7E1E5F3}" dt="2024-05-27T20:06:38.484" v="5974"/>
        <pc:sldMkLst>
          <pc:docMk/>
          <pc:sldMk cId="2187317204" sldId="311"/>
        </pc:sldMkLst>
        <pc:spChg chg="del">
          <ac:chgData name="Raf Ledeganck" userId="0fab2b0f-ed9c-4d22-8030-eb18594ac646" providerId="ADAL" clId="{1812D3FF-D91F-410E-AC6D-8168A7E1E5F3}" dt="2024-05-26T12:50:48.298" v="4582" actId="478"/>
          <ac:spMkLst>
            <pc:docMk/>
            <pc:sldMk cId="2187317204" sldId="311"/>
            <ac:spMk id="2" creationId="{EDA32904-1022-0AAB-725B-A8F745F735EC}"/>
          </ac:spMkLst>
        </pc:spChg>
        <pc:spChg chg="add mod">
          <ac:chgData name="Raf Ledeganck" userId="0fab2b0f-ed9c-4d22-8030-eb18594ac646" providerId="ADAL" clId="{1812D3FF-D91F-410E-AC6D-8168A7E1E5F3}" dt="2024-05-26T12:50:53.305" v="4583"/>
          <ac:spMkLst>
            <pc:docMk/>
            <pc:sldMk cId="2187317204" sldId="311"/>
            <ac:spMk id="3" creationId="{84BD374F-FF30-70CC-8CCF-5508BAC7F131}"/>
          </ac:spMkLst>
        </pc:spChg>
        <pc:picChg chg="add mod ord">
          <ac:chgData name="Raf Ledeganck" userId="0fab2b0f-ed9c-4d22-8030-eb18594ac646" providerId="ADAL" clId="{1812D3FF-D91F-410E-AC6D-8168A7E1E5F3}" dt="2024-05-26T12:52:24.434" v="4598" actId="167"/>
          <ac:picMkLst>
            <pc:docMk/>
            <pc:sldMk cId="2187317204" sldId="311"/>
            <ac:picMk id="4" creationId="{0547D1E0-452A-A6A3-C64D-179DD34FB4D1}"/>
          </ac:picMkLst>
        </pc:picChg>
        <pc:picChg chg="add mod">
          <ac:chgData name="Raf Ledeganck" userId="0fab2b0f-ed9c-4d22-8030-eb18594ac646" providerId="ADAL" clId="{1812D3FF-D91F-410E-AC6D-8168A7E1E5F3}" dt="2024-05-26T12:52:17.048" v="4596" actId="14100"/>
          <ac:picMkLst>
            <pc:docMk/>
            <pc:sldMk cId="2187317204" sldId="311"/>
            <ac:picMk id="5" creationId="{17E5A951-2580-9AF5-605F-7C76DA062531}"/>
          </ac:picMkLst>
        </pc:picChg>
      </pc:sldChg>
      <pc:sldChg chg="modSp add mod modTransition">
        <pc:chgData name="Raf Ledeganck" userId="0fab2b0f-ed9c-4d22-8030-eb18594ac646" providerId="ADAL" clId="{1812D3FF-D91F-410E-AC6D-8168A7E1E5F3}" dt="2024-05-27T20:23:13.981" v="6199" actId="5793"/>
        <pc:sldMkLst>
          <pc:docMk/>
          <pc:sldMk cId="1499400084" sldId="312"/>
        </pc:sldMkLst>
        <pc:spChg chg="mod">
          <ac:chgData name="Raf Ledeganck" userId="0fab2b0f-ed9c-4d22-8030-eb18594ac646" providerId="ADAL" clId="{1812D3FF-D91F-410E-AC6D-8168A7E1E5F3}" dt="2024-05-27T20:23:13.981" v="6199" actId="5793"/>
          <ac:spMkLst>
            <pc:docMk/>
            <pc:sldMk cId="1499400084" sldId="312"/>
            <ac:spMk id="273" creationId="{00000000-0000-0000-0000-000000000000}"/>
          </ac:spMkLst>
        </pc:spChg>
      </pc:sldChg>
      <pc:sldChg chg="modSp add mod modTransition">
        <pc:chgData name="Raf Ledeganck" userId="0fab2b0f-ed9c-4d22-8030-eb18594ac646" providerId="ADAL" clId="{1812D3FF-D91F-410E-AC6D-8168A7E1E5F3}" dt="2024-05-27T20:03:33.240" v="5960"/>
        <pc:sldMkLst>
          <pc:docMk/>
          <pc:sldMk cId="3654001046" sldId="313"/>
        </pc:sldMkLst>
        <pc:spChg chg="mod">
          <ac:chgData name="Raf Ledeganck" userId="0fab2b0f-ed9c-4d22-8030-eb18594ac646" providerId="ADAL" clId="{1812D3FF-D91F-410E-AC6D-8168A7E1E5F3}" dt="2024-05-26T12:57:34.454" v="4932" actId="20577"/>
          <ac:spMkLst>
            <pc:docMk/>
            <pc:sldMk cId="3654001046" sldId="313"/>
            <ac:spMk id="272" creationId="{00000000-0000-0000-0000-000000000000}"/>
          </ac:spMkLst>
        </pc:spChg>
        <pc:spChg chg="mod">
          <ac:chgData name="Raf Ledeganck" userId="0fab2b0f-ed9c-4d22-8030-eb18594ac646" providerId="ADAL" clId="{1812D3FF-D91F-410E-AC6D-8168A7E1E5F3}" dt="2024-05-26T12:57:51.750" v="4990" actId="20577"/>
          <ac:spMkLst>
            <pc:docMk/>
            <pc:sldMk cId="3654001046" sldId="313"/>
            <ac:spMk id="273" creationId="{00000000-0000-0000-0000-000000000000}"/>
          </ac:spMkLst>
        </pc:spChg>
      </pc:sldChg>
      <pc:sldChg chg="addSp delSp modSp add mod modTransition">
        <pc:chgData name="Raf Ledeganck" userId="0fab2b0f-ed9c-4d22-8030-eb18594ac646" providerId="ADAL" clId="{1812D3FF-D91F-410E-AC6D-8168A7E1E5F3}" dt="2024-05-27T20:06:44.323" v="5975"/>
        <pc:sldMkLst>
          <pc:docMk/>
          <pc:sldMk cId="3511715101" sldId="314"/>
        </pc:sldMkLst>
        <pc:spChg chg="mod">
          <ac:chgData name="Raf Ledeganck" userId="0fab2b0f-ed9c-4d22-8030-eb18594ac646" providerId="ADAL" clId="{1812D3FF-D91F-410E-AC6D-8168A7E1E5F3}" dt="2024-05-26T12:58:07.022" v="5002" actId="20577"/>
          <ac:spMkLst>
            <pc:docMk/>
            <pc:sldMk cId="3511715101" sldId="314"/>
            <ac:spMk id="3" creationId="{84BD374F-FF30-70CC-8CCF-5508BAC7F131}"/>
          </ac:spMkLst>
        </pc:spChg>
        <pc:picChg chg="del">
          <ac:chgData name="Raf Ledeganck" userId="0fab2b0f-ed9c-4d22-8030-eb18594ac646" providerId="ADAL" clId="{1812D3FF-D91F-410E-AC6D-8168A7E1E5F3}" dt="2024-05-26T12:58:00.496" v="4993" actId="478"/>
          <ac:picMkLst>
            <pc:docMk/>
            <pc:sldMk cId="3511715101" sldId="314"/>
            <ac:picMk id="4" creationId="{0547D1E0-452A-A6A3-C64D-179DD34FB4D1}"/>
          </ac:picMkLst>
        </pc:picChg>
        <pc:picChg chg="add mod">
          <ac:chgData name="Raf Ledeganck" userId="0fab2b0f-ed9c-4d22-8030-eb18594ac646" providerId="ADAL" clId="{1812D3FF-D91F-410E-AC6D-8168A7E1E5F3}" dt="2024-05-27T19:35:04.115" v="5870" actId="14100"/>
          <ac:picMkLst>
            <pc:docMk/>
            <pc:sldMk cId="3511715101" sldId="314"/>
            <ac:picMk id="4" creationId="{50AB5FAC-F909-4AE1-4E20-8D7D8B9C7F57}"/>
          </ac:picMkLst>
        </pc:picChg>
        <pc:picChg chg="del">
          <ac:chgData name="Raf Ledeganck" userId="0fab2b0f-ed9c-4d22-8030-eb18594ac646" providerId="ADAL" clId="{1812D3FF-D91F-410E-AC6D-8168A7E1E5F3}" dt="2024-05-26T12:57:58.646" v="4992" actId="478"/>
          <ac:picMkLst>
            <pc:docMk/>
            <pc:sldMk cId="3511715101" sldId="314"/>
            <ac:picMk id="5" creationId="{17E5A951-2580-9AF5-605F-7C76DA062531}"/>
          </ac:picMkLst>
        </pc:picChg>
        <pc:picChg chg="add mod">
          <ac:chgData name="Raf Ledeganck" userId="0fab2b0f-ed9c-4d22-8030-eb18594ac646" providerId="ADAL" clId="{1812D3FF-D91F-410E-AC6D-8168A7E1E5F3}" dt="2024-05-26T13:00:50.045" v="5030" actId="1076"/>
          <ac:picMkLst>
            <pc:docMk/>
            <pc:sldMk cId="3511715101" sldId="314"/>
            <ac:picMk id="6" creationId="{24EF491F-1B3E-17D8-A5DE-029BEA5FDBCC}"/>
          </ac:picMkLst>
        </pc:picChg>
        <pc:picChg chg="add mod ord">
          <ac:chgData name="Raf Ledeganck" userId="0fab2b0f-ed9c-4d22-8030-eb18594ac646" providerId="ADAL" clId="{1812D3FF-D91F-410E-AC6D-8168A7E1E5F3}" dt="2024-05-26T13:00:38.960" v="5028" actId="1076"/>
          <ac:picMkLst>
            <pc:docMk/>
            <pc:sldMk cId="3511715101" sldId="314"/>
            <ac:picMk id="8" creationId="{CBF39891-7D33-FE5C-FCCE-02432E19172B}"/>
          </ac:picMkLst>
        </pc:picChg>
        <pc:picChg chg="add del mod ord">
          <ac:chgData name="Raf Ledeganck" userId="0fab2b0f-ed9c-4d22-8030-eb18594ac646" providerId="ADAL" clId="{1812D3FF-D91F-410E-AC6D-8168A7E1E5F3}" dt="2024-05-27T19:34:05.095" v="5861" actId="478"/>
          <ac:picMkLst>
            <pc:docMk/>
            <pc:sldMk cId="3511715101" sldId="314"/>
            <ac:picMk id="10" creationId="{0B175A97-5B5D-22D7-C194-B6FC7401E6E8}"/>
          </ac:picMkLst>
        </pc:picChg>
      </pc:sldChg>
      <pc:sldChg chg="addSp delSp modSp new mod modTransition">
        <pc:chgData name="Raf Ledeganck" userId="0fab2b0f-ed9c-4d22-8030-eb18594ac646" providerId="ADAL" clId="{1812D3FF-D91F-410E-AC6D-8168A7E1E5F3}" dt="2024-05-27T20:06:01.161" v="5966"/>
        <pc:sldMkLst>
          <pc:docMk/>
          <pc:sldMk cId="680310972" sldId="315"/>
        </pc:sldMkLst>
        <pc:spChg chg="del">
          <ac:chgData name="Raf Ledeganck" userId="0fab2b0f-ed9c-4d22-8030-eb18594ac646" providerId="ADAL" clId="{1812D3FF-D91F-410E-AC6D-8168A7E1E5F3}" dt="2024-05-26T13:19:06.933" v="5083" actId="478"/>
          <ac:spMkLst>
            <pc:docMk/>
            <pc:sldMk cId="680310972" sldId="315"/>
            <ac:spMk id="2" creationId="{3B25490E-CF42-3C0E-5852-B9921DCDCBD7}"/>
          </ac:spMkLst>
        </pc:spChg>
        <pc:spChg chg="add del mod">
          <ac:chgData name="Raf Ledeganck" userId="0fab2b0f-ed9c-4d22-8030-eb18594ac646" providerId="ADAL" clId="{1812D3FF-D91F-410E-AC6D-8168A7E1E5F3}" dt="2024-05-26T13:20:29.137" v="5098" actId="478"/>
          <ac:spMkLst>
            <pc:docMk/>
            <pc:sldMk cId="680310972" sldId="315"/>
            <ac:spMk id="3" creationId="{1B37D4A7-5A6B-44BF-F0D6-EA2564624149}"/>
          </ac:spMkLst>
        </pc:spChg>
        <pc:spChg chg="add del">
          <ac:chgData name="Raf Ledeganck" userId="0fab2b0f-ed9c-4d22-8030-eb18594ac646" providerId="ADAL" clId="{1812D3FF-D91F-410E-AC6D-8168A7E1E5F3}" dt="2024-05-27T19:22:19.952" v="5755" actId="22"/>
          <ac:spMkLst>
            <pc:docMk/>
            <pc:sldMk cId="680310972" sldId="315"/>
            <ac:spMk id="3" creationId="{B2A590B0-56EF-76F0-6885-5F3482E78623}"/>
          </ac:spMkLst>
        </pc:spChg>
        <pc:spChg chg="add mod">
          <ac:chgData name="Raf Ledeganck" userId="0fab2b0f-ed9c-4d22-8030-eb18594ac646" providerId="ADAL" clId="{1812D3FF-D91F-410E-AC6D-8168A7E1E5F3}" dt="2024-05-27T19:40:50.226" v="5926" actId="20577"/>
          <ac:spMkLst>
            <pc:docMk/>
            <pc:sldMk cId="680310972" sldId="315"/>
            <ac:spMk id="4" creationId="{1C2B6033-8A63-5940-093B-470F50020F21}"/>
          </ac:spMkLst>
        </pc:spChg>
        <pc:spChg chg="add del mod">
          <ac:chgData name="Raf Ledeganck" userId="0fab2b0f-ed9c-4d22-8030-eb18594ac646" providerId="ADAL" clId="{1812D3FF-D91F-410E-AC6D-8168A7E1E5F3}" dt="2024-05-27T19:22:41.035" v="5765" actId="478"/>
          <ac:spMkLst>
            <pc:docMk/>
            <pc:sldMk cId="680310972" sldId="315"/>
            <ac:spMk id="8" creationId="{A51E76B3-25A0-3A66-D6F2-4972C3AB4485}"/>
          </ac:spMkLst>
        </pc:spChg>
        <pc:picChg chg="add del mod">
          <ac:chgData name="Raf Ledeganck" userId="0fab2b0f-ed9c-4d22-8030-eb18594ac646" providerId="ADAL" clId="{1812D3FF-D91F-410E-AC6D-8168A7E1E5F3}" dt="2024-05-26T13:22:47.981" v="5180" actId="478"/>
          <ac:picMkLst>
            <pc:docMk/>
            <pc:sldMk cId="680310972" sldId="315"/>
            <ac:picMk id="5" creationId="{F2935E72-4745-E4EB-B7B8-B23D86C9DEAC}"/>
          </ac:picMkLst>
        </pc:picChg>
        <pc:picChg chg="add mod">
          <ac:chgData name="Raf Ledeganck" userId="0fab2b0f-ed9c-4d22-8030-eb18594ac646" providerId="ADAL" clId="{1812D3FF-D91F-410E-AC6D-8168A7E1E5F3}" dt="2024-05-26T13:23:50.418" v="5193" actId="1076"/>
          <ac:picMkLst>
            <pc:docMk/>
            <pc:sldMk cId="680310972" sldId="315"/>
            <ac:picMk id="7" creationId="{81DF74B5-1E4A-C493-B1E4-4F3F326B1EF7}"/>
          </ac:picMkLst>
        </pc:picChg>
      </pc:sldChg>
      <pc:sldChg chg="addSp delSp modSp add mod modTransition">
        <pc:chgData name="Raf Ledeganck" userId="0fab2b0f-ed9c-4d22-8030-eb18594ac646" providerId="ADAL" clId="{1812D3FF-D91F-410E-AC6D-8168A7E1E5F3}" dt="2024-05-27T20:06:01.161" v="5966"/>
        <pc:sldMkLst>
          <pc:docMk/>
          <pc:sldMk cId="880602939" sldId="316"/>
        </pc:sldMkLst>
        <pc:spChg chg="del mod">
          <ac:chgData name="Raf Ledeganck" userId="0fab2b0f-ed9c-4d22-8030-eb18594ac646" providerId="ADAL" clId="{1812D3FF-D91F-410E-AC6D-8168A7E1E5F3}" dt="2024-05-27T19:22:56.156" v="5792" actId="478"/>
          <ac:spMkLst>
            <pc:docMk/>
            <pc:sldMk cId="880602939" sldId="316"/>
            <ac:spMk id="8" creationId="{A51E76B3-25A0-3A66-D6F2-4972C3AB4485}"/>
          </ac:spMkLst>
        </pc:spChg>
        <pc:spChg chg="add mod">
          <ac:chgData name="Raf Ledeganck" userId="0fab2b0f-ed9c-4d22-8030-eb18594ac646" providerId="ADAL" clId="{1812D3FF-D91F-410E-AC6D-8168A7E1E5F3}" dt="2024-05-27T19:22:51.310" v="5791" actId="20577"/>
          <ac:spMkLst>
            <pc:docMk/>
            <pc:sldMk cId="880602939" sldId="316"/>
            <ac:spMk id="10" creationId="{927B9A89-0D90-9DE0-A136-DCF7170138E6}"/>
          </ac:spMkLst>
        </pc:spChg>
        <pc:picChg chg="add del mod">
          <ac:chgData name="Raf Ledeganck" userId="0fab2b0f-ed9c-4d22-8030-eb18594ac646" providerId="ADAL" clId="{1812D3FF-D91F-410E-AC6D-8168A7E1E5F3}" dt="2024-05-27T18:01:08.309" v="5256" actId="478"/>
          <ac:picMkLst>
            <pc:docMk/>
            <pc:sldMk cId="880602939" sldId="316"/>
            <ac:picMk id="3" creationId="{4D95EB19-2A54-258D-907F-061F466EEDBF}"/>
          </ac:picMkLst>
        </pc:picChg>
        <pc:picChg chg="add del mod">
          <ac:chgData name="Raf Ledeganck" userId="0fab2b0f-ed9c-4d22-8030-eb18594ac646" providerId="ADAL" clId="{1812D3FF-D91F-410E-AC6D-8168A7E1E5F3}" dt="2024-05-27T18:05:04.909" v="5260" actId="478"/>
          <ac:picMkLst>
            <pc:docMk/>
            <pc:sldMk cId="880602939" sldId="316"/>
            <ac:picMk id="5" creationId="{2721EE2B-0985-5FEA-4000-5BDAF72372B2}"/>
          </ac:picMkLst>
        </pc:picChg>
        <pc:picChg chg="del">
          <ac:chgData name="Raf Ledeganck" userId="0fab2b0f-ed9c-4d22-8030-eb18594ac646" providerId="ADAL" clId="{1812D3FF-D91F-410E-AC6D-8168A7E1E5F3}" dt="2024-05-27T17:56:15.258" v="5249" actId="478"/>
          <ac:picMkLst>
            <pc:docMk/>
            <pc:sldMk cId="880602939" sldId="316"/>
            <ac:picMk id="7" creationId="{81DF74B5-1E4A-C493-B1E4-4F3F326B1EF7}"/>
          </ac:picMkLst>
        </pc:picChg>
        <pc:picChg chg="add mod">
          <ac:chgData name="Raf Ledeganck" userId="0fab2b0f-ed9c-4d22-8030-eb18594ac646" providerId="ADAL" clId="{1812D3FF-D91F-410E-AC6D-8168A7E1E5F3}" dt="2024-05-27T18:05:22.685" v="5264" actId="1076"/>
          <ac:picMkLst>
            <pc:docMk/>
            <pc:sldMk cId="880602939" sldId="316"/>
            <ac:picMk id="9" creationId="{58598CDD-BE81-A98A-82C3-0D4C6869790A}"/>
          </ac:picMkLst>
        </pc:picChg>
      </pc:sldChg>
      <pc:sldChg chg="addSp delSp modSp add mod modTransition">
        <pc:chgData name="Raf Ledeganck" userId="0fab2b0f-ed9c-4d22-8030-eb18594ac646" providerId="ADAL" clId="{1812D3FF-D91F-410E-AC6D-8168A7E1E5F3}" dt="2024-05-27T20:03:33.240" v="5960"/>
        <pc:sldMkLst>
          <pc:docMk/>
          <pc:sldMk cId="2544656979" sldId="317"/>
        </pc:sldMkLst>
        <pc:picChg chg="add mod">
          <ac:chgData name="Raf Ledeganck" userId="0fab2b0f-ed9c-4d22-8030-eb18594ac646" providerId="ADAL" clId="{1812D3FF-D91F-410E-AC6D-8168A7E1E5F3}" dt="2024-05-27T19:28:44.221" v="5809" actId="1076"/>
          <ac:picMkLst>
            <pc:docMk/>
            <pc:sldMk cId="2544656979" sldId="317"/>
            <ac:picMk id="4" creationId="{2BF18092-550E-A4B3-CDC1-EDCCBF9A3D49}"/>
          </ac:picMkLst>
        </pc:picChg>
        <pc:picChg chg="del">
          <ac:chgData name="Raf Ledeganck" userId="0fab2b0f-ed9c-4d22-8030-eb18594ac646" providerId="ADAL" clId="{1812D3FF-D91F-410E-AC6D-8168A7E1E5F3}" dt="2024-05-27T19:27:33.260" v="5803" actId="478"/>
          <ac:picMkLst>
            <pc:docMk/>
            <pc:sldMk cId="2544656979" sldId="317"/>
            <ac:picMk id="5" creationId="{C853E043-C629-161C-E73B-16AB64AEA6E7}"/>
          </ac:picMkLst>
        </pc:picChg>
      </pc:sldChg>
      <pc:sldChg chg="addSp delSp modSp add del mod">
        <pc:chgData name="Raf Ledeganck" userId="0fab2b0f-ed9c-4d22-8030-eb18594ac646" providerId="ADAL" clId="{1812D3FF-D91F-410E-AC6D-8168A7E1E5F3}" dt="2024-05-27T20:00:16.760" v="5942" actId="47"/>
        <pc:sldMkLst>
          <pc:docMk/>
          <pc:sldMk cId="2462486834" sldId="318"/>
        </pc:sldMkLst>
        <pc:spChg chg="del">
          <ac:chgData name="Raf Ledeganck" userId="0fab2b0f-ed9c-4d22-8030-eb18594ac646" providerId="ADAL" clId="{1812D3FF-D91F-410E-AC6D-8168A7E1E5F3}" dt="2024-05-27T19:39:54.252" v="5900" actId="478"/>
          <ac:spMkLst>
            <pc:docMk/>
            <pc:sldMk cId="2462486834" sldId="318"/>
            <ac:spMk id="273" creationId="{00000000-0000-0000-0000-000000000000}"/>
          </ac:spMkLst>
        </pc:spChg>
        <pc:picChg chg="add del mod">
          <ac:chgData name="Raf Ledeganck" userId="0fab2b0f-ed9c-4d22-8030-eb18594ac646" providerId="ADAL" clId="{1812D3FF-D91F-410E-AC6D-8168A7E1E5F3}" dt="2024-05-27T19:44:49.605" v="5934" actId="22"/>
          <ac:picMkLst>
            <pc:docMk/>
            <pc:sldMk cId="2462486834" sldId="318"/>
            <ac:picMk id="3" creationId="{23315C8D-5D81-1E49-C933-544775E4E757}"/>
          </ac:picMkLst>
        </pc:picChg>
        <pc:picChg chg="add del mod">
          <ac:chgData name="Raf Ledeganck" userId="0fab2b0f-ed9c-4d22-8030-eb18594ac646" providerId="ADAL" clId="{1812D3FF-D91F-410E-AC6D-8168A7E1E5F3}" dt="2024-05-27T20:00:06.177" v="5939" actId="21"/>
          <ac:picMkLst>
            <pc:docMk/>
            <pc:sldMk cId="2462486834" sldId="318"/>
            <ac:picMk id="5" creationId="{A145F8C1-A9B7-1780-9C78-9AD2CEF8BF58}"/>
          </ac:picMkLst>
        </pc:picChg>
      </pc:sldChg>
      <pc:sldChg chg="addSp delSp modSp add mod modTransition">
        <pc:chgData name="Raf Ledeganck" userId="0fab2b0f-ed9c-4d22-8030-eb18594ac646" providerId="ADAL" clId="{1812D3FF-D91F-410E-AC6D-8168A7E1E5F3}" dt="2024-05-27T20:39:13.679" v="6315" actId="20577"/>
        <pc:sldMkLst>
          <pc:docMk/>
          <pc:sldMk cId="8377629" sldId="319"/>
        </pc:sldMkLst>
        <pc:spChg chg="mod">
          <ac:chgData name="Raf Ledeganck" userId="0fab2b0f-ed9c-4d22-8030-eb18594ac646" providerId="ADAL" clId="{1812D3FF-D91F-410E-AC6D-8168A7E1E5F3}" dt="2024-05-27T20:39:13.679" v="6315" actId="20577"/>
          <ac:spMkLst>
            <pc:docMk/>
            <pc:sldMk cId="8377629" sldId="319"/>
            <ac:spMk id="273" creationId="{00000000-0000-0000-0000-000000000000}"/>
          </ac:spMkLst>
        </pc:spChg>
        <pc:picChg chg="add del mod">
          <ac:chgData name="Raf Ledeganck" userId="0fab2b0f-ed9c-4d22-8030-eb18594ac646" providerId="ADAL" clId="{1812D3FF-D91F-410E-AC6D-8168A7E1E5F3}" dt="2024-05-27T20:01:55.489" v="5955" actId="21"/>
          <ac:picMkLst>
            <pc:docMk/>
            <pc:sldMk cId="8377629" sldId="319"/>
            <ac:picMk id="5" creationId="{A145F8C1-A9B7-1780-9C78-9AD2CEF8BF58}"/>
          </ac:picMkLst>
        </pc:picChg>
      </pc:sldChg>
      <pc:sldChg chg="modSp add mod">
        <pc:chgData name="Raf Ledeganck" userId="0fab2b0f-ed9c-4d22-8030-eb18594ac646" providerId="ADAL" clId="{1812D3FF-D91F-410E-AC6D-8168A7E1E5F3}" dt="2024-05-28T13:00:07.030" v="6733" actId="20577"/>
        <pc:sldMkLst>
          <pc:docMk/>
          <pc:sldMk cId="1232099316" sldId="320"/>
        </pc:sldMkLst>
        <pc:spChg chg="mod">
          <ac:chgData name="Raf Ledeganck" userId="0fab2b0f-ed9c-4d22-8030-eb18594ac646" providerId="ADAL" clId="{1812D3FF-D91F-410E-AC6D-8168A7E1E5F3}" dt="2024-05-28T12:59:00.749" v="6593" actId="20577"/>
          <ac:spMkLst>
            <pc:docMk/>
            <pc:sldMk cId="1232099316" sldId="320"/>
            <ac:spMk id="2" creationId="{1727BC19-72BC-2879-68A9-78694B931919}"/>
          </ac:spMkLst>
        </pc:spChg>
        <pc:spChg chg="mod">
          <ac:chgData name="Raf Ledeganck" userId="0fab2b0f-ed9c-4d22-8030-eb18594ac646" providerId="ADAL" clId="{1812D3FF-D91F-410E-AC6D-8168A7E1E5F3}" dt="2024-05-28T13:00:07.030" v="6733" actId="20577"/>
          <ac:spMkLst>
            <pc:docMk/>
            <pc:sldMk cId="1232099316" sldId="320"/>
            <ac:spMk id="273" creationId="{00000000-0000-0000-0000-000000000000}"/>
          </ac:spMkLst>
        </pc:spChg>
      </pc:sldChg>
      <pc:sldChg chg="modSp new del mod">
        <pc:chgData name="Raf Ledeganck" userId="0fab2b0f-ed9c-4d22-8030-eb18594ac646" providerId="ADAL" clId="{1812D3FF-D91F-410E-AC6D-8168A7E1E5F3}" dt="2024-05-28T12:58:09.793" v="6584" actId="680"/>
        <pc:sldMkLst>
          <pc:docMk/>
          <pc:sldMk cId="2492470393" sldId="320"/>
        </pc:sldMkLst>
        <pc:spChg chg="mod">
          <ac:chgData name="Raf Ledeganck" userId="0fab2b0f-ed9c-4d22-8030-eb18594ac646" providerId="ADAL" clId="{1812D3FF-D91F-410E-AC6D-8168A7E1E5F3}" dt="2024-05-28T12:58:09.241" v="6583" actId="20577"/>
          <ac:spMkLst>
            <pc:docMk/>
            <pc:sldMk cId="2492470393" sldId="320"/>
            <ac:spMk id="3" creationId="{D805D7DB-E667-520D-78EE-A76CAEB4374B}"/>
          </ac:spMkLst>
        </pc:spChg>
      </pc:sldChg>
      <pc:sldChg chg="modSp new del mod">
        <pc:chgData name="Raf Ledeganck" userId="0fab2b0f-ed9c-4d22-8030-eb18594ac646" providerId="ADAL" clId="{1812D3FF-D91F-410E-AC6D-8168A7E1E5F3}" dt="2024-05-28T12:57:55.078" v="6576" actId="47"/>
        <pc:sldMkLst>
          <pc:docMk/>
          <pc:sldMk cId="3791701807" sldId="320"/>
        </pc:sldMkLst>
        <pc:spChg chg="mod">
          <ac:chgData name="Raf Ledeganck" userId="0fab2b0f-ed9c-4d22-8030-eb18594ac646" providerId="ADAL" clId="{1812D3FF-D91F-410E-AC6D-8168A7E1E5F3}" dt="2024-05-28T12:57:42.619" v="6571" actId="207"/>
          <ac:spMkLst>
            <pc:docMk/>
            <pc:sldMk cId="3791701807" sldId="320"/>
            <ac:spMk id="2" creationId="{2DCFFDD4-1CFB-48A7-981A-82E07488F063}"/>
          </ac:spMkLst>
        </pc:spChg>
        <pc:spChg chg="mod">
          <ac:chgData name="Raf Ledeganck" userId="0fab2b0f-ed9c-4d22-8030-eb18594ac646" providerId="ADAL" clId="{1812D3FF-D91F-410E-AC6D-8168A7E1E5F3}" dt="2024-05-28T12:57:45.323" v="6575" actId="20577"/>
          <ac:spMkLst>
            <pc:docMk/>
            <pc:sldMk cId="3791701807" sldId="320"/>
            <ac:spMk id="3" creationId="{417CDD7F-8657-AC02-4CE6-681CA8B3CBE2}"/>
          </ac:spMkLst>
        </pc:spChg>
      </pc:sldChg>
      <pc:sldChg chg="add del">
        <pc:chgData name="Raf Ledeganck" userId="0fab2b0f-ed9c-4d22-8030-eb18594ac646" providerId="ADAL" clId="{1812D3FF-D91F-410E-AC6D-8168A7E1E5F3}" dt="2024-05-28T12:58:36.396" v="6586"/>
        <pc:sldMkLst>
          <pc:docMk/>
          <pc:sldMk cId="3991324289" sldId="320"/>
        </pc:sldMkLst>
      </pc:sldChg>
      <pc:sldMasterChg chg="modSp mod">
        <pc:chgData name="Raf Ledeganck" userId="0fab2b0f-ed9c-4d22-8030-eb18594ac646" providerId="ADAL" clId="{1812D3FF-D91F-410E-AC6D-8168A7E1E5F3}" dt="2024-05-23T19:13:48.672" v="2244" actId="113"/>
        <pc:sldMasterMkLst>
          <pc:docMk/>
          <pc:sldMasterMk cId="0" sldId="2147483648"/>
        </pc:sldMasterMkLst>
        <pc:spChg chg="mod">
          <ac:chgData name="Raf Ledeganck" userId="0fab2b0f-ed9c-4d22-8030-eb18594ac646" providerId="ADAL" clId="{1812D3FF-D91F-410E-AC6D-8168A7E1E5F3}" dt="2024-05-23T19:13:48.672" v="2244" actId="113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Raf Ledeganck" userId="0fab2b0f-ed9c-4d22-8030-eb18594ac646" providerId="ADAL" clId="{1812D3FF-D91F-410E-AC6D-8168A7E1E5F3}" dt="2024-05-20T18:26:38.971" v="99" actId="20577"/>
          <ac:spMkLst>
            <pc:docMk/>
            <pc:sldMasterMk cId="0" sldId="2147483648"/>
            <ac:spMk id="7" creationId="{00000000-0000-0000-0000-000000000000}"/>
          </ac:spMkLst>
        </pc:spChg>
      </pc:sldMasterChg>
      <pc:sldMasterChg chg="del delSldLayout">
        <pc:chgData name="Raf Ledeganck" userId="0fab2b0f-ed9c-4d22-8030-eb18594ac646" providerId="ADAL" clId="{1812D3FF-D91F-410E-AC6D-8168A7E1E5F3}" dt="2024-05-23T19:29:08.412" v="3089" actId="47"/>
        <pc:sldMasterMkLst>
          <pc:docMk/>
          <pc:sldMasterMk cId="0" sldId="2147483661"/>
        </pc:sldMasterMkLst>
        <pc:sldLayoutChg chg="del">
          <pc:chgData name="Raf Ledeganck" userId="0fab2b0f-ed9c-4d22-8030-eb18594ac646" providerId="ADAL" clId="{1812D3FF-D91F-410E-AC6D-8168A7E1E5F3}" dt="2024-05-23T19:29:08.412" v="3089" actId="47"/>
          <pc:sldLayoutMkLst>
            <pc:docMk/>
            <pc:sldMasterMk cId="0" sldId="2147483661"/>
            <pc:sldLayoutMk cId="0" sldId="2147483662"/>
          </pc:sldLayoutMkLst>
        </pc:sldLayoutChg>
        <pc:sldLayoutChg chg="del">
          <pc:chgData name="Raf Ledeganck" userId="0fab2b0f-ed9c-4d22-8030-eb18594ac646" providerId="ADAL" clId="{1812D3FF-D91F-410E-AC6D-8168A7E1E5F3}" dt="2024-05-23T19:29:08.412" v="3089" actId="47"/>
          <pc:sldLayoutMkLst>
            <pc:docMk/>
            <pc:sldMasterMk cId="0" sldId="2147483661"/>
            <pc:sldLayoutMk cId="0" sldId="2147483663"/>
          </pc:sldLayoutMkLst>
        </pc:sldLayoutChg>
        <pc:sldLayoutChg chg="del">
          <pc:chgData name="Raf Ledeganck" userId="0fab2b0f-ed9c-4d22-8030-eb18594ac646" providerId="ADAL" clId="{1812D3FF-D91F-410E-AC6D-8168A7E1E5F3}" dt="2024-05-23T19:29:08.412" v="3089" actId="47"/>
          <pc:sldLayoutMkLst>
            <pc:docMk/>
            <pc:sldMasterMk cId="0" sldId="2147483661"/>
            <pc:sldLayoutMk cId="0" sldId="2147483664"/>
          </pc:sldLayoutMkLst>
        </pc:sldLayoutChg>
        <pc:sldLayoutChg chg="del">
          <pc:chgData name="Raf Ledeganck" userId="0fab2b0f-ed9c-4d22-8030-eb18594ac646" providerId="ADAL" clId="{1812D3FF-D91F-410E-AC6D-8168A7E1E5F3}" dt="2024-05-23T19:29:08.412" v="3089" actId="47"/>
          <pc:sldLayoutMkLst>
            <pc:docMk/>
            <pc:sldMasterMk cId="0" sldId="2147483661"/>
            <pc:sldLayoutMk cId="0" sldId="2147483665"/>
          </pc:sldLayoutMkLst>
        </pc:sldLayoutChg>
        <pc:sldLayoutChg chg="del">
          <pc:chgData name="Raf Ledeganck" userId="0fab2b0f-ed9c-4d22-8030-eb18594ac646" providerId="ADAL" clId="{1812D3FF-D91F-410E-AC6D-8168A7E1E5F3}" dt="2024-05-23T19:29:08.412" v="3089" actId="47"/>
          <pc:sldLayoutMkLst>
            <pc:docMk/>
            <pc:sldMasterMk cId="0" sldId="2147483661"/>
            <pc:sldLayoutMk cId="0" sldId="2147483666"/>
          </pc:sldLayoutMkLst>
        </pc:sldLayoutChg>
        <pc:sldLayoutChg chg="del">
          <pc:chgData name="Raf Ledeganck" userId="0fab2b0f-ed9c-4d22-8030-eb18594ac646" providerId="ADAL" clId="{1812D3FF-D91F-410E-AC6D-8168A7E1E5F3}" dt="2024-05-23T19:29:08.412" v="3089" actId="47"/>
          <pc:sldLayoutMkLst>
            <pc:docMk/>
            <pc:sldMasterMk cId="0" sldId="2147483661"/>
            <pc:sldLayoutMk cId="0" sldId="2147483667"/>
          </pc:sldLayoutMkLst>
        </pc:sldLayoutChg>
        <pc:sldLayoutChg chg="del">
          <pc:chgData name="Raf Ledeganck" userId="0fab2b0f-ed9c-4d22-8030-eb18594ac646" providerId="ADAL" clId="{1812D3FF-D91F-410E-AC6D-8168A7E1E5F3}" dt="2024-05-23T19:29:08.412" v="3089" actId="47"/>
          <pc:sldLayoutMkLst>
            <pc:docMk/>
            <pc:sldMasterMk cId="0" sldId="2147483661"/>
            <pc:sldLayoutMk cId="0" sldId="2147483668"/>
          </pc:sldLayoutMkLst>
        </pc:sldLayoutChg>
        <pc:sldLayoutChg chg="del">
          <pc:chgData name="Raf Ledeganck" userId="0fab2b0f-ed9c-4d22-8030-eb18594ac646" providerId="ADAL" clId="{1812D3FF-D91F-410E-AC6D-8168A7E1E5F3}" dt="2024-05-23T19:29:08.412" v="3089" actId="47"/>
          <pc:sldLayoutMkLst>
            <pc:docMk/>
            <pc:sldMasterMk cId="0" sldId="2147483661"/>
            <pc:sldLayoutMk cId="0" sldId="2147483669"/>
          </pc:sldLayoutMkLst>
        </pc:sldLayoutChg>
        <pc:sldLayoutChg chg="del">
          <pc:chgData name="Raf Ledeganck" userId="0fab2b0f-ed9c-4d22-8030-eb18594ac646" providerId="ADAL" clId="{1812D3FF-D91F-410E-AC6D-8168A7E1E5F3}" dt="2024-05-23T19:29:08.412" v="3089" actId="47"/>
          <pc:sldLayoutMkLst>
            <pc:docMk/>
            <pc:sldMasterMk cId="0" sldId="2147483661"/>
            <pc:sldLayoutMk cId="0" sldId="2147483670"/>
          </pc:sldLayoutMkLst>
        </pc:sldLayoutChg>
        <pc:sldLayoutChg chg="del">
          <pc:chgData name="Raf Ledeganck" userId="0fab2b0f-ed9c-4d22-8030-eb18594ac646" providerId="ADAL" clId="{1812D3FF-D91F-410E-AC6D-8168A7E1E5F3}" dt="2024-05-23T19:29:08.412" v="3089" actId="47"/>
          <pc:sldLayoutMkLst>
            <pc:docMk/>
            <pc:sldMasterMk cId="0" sldId="2147483661"/>
            <pc:sldLayoutMk cId="0" sldId="2147483671"/>
          </pc:sldLayoutMkLst>
        </pc:sldLayoutChg>
        <pc:sldLayoutChg chg="del">
          <pc:chgData name="Raf Ledeganck" userId="0fab2b0f-ed9c-4d22-8030-eb18594ac646" providerId="ADAL" clId="{1812D3FF-D91F-410E-AC6D-8168A7E1E5F3}" dt="2024-05-23T19:29:08.412" v="3089" actId="47"/>
          <pc:sldLayoutMkLst>
            <pc:docMk/>
            <pc:sldMasterMk cId="0" sldId="2147483661"/>
            <pc:sldLayoutMk cId="0" sldId="2147483672"/>
          </pc:sldLayoutMkLst>
        </pc:sldLayoutChg>
        <pc:sldLayoutChg chg="del">
          <pc:chgData name="Raf Ledeganck" userId="0fab2b0f-ed9c-4d22-8030-eb18594ac646" providerId="ADAL" clId="{1812D3FF-D91F-410E-AC6D-8168A7E1E5F3}" dt="2024-05-23T19:29:08.412" v="3089" actId="47"/>
          <pc:sldLayoutMkLst>
            <pc:docMk/>
            <pc:sldMasterMk cId="0" sldId="2147483661"/>
            <pc:sldLayoutMk cId="0" sldId="2147483673"/>
          </pc:sldLayoutMkLst>
        </pc:sldLayoutChg>
      </pc:sldMasterChg>
      <pc:sldMasterChg chg="del delSldLayout">
        <pc:chgData name="Raf Ledeganck" userId="0fab2b0f-ed9c-4d22-8030-eb18594ac646" providerId="ADAL" clId="{1812D3FF-D91F-410E-AC6D-8168A7E1E5F3}" dt="2024-05-23T18:53:40.459" v="1969" actId="700"/>
        <pc:sldMasterMkLst>
          <pc:docMk/>
          <pc:sldMasterMk cId="0" sldId="2147483674"/>
        </pc:sldMasterMkLst>
        <pc:sldLayoutChg chg="del">
          <pc:chgData name="Raf Ledeganck" userId="0fab2b0f-ed9c-4d22-8030-eb18594ac646" providerId="ADAL" clId="{1812D3FF-D91F-410E-AC6D-8168A7E1E5F3}" dt="2024-05-23T18:53:40.459" v="1969" actId="700"/>
          <pc:sldLayoutMkLst>
            <pc:docMk/>
            <pc:sldMasterMk cId="0" sldId="2147483674"/>
            <pc:sldLayoutMk cId="0" sldId="2147483675"/>
          </pc:sldLayoutMkLst>
        </pc:sldLayoutChg>
        <pc:sldLayoutChg chg="del">
          <pc:chgData name="Raf Ledeganck" userId="0fab2b0f-ed9c-4d22-8030-eb18594ac646" providerId="ADAL" clId="{1812D3FF-D91F-410E-AC6D-8168A7E1E5F3}" dt="2024-05-23T18:53:40.459" v="1969" actId="700"/>
          <pc:sldLayoutMkLst>
            <pc:docMk/>
            <pc:sldMasterMk cId="0" sldId="2147483674"/>
            <pc:sldLayoutMk cId="0" sldId="2147483676"/>
          </pc:sldLayoutMkLst>
        </pc:sldLayoutChg>
        <pc:sldLayoutChg chg="del">
          <pc:chgData name="Raf Ledeganck" userId="0fab2b0f-ed9c-4d22-8030-eb18594ac646" providerId="ADAL" clId="{1812D3FF-D91F-410E-AC6D-8168A7E1E5F3}" dt="2024-05-23T18:53:40.459" v="1969" actId="700"/>
          <pc:sldLayoutMkLst>
            <pc:docMk/>
            <pc:sldMasterMk cId="0" sldId="2147483674"/>
            <pc:sldLayoutMk cId="0" sldId="2147483677"/>
          </pc:sldLayoutMkLst>
        </pc:sldLayoutChg>
        <pc:sldLayoutChg chg="del">
          <pc:chgData name="Raf Ledeganck" userId="0fab2b0f-ed9c-4d22-8030-eb18594ac646" providerId="ADAL" clId="{1812D3FF-D91F-410E-AC6D-8168A7E1E5F3}" dt="2024-05-23T18:53:40.459" v="1969" actId="700"/>
          <pc:sldLayoutMkLst>
            <pc:docMk/>
            <pc:sldMasterMk cId="0" sldId="2147483674"/>
            <pc:sldLayoutMk cId="0" sldId="2147483678"/>
          </pc:sldLayoutMkLst>
        </pc:sldLayoutChg>
        <pc:sldLayoutChg chg="del">
          <pc:chgData name="Raf Ledeganck" userId="0fab2b0f-ed9c-4d22-8030-eb18594ac646" providerId="ADAL" clId="{1812D3FF-D91F-410E-AC6D-8168A7E1E5F3}" dt="2024-05-23T18:53:40.459" v="1969" actId="700"/>
          <pc:sldLayoutMkLst>
            <pc:docMk/>
            <pc:sldMasterMk cId="0" sldId="2147483674"/>
            <pc:sldLayoutMk cId="0" sldId="2147483679"/>
          </pc:sldLayoutMkLst>
        </pc:sldLayoutChg>
        <pc:sldLayoutChg chg="del">
          <pc:chgData name="Raf Ledeganck" userId="0fab2b0f-ed9c-4d22-8030-eb18594ac646" providerId="ADAL" clId="{1812D3FF-D91F-410E-AC6D-8168A7E1E5F3}" dt="2024-05-23T18:53:40.459" v="1969" actId="700"/>
          <pc:sldLayoutMkLst>
            <pc:docMk/>
            <pc:sldMasterMk cId="0" sldId="2147483674"/>
            <pc:sldLayoutMk cId="0" sldId="2147483680"/>
          </pc:sldLayoutMkLst>
        </pc:sldLayoutChg>
        <pc:sldLayoutChg chg="del">
          <pc:chgData name="Raf Ledeganck" userId="0fab2b0f-ed9c-4d22-8030-eb18594ac646" providerId="ADAL" clId="{1812D3FF-D91F-410E-AC6D-8168A7E1E5F3}" dt="2024-05-23T18:53:40.459" v="1969" actId="700"/>
          <pc:sldLayoutMkLst>
            <pc:docMk/>
            <pc:sldMasterMk cId="0" sldId="2147483674"/>
            <pc:sldLayoutMk cId="0" sldId="2147483681"/>
          </pc:sldLayoutMkLst>
        </pc:sldLayoutChg>
        <pc:sldLayoutChg chg="del">
          <pc:chgData name="Raf Ledeganck" userId="0fab2b0f-ed9c-4d22-8030-eb18594ac646" providerId="ADAL" clId="{1812D3FF-D91F-410E-AC6D-8168A7E1E5F3}" dt="2024-05-23T18:53:40.459" v="1969" actId="700"/>
          <pc:sldLayoutMkLst>
            <pc:docMk/>
            <pc:sldMasterMk cId="0" sldId="2147483674"/>
            <pc:sldLayoutMk cId="0" sldId="2147483682"/>
          </pc:sldLayoutMkLst>
        </pc:sldLayoutChg>
        <pc:sldLayoutChg chg="del">
          <pc:chgData name="Raf Ledeganck" userId="0fab2b0f-ed9c-4d22-8030-eb18594ac646" providerId="ADAL" clId="{1812D3FF-D91F-410E-AC6D-8168A7E1E5F3}" dt="2024-05-23T18:53:40.459" v="1969" actId="700"/>
          <pc:sldLayoutMkLst>
            <pc:docMk/>
            <pc:sldMasterMk cId="0" sldId="2147483674"/>
            <pc:sldLayoutMk cId="0" sldId="2147483683"/>
          </pc:sldLayoutMkLst>
        </pc:sldLayoutChg>
        <pc:sldLayoutChg chg="del">
          <pc:chgData name="Raf Ledeganck" userId="0fab2b0f-ed9c-4d22-8030-eb18594ac646" providerId="ADAL" clId="{1812D3FF-D91F-410E-AC6D-8168A7E1E5F3}" dt="2024-05-23T18:53:40.459" v="1969" actId="700"/>
          <pc:sldLayoutMkLst>
            <pc:docMk/>
            <pc:sldMasterMk cId="0" sldId="2147483674"/>
            <pc:sldLayoutMk cId="0" sldId="2147483684"/>
          </pc:sldLayoutMkLst>
        </pc:sldLayoutChg>
        <pc:sldLayoutChg chg="del">
          <pc:chgData name="Raf Ledeganck" userId="0fab2b0f-ed9c-4d22-8030-eb18594ac646" providerId="ADAL" clId="{1812D3FF-D91F-410E-AC6D-8168A7E1E5F3}" dt="2024-05-23T18:53:40.459" v="1969" actId="700"/>
          <pc:sldLayoutMkLst>
            <pc:docMk/>
            <pc:sldMasterMk cId="0" sldId="2147483674"/>
            <pc:sldLayoutMk cId="0" sldId="2147483685"/>
          </pc:sldLayoutMkLst>
        </pc:sldLayoutChg>
        <pc:sldLayoutChg chg="del">
          <pc:chgData name="Raf Ledeganck" userId="0fab2b0f-ed9c-4d22-8030-eb18594ac646" providerId="ADAL" clId="{1812D3FF-D91F-410E-AC6D-8168A7E1E5F3}" dt="2024-05-23T18:53:40.459" v="1969" actId="700"/>
          <pc:sldLayoutMkLst>
            <pc:docMk/>
            <pc:sldMasterMk cId="0" sldId="2147483674"/>
            <pc:sldLayoutMk cId="0" sldId="2147483686"/>
          </pc:sldLayoutMkLst>
        </pc:sldLayoutChg>
      </pc:sldMasterChg>
      <pc:sldMasterChg chg="del delSldLayout">
        <pc:chgData name="Raf Ledeganck" userId="0fab2b0f-ed9c-4d22-8030-eb18594ac646" providerId="ADAL" clId="{1812D3FF-D91F-410E-AC6D-8168A7E1E5F3}" dt="2024-05-23T18:53:40.459" v="1969" actId="700"/>
        <pc:sldMasterMkLst>
          <pc:docMk/>
          <pc:sldMasterMk cId="0" sldId="2147483700"/>
        </pc:sldMasterMkLst>
        <pc:sldLayoutChg chg="del">
          <pc:chgData name="Raf Ledeganck" userId="0fab2b0f-ed9c-4d22-8030-eb18594ac646" providerId="ADAL" clId="{1812D3FF-D91F-410E-AC6D-8168A7E1E5F3}" dt="2024-05-23T18:53:40.459" v="1969" actId="700"/>
          <pc:sldLayoutMkLst>
            <pc:docMk/>
            <pc:sldMasterMk cId="0" sldId="2147483700"/>
            <pc:sldLayoutMk cId="0" sldId="2147483701"/>
          </pc:sldLayoutMkLst>
        </pc:sldLayoutChg>
        <pc:sldLayoutChg chg="del">
          <pc:chgData name="Raf Ledeganck" userId="0fab2b0f-ed9c-4d22-8030-eb18594ac646" providerId="ADAL" clId="{1812D3FF-D91F-410E-AC6D-8168A7E1E5F3}" dt="2024-05-23T18:53:40.459" v="1969" actId="700"/>
          <pc:sldLayoutMkLst>
            <pc:docMk/>
            <pc:sldMasterMk cId="0" sldId="2147483700"/>
            <pc:sldLayoutMk cId="0" sldId="2147483702"/>
          </pc:sldLayoutMkLst>
        </pc:sldLayoutChg>
        <pc:sldLayoutChg chg="del">
          <pc:chgData name="Raf Ledeganck" userId="0fab2b0f-ed9c-4d22-8030-eb18594ac646" providerId="ADAL" clId="{1812D3FF-D91F-410E-AC6D-8168A7E1E5F3}" dt="2024-05-23T18:53:40.459" v="1969" actId="700"/>
          <pc:sldLayoutMkLst>
            <pc:docMk/>
            <pc:sldMasterMk cId="0" sldId="2147483700"/>
            <pc:sldLayoutMk cId="0" sldId="2147483703"/>
          </pc:sldLayoutMkLst>
        </pc:sldLayoutChg>
        <pc:sldLayoutChg chg="del">
          <pc:chgData name="Raf Ledeganck" userId="0fab2b0f-ed9c-4d22-8030-eb18594ac646" providerId="ADAL" clId="{1812D3FF-D91F-410E-AC6D-8168A7E1E5F3}" dt="2024-05-23T18:53:40.459" v="1969" actId="700"/>
          <pc:sldLayoutMkLst>
            <pc:docMk/>
            <pc:sldMasterMk cId="0" sldId="2147483700"/>
            <pc:sldLayoutMk cId="0" sldId="2147483704"/>
          </pc:sldLayoutMkLst>
        </pc:sldLayoutChg>
        <pc:sldLayoutChg chg="del">
          <pc:chgData name="Raf Ledeganck" userId="0fab2b0f-ed9c-4d22-8030-eb18594ac646" providerId="ADAL" clId="{1812D3FF-D91F-410E-AC6D-8168A7E1E5F3}" dt="2024-05-23T18:53:40.459" v="1969" actId="700"/>
          <pc:sldLayoutMkLst>
            <pc:docMk/>
            <pc:sldMasterMk cId="0" sldId="2147483700"/>
            <pc:sldLayoutMk cId="0" sldId="2147483705"/>
          </pc:sldLayoutMkLst>
        </pc:sldLayoutChg>
        <pc:sldLayoutChg chg="del">
          <pc:chgData name="Raf Ledeganck" userId="0fab2b0f-ed9c-4d22-8030-eb18594ac646" providerId="ADAL" clId="{1812D3FF-D91F-410E-AC6D-8168A7E1E5F3}" dt="2024-05-23T18:53:40.459" v="1969" actId="700"/>
          <pc:sldLayoutMkLst>
            <pc:docMk/>
            <pc:sldMasterMk cId="0" sldId="2147483700"/>
            <pc:sldLayoutMk cId="0" sldId="2147483706"/>
          </pc:sldLayoutMkLst>
        </pc:sldLayoutChg>
        <pc:sldLayoutChg chg="del">
          <pc:chgData name="Raf Ledeganck" userId="0fab2b0f-ed9c-4d22-8030-eb18594ac646" providerId="ADAL" clId="{1812D3FF-D91F-410E-AC6D-8168A7E1E5F3}" dt="2024-05-23T18:53:40.459" v="1969" actId="700"/>
          <pc:sldLayoutMkLst>
            <pc:docMk/>
            <pc:sldMasterMk cId="0" sldId="2147483700"/>
            <pc:sldLayoutMk cId="0" sldId="2147483707"/>
          </pc:sldLayoutMkLst>
        </pc:sldLayoutChg>
        <pc:sldLayoutChg chg="del">
          <pc:chgData name="Raf Ledeganck" userId="0fab2b0f-ed9c-4d22-8030-eb18594ac646" providerId="ADAL" clId="{1812D3FF-D91F-410E-AC6D-8168A7E1E5F3}" dt="2024-05-23T18:53:40.459" v="1969" actId="700"/>
          <pc:sldLayoutMkLst>
            <pc:docMk/>
            <pc:sldMasterMk cId="0" sldId="2147483700"/>
            <pc:sldLayoutMk cId="0" sldId="2147483708"/>
          </pc:sldLayoutMkLst>
        </pc:sldLayoutChg>
        <pc:sldLayoutChg chg="del">
          <pc:chgData name="Raf Ledeganck" userId="0fab2b0f-ed9c-4d22-8030-eb18594ac646" providerId="ADAL" clId="{1812D3FF-D91F-410E-AC6D-8168A7E1E5F3}" dt="2024-05-23T18:53:40.459" v="1969" actId="700"/>
          <pc:sldLayoutMkLst>
            <pc:docMk/>
            <pc:sldMasterMk cId="0" sldId="2147483700"/>
            <pc:sldLayoutMk cId="0" sldId="2147483709"/>
          </pc:sldLayoutMkLst>
        </pc:sldLayoutChg>
        <pc:sldLayoutChg chg="del">
          <pc:chgData name="Raf Ledeganck" userId="0fab2b0f-ed9c-4d22-8030-eb18594ac646" providerId="ADAL" clId="{1812D3FF-D91F-410E-AC6D-8168A7E1E5F3}" dt="2024-05-23T18:53:40.459" v="1969" actId="700"/>
          <pc:sldLayoutMkLst>
            <pc:docMk/>
            <pc:sldMasterMk cId="0" sldId="2147483700"/>
            <pc:sldLayoutMk cId="0" sldId="2147483710"/>
          </pc:sldLayoutMkLst>
        </pc:sldLayoutChg>
        <pc:sldLayoutChg chg="del">
          <pc:chgData name="Raf Ledeganck" userId="0fab2b0f-ed9c-4d22-8030-eb18594ac646" providerId="ADAL" clId="{1812D3FF-D91F-410E-AC6D-8168A7E1E5F3}" dt="2024-05-23T18:53:40.459" v="1969" actId="700"/>
          <pc:sldLayoutMkLst>
            <pc:docMk/>
            <pc:sldMasterMk cId="0" sldId="2147483700"/>
            <pc:sldLayoutMk cId="0" sldId="2147483711"/>
          </pc:sldLayoutMkLst>
        </pc:sldLayoutChg>
        <pc:sldLayoutChg chg="del">
          <pc:chgData name="Raf Ledeganck" userId="0fab2b0f-ed9c-4d22-8030-eb18594ac646" providerId="ADAL" clId="{1812D3FF-D91F-410E-AC6D-8168A7E1E5F3}" dt="2024-05-23T18:53:40.459" v="1969" actId="700"/>
          <pc:sldLayoutMkLst>
            <pc:docMk/>
            <pc:sldMasterMk cId="0" sldId="2147483700"/>
            <pc:sldLayoutMk cId="0" sldId="2147483712"/>
          </pc:sldLayoutMkLst>
        </pc:sldLayoutChg>
      </pc:sldMasterChg>
      <pc:sldMasterChg chg="del delSldLayout">
        <pc:chgData name="Raf Ledeganck" userId="0fab2b0f-ed9c-4d22-8030-eb18594ac646" providerId="ADAL" clId="{1812D3FF-D91F-410E-AC6D-8168A7E1E5F3}" dt="2024-05-23T18:53:40.459" v="1969" actId="700"/>
        <pc:sldMasterMkLst>
          <pc:docMk/>
          <pc:sldMasterMk cId="0" sldId="2147483713"/>
        </pc:sldMasterMkLst>
        <pc:sldLayoutChg chg="del">
          <pc:chgData name="Raf Ledeganck" userId="0fab2b0f-ed9c-4d22-8030-eb18594ac646" providerId="ADAL" clId="{1812D3FF-D91F-410E-AC6D-8168A7E1E5F3}" dt="2024-05-23T18:53:40.459" v="1969" actId="700"/>
          <pc:sldLayoutMkLst>
            <pc:docMk/>
            <pc:sldMasterMk cId="0" sldId="2147483713"/>
            <pc:sldLayoutMk cId="0" sldId="2147483714"/>
          </pc:sldLayoutMkLst>
        </pc:sldLayoutChg>
        <pc:sldLayoutChg chg="del">
          <pc:chgData name="Raf Ledeganck" userId="0fab2b0f-ed9c-4d22-8030-eb18594ac646" providerId="ADAL" clId="{1812D3FF-D91F-410E-AC6D-8168A7E1E5F3}" dt="2024-05-23T18:53:40.459" v="1969" actId="700"/>
          <pc:sldLayoutMkLst>
            <pc:docMk/>
            <pc:sldMasterMk cId="0" sldId="2147483713"/>
            <pc:sldLayoutMk cId="0" sldId="2147483715"/>
          </pc:sldLayoutMkLst>
        </pc:sldLayoutChg>
        <pc:sldLayoutChg chg="del">
          <pc:chgData name="Raf Ledeganck" userId="0fab2b0f-ed9c-4d22-8030-eb18594ac646" providerId="ADAL" clId="{1812D3FF-D91F-410E-AC6D-8168A7E1E5F3}" dt="2024-05-23T18:53:40.459" v="1969" actId="700"/>
          <pc:sldLayoutMkLst>
            <pc:docMk/>
            <pc:sldMasterMk cId="0" sldId="2147483713"/>
            <pc:sldLayoutMk cId="0" sldId="2147483716"/>
          </pc:sldLayoutMkLst>
        </pc:sldLayoutChg>
        <pc:sldLayoutChg chg="del">
          <pc:chgData name="Raf Ledeganck" userId="0fab2b0f-ed9c-4d22-8030-eb18594ac646" providerId="ADAL" clId="{1812D3FF-D91F-410E-AC6D-8168A7E1E5F3}" dt="2024-05-23T18:53:40.459" v="1969" actId="700"/>
          <pc:sldLayoutMkLst>
            <pc:docMk/>
            <pc:sldMasterMk cId="0" sldId="2147483713"/>
            <pc:sldLayoutMk cId="0" sldId="2147483717"/>
          </pc:sldLayoutMkLst>
        </pc:sldLayoutChg>
        <pc:sldLayoutChg chg="del">
          <pc:chgData name="Raf Ledeganck" userId="0fab2b0f-ed9c-4d22-8030-eb18594ac646" providerId="ADAL" clId="{1812D3FF-D91F-410E-AC6D-8168A7E1E5F3}" dt="2024-05-23T18:53:40.459" v="1969" actId="700"/>
          <pc:sldLayoutMkLst>
            <pc:docMk/>
            <pc:sldMasterMk cId="0" sldId="2147483713"/>
            <pc:sldLayoutMk cId="0" sldId="2147483718"/>
          </pc:sldLayoutMkLst>
        </pc:sldLayoutChg>
        <pc:sldLayoutChg chg="del">
          <pc:chgData name="Raf Ledeganck" userId="0fab2b0f-ed9c-4d22-8030-eb18594ac646" providerId="ADAL" clId="{1812D3FF-D91F-410E-AC6D-8168A7E1E5F3}" dt="2024-05-23T18:53:40.459" v="1969" actId="700"/>
          <pc:sldLayoutMkLst>
            <pc:docMk/>
            <pc:sldMasterMk cId="0" sldId="2147483713"/>
            <pc:sldLayoutMk cId="0" sldId="2147483719"/>
          </pc:sldLayoutMkLst>
        </pc:sldLayoutChg>
        <pc:sldLayoutChg chg="del">
          <pc:chgData name="Raf Ledeganck" userId="0fab2b0f-ed9c-4d22-8030-eb18594ac646" providerId="ADAL" clId="{1812D3FF-D91F-410E-AC6D-8168A7E1E5F3}" dt="2024-05-23T18:53:40.459" v="1969" actId="700"/>
          <pc:sldLayoutMkLst>
            <pc:docMk/>
            <pc:sldMasterMk cId="0" sldId="2147483713"/>
            <pc:sldLayoutMk cId="0" sldId="2147483720"/>
          </pc:sldLayoutMkLst>
        </pc:sldLayoutChg>
        <pc:sldLayoutChg chg="del">
          <pc:chgData name="Raf Ledeganck" userId="0fab2b0f-ed9c-4d22-8030-eb18594ac646" providerId="ADAL" clId="{1812D3FF-D91F-410E-AC6D-8168A7E1E5F3}" dt="2024-05-23T18:53:40.459" v="1969" actId="700"/>
          <pc:sldLayoutMkLst>
            <pc:docMk/>
            <pc:sldMasterMk cId="0" sldId="2147483713"/>
            <pc:sldLayoutMk cId="0" sldId="2147483721"/>
          </pc:sldLayoutMkLst>
        </pc:sldLayoutChg>
        <pc:sldLayoutChg chg="del">
          <pc:chgData name="Raf Ledeganck" userId="0fab2b0f-ed9c-4d22-8030-eb18594ac646" providerId="ADAL" clId="{1812D3FF-D91F-410E-AC6D-8168A7E1E5F3}" dt="2024-05-23T18:53:40.459" v="1969" actId="700"/>
          <pc:sldLayoutMkLst>
            <pc:docMk/>
            <pc:sldMasterMk cId="0" sldId="2147483713"/>
            <pc:sldLayoutMk cId="0" sldId="2147483722"/>
          </pc:sldLayoutMkLst>
        </pc:sldLayoutChg>
        <pc:sldLayoutChg chg="del">
          <pc:chgData name="Raf Ledeganck" userId="0fab2b0f-ed9c-4d22-8030-eb18594ac646" providerId="ADAL" clId="{1812D3FF-D91F-410E-AC6D-8168A7E1E5F3}" dt="2024-05-23T18:53:40.459" v="1969" actId="700"/>
          <pc:sldLayoutMkLst>
            <pc:docMk/>
            <pc:sldMasterMk cId="0" sldId="2147483713"/>
            <pc:sldLayoutMk cId="0" sldId="2147483723"/>
          </pc:sldLayoutMkLst>
        </pc:sldLayoutChg>
        <pc:sldLayoutChg chg="del">
          <pc:chgData name="Raf Ledeganck" userId="0fab2b0f-ed9c-4d22-8030-eb18594ac646" providerId="ADAL" clId="{1812D3FF-D91F-410E-AC6D-8168A7E1E5F3}" dt="2024-05-23T18:53:40.459" v="1969" actId="700"/>
          <pc:sldLayoutMkLst>
            <pc:docMk/>
            <pc:sldMasterMk cId="0" sldId="2147483713"/>
            <pc:sldLayoutMk cId="0" sldId="2147483724"/>
          </pc:sldLayoutMkLst>
        </pc:sldLayoutChg>
        <pc:sldLayoutChg chg="del">
          <pc:chgData name="Raf Ledeganck" userId="0fab2b0f-ed9c-4d22-8030-eb18594ac646" providerId="ADAL" clId="{1812D3FF-D91F-410E-AC6D-8168A7E1E5F3}" dt="2024-05-23T18:53:40.459" v="1969" actId="700"/>
          <pc:sldLayoutMkLst>
            <pc:docMk/>
            <pc:sldMasterMk cId="0" sldId="2147483713"/>
            <pc:sldLayoutMk cId="0" sldId="214748372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nl-NL" sz="4400" b="0" strike="noStrike" spc="-1">
                <a:latin typeface="Arial"/>
              </a:rPr>
              <a:t>Klik om de dia te verplaatsen</a:t>
            </a: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nl-NL" sz="2000" b="0" strike="noStrike" spc="-1">
                <a:latin typeface="Arial"/>
              </a:rPr>
              <a:t>Klik om het formaat van de notities te bewerken</a:t>
            </a:r>
          </a:p>
        </p:txBody>
      </p:sp>
      <p:sp>
        <p:nvSpPr>
          <p:cNvPr id="26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nl-NL" sz="1400" b="0" strike="noStrike" spc="-1">
                <a:latin typeface="Times New Roman"/>
              </a:rPr>
              <a:t>&lt;koptekst&gt;</a:t>
            </a:r>
          </a:p>
        </p:txBody>
      </p:sp>
      <p:sp>
        <p:nvSpPr>
          <p:cNvPr id="26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26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26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3ECBB5A5-A120-4043-9DFE-85329F18EADB}" type="slidenum">
              <a:rPr lang="nl-NL" sz="1400" b="0" strike="noStrike" spc="-1">
                <a:latin typeface="Times New Roman"/>
              </a:rPr>
              <a:t>‹#›</a:t>
            </a:fld>
            <a:endParaRPr lang="nl-NL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505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4573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Company seems better indicator for company culture than site because e.g. Japanese company can have affiliates abroad.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3ECBB5A5-A120-4043-9DFE-85329F18EADB}" type="slidenum">
              <a:rPr lang="nl-NL" sz="1400" b="0" strike="noStrike" spc="-1" smtClean="0">
                <a:latin typeface="Times New Roman"/>
              </a:rPr>
              <a:t>29</a:t>
            </a:fld>
            <a:endParaRPr lang="nl-NL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7626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6463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3786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2432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80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0585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3673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309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769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6212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7937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376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3016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3016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 dirty="0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803016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body"/>
          </p:nvPr>
        </p:nvSpPr>
        <p:spPr>
          <a:xfrm>
            <a:off x="803016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268200" y="6305040"/>
            <a:ext cx="7774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3521"/>
                </a:solidFill>
                <a:latin typeface="Lato"/>
                <a:ea typeface="Lato"/>
              </a:rPr>
              <a:t>Maak werk van je toekomst</a:t>
            </a:r>
            <a:endParaRPr lang="nl-NL" sz="1800" b="0" strike="noStrike" spc="-1">
              <a:latin typeface="Arial"/>
            </a:endParaRPr>
          </a:p>
        </p:txBody>
      </p:sp>
      <p:pic>
        <p:nvPicPr>
          <p:cNvPr id="9" name="Picture 11"/>
          <p:cNvPicPr/>
          <p:nvPr/>
        </p:nvPicPr>
        <p:blipFill>
          <a:blip r:embed="rId14"/>
        </p:blipFill>
        <p:spPr>
          <a:xfrm>
            <a:off x="10953360" y="6288120"/>
            <a:ext cx="1125000" cy="47772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52400"/>
            <a:ext cx="12192840" cy="0"/>
          </a:xfrm>
          <a:prstGeom prst="line">
            <a:avLst/>
          </a:prstGeom>
          <a:ln w="9360">
            <a:solidFill>
              <a:srgbClr val="FF352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11586240" y="162360"/>
            <a:ext cx="4496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3DFB2794-5272-4C32-B78F-2475AAED3E65}" type="slidenum">
              <a:rPr lang="nl-NL" sz="1200" b="1" strike="noStrike" spc="-1">
                <a:solidFill>
                  <a:srgbClr val="000000"/>
                </a:solidFill>
                <a:latin typeface="Lato"/>
                <a:ea typeface="Lato"/>
              </a:rPr>
              <a:t>‹#›</a:t>
            </a:fld>
            <a:endParaRPr lang="nl-NL" sz="1200" b="0" strike="noStrike" spc="-1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11586240" y="162360"/>
            <a:ext cx="4496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495B8D2E-59A9-4F10-B9B2-CA26CB61B534}" type="slidenum">
              <a:rPr lang="nl-NL" sz="1200" b="1" strike="noStrike" spc="-1">
                <a:solidFill>
                  <a:srgbClr val="000000"/>
                </a:solidFill>
                <a:latin typeface="Lato"/>
                <a:ea typeface="Lato"/>
              </a:rPr>
              <a:t>‹#›</a:t>
            </a:fld>
            <a:endParaRPr lang="nl-NL" sz="1200" b="0" strike="noStrike" spc="-1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/>
          <a:p>
            <a:pPr algn="ctr"/>
            <a:r>
              <a:rPr lang="nl-NL" sz="4400" b="0" strike="noStrike" spc="-1" dirty="0">
                <a:latin typeface="Arial"/>
              </a:rPr>
              <a:t>Klik om de opmaak van de titeltekst te bewerken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 dirty="0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 dirty="0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 dirty="0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 dirty="0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 dirty="0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 dirty="0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 dirty="0">
                <a:latin typeface="Arial"/>
              </a:rPr>
              <a:t>Zevende overzichtsniveau</a:t>
            </a:r>
          </a:p>
        </p:txBody>
      </p:sp>
      <p:sp>
        <p:nvSpPr>
          <p:cNvPr id="7" name="TextShape 7"/>
          <p:cNvSpPr txBox="1"/>
          <p:nvPr/>
        </p:nvSpPr>
        <p:spPr>
          <a:xfrm>
            <a:off x="3493058" y="6305040"/>
            <a:ext cx="7927418" cy="31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/>
            <a:r>
              <a:rPr lang="en-US" sz="1600" b="0" i="1" strike="noStrike" spc="-1" dirty="0">
                <a:solidFill>
                  <a:srgbClr val="FF3521"/>
                </a:solidFill>
                <a:latin typeface="Arial"/>
                <a:ea typeface="Times New Roman"/>
              </a:rPr>
              <a:t>© 2024 Data Scientist – </a:t>
            </a:r>
            <a:r>
              <a:rPr lang="en-US" sz="1600" b="0" i="1" strike="noStrike" spc="-1" dirty="0" err="1">
                <a:solidFill>
                  <a:srgbClr val="FF3521"/>
                </a:solidFill>
                <a:latin typeface="Arial"/>
                <a:ea typeface="Times New Roman"/>
              </a:rPr>
              <a:t>Eindwerk</a:t>
            </a:r>
            <a:r>
              <a:rPr lang="en-US" sz="1600" b="0" i="1" strike="noStrike" spc="-1" dirty="0">
                <a:solidFill>
                  <a:srgbClr val="FF3521"/>
                </a:solidFill>
                <a:latin typeface="Arial"/>
                <a:ea typeface="Times New Roman"/>
              </a:rPr>
              <a:t> – Raf Ledeganck</a:t>
            </a:r>
            <a:endParaRPr lang="nl-NL" sz="1600" b="0" strike="noStrike" spc="-1" dirty="0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68200" y="6305040"/>
            <a:ext cx="7774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3521"/>
                </a:solidFill>
                <a:latin typeface="Lato"/>
                <a:ea typeface="Lato"/>
              </a:rPr>
              <a:t>Maak werk van je toekomst</a:t>
            </a:r>
            <a:endParaRPr lang="nl-NL" sz="1800" b="0" strike="noStrike" spc="-1">
              <a:latin typeface="Arial"/>
            </a:endParaRPr>
          </a:p>
        </p:txBody>
      </p:sp>
      <p:pic>
        <p:nvPicPr>
          <p:cNvPr id="131" name="Picture 11"/>
          <p:cNvPicPr/>
          <p:nvPr/>
        </p:nvPicPr>
        <p:blipFill>
          <a:blip r:embed="rId14"/>
        </p:blipFill>
        <p:spPr>
          <a:xfrm>
            <a:off x="10953360" y="6288120"/>
            <a:ext cx="1125000" cy="477720"/>
          </a:xfrm>
          <a:prstGeom prst="rect">
            <a:avLst/>
          </a:prstGeom>
          <a:ln>
            <a:noFill/>
          </a:ln>
        </p:spPr>
      </p:pic>
      <p:sp>
        <p:nvSpPr>
          <p:cNvPr id="132" name="Line 2"/>
          <p:cNvSpPr/>
          <p:nvPr/>
        </p:nvSpPr>
        <p:spPr>
          <a:xfrm>
            <a:off x="0" y="6152400"/>
            <a:ext cx="12192840" cy="0"/>
          </a:xfrm>
          <a:prstGeom prst="line">
            <a:avLst/>
          </a:prstGeom>
          <a:ln w="9360">
            <a:solidFill>
              <a:srgbClr val="FF352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3"/>
          <p:cNvSpPr/>
          <p:nvPr/>
        </p:nvSpPr>
        <p:spPr>
          <a:xfrm>
            <a:off x="11586240" y="162360"/>
            <a:ext cx="4496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3E98E887-E8B4-4457-A7BC-1BAD6C12AA92}" type="slidenum">
              <a:rPr lang="nl-NL" sz="1200" b="1" strike="noStrike" spc="-1">
                <a:solidFill>
                  <a:srgbClr val="000000"/>
                </a:solidFill>
                <a:latin typeface="Lato"/>
                <a:ea typeface="Lato"/>
              </a:rPr>
              <a:t>‹#›</a:t>
            </a:fld>
            <a:endParaRPr lang="nl-NL" sz="1200" b="0" strike="noStrike" spc="-1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0" y="-209880"/>
            <a:ext cx="12192480" cy="6359040"/>
          </a:xfrm>
          <a:prstGeom prst="rect">
            <a:avLst/>
          </a:prstGeom>
          <a:solidFill>
            <a:srgbClr val="FF352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5"/>
          <p:cNvSpPr/>
          <p:nvPr/>
        </p:nvSpPr>
        <p:spPr>
          <a:xfrm>
            <a:off x="11586240" y="162360"/>
            <a:ext cx="4496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502B8CEF-2C6E-4C51-8056-6288211AF583}" type="slidenum">
              <a:rPr lang="nl-NL" sz="1200" b="1" strike="noStrike" spc="-1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nl-NL" sz="1200" b="0" strike="noStrike" spc="-1">
              <a:latin typeface="Arial"/>
            </a:endParaRPr>
          </a:p>
        </p:txBody>
      </p:sp>
      <p:pic>
        <p:nvPicPr>
          <p:cNvPr id="136" name="Afbeelding 5"/>
          <p:cNvPicPr/>
          <p:nvPr/>
        </p:nvPicPr>
        <p:blipFill>
          <a:blip r:embed="rId15">
            <a:alphaModFix amt="35000"/>
          </a:blip>
        </p:blipFill>
        <p:spPr>
          <a:xfrm rot="20926200">
            <a:off x="-208440" y="3234960"/>
            <a:ext cx="3123720" cy="3174120"/>
          </a:xfrm>
          <a:prstGeom prst="rect">
            <a:avLst/>
          </a:prstGeom>
          <a:ln>
            <a:noFill/>
          </a:ln>
        </p:spPr>
      </p:pic>
      <p:sp>
        <p:nvSpPr>
          <p:cNvPr id="137" name="PlaceHolder 6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nl-NL" sz="44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  <p:sp>
        <p:nvSpPr>
          <p:cNvPr id="139" name="TextShape 8"/>
          <p:cNvSpPr txBox="1"/>
          <p:nvPr/>
        </p:nvSpPr>
        <p:spPr>
          <a:xfrm>
            <a:off x="4938480" y="6408720"/>
            <a:ext cx="2405520" cy="31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600" b="0" strike="noStrike" spc="-1">
                <a:solidFill>
                  <a:srgbClr val="FF3521"/>
                </a:solidFill>
                <a:latin typeface="Arial"/>
                <a:ea typeface="Times New Roman"/>
              </a:rPr>
              <a:t>© 2023 </a:t>
            </a:r>
            <a:r>
              <a:rPr lang="en-US" sz="1600" b="0" i="1" strike="noStrike" spc="-1">
                <a:solidFill>
                  <a:srgbClr val="FF3521"/>
                </a:solidFill>
                <a:latin typeface="Arial"/>
                <a:ea typeface="Times New Roman"/>
              </a:rPr>
              <a:t>Olivier Claerbout</a:t>
            </a:r>
            <a:endParaRPr lang="nl-NL" sz="16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10400" y="1152000"/>
            <a:ext cx="11226240" cy="80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8" name="CustomShape 2"/>
          <p:cNvSpPr/>
          <p:nvPr/>
        </p:nvSpPr>
        <p:spPr>
          <a:xfrm>
            <a:off x="410400" y="552960"/>
            <a:ext cx="1122624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pc="-1" dirty="0">
                <a:solidFill>
                  <a:srgbClr val="000000"/>
                </a:solidFill>
                <a:latin typeface="Lato"/>
                <a:ea typeface="Lato"/>
              </a:rPr>
              <a:t>Employee Churn</a:t>
            </a:r>
            <a:endParaRPr lang="nl-NL" sz="4400" b="0" strike="noStrike" spc="-1" dirty="0">
              <a:latin typeface="Arial"/>
            </a:endParaRPr>
          </a:p>
        </p:txBody>
      </p:sp>
      <p:pic>
        <p:nvPicPr>
          <p:cNvPr id="269" name="Picture 4_0"/>
          <p:cNvPicPr/>
          <p:nvPr/>
        </p:nvPicPr>
        <p:blipFill>
          <a:blip r:embed="rId2"/>
        </p:blipFill>
        <p:spPr>
          <a:xfrm>
            <a:off x="0" y="1953720"/>
            <a:ext cx="12192480" cy="4205160"/>
          </a:xfrm>
          <a:prstGeom prst="rect">
            <a:avLst/>
          </a:prstGeom>
          <a:ln>
            <a:noFill/>
          </a:ln>
        </p:spPr>
      </p:pic>
      <p:sp>
        <p:nvSpPr>
          <p:cNvPr id="270" name="CustomShape 3"/>
          <p:cNvSpPr/>
          <p:nvPr/>
        </p:nvSpPr>
        <p:spPr>
          <a:xfrm>
            <a:off x="-3084480" y="1953720"/>
            <a:ext cx="15277680" cy="4205160"/>
          </a:xfrm>
          <a:prstGeom prst="rect">
            <a:avLst/>
          </a:prstGeom>
          <a:solidFill>
            <a:srgbClr val="DC4235">
              <a:alpha val="54000"/>
            </a:srgb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71" name="Afbeelding 6_1"/>
          <p:cNvPicPr/>
          <p:nvPr/>
        </p:nvPicPr>
        <p:blipFill>
          <a:blip r:embed="rId3">
            <a:alphaModFix amt="35000"/>
          </a:blip>
        </p:blipFill>
        <p:spPr>
          <a:xfrm rot="20926200">
            <a:off x="-208440" y="3234960"/>
            <a:ext cx="3123720" cy="317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489A-5FA7-8E27-F3E7-3EA27B21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4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Dataset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20245F-0978-84D5-D451-E4376D77795B}"/>
              </a:ext>
            </a:extLst>
          </p:cNvPr>
          <p:cNvGraphicFramePr>
            <a:graphicFrameLocks noGrp="1"/>
          </p:cNvGraphicFramePr>
          <p:nvPr/>
        </p:nvGraphicFramePr>
        <p:xfrm>
          <a:off x="606268" y="1604520"/>
          <a:ext cx="5355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000">
                  <a:extLst>
                    <a:ext uri="{9D8B030D-6E8A-4147-A177-3AD203B41FA5}">
                      <a16:colId xmlns:a16="http://schemas.microsoft.com/office/drawing/2014/main" val="2884453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Field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286765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Employee ID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161875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Employee last name 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154461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Employee first name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402080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Gender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24571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Manager of the employee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178781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Employee type: Internal or External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90717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Department of the employee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60785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Department change flag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400326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Job description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26704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Employee status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340053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Company: Subsidiary where the employee works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90856237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AE35F5-135C-0F2F-1513-4DD02DF1A693}"/>
              </a:ext>
            </a:extLst>
          </p:cNvPr>
          <p:cNvGraphicFramePr>
            <a:graphicFrameLocks noGrp="1"/>
          </p:cNvGraphicFramePr>
          <p:nvPr/>
        </p:nvGraphicFramePr>
        <p:xfrm>
          <a:off x="6232320" y="1604520"/>
          <a:ext cx="5355000" cy="444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000">
                  <a:extLst>
                    <a:ext uri="{9D8B030D-6E8A-4147-A177-3AD203B41FA5}">
                      <a16:colId xmlns:a16="http://schemas.microsoft.com/office/drawing/2014/main" val="2884453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Field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286765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Site: Place where the employee works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161875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Type of contract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154461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Employee class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402080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FTE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24571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Employee level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178781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Handicap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90717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Citizenship: Country of the employee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60785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Age of the employee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400326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Contract tenure: No. of years of the current contract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26704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Employee tenure: No. of years of the employee in the company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</a:b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3400537377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CB15DE-C35C-2A8C-58D0-A233D089A7DC}"/>
              </a:ext>
            </a:extLst>
          </p:cNvPr>
          <p:cNvCxnSpPr/>
          <p:nvPr/>
        </p:nvCxnSpPr>
        <p:spPr>
          <a:xfrm>
            <a:off x="603416" y="3291840"/>
            <a:ext cx="9167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DE6176-19DC-F3AD-79A4-5DEA02137DAF}"/>
              </a:ext>
            </a:extLst>
          </p:cNvPr>
          <p:cNvCxnSpPr>
            <a:cxnSpLocks/>
          </p:cNvCxnSpPr>
          <p:nvPr/>
        </p:nvCxnSpPr>
        <p:spPr>
          <a:xfrm>
            <a:off x="603416" y="4038600"/>
            <a:ext cx="33358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9D4540-7111-3291-7897-62AD1F1BDD41}"/>
              </a:ext>
            </a:extLst>
          </p:cNvPr>
          <p:cNvCxnSpPr>
            <a:cxnSpLocks/>
          </p:cNvCxnSpPr>
          <p:nvPr/>
        </p:nvCxnSpPr>
        <p:spPr>
          <a:xfrm>
            <a:off x="603416" y="4796790"/>
            <a:ext cx="23683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39B4E0-6146-3F5E-A9C9-FEBE29CE56E2}"/>
              </a:ext>
            </a:extLst>
          </p:cNvPr>
          <p:cNvCxnSpPr>
            <a:cxnSpLocks/>
          </p:cNvCxnSpPr>
          <p:nvPr/>
        </p:nvCxnSpPr>
        <p:spPr>
          <a:xfrm>
            <a:off x="603416" y="5151120"/>
            <a:ext cx="15568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58F218-684D-212E-C8A1-25D375C01658}"/>
              </a:ext>
            </a:extLst>
          </p:cNvPr>
          <p:cNvCxnSpPr>
            <a:cxnSpLocks/>
          </p:cNvCxnSpPr>
          <p:nvPr/>
        </p:nvCxnSpPr>
        <p:spPr>
          <a:xfrm>
            <a:off x="603416" y="5528310"/>
            <a:ext cx="17054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EBEC5B-29C6-8AA0-4BA0-0C8B38A027ED}"/>
              </a:ext>
            </a:extLst>
          </p:cNvPr>
          <p:cNvCxnSpPr>
            <a:cxnSpLocks/>
          </p:cNvCxnSpPr>
          <p:nvPr/>
        </p:nvCxnSpPr>
        <p:spPr>
          <a:xfrm>
            <a:off x="6229468" y="2910840"/>
            <a:ext cx="15315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FE6FB1-9948-E629-09C2-5C1194C839E3}"/>
              </a:ext>
            </a:extLst>
          </p:cNvPr>
          <p:cNvCxnSpPr>
            <a:cxnSpLocks/>
          </p:cNvCxnSpPr>
          <p:nvPr/>
        </p:nvCxnSpPr>
        <p:spPr>
          <a:xfrm>
            <a:off x="6229468" y="4038600"/>
            <a:ext cx="11085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2DF6C2-7C8C-5FF6-2A35-15612585C513}"/>
              </a:ext>
            </a:extLst>
          </p:cNvPr>
          <p:cNvCxnSpPr>
            <a:cxnSpLocks/>
          </p:cNvCxnSpPr>
          <p:nvPr/>
        </p:nvCxnSpPr>
        <p:spPr>
          <a:xfrm>
            <a:off x="6229468" y="4385310"/>
            <a:ext cx="33358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77F4895-F25A-FBE1-7193-B21890815603}"/>
              </a:ext>
            </a:extLst>
          </p:cNvPr>
          <p:cNvCxnSpPr>
            <a:cxnSpLocks/>
          </p:cNvCxnSpPr>
          <p:nvPr/>
        </p:nvCxnSpPr>
        <p:spPr>
          <a:xfrm flipV="1">
            <a:off x="6229468" y="5134610"/>
            <a:ext cx="4956692" cy="165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664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20245F-0978-84D5-D451-E4376D77795B}"/>
              </a:ext>
            </a:extLst>
          </p:cNvPr>
          <p:cNvGraphicFramePr>
            <a:graphicFrameLocks noGrp="1"/>
          </p:cNvGraphicFramePr>
          <p:nvPr/>
        </p:nvGraphicFramePr>
        <p:xfrm>
          <a:off x="606268" y="1604520"/>
          <a:ext cx="5355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000">
                  <a:extLst>
                    <a:ext uri="{9D8B030D-6E8A-4147-A177-3AD203B41FA5}">
                      <a16:colId xmlns:a16="http://schemas.microsoft.com/office/drawing/2014/main" val="2884453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Field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286765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Unexpected 3Mago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161875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Welcome 3Mago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154461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Challenge 3Mago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402080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Misc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3Mago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24571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Exc 3Mago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178781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Language 3Mago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90717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Sharing 3Mago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60785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Objective 3Mago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400326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Yield 3Mago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26704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Technical 3Mago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340053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Total 3Mago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90856237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AE35F5-135C-0F2F-1513-4DD02DF1A693}"/>
              </a:ext>
            </a:extLst>
          </p:cNvPr>
          <p:cNvGraphicFramePr>
            <a:graphicFrameLocks noGrp="1"/>
          </p:cNvGraphicFramePr>
          <p:nvPr/>
        </p:nvGraphicFramePr>
        <p:xfrm>
          <a:off x="6232320" y="1604520"/>
          <a:ext cx="5355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000">
                  <a:extLst>
                    <a:ext uri="{9D8B030D-6E8A-4147-A177-3AD203B41FA5}">
                      <a16:colId xmlns:a16="http://schemas.microsoft.com/office/drawing/2014/main" val="2884453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Field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286765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Unexpected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161875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Welcome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154461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Challenge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402080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Misc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24571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Exc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178781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Language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90717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Sharing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60785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Objective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400326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Yield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26704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Technical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340053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Total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1039620117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8B0EEB29-1D54-B85C-5974-27156F83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4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Dataset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A17FD0F-4EAD-71FF-1EF4-5A1AEDE1A63C}"/>
              </a:ext>
            </a:extLst>
          </p:cNvPr>
          <p:cNvCxnSpPr>
            <a:cxnSpLocks/>
          </p:cNvCxnSpPr>
          <p:nvPr/>
        </p:nvCxnSpPr>
        <p:spPr>
          <a:xfrm>
            <a:off x="606268" y="2186940"/>
            <a:ext cx="30284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71DCF4-5C63-D924-D03D-DD5F99E31983}"/>
              </a:ext>
            </a:extLst>
          </p:cNvPr>
          <p:cNvCxnSpPr>
            <a:cxnSpLocks/>
          </p:cNvCxnSpPr>
          <p:nvPr/>
        </p:nvCxnSpPr>
        <p:spPr>
          <a:xfrm>
            <a:off x="606268" y="2564130"/>
            <a:ext cx="27884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CF3053-7328-C192-2F2F-A6DAC0D8F880}"/>
              </a:ext>
            </a:extLst>
          </p:cNvPr>
          <p:cNvCxnSpPr>
            <a:cxnSpLocks/>
          </p:cNvCxnSpPr>
          <p:nvPr/>
        </p:nvCxnSpPr>
        <p:spPr>
          <a:xfrm>
            <a:off x="580556" y="3307080"/>
            <a:ext cx="24026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ACED616-E45F-5733-378C-C711F13B6C01}"/>
              </a:ext>
            </a:extLst>
          </p:cNvPr>
          <p:cNvCxnSpPr>
            <a:cxnSpLocks/>
          </p:cNvCxnSpPr>
          <p:nvPr/>
        </p:nvCxnSpPr>
        <p:spPr>
          <a:xfrm>
            <a:off x="580556" y="3661410"/>
            <a:ext cx="22312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FE1D5F-D580-6E44-CFD1-2B3D92085278}"/>
              </a:ext>
            </a:extLst>
          </p:cNvPr>
          <p:cNvCxnSpPr>
            <a:cxnSpLocks/>
          </p:cNvCxnSpPr>
          <p:nvPr/>
        </p:nvCxnSpPr>
        <p:spPr>
          <a:xfrm>
            <a:off x="606268" y="4404360"/>
            <a:ext cx="25484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EEFA6C-3A1E-1776-C4E8-D1B99C54E5C0}"/>
              </a:ext>
            </a:extLst>
          </p:cNvPr>
          <p:cNvCxnSpPr>
            <a:cxnSpLocks/>
          </p:cNvCxnSpPr>
          <p:nvPr/>
        </p:nvCxnSpPr>
        <p:spPr>
          <a:xfrm>
            <a:off x="606268" y="5524500"/>
            <a:ext cx="27884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6CCE88-FD29-C80F-BC6A-1E9B530F35C3}"/>
              </a:ext>
            </a:extLst>
          </p:cNvPr>
          <p:cNvCxnSpPr>
            <a:cxnSpLocks/>
          </p:cNvCxnSpPr>
          <p:nvPr/>
        </p:nvCxnSpPr>
        <p:spPr>
          <a:xfrm>
            <a:off x="6232320" y="2186940"/>
            <a:ext cx="23769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CA6A38-FC7E-65DD-B202-CA49B159B8AF}"/>
              </a:ext>
            </a:extLst>
          </p:cNvPr>
          <p:cNvCxnSpPr>
            <a:cxnSpLocks/>
          </p:cNvCxnSpPr>
          <p:nvPr/>
        </p:nvCxnSpPr>
        <p:spPr>
          <a:xfrm>
            <a:off x="6206608" y="3307080"/>
            <a:ext cx="17258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6C067CA-F6D9-E685-42A9-BD7CD08BB2F6}"/>
              </a:ext>
            </a:extLst>
          </p:cNvPr>
          <p:cNvCxnSpPr>
            <a:cxnSpLocks/>
          </p:cNvCxnSpPr>
          <p:nvPr/>
        </p:nvCxnSpPr>
        <p:spPr>
          <a:xfrm>
            <a:off x="6206608" y="3661410"/>
            <a:ext cx="16229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51C6434-6D46-3CB8-CB7C-B0850AFAEA1D}"/>
              </a:ext>
            </a:extLst>
          </p:cNvPr>
          <p:cNvCxnSpPr>
            <a:cxnSpLocks/>
          </p:cNvCxnSpPr>
          <p:nvPr/>
        </p:nvCxnSpPr>
        <p:spPr>
          <a:xfrm>
            <a:off x="6232320" y="4404360"/>
            <a:ext cx="19858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D35217-67A7-D530-1551-2126FD01F423}"/>
              </a:ext>
            </a:extLst>
          </p:cNvPr>
          <p:cNvCxnSpPr>
            <a:cxnSpLocks/>
          </p:cNvCxnSpPr>
          <p:nvPr/>
        </p:nvCxnSpPr>
        <p:spPr>
          <a:xfrm>
            <a:off x="6232320" y="5524500"/>
            <a:ext cx="21001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16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20245F-0978-84D5-D451-E4376D77795B}"/>
              </a:ext>
            </a:extLst>
          </p:cNvPr>
          <p:cNvGraphicFramePr>
            <a:graphicFrameLocks noGrp="1"/>
          </p:cNvGraphicFramePr>
          <p:nvPr/>
        </p:nvGraphicFramePr>
        <p:xfrm>
          <a:off x="606268" y="1604520"/>
          <a:ext cx="5355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000">
                  <a:extLst>
                    <a:ext uri="{9D8B030D-6E8A-4147-A177-3AD203B41FA5}">
                      <a16:colId xmlns:a16="http://schemas.microsoft.com/office/drawing/2014/main" val="2884453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Field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286765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Evolution Bonus Challenge (index)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161875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Evolution Bonus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Exc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(index)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154461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Evolution Bonus Language (index)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402080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Evolution Bonus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Misc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(index)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24571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Evolution Bonus Objective (index)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178781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Evolution Bonus Sharing (index)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90717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Evolution Bonus Technical (index)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60785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Evolution Bonus Total (index)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400326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Evolution Bonus Unexpected (index)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26704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Evolution Bonus Welcome (index)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340053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Evolution Bonus Yield (index)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90856237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AE35F5-135C-0F2F-1513-4DD02DF1A693}"/>
              </a:ext>
            </a:extLst>
          </p:cNvPr>
          <p:cNvGraphicFramePr>
            <a:graphicFrameLocks noGrp="1"/>
          </p:cNvGraphicFramePr>
          <p:nvPr/>
        </p:nvGraphicFramePr>
        <p:xfrm>
          <a:off x="6232320" y="1604520"/>
          <a:ext cx="5355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000">
                  <a:extLst>
                    <a:ext uri="{9D8B030D-6E8A-4147-A177-3AD203B41FA5}">
                      <a16:colId xmlns:a16="http://schemas.microsoft.com/office/drawing/2014/main" val="2884453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Field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286765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Target Churn: Employee still in the company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1618753651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8B0EEB29-1D54-B85C-5974-27156F83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</p:spPr>
        <p:txBody>
          <a:bodyPr anchor="t" anchorCtr="0"/>
          <a:lstStyle/>
          <a:p>
            <a:r>
              <a:rPr lang="en-US" sz="4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Dataset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27B11A-525C-80FE-B364-7B5685B6B7DB}"/>
              </a:ext>
            </a:extLst>
          </p:cNvPr>
          <p:cNvCxnSpPr>
            <a:cxnSpLocks/>
          </p:cNvCxnSpPr>
          <p:nvPr/>
        </p:nvCxnSpPr>
        <p:spPr>
          <a:xfrm>
            <a:off x="580556" y="4038600"/>
            <a:ext cx="30284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EAD023-8BE7-1765-9517-ECA217FC1B64}"/>
              </a:ext>
            </a:extLst>
          </p:cNvPr>
          <p:cNvCxnSpPr>
            <a:cxnSpLocks/>
          </p:cNvCxnSpPr>
          <p:nvPr/>
        </p:nvCxnSpPr>
        <p:spPr>
          <a:xfrm>
            <a:off x="606268" y="2564130"/>
            <a:ext cx="27884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363287-9BE2-928A-7C88-BE85269EF8B9}"/>
              </a:ext>
            </a:extLst>
          </p:cNvPr>
          <p:cNvCxnSpPr>
            <a:cxnSpLocks/>
          </p:cNvCxnSpPr>
          <p:nvPr/>
        </p:nvCxnSpPr>
        <p:spPr>
          <a:xfrm>
            <a:off x="580556" y="3307080"/>
            <a:ext cx="27227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8FBBD1-DBB2-01BD-562A-3F7CC2AAA460}"/>
              </a:ext>
            </a:extLst>
          </p:cNvPr>
          <p:cNvCxnSpPr>
            <a:cxnSpLocks/>
          </p:cNvCxnSpPr>
          <p:nvPr/>
        </p:nvCxnSpPr>
        <p:spPr>
          <a:xfrm>
            <a:off x="580556" y="3661410"/>
            <a:ext cx="32256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61E58C-0430-7971-79C5-771EF5A5B97D}"/>
              </a:ext>
            </a:extLst>
          </p:cNvPr>
          <p:cNvCxnSpPr>
            <a:cxnSpLocks/>
          </p:cNvCxnSpPr>
          <p:nvPr/>
        </p:nvCxnSpPr>
        <p:spPr>
          <a:xfrm>
            <a:off x="606268" y="4404360"/>
            <a:ext cx="31999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6FC4FF-0CA1-A364-D072-E7CEFAF4E841}"/>
              </a:ext>
            </a:extLst>
          </p:cNvPr>
          <p:cNvCxnSpPr>
            <a:cxnSpLocks/>
          </p:cNvCxnSpPr>
          <p:nvPr/>
        </p:nvCxnSpPr>
        <p:spPr>
          <a:xfrm>
            <a:off x="606268" y="5524500"/>
            <a:ext cx="31999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6E7AE2A-E691-9C91-F2F2-498D68832EFD}"/>
              </a:ext>
            </a:extLst>
          </p:cNvPr>
          <p:cNvCxnSpPr>
            <a:cxnSpLocks/>
          </p:cNvCxnSpPr>
          <p:nvPr/>
        </p:nvCxnSpPr>
        <p:spPr>
          <a:xfrm>
            <a:off x="580556" y="4762500"/>
            <a:ext cx="28141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695E31-7DD3-8294-A7DF-0ADE3AE0F6CD}"/>
              </a:ext>
            </a:extLst>
          </p:cNvPr>
          <p:cNvCxnSpPr>
            <a:cxnSpLocks/>
          </p:cNvCxnSpPr>
          <p:nvPr/>
        </p:nvCxnSpPr>
        <p:spPr>
          <a:xfrm>
            <a:off x="606268" y="5132070"/>
            <a:ext cx="34780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195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Question 2: Can we predict churn ?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76000" y="1475640"/>
            <a:ext cx="10368000" cy="4502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spc="-1" dirty="0">
                <a:solidFill>
                  <a:srgbClr val="000000"/>
                </a:solidFill>
                <a:latin typeface="Lato"/>
                <a:ea typeface="Lato"/>
              </a:rPr>
              <a:t>Variables that don’t contribute not taken into consideration</a:t>
            </a: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latin typeface="Lato"/>
                <a:ea typeface="Lato"/>
              </a:rPr>
              <a:t>Unbalance</a:t>
            </a:r>
            <a:r>
              <a:rPr lang="en-US" sz="2000" spc="-1">
                <a:solidFill>
                  <a:srgbClr val="000000"/>
                </a:solidFill>
                <a:latin typeface="Lato"/>
                <a:ea typeface="Lato"/>
              </a:rPr>
              <a:t>d dataset</a:t>
            </a:r>
            <a:endParaRPr lang="nl-NL" sz="16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2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77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Question 2: Can we predict churn ?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76000" y="1475640"/>
            <a:ext cx="5924111" cy="4502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 dirty="0">
                <a:solidFill>
                  <a:srgbClr val="000000"/>
                </a:solidFill>
                <a:latin typeface="Lato"/>
                <a:ea typeface="Lato"/>
              </a:rPr>
              <a:t>Best models are (only) 65% accurate</a:t>
            </a: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000" b="0" strike="noStrike" spc="-1" dirty="0">
              <a:solidFill>
                <a:srgbClr val="000000"/>
              </a:solidFill>
              <a:latin typeface="Lato"/>
              <a:ea typeface="Lato"/>
            </a:endParaRPr>
          </a:p>
          <a:p>
            <a:pPr marL="216000" lv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en-US" sz="2000" spc="-1" dirty="0">
                <a:solidFill>
                  <a:srgbClr val="000000"/>
                </a:solidFill>
                <a:latin typeface="Lato"/>
                <a:ea typeface="Lato"/>
              </a:rPr>
              <a:t>Still:</a:t>
            </a: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000" spc="-1" dirty="0">
              <a:solidFill>
                <a:srgbClr val="000000"/>
              </a:solidFill>
              <a:latin typeface="Lato"/>
              <a:ea typeface="Lato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spc="-1" dirty="0">
                <a:solidFill>
                  <a:srgbClr val="000000"/>
                </a:solidFill>
                <a:latin typeface="Lato"/>
                <a:ea typeface="Lato"/>
              </a:rPr>
              <a:t>Relative churn potential of employees allows proactive action to retain </a:t>
            </a:r>
            <a:br>
              <a:rPr lang="en-US" sz="2000" spc="-1" dirty="0">
                <a:solidFill>
                  <a:srgbClr val="000000"/>
                </a:solidFill>
                <a:latin typeface="Lato"/>
                <a:ea typeface="Lato"/>
              </a:rPr>
            </a:br>
            <a:br>
              <a:rPr lang="en-US" sz="2000" spc="-1" dirty="0">
                <a:solidFill>
                  <a:srgbClr val="000000"/>
                </a:solidFill>
                <a:latin typeface="Lato"/>
                <a:ea typeface="Lato"/>
              </a:rPr>
            </a:br>
            <a:r>
              <a:rPr lang="en-US" sz="2000" spc="-1" dirty="0">
                <a:solidFill>
                  <a:srgbClr val="000000"/>
                </a:solidFill>
                <a:latin typeface="Lato"/>
                <a:ea typeface="Lato"/>
              </a:rPr>
              <a:t>(40 employees have churn probability &gt; 90%)</a:t>
            </a: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000" spc="-1" dirty="0">
              <a:solidFill>
                <a:srgbClr val="000000"/>
              </a:solidFill>
              <a:latin typeface="Lato"/>
              <a:ea typeface="Lato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 dirty="0">
                <a:solidFill>
                  <a:srgbClr val="000000"/>
                </a:solidFill>
                <a:latin typeface="Lato"/>
                <a:ea typeface="Lato"/>
              </a:rPr>
              <a:t>Outliers in churn rate allow for targeted management improvement paths.</a:t>
            </a: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16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16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2600" b="0" strike="noStrike" spc="-1" dirty="0"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5F8C1-A9B7-1780-9C78-9AD2CEF8B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111" y="1060007"/>
            <a:ext cx="5333837" cy="473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5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Question 3: What lessons can we learn ?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76000" y="1475640"/>
            <a:ext cx="10368000" cy="3010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Recall</a:t>
            </a:r>
            <a:endParaRPr lang="nl-NL" sz="20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16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2600" b="0" strike="noStrike" spc="-1" dirty="0">
              <a:latin typeface="Arial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3A5BE17-4ACD-0260-E305-4DD92F3D4EF3}"/>
              </a:ext>
            </a:extLst>
          </p:cNvPr>
          <p:cNvSpPr txBox="1">
            <a:spLocks/>
          </p:cNvSpPr>
          <p:nvPr/>
        </p:nvSpPr>
        <p:spPr>
          <a:xfrm>
            <a:off x="2466449" y="1509930"/>
            <a:ext cx="5355002" cy="407888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468000">
              <a:lnSpc>
                <a:spcPct val="10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sz="1600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Manager</a:t>
            </a:r>
          </a:p>
          <a:p>
            <a:pPr marL="342900" indent="-468000">
              <a:lnSpc>
                <a:spcPct val="10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Age</a:t>
            </a:r>
          </a:p>
          <a:p>
            <a:pPr marL="342900" indent="-468000">
              <a:lnSpc>
                <a:spcPct val="10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sz="1600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Department</a:t>
            </a:r>
          </a:p>
          <a:p>
            <a:pPr marL="342900" indent="-468000">
              <a:lnSpc>
                <a:spcPct val="10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Sum bonus language</a:t>
            </a:r>
          </a:p>
          <a:p>
            <a:pPr marL="342900" indent="-468000">
              <a:lnSpc>
                <a:spcPct val="10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Employee tenure</a:t>
            </a:r>
          </a:p>
          <a:p>
            <a:pPr marL="342900" indent="-468000">
              <a:lnSpc>
                <a:spcPct val="10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Employee level</a:t>
            </a:r>
          </a:p>
          <a:p>
            <a:pPr marL="342900" indent="-468000">
              <a:lnSpc>
                <a:spcPct val="10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sz="1600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Sum bonus total</a:t>
            </a:r>
          </a:p>
          <a:p>
            <a:pPr marL="342900" indent="-468000">
              <a:lnSpc>
                <a:spcPct val="10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Evolution bonus total</a:t>
            </a:r>
          </a:p>
          <a:p>
            <a:pPr marL="342900" indent="-468000">
              <a:lnSpc>
                <a:spcPct val="10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sz="1600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Sum bonus total 3m ago</a:t>
            </a:r>
          </a:p>
          <a:p>
            <a:pPr marL="342900" indent="-468000">
              <a:lnSpc>
                <a:spcPct val="10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Sum bonus language 3m ago</a:t>
            </a:r>
          </a:p>
          <a:p>
            <a:pPr marL="342900" indent="-468000">
              <a:lnSpc>
                <a:spcPct val="10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sz="1600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Sum bonus objective</a:t>
            </a:r>
          </a:p>
          <a:p>
            <a:pPr marL="342900" indent="-468000">
              <a:lnSpc>
                <a:spcPct val="10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sz="1600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Site</a:t>
            </a:r>
          </a:p>
          <a:p>
            <a:pPr marL="342900" indent="-468000">
              <a:lnSpc>
                <a:spcPct val="10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sz="1600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Sum bonus yield 3m ago</a:t>
            </a:r>
          </a:p>
          <a:p>
            <a:pPr marL="342900" indent="-468000">
              <a:lnSpc>
                <a:spcPct val="10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sz="1600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Sum bonus yield</a:t>
            </a:r>
          </a:p>
          <a:p>
            <a:pPr marL="342900" indent="-468000">
              <a:lnSpc>
                <a:spcPct val="10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1208412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493F-494F-0E75-279B-279CC845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4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Churn rate by manager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69669-8735-F35C-6D3F-8F4B00487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086" y="1441780"/>
            <a:ext cx="8699587" cy="42679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6D8F0FF-1C4C-0CCF-B385-320A3166DDE5}"/>
              </a:ext>
            </a:extLst>
          </p:cNvPr>
          <p:cNvSpPr/>
          <p:nvPr/>
        </p:nvSpPr>
        <p:spPr>
          <a:xfrm>
            <a:off x="2580640" y="4080080"/>
            <a:ext cx="6685280" cy="36376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C2B2E8-4DE0-A305-4609-CD469C0CF64D}"/>
              </a:ext>
            </a:extLst>
          </p:cNvPr>
          <p:cNvSpPr/>
          <p:nvPr/>
        </p:nvSpPr>
        <p:spPr>
          <a:xfrm>
            <a:off x="2580640" y="3692940"/>
            <a:ext cx="6685280" cy="36376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365B5-C200-658B-F33E-C9BC87C09E44}"/>
              </a:ext>
            </a:extLst>
          </p:cNvPr>
          <p:cNvSpPr/>
          <p:nvPr/>
        </p:nvSpPr>
        <p:spPr>
          <a:xfrm>
            <a:off x="2580640" y="2942120"/>
            <a:ext cx="6685280" cy="36376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63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493F-494F-0E75-279B-279CC845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4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Churn rate analysis</a:t>
            </a:r>
          </a:p>
        </p:txBody>
      </p:sp>
      <p:pic>
        <p:nvPicPr>
          <p:cNvPr id="4" name="Picture 3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03EB1556-D988-B81D-41DC-C98B0C563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965"/>
            <a:ext cx="12193304" cy="513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92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493F-494F-0E75-279B-279CC845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4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Churn rate analysis</a:t>
            </a:r>
          </a:p>
        </p:txBody>
      </p:sp>
      <p:pic>
        <p:nvPicPr>
          <p:cNvPr id="4" name="Picture 3" descr="A graph of red and blue bars&#10;&#10;Description automatically generated">
            <a:extLst>
              <a:ext uri="{FF2B5EF4-FFF2-40B4-BE49-F238E27FC236}">
                <a16:creationId xmlns:a16="http://schemas.microsoft.com/office/drawing/2014/main" id="{C03870A1-7135-ECF4-21F7-3FDEF434D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23"/>
            <a:ext cx="12191960" cy="534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89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493F-494F-0E75-279B-279CC845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4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Churn rate analysis</a:t>
            </a:r>
          </a:p>
        </p:txBody>
      </p:sp>
      <p:pic>
        <p:nvPicPr>
          <p:cNvPr id="4" name="Picture 3" descr="A graph of red and blue bars&#10;&#10;Description automatically generated">
            <a:extLst>
              <a:ext uri="{FF2B5EF4-FFF2-40B4-BE49-F238E27FC236}">
                <a16:creationId xmlns:a16="http://schemas.microsoft.com/office/drawing/2014/main" id="{F3482E4E-FBC7-8581-FCD2-112D51924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69" y="782678"/>
            <a:ext cx="10592450" cy="529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1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2"/>
          <p:cNvSpPr/>
          <p:nvPr/>
        </p:nvSpPr>
        <p:spPr>
          <a:xfrm>
            <a:off x="576000" y="1475640"/>
            <a:ext cx="10368000" cy="4387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000" b="0" strike="noStrike" spc="-1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000" spc="-1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Overview dataset</a:t>
            </a:r>
            <a:endParaRPr lang="nl-NL" sz="2000" spc="-1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variables are relevant ?</a:t>
            </a: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we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predict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churn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?</a:t>
            </a: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lessons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we 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learn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?</a:t>
            </a: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we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improve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model ?</a:t>
            </a:r>
            <a:endParaRPr lang="nl-NL" sz="20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20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7BC19-72BC-2879-68A9-78694B931919}"/>
              </a:ext>
            </a:extLst>
          </p:cNvPr>
          <p:cNvSpPr txBox="1">
            <a:spLocks/>
          </p:cNvSpPr>
          <p:nvPr/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Agenda</a:t>
            </a:r>
            <a:endParaRPr lang="nl-NL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2099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493F-494F-0E75-279B-279CC845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4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Churn rate analysis</a:t>
            </a:r>
          </a:p>
        </p:txBody>
      </p:sp>
      <p:pic>
        <p:nvPicPr>
          <p:cNvPr id="4" name="Picture 3" descr="A graph with red squares&#10;&#10;Description automatically generated">
            <a:extLst>
              <a:ext uri="{FF2B5EF4-FFF2-40B4-BE49-F238E27FC236}">
                <a16:creationId xmlns:a16="http://schemas.microsoft.com/office/drawing/2014/main" id="{2BF18092-550E-A4B3-CDC1-EDCCBF9A3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24" y="1149477"/>
            <a:ext cx="10939512" cy="455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56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7C3E-3E82-090C-3568-07872A1E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4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Churn rate analysis</a:t>
            </a:r>
            <a:br>
              <a:rPr lang="en-US" sz="4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(total bonuses)</a:t>
            </a:r>
          </a:p>
        </p:txBody>
      </p:sp>
      <p:pic>
        <p:nvPicPr>
          <p:cNvPr id="4" name="Picture 3" descr="A diagram of a bar graph&#10;&#10;Description automatically generated">
            <a:extLst>
              <a:ext uri="{FF2B5EF4-FFF2-40B4-BE49-F238E27FC236}">
                <a16:creationId xmlns:a16="http://schemas.microsoft.com/office/drawing/2014/main" id="{4C6FE62D-B3C8-9A27-2F98-33AEDFCD4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3595"/>
            <a:ext cx="6081605" cy="2616007"/>
          </a:xfrm>
          <a:prstGeom prst="rect">
            <a:avLst/>
          </a:prstGeom>
        </p:spPr>
      </p:pic>
      <p:pic>
        <p:nvPicPr>
          <p:cNvPr id="6" name="Picture 5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7CCD52A0-7D74-1E64-FBD7-892307C65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564" y="3510510"/>
            <a:ext cx="6112024" cy="2629092"/>
          </a:xfrm>
          <a:prstGeom prst="rect">
            <a:avLst/>
          </a:prstGeom>
        </p:spPr>
      </p:pic>
      <p:pic>
        <p:nvPicPr>
          <p:cNvPr id="9" name="Picture 8" descr="A graph of red and blue rectangles&#10;&#10;Description automatically generated">
            <a:extLst>
              <a:ext uri="{FF2B5EF4-FFF2-40B4-BE49-F238E27FC236}">
                <a16:creationId xmlns:a16="http://schemas.microsoft.com/office/drawing/2014/main" id="{BF38107D-3CFB-2D8E-FF69-5309D1975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024" y="687194"/>
            <a:ext cx="6096794" cy="262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08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Follow</a:t>
            </a:r>
            <a:r>
              <a:rPr lang="en-US" sz="4000" b="1" spc="-1" dirty="0">
                <a:solidFill>
                  <a:srgbClr val="000000"/>
                </a:solidFill>
                <a:latin typeface="Lato"/>
                <a:ea typeface="Lato"/>
              </a:rPr>
              <a:t>-up question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76000" y="1475640"/>
            <a:ext cx="10368000" cy="429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important are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bonuses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really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657151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graph&#10;&#10;Description automatically generated">
            <a:extLst>
              <a:ext uri="{FF2B5EF4-FFF2-40B4-BE49-F238E27FC236}">
                <a16:creationId xmlns:a16="http://schemas.microsoft.com/office/drawing/2014/main" id="{0547D1E0-452A-A6A3-C64D-179DD34FB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905" y="717303"/>
            <a:ext cx="4217683" cy="5423394"/>
          </a:xfrm>
          <a:prstGeom prst="rect">
            <a:avLst/>
          </a:prstGeom>
        </p:spPr>
      </p:pic>
      <p:sp>
        <p:nvSpPr>
          <p:cNvPr id="3" name="CustomShape 1">
            <a:extLst>
              <a:ext uri="{FF2B5EF4-FFF2-40B4-BE49-F238E27FC236}">
                <a16:creationId xmlns:a16="http://schemas.microsoft.com/office/drawing/2014/main" id="{84BD374F-FF30-70CC-8CCF-5508BAC7F131}"/>
              </a:ext>
            </a:extLst>
          </p:cNvPr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Follow</a:t>
            </a:r>
            <a:r>
              <a:rPr lang="en-US" sz="4000" b="1" spc="-1" dirty="0">
                <a:solidFill>
                  <a:srgbClr val="000000"/>
                </a:solidFill>
                <a:latin typeface="Lato"/>
                <a:ea typeface="Lato"/>
              </a:rPr>
              <a:t>-up question</a:t>
            </a:r>
            <a:endParaRPr lang="nl-NL" sz="4000" b="0" strike="noStrike" spc="-1" dirty="0">
              <a:latin typeface="Arial"/>
            </a:endParaRPr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7E5A951-2580-9AF5-605F-7C76DA062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050057" cy="614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Follow</a:t>
            </a:r>
            <a:r>
              <a:rPr lang="en-US" sz="4000" b="1" spc="-1" dirty="0">
                <a:solidFill>
                  <a:srgbClr val="000000"/>
                </a:solidFill>
                <a:latin typeface="Lato"/>
                <a:ea typeface="Lato"/>
              </a:rPr>
              <a:t>-up question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76000" y="1475640"/>
            <a:ext cx="10368000" cy="429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important are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bonuses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really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?</a:t>
            </a: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000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673200" lvl="1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100000"/>
              <a:buFont typeface="+mj-lt"/>
              <a:buAutoNum type="arabicParenR"/>
            </a:pP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does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seem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correlation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between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bonuses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age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673200" lvl="1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100000"/>
              <a:buFont typeface="+mj-lt"/>
              <a:buAutoNum type="arabicParenR"/>
            </a:pP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Younger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employees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tend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have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lower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bonuses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yet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also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have a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higher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churn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rate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216000" lv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endParaRPr lang="nl-NL" sz="2000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40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Side-note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76000" y="1475640"/>
            <a:ext cx="10368000" cy="429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similar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effect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seems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at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play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for Employee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Tenure</a:t>
            </a:r>
            <a:endParaRPr lang="nl-NL" sz="2000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001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:a16="http://schemas.microsoft.com/office/drawing/2014/main" id="{84BD374F-FF30-70CC-8CCF-5508BAC7F131}"/>
              </a:ext>
            </a:extLst>
          </p:cNvPr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Side-note</a:t>
            </a:r>
            <a:endParaRPr lang="nl-NL" sz="4000" b="0" strike="noStrike" spc="-1" dirty="0">
              <a:latin typeface="Arial"/>
            </a:endParaRPr>
          </a:p>
        </p:txBody>
      </p:sp>
      <p:pic>
        <p:nvPicPr>
          <p:cNvPr id="6" name="Picture 5" descr="A graph of a number of employees&#10;&#10;Description automatically generated with medium confidence">
            <a:extLst>
              <a:ext uri="{FF2B5EF4-FFF2-40B4-BE49-F238E27FC236}">
                <a16:creationId xmlns:a16="http://schemas.microsoft.com/office/drawing/2014/main" id="{24EF491F-1B3E-17D8-A5DE-029BEA5FD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685" y="2140110"/>
            <a:ext cx="4053902" cy="2991156"/>
          </a:xfrm>
          <a:prstGeom prst="rect">
            <a:avLst/>
          </a:prstGeom>
        </p:spPr>
      </p:pic>
      <p:pic>
        <p:nvPicPr>
          <p:cNvPr id="8" name="Picture 7" descr="A graph of a graph showing the age of a person&#10;&#10;Description automatically generated with medium confidence">
            <a:extLst>
              <a:ext uri="{FF2B5EF4-FFF2-40B4-BE49-F238E27FC236}">
                <a16:creationId xmlns:a16="http://schemas.microsoft.com/office/drawing/2014/main" id="{CBF39891-7D33-FE5C-FCCE-02432E191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6383"/>
            <a:ext cx="8172450" cy="2734465"/>
          </a:xfrm>
          <a:prstGeom prst="rect">
            <a:avLst/>
          </a:prstGeom>
        </p:spPr>
      </p:pic>
      <p:pic>
        <p:nvPicPr>
          <p:cNvPr id="4" name="Picture 3" descr="A graph with red squares&#10;&#10;Description automatically generated">
            <a:extLst>
              <a:ext uri="{FF2B5EF4-FFF2-40B4-BE49-F238E27FC236}">
                <a16:creationId xmlns:a16="http://schemas.microsoft.com/office/drawing/2014/main" id="{50AB5FAC-F909-4AE1-4E20-8D7D8B9C7F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08"/>
            <a:ext cx="8139685" cy="339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1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If not bonuses, then what is important ?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76000" y="1475640"/>
            <a:ext cx="11087680" cy="429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ABC of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self-determination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theory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1000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16000" lvl="1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nl-NL" sz="2400" i="1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Human </a:t>
            </a:r>
            <a:r>
              <a:rPr lang="nl-NL" sz="2400" i="1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beings</a:t>
            </a:r>
            <a:r>
              <a:rPr lang="nl-NL" sz="2400" i="1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have 3 basic </a:t>
            </a:r>
            <a:r>
              <a:rPr lang="nl-NL" sz="2400" i="1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psychological</a:t>
            </a:r>
            <a:r>
              <a:rPr lang="nl-NL" sz="2400" i="1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400" i="1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needs</a:t>
            </a:r>
            <a:r>
              <a:rPr lang="nl-NL" sz="2400" i="1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1000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1000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260800" lvl="5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Autonomy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(</a:t>
            </a:r>
            <a:r>
              <a:rPr lang="nl-NL" sz="2000" i="1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</a:t>
            </a:r>
            <a:r>
              <a:rPr lang="nl-NL" sz="2000" i="1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 make </a:t>
            </a:r>
            <a:r>
              <a:rPr lang="nl-NL" sz="2000" i="1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my</a:t>
            </a:r>
            <a:r>
              <a:rPr lang="nl-NL" sz="2000" i="1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i="1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own</a:t>
            </a:r>
            <a:r>
              <a:rPr lang="nl-NL" sz="2000" i="1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i="1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decisions</a:t>
            </a:r>
            <a:r>
              <a:rPr lang="nl-NL" sz="2000" i="1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nl-NL" sz="2000" i="1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organize</a:t>
            </a:r>
            <a:r>
              <a:rPr lang="nl-NL" sz="2000" i="1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i="1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my</a:t>
            </a:r>
            <a:r>
              <a:rPr lang="nl-NL" sz="2000" i="1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i="1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work</a:t>
            </a:r>
            <a:r>
              <a:rPr lang="nl-NL" sz="2000" i="1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as I </a:t>
            </a:r>
            <a:r>
              <a:rPr lang="nl-NL" sz="2000" i="1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see</a:t>
            </a:r>
            <a:r>
              <a:rPr lang="nl-NL" sz="2000" i="1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fit ?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1000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1000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175200" lvl="7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Belonging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(</a:t>
            </a:r>
            <a:r>
              <a:rPr lang="nl-NL" sz="2000" i="1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 I feeling part of a team ?  </a:t>
            </a:r>
            <a:r>
              <a:rPr lang="nl-NL" sz="2000" i="1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</a:t>
            </a:r>
            <a:r>
              <a:rPr lang="nl-NL" sz="2000" i="1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 </a:t>
            </a:r>
            <a:r>
              <a:rPr lang="nl-NL" sz="2000" i="1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collaborate</a:t>
            </a:r>
            <a:r>
              <a:rPr lang="nl-NL" sz="2000" i="1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well ?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pPr marL="3175200" lvl="7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1200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175200" lvl="7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1200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895200" lvl="8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Competence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(</a:t>
            </a:r>
            <a:r>
              <a:rPr lang="nl-NL" sz="2000" i="1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</a:t>
            </a:r>
            <a:r>
              <a:rPr lang="nl-NL" sz="2000" i="1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my</a:t>
            </a:r>
            <a:r>
              <a:rPr lang="nl-NL" sz="2000" i="1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job routine or </a:t>
            </a:r>
            <a:r>
              <a:rPr lang="nl-NL" sz="2000" i="1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stimulating</a:t>
            </a:r>
            <a:r>
              <a:rPr lang="nl-NL" sz="2000" i="1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?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3EC2ED7-DDA9-CD4E-4BCC-108F67A4530B}"/>
              </a:ext>
            </a:extLst>
          </p:cNvPr>
          <p:cNvGrpSpPr/>
          <p:nvPr/>
        </p:nvGrpSpPr>
        <p:grpSpPr>
          <a:xfrm>
            <a:off x="2259457" y="4576457"/>
            <a:ext cx="1383993" cy="1200329"/>
            <a:chOff x="2259457" y="4576457"/>
            <a:chExt cx="1383993" cy="12003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97D20F-5AC5-44D6-2433-ED8E89160637}"/>
                </a:ext>
              </a:extLst>
            </p:cNvPr>
            <p:cNvSpPr/>
            <p:nvPr/>
          </p:nvSpPr>
          <p:spPr>
            <a:xfrm>
              <a:off x="2781893" y="4576457"/>
              <a:ext cx="861557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7200" b="1" cap="none" spc="0" dirty="0">
                  <a:ln w="22225">
                    <a:solidFill>
                      <a:srgbClr val="FF0000"/>
                    </a:solidFill>
                    <a:prstDash val="solid"/>
                  </a:ln>
                  <a:noFill/>
                  <a:effectLst/>
                </a:rPr>
                <a:t>C</a:t>
              </a:r>
            </a:p>
          </p:txBody>
        </p:sp>
        <p:pic>
          <p:nvPicPr>
            <p:cNvPr id="7" name="Graphic 6" descr="Mental Health outline">
              <a:extLst>
                <a:ext uri="{FF2B5EF4-FFF2-40B4-BE49-F238E27FC236}">
                  <a16:creationId xmlns:a16="http://schemas.microsoft.com/office/drawing/2014/main" id="{0DBC13CD-92C7-A8B2-D607-852B0C18D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59457" y="4735232"/>
              <a:ext cx="914400" cy="9144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97D8B2-F6E0-6AF1-0C7F-B37F9FA890F7}"/>
              </a:ext>
            </a:extLst>
          </p:cNvPr>
          <p:cNvGrpSpPr/>
          <p:nvPr/>
        </p:nvGrpSpPr>
        <p:grpSpPr>
          <a:xfrm>
            <a:off x="1623645" y="3597654"/>
            <a:ext cx="1456563" cy="1200329"/>
            <a:chOff x="1623645" y="3597654"/>
            <a:chExt cx="1456563" cy="120032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353A2AA-C7EC-F70A-E0E5-FBD4B18E62C6}"/>
                </a:ext>
              </a:extLst>
            </p:cNvPr>
            <p:cNvSpPr/>
            <p:nvPr/>
          </p:nvSpPr>
          <p:spPr>
            <a:xfrm>
              <a:off x="2218651" y="3597654"/>
              <a:ext cx="861557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7200" b="1" dirty="0">
                  <a:ln w="22225">
                    <a:solidFill>
                      <a:srgbClr val="FF0000"/>
                    </a:solidFill>
                    <a:prstDash val="solid"/>
                  </a:ln>
                  <a:noFill/>
                </a:rPr>
                <a:t>B</a:t>
              </a:r>
              <a:endParaRPr lang="en-US" sz="7200" b="1" cap="none" spc="0" dirty="0">
                <a:ln w="22225">
                  <a:solidFill>
                    <a:srgbClr val="FF0000"/>
                  </a:solidFill>
                  <a:prstDash val="solid"/>
                </a:ln>
                <a:noFill/>
                <a:effectLst/>
              </a:endParaRPr>
            </a:p>
          </p:txBody>
        </p:sp>
        <p:pic>
          <p:nvPicPr>
            <p:cNvPr id="11" name="Graphic 10" descr="Connections outline">
              <a:extLst>
                <a:ext uri="{FF2B5EF4-FFF2-40B4-BE49-F238E27FC236}">
                  <a16:creationId xmlns:a16="http://schemas.microsoft.com/office/drawing/2014/main" id="{B8C7CEAB-9380-65A8-D3FA-1C83680FB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23645" y="3740619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590B22-1E76-4727-41B8-F9186D668820}"/>
              </a:ext>
            </a:extLst>
          </p:cNvPr>
          <p:cNvGrpSpPr/>
          <p:nvPr/>
        </p:nvGrpSpPr>
        <p:grpSpPr>
          <a:xfrm>
            <a:off x="962969" y="2679389"/>
            <a:ext cx="1345178" cy="1200329"/>
            <a:chOff x="962969" y="2679389"/>
            <a:chExt cx="1345178" cy="120032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7C03-2A8A-9108-A992-BEC97B1661AD}"/>
                </a:ext>
              </a:extLst>
            </p:cNvPr>
            <p:cNvSpPr/>
            <p:nvPr/>
          </p:nvSpPr>
          <p:spPr>
            <a:xfrm>
              <a:off x="1446590" y="2679389"/>
              <a:ext cx="861557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7200" b="1" cap="none" spc="0" dirty="0">
                  <a:ln w="22225">
                    <a:solidFill>
                      <a:srgbClr val="FF0000"/>
                    </a:solidFill>
                    <a:prstDash val="solid"/>
                  </a:ln>
                  <a:noFill/>
                  <a:effectLst/>
                </a:rPr>
                <a:t>A</a:t>
              </a:r>
            </a:p>
          </p:txBody>
        </p:sp>
        <p:pic>
          <p:nvPicPr>
            <p:cNvPr id="15" name="Graphic 14" descr="Fork In Road outline">
              <a:extLst>
                <a:ext uri="{FF2B5EF4-FFF2-40B4-BE49-F238E27FC236}">
                  <a16:creationId xmlns:a16="http://schemas.microsoft.com/office/drawing/2014/main" id="{63E33317-B610-A822-9961-C2939C158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2969" y="277989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7033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If not bonuses, then what is important ?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76000" y="1475640"/>
            <a:ext cx="11087680" cy="429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Relevance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of ‘manager’:</a:t>
            </a: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Management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style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related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allowing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more/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less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autonomy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000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‘manager’ is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also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evaluation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of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team.</a:t>
            </a: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000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Relevance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of ‘company’:</a:t>
            </a: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Company culture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have important impact on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autonomy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b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/or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strict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jobs are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defined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E0C5CE1-F786-F7F5-AA23-F587C9CF0D00}"/>
              </a:ext>
            </a:extLst>
          </p:cNvPr>
          <p:cNvGrpSpPr/>
          <p:nvPr/>
        </p:nvGrpSpPr>
        <p:grpSpPr>
          <a:xfrm>
            <a:off x="10279687" y="3557827"/>
            <a:ext cx="1383993" cy="1200329"/>
            <a:chOff x="10279687" y="3557827"/>
            <a:chExt cx="1383993" cy="12003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97D20F-5AC5-44D6-2433-ED8E89160637}"/>
                </a:ext>
              </a:extLst>
            </p:cNvPr>
            <p:cNvSpPr/>
            <p:nvPr/>
          </p:nvSpPr>
          <p:spPr>
            <a:xfrm>
              <a:off x="10802123" y="3557827"/>
              <a:ext cx="861557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7200" b="1" cap="none" spc="0" dirty="0">
                  <a:ln w="22225">
                    <a:solidFill>
                      <a:srgbClr val="FF0000"/>
                    </a:solidFill>
                    <a:prstDash val="solid"/>
                  </a:ln>
                  <a:noFill/>
                  <a:effectLst/>
                </a:rPr>
                <a:t>C</a:t>
              </a:r>
            </a:p>
          </p:txBody>
        </p:sp>
        <p:pic>
          <p:nvPicPr>
            <p:cNvPr id="7" name="Graphic 6" descr="Mental Health outline">
              <a:extLst>
                <a:ext uri="{FF2B5EF4-FFF2-40B4-BE49-F238E27FC236}">
                  <a16:creationId xmlns:a16="http://schemas.microsoft.com/office/drawing/2014/main" id="{0DBC13CD-92C7-A8B2-D607-852B0C18D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79687" y="3716602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740B-4DFF-641B-DFF0-6DA7A5DEFDD1}"/>
              </a:ext>
            </a:extLst>
          </p:cNvPr>
          <p:cNvGrpSpPr/>
          <p:nvPr/>
        </p:nvGrpSpPr>
        <p:grpSpPr>
          <a:xfrm>
            <a:off x="6734125" y="2316535"/>
            <a:ext cx="1456563" cy="1200329"/>
            <a:chOff x="6734125" y="2316535"/>
            <a:chExt cx="1456563" cy="120032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353A2AA-C7EC-F70A-E0E5-FBD4B18E62C6}"/>
                </a:ext>
              </a:extLst>
            </p:cNvPr>
            <p:cNvSpPr/>
            <p:nvPr/>
          </p:nvSpPr>
          <p:spPr>
            <a:xfrm>
              <a:off x="7329131" y="2316535"/>
              <a:ext cx="861557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7200" b="1" dirty="0">
                  <a:ln w="22225">
                    <a:solidFill>
                      <a:srgbClr val="FF0000"/>
                    </a:solidFill>
                    <a:prstDash val="solid"/>
                  </a:ln>
                  <a:noFill/>
                </a:rPr>
                <a:t>B</a:t>
              </a:r>
              <a:endParaRPr lang="en-US" sz="7200" b="1" cap="none" spc="0" dirty="0">
                <a:ln w="22225">
                  <a:solidFill>
                    <a:srgbClr val="FF0000"/>
                  </a:solidFill>
                  <a:prstDash val="solid"/>
                </a:ln>
                <a:noFill/>
                <a:effectLst/>
              </a:endParaRPr>
            </a:p>
          </p:txBody>
        </p:sp>
        <p:pic>
          <p:nvPicPr>
            <p:cNvPr id="11" name="Graphic 10" descr="Connections outline">
              <a:extLst>
                <a:ext uri="{FF2B5EF4-FFF2-40B4-BE49-F238E27FC236}">
                  <a16:creationId xmlns:a16="http://schemas.microsoft.com/office/drawing/2014/main" id="{B8C7CEAB-9380-65A8-D3FA-1C83680FB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34125" y="2459500"/>
              <a:ext cx="914400" cy="9144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30149CD-F5E4-7A2E-7691-D51AE9BB4EC2}"/>
              </a:ext>
            </a:extLst>
          </p:cNvPr>
          <p:cNvGrpSpPr/>
          <p:nvPr/>
        </p:nvGrpSpPr>
        <p:grpSpPr>
          <a:xfrm>
            <a:off x="9066574" y="1429686"/>
            <a:ext cx="1345178" cy="1200329"/>
            <a:chOff x="9066574" y="1429686"/>
            <a:chExt cx="1345178" cy="120032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7C03-2A8A-9108-A992-BEC97B1661AD}"/>
                </a:ext>
              </a:extLst>
            </p:cNvPr>
            <p:cNvSpPr/>
            <p:nvPr/>
          </p:nvSpPr>
          <p:spPr>
            <a:xfrm>
              <a:off x="9550195" y="1429686"/>
              <a:ext cx="861557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7200" b="1" cap="none" spc="0" dirty="0">
                  <a:ln w="22225">
                    <a:solidFill>
                      <a:srgbClr val="FF0000"/>
                    </a:solidFill>
                    <a:prstDash val="solid"/>
                  </a:ln>
                  <a:noFill/>
                  <a:effectLst/>
                </a:rPr>
                <a:t>A</a:t>
              </a:r>
            </a:p>
          </p:txBody>
        </p:sp>
        <p:pic>
          <p:nvPicPr>
            <p:cNvPr id="15" name="Graphic 14" descr="Fork In Road outline">
              <a:extLst>
                <a:ext uri="{FF2B5EF4-FFF2-40B4-BE49-F238E27FC236}">
                  <a16:creationId xmlns:a16="http://schemas.microsoft.com/office/drawing/2014/main" id="{63E33317-B610-A822-9961-C2939C158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066574" y="1530195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9D67D0-EC2E-EC2B-A710-5B5ACE0A524C}"/>
              </a:ext>
            </a:extLst>
          </p:cNvPr>
          <p:cNvGrpSpPr/>
          <p:nvPr/>
        </p:nvGrpSpPr>
        <p:grpSpPr>
          <a:xfrm>
            <a:off x="8609374" y="3600283"/>
            <a:ext cx="1345178" cy="1200329"/>
            <a:chOff x="8609374" y="3600283"/>
            <a:chExt cx="1345178" cy="120032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01D76BD-3987-6942-9542-EEE2B12FAA47}"/>
                </a:ext>
              </a:extLst>
            </p:cNvPr>
            <p:cNvSpPr/>
            <p:nvPr/>
          </p:nvSpPr>
          <p:spPr>
            <a:xfrm>
              <a:off x="9092995" y="3600283"/>
              <a:ext cx="861557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7200" b="1" cap="none" spc="0" dirty="0">
                  <a:ln w="22225">
                    <a:solidFill>
                      <a:srgbClr val="FF0000"/>
                    </a:solidFill>
                    <a:prstDash val="solid"/>
                  </a:ln>
                  <a:noFill/>
                  <a:effectLst/>
                </a:rPr>
                <a:t>A</a:t>
              </a:r>
            </a:p>
          </p:txBody>
        </p:sp>
        <p:pic>
          <p:nvPicPr>
            <p:cNvPr id="5" name="Graphic 4" descr="Fork In Road outline">
              <a:extLst>
                <a:ext uri="{FF2B5EF4-FFF2-40B4-BE49-F238E27FC236}">
                  <a16:creationId xmlns:a16="http://schemas.microsoft.com/office/drawing/2014/main" id="{9F2D2598-CFDD-25AE-7CB8-3D4B18597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09374" y="370079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68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493F-494F-0E75-279B-279CC845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4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Churn rate analysis</a:t>
            </a:r>
          </a:p>
        </p:txBody>
      </p:sp>
      <p:pic>
        <p:nvPicPr>
          <p:cNvPr id="5" name="Picture 4" descr="A graph with red and blue bars&#10;&#10;Description automatically generated">
            <a:extLst>
              <a:ext uri="{FF2B5EF4-FFF2-40B4-BE49-F238E27FC236}">
                <a16:creationId xmlns:a16="http://schemas.microsoft.com/office/drawing/2014/main" id="{9B048648-4F39-CDF3-12CB-BF7305C75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012"/>
            <a:ext cx="12193588" cy="519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5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489A-5FA7-8E27-F3E7-3EA27B21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4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Dataset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20245F-0978-84D5-D451-E4376D777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998426"/>
              </p:ext>
            </p:extLst>
          </p:nvPr>
        </p:nvGraphicFramePr>
        <p:xfrm>
          <a:off x="606268" y="1604520"/>
          <a:ext cx="5355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000">
                  <a:extLst>
                    <a:ext uri="{9D8B030D-6E8A-4147-A177-3AD203B41FA5}">
                      <a16:colId xmlns:a16="http://schemas.microsoft.com/office/drawing/2014/main" val="2884453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Field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286765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Employee ID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161875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Employee last name 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154461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Employee first name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402080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Gender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24571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Manager of the employee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178781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Employee type: Internal or External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90717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Department of the employee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60785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Department change flag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400326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Job description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26704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Employee status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340053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Company: Subsidiary where the employee works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90856237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AE35F5-135C-0F2F-1513-4DD02DF1A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36830"/>
              </p:ext>
            </p:extLst>
          </p:nvPr>
        </p:nvGraphicFramePr>
        <p:xfrm>
          <a:off x="6232320" y="1604520"/>
          <a:ext cx="5355000" cy="444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000">
                  <a:extLst>
                    <a:ext uri="{9D8B030D-6E8A-4147-A177-3AD203B41FA5}">
                      <a16:colId xmlns:a16="http://schemas.microsoft.com/office/drawing/2014/main" val="2884453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Field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286765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Site: Place where the employee works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161875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Type of contract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154461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Employee class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402080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FTE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24571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Employee level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178781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Handicap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90717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Citizenship: Country of the employee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60785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Age of the employee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400326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Contract tenure: No. of years of the current contract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26704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Employee tenure: No. of years of the employee in the company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</a:b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340053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4185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43E2B9-7A12-83EC-AA04-C7B2803AF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788506"/>
              </p:ext>
            </p:extLst>
          </p:nvPr>
        </p:nvGraphicFramePr>
        <p:xfrm>
          <a:off x="1091210" y="2095500"/>
          <a:ext cx="7158712" cy="2199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2150">
                  <a:extLst>
                    <a:ext uri="{9D8B030D-6E8A-4147-A177-3AD203B41FA5}">
                      <a16:colId xmlns:a16="http://schemas.microsoft.com/office/drawing/2014/main" val="3185042975"/>
                    </a:ext>
                  </a:extLst>
                </a:gridCol>
                <a:gridCol w="2748281">
                  <a:extLst>
                    <a:ext uri="{9D8B030D-6E8A-4147-A177-3AD203B41FA5}">
                      <a16:colId xmlns:a16="http://schemas.microsoft.com/office/drawing/2014/main" val="4170543594"/>
                    </a:ext>
                  </a:extLst>
                </a:gridCol>
                <a:gridCol w="2748281">
                  <a:extLst>
                    <a:ext uri="{9D8B030D-6E8A-4147-A177-3AD203B41FA5}">
                      <a16:colId xmlns:a16="http://schemas.microsoft.com/office/drawing/2014/main" val="4214531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05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Voluntary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e.g. family reasons, relocation,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e.g. stress, no fit with company culture, lack of career opportunities,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616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Involuntary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e.g. economic circumstances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underperformance, no fit with company culture, misconduct,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021206"/>
                  </a:ext>
                </a:extLst>
              </a:tr>
            </a:tbl>
          </a:graphicData>
        </a:graphic>
      </p:graphicFrame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Question 4: How to improve the model ?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76000" y="1475640"/>
            <a:ext cx="10368000" cy="429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spc="-1" dirty="0">
                <a:solidFill>
                  <a:srgbClr val="000000"/>
                </a:solidFill>
                <a:latin typeface="Lato"/>
                <a:ea typeface="Lato"/>
              </a:rPr>
              <a:t>Not all leavers are equally relevant</a:t>
            </a:r>
            <a:endParaRPr lang="en-US" sz="2000" b="0" strike="noStrike" spc="-1" dirty="0">
              <a:solidFill>
                <a:srgbClr val="000000"/>
              </a:solidFill>
              <a:latin typeface="Lato"/>
              <a:ea typeface="Lato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0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0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000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0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000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000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000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2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we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cannot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act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upon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432000" lvl="2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Others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we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don’t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seek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retain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000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47D0CFB-8811-8830-B07B-B29BE1265EDE}"/>
              </a:ext>
            </a:extLst>
          </p:cNvPr>
          <p:cNvSpPr/>
          <p:nvPr/>
        </p:nvSpPr>
        <p:spPr>
          <a:xfrm>
            <a:off x="5482825" y="2458920"/>
            <a:ext cx="2783840" cy="8940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60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Question 4: How to improve the model ?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76000" y="1475640"/>
            <a:ext cx="10368000" cy="429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qualitative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information (employee engagement)</a:t>
            </a: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are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people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feeling ?</a:t>
            </a: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do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people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experience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organization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their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place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?</a:t>
            </a: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Survey →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quantitative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score</a:t>
            </a: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000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Find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KPI’s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related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ABC’s</a:t>
            </a:r>
            <a:endParaRPr lang="nl-NL" sz="2000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Are off-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work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team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activities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being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organized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?  (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many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people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show up ?)</a:t>
            </a: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000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Check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related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KPI’s</a:t>
            </a:r>
            <a:endParaRPr lang="nl-NL" sz="2000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Absenteism</a:t>
            </a:r>
            <a:endParaRPr lang="nl-NL" sz="2000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000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91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Question 4: How to improve the model ?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76000" y="1475640"/>
            <a:ext cx="10368000" cy="429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Include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monetary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aspects</a:t>
            </a:r>
            <a:endParaRPr lang="nl-NL" sz="2000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Does budget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play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role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?</a:t>
            </a: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Does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wage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level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play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role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?  (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One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could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expect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higher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churn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with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lower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wages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?)</a:t>
            </a: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000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Prioritize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groups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of) employees or jobs</a:t>
            </a: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Who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are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‘high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potentials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’ ?</a:t>
            </a: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jobs have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highest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recrutement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time/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cost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?</a:t>
            </a: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000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Broader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range of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techniques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&amp;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models</a:t>
            </a:r>
            <a:endParaRPr lang="nl-NL" sz="2000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91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85D52ED9-FB4E-8D50-9C3D-692D17C8703B}"/>
              </a:ext>
            </a:extLst>
          </p:cNvPr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endParaRPr lang="nl-NL" sz="40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58EB902B-F5AB-40EA-5D32-0A2347914553}"/>
              </a:ext>
            </a:extLst>
          </p:cNvPr>
          <p:cNvSpPr/>
          <p:nvPr/>
        </p:nvSpPr>
        <p:spPr>
          <a:xfrm>
            <a:off x="575999" y="1475640"/>
            <a:ext cx="11041589" cy="45957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600" spc="-1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Raf Ledeganck</a:t>
            </a: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600" spc="-1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Syntra</a:t>
            </a:r>
            <a:r>
              <a:rPr lang="nl-NL" sz="2600" spc="-1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</a:t>
            </a:r>
            <a:r>
              <a:rPr lang="nl-NL" sz="2600" spc="-1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Scientist</a:t>
            </a:r>
            <a:r>
              <a:rPr lang="nl-NL" sz="2600" spc="-1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2022 – 2024 </a:t>
            </a: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spc="-1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600" spc="-1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raf.ledeganck@flexso.com</a:t>
            </a: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000" dirty="0">
              <a:solidFill>
                <a:schemeClr val="bg1">
                  <a:lumMod val="9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000" dirty="0">
              <a:solidFill>
                <a:schemeClr val="bg1">
                  <a:lumMod val="9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03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20245F-0978-84D5-D451-E4376D777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735960"/>
              </p:ext>
            </p:extLst>
          </p:nvPr>
        </p:nvGraphicFramePr>
        <p:xfrm>
          <a:off x="606268" y="1604520"/>
          <a:ext cx="5355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000">
                  <a:extLst>
                    <a:ext uri="{9D8B030D-6E8A-4147-A177-3AD203B41FA5}">
                      <a16:colId xmlns:a16="http://schemas.microsoft.com/office/drawing/2014/main" val="2884453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Field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286765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Unexpected 3Mago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161875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Welcome 3Mago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154461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Challenge 3Mago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402080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Misc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3Mago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24571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Exc 3Mago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178781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Language 3Mago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90717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Sharing 3Mago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60785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Objective 3Mago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400326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Yield 3Mago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26704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Technical 3Mago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340053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Total 3Mago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90856237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AE35F5-135C-0F2F-1513-4DD02DF1A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505684"/>
              </p:ext>
            </p:extLst>
          </p:nvPr>
        </p:nvGraphicFramePr>
        <p:xfrm>
          <a:off x="6232320" y="1604520"/>
          <a:ext cx="5355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000">
                  <a:extLst>
                    <a:ext uri="{9D8B030D-6E8A-4147-A177-3AD203B41FA5}">
                      <a16:colId xmlns:a16="http://schemas.microsoft.com/office/drawing/2014/main" val="2884453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Field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286765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Unexpected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161875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Welcome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154461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Challenge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402080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Misc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24571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Exc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178781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Language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90717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Sharing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60785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Objective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400326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Yield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26704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Technical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340053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Sum Bonus Total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1039620117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8B0EEB29-1D54-B85C-5974-27156F83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4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109736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20245F-0978-84D5-D451-E4376D777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806335"/>
              </p:ext>
            </p:extLst>
          </p:nvPr>
        </p:nvGraphicFramePr>
        <p:xfrm>
          <a:off x="606268" y="1604520"/>
          <a:ext cx="5355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000">
                  <a:extLst>
                    <a:ext uri="{9D8B030D-6E8A-4147-A177-3AD203B41FA5}">
                      <a16:colId xmlns:a16="http://schemas.microsoft.com/office/drawing/2014/main" val="2884453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Field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286765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Evolution Bonus Challenge (index)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161875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Evolution Bonus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Exc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(index)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154461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Evolution Bonus Language (index)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402080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Evolution Bonus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Misc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(index)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24571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Evolution Bonus Objective (index)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178781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Evolution Bonus Sharing (index)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90717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Evolution Bonus Technical (index)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60785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Evolution Bonus Total (index)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400326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Evolution Bonus Unexpected (index)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26704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Evolution Bonus Welcome (index)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340053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Evolution Bonus Yield (index)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90856237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AE35F5-135C-0F2F-1513-4DD02DF1A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689233"/>
              </p:ext>
            </p:extLst>
          </p:nvPr>
        </p:nvGraphicFramePr>
        <p:xfrm>
          <a:off x="6232320" y="1604520"/>
          <a:ext cx="5355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000">
                  <a:extLst>
                    <a:ext uri="{9D8B030D-6E8A-4147-A177-3AD203B41FA5}">
                      <a16:colId xmlns:a16="http://schemas.microsoft.com/office/drawing/2014/main" val="2884453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Field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286765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Target Churn: Employee still in the company</a:t>
                      </a:r>
                    </a:p>
                  </a:txBody>
                  <a:tcPr marL="108000" marR="7620" marT="7620" marB="0" anchor="ctr"/>
                </a:tc>
                <a:extLst>
                  <a:ext uri="{0D108BD9-81ED-4DB2-BD59-A6C34878D82A}">
                    <a16:rowId xmlns:a16="http://schemas.microsoft.com/office/drawing/2014/main" val="1618753651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8B0EEB29-1D54-B85C-5974-27156F83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</p:spPr>
        <p:txBody>
          <a:bodyPr anchor="t" anchorCtr="0"/>
          <a:lstStyle/>
          <a:p>
            <a:r>
              <a:rPr lang="en-US" sz="4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88944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2"/>
          <p:cNvSpPr/>
          <p:nvPr/>
        </p:nvSpPr>
        <p:spPr>
          <a:xfrm>
            <a:off x="576000" y="1475640"/>
            <a:ext cx="10368000" cy="4387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 dirty="0">
                <a:solidFill>
                  <a:srgbClr val="000000"/>
                </a:solidFill>
                <a:latin typeface="Lato"/>
                <a:ea typeface="Lato"/>
              </a:rPr>
              <a:t>Criteria:</a:t>
            </a: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 dirty="0">
                <a:solidFill>
                  <a:srgbClr val="000000"/>
                </a:solidFill>
                <a:latin typeface="Lato"/>
                <a:ea typeface="Lato"/>
              </a:rPr>
              <a:t>Not quasi constant</a:t>
            </a: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spc="-1" dirty="0">
                <a:solidFill>
                  <a:srgbClr val="000000"/>
                </a:solidFill>
                <a:latin typeface="Lato"/>
                <a:ea typeface="Lato"/>
              </a:rPr>
              <a:t>Sufficient variance</a:t>
            </a: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spc="-1" dirty="0">
                <a:solidFill>
                  <a:srgbClr val="000000"/>
                </a:solidFill>
                <a:latin typeface="Lato"/>
                <a:ea typeface="Lato"/>
              </a:rPr>
              <a:t>Correlation with target</a:t>
            </a:r>
            <a:endParaRPr lang="nl-NL" sz="2000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000" spc="-1" dirty="0">
              <a:solidFill>
                <a:srgbClr val="000000"/>
              </a:solidFill>
              <a:latin typeface="Arial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000" spc="-1" dirty="0">
              <a:solidFill>
                <a:srgbClr val="000000"/>
              </a:solidFill>
              <a:latin typeface="Arial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spc="-1" dirty="0" err="1">
                <a:solidFill>
                  <a:srgbClr val="000000"/>
                </a:solidFill>
                <a:latin typeface="Arial"/>
                <a:ea typeface="Lato" panose="020F0502020204030203" pitchFamily="34" charset="0"/>
                <a:cs typeface="Lato" panose="020F0502020204030203" pitchFamily="34" charset="0"/>
              </a:rPr>
              <a:t>Validation</a:t>
            </a:r>
            <a:r>
              <a:rPr lang="nl-NL" sz="2000" spc="-1" dirty="0">
                <a:solidFill>
                  <a:srgbClr val="000000"/>
                </a:solidFill>
                <a:latin typeface="Arial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spc="-1" dirty="0">
                <a:solidFill>
                  <a:srgbClr val="000000"/>
                </a:solidFill>
                <a:latin typeface="Arial"/>
                <a:ea typeface="Lato" panose="020F0502020204030203" pitchFamily="34" charset="0"/>
                <a:cs typeface="Lato" panose="020F0502020204030203" pitchFamily="34" charset="0"/>
              </a:rPr>
              <a:t>Mutual information</a:t>
            </a: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spc="-1" dirty="0">
                <a:solidFill>
                  <a:srgbClr val="000000"/>
                </a:solidFill>
                <a:latin typeface="Arial"/>
                <a:ea typeface="Lato" panose="020F0502020204030203" pitchFamily="34" charset="0"/>
                <a:cs typeface="Lato" panose="020F0502020204030203" pitchFamily="34" charset="0"/>
              </a:rPr>
              <a:t>Check performance of </a:t>
            </a:r>
            <a:r>
              <a:rPr lang="nl-NL" sz="2000" spc="-1" dirty="0" err="1">
                <a:solidFill>
                  <a:srgbClr val="000000"/>
                </a:solidFill>
                <a:latin typeface="Arial"/>
                <a:ea typeface="Lato" panose="020F0502020204030203" pitchFamily="34" charset="0"/>
                <a:cs typeface="Lato" panose="020F0502020204030203" pitchFamily="34" charset="0"/>
              </a:rPr>
              <a:t>prediction</a:t>
            </a:r>
            <a:r>
              <a:rPr lang="nl-NL" sz="2000" spc="-1" dirty="0">
                <a:solidFill>
                  <a:srgbClr val="000000"/>
                </a:solidFill>
                <a:latin typeface="Arial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solidFill>
                  <a:srgbClr val="000000"/>
                </a:solidFill>
                <a:latin typeface="Arial"/>
                <a:ea typeface="Lato" panose="020F0502020204030203" pitchFamily="34" charset="0"/>
                <a:cs typeface="Lato" panose="020F0502020204030203" pitchFamily="34" charset="0"/>
              </a:rPr>
              <a:t>models</a:t>
            </a:r>
            <a:r>
              <a:rPr lang="nl-NL" sz="2000" spc="-1" dirty="0">
                <a:solidFill>
                  <a:srgbClr val="000000"/>
                </a:solidFill>
                <a:latin typeface="Arial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solidFill>
                  <a:srgbClr val="000000"/>
                </a:solidFill>
                <a:latin typeface="Arial"/>
                <a:ea typeface="Lato" panose="020F0502020204030203" pitchFamily="34" charset="0"/>
                <a:cs typeface="Lato" panose="020F0502020204030203" pitchFamily="34" charset="0"/>
              </a:rPr>
              <a:t>with</a:t>
            </a:r>
            <a:r>
              <a:rPr lang="nl-NL" sz="2000" spc="-1" dirty="0">
                <a:solidFill>
                  <a:srgbClr val="000000"/>
                </a:solidFill>
                <a:latin typeface="Arial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spc="-1" dirty="0" err="1">
                <a:solidFill>
                  <a:srgbClr val="000000"/>
                </a:solidFill>
                <a:latin typeface="Arial"/>
                <a:ea typeface="Lato" panose="020F0502020204030203" pitchFamily="34" charset="0"/>
                <a:cs typeface="Lato" panose="020F0502020204030203" pitchFamily="34" charset="0"/>
              </a:rPr>
              <a:t>reduced</a:t>
            </a:r>
            <a:r>
              <a:rPr lang="nl-NL" sz="2000" spc="-1" dirty="0">
                <a:solidFill>
                  <a:srgbClr val="000000"/>
                </a:solidFill>
                <a:latin typeface="Arial"/>
                <a:ea typeface="Lato" panose="020F0502020204030203" pitchFamily="34" charset="0"/>
                <a:cs typeface="Lato" panose="020F0502020204030203" pitchFamily="34" charset="0"/>
              </a:rPr>
              <a:t> vs. </a:t>
            </a:r>
            <a:r>
              <a:rPr lang="nl-NL" sz="2000" spc="-1" dirty="0" err="1">
                <a:solidFill>
                  <a:srgbClr val="000000"/>
                </a:solidFill>
                <a:latin typeface="Arial"/>
                <a:ea typeface="Lato" panose="020F0502020204030203" pitchFamily="34" charset="0"/>
                <a:cs typeface="Lato" panose="020F0502020204030203" pitchFamily="34" charset="0"/>
              </a:rPr>
              <a:t>all</a:t>
            </a:r>
            <a:r>
              <a:rPr lang="nl-NL" sz="2000" spc="-1" dirty="0">
                <a:solidFill>
                  <a:srgbClr val="000000"/>
                </a:solidFill>
                <a:latin typeface="Arial"/>
                <a:ea typeface="Lato" panose="020F0502020204030203" pitchFamily="34" charset="0"/>
                <a:cs typeface="Lato" panose="020F0502020204030203" pitchFamily="34" charset="0"/>
              </a:rPr>
              <a:t> variables</a:t>
            </a:r>
            <a:endParaRPr lang="nl-NL" sz="16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16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2600" b="0" strike="noStrike" spc="-1" dirty="0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7BC19-72BC-2879-68A9-78694B931919}"/>
              </a:ext>
            </a:extLst>
          </p:cNvPr>
          <p:cNvSpPr txBox="1">
            <a:spLocks/>
          </p:cNvSpPr>
          <p:nvPr/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Question 1: Which variables are relevant ?</a:t>
            </a:r>
            <a:endParaRPr lang="nl-NL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485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1DF74B5-1E4A-C493-B1E4-4F3F326B1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3" y="1140400"/>
            <a:ext cx="10164581" cy="500029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C2B6033-8A63-5940-093B-470F5002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</p:spPr>
        <p:txBody>
          <a:bodyPr anchor="t" anchorCtr="0"/>
          <a:lstStyle/>
          <a:p>
            <a:r>
              <a:rPr lang="en-US" sz="4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 Variance of bonus columns</a:t>
            </a:r>
          </a:p>
        </p:txBody>
      </p:sp>
    </p:spTree>
    <p:extLst>
      <p:ext uri="{BB962C8B-B14F-4D97-AF65-F5344CB8AC3E}">
        <p14:creationId xmlns:p14="http://schemas.microsoft.com/office/powerpoint/2010/main" val="68031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-up of a graph&#10;&#10;Description automatically generated">
            <a:extLst>
              <a:ext uri="{FF2B5EF4-FFF2-40B4-BE49-F238E27FC236}">
                <a16:creationId xmlns:a16="http://schemas.microsoft.com/office/drawing/2014/main" id="{58598CDD-BE81-A98A-82C3-0D4C68697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22" y="845820"/>
            <a:ext cx="11362944" cy="534924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27B9A89-0D90-9DE0-A136-DCF71701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</p:spPr>
        <p:txBody>
          <a:bodyPr anchor="t" anchorCtr="0"/>
          <a:lstStyle/>
          <a:p>
            <a:r>
              <a:rPr lang="en-US" sz="4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Check: Mutual information</a:t>
            </a:r>
          </a:p>
        </p:txBody>
      </p:sp>
    </p:spTree>
    <p:extLst>
      <p:ext uri="{BB962C8B-B14F-4D97-AF65-F5344CB8AC3E}">
        <p14:creationId xmlns:p14="http://schemas.microsoft.com/office/powerpoint/2010/main" val="88060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showing the number of data&#10;&#10;Description automatically generated with medium confidence">
            <a:extLst>
              <a:ext uri="{FF2B5EF4-FFF2-40B4-BE49-F238E27FC236}">
                <a16:creationId xmlns:a16="http://schemas.microsoft.com/office/drawing/2014/main" id="{0CE0567D-363E-86E7-6DF2-026B79D8F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7" r="90" b="29748"/>
          <a:stretch/>
        </p:blipFill>
        <p:spPr>
          <a:xfrm>
            <a:off x="0" y="1106728"/>
            <a:ext cx="12177861" cy="46997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E8D2CB-A020-82C4-8BAD-CE9259F2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4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Check: model with reduced vs. </a:t>
            </a:r>
            <a:r>
              <a:rPr lang="en-US" dirty="0"/>
              <a:t>full dataset</a:t>
            </a:r>
            <a:br>
              <a:rPr lang="en-US" sz="4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sz="2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8E0D1-826D-27B8-1496-E2E1D99EE03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69569" y="846000"/>
            <a:ext cx="5355002" cy="45789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600" b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Top-15 features :</a:t>
            </a:r>
          </a:p>
          <a:p>
            <a:pPr marL="342900" indent="-468000">
              <a:lnSpc>
                <a:spcPct val="10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sz="1600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Manager</a:t>
            </a:r>
          </a:p>
          <a:p>
            <a:pPr marL="342900" indent="-468000">
              <a:lnSpc>
                <a:spcPct val="10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Age</a:t>
            </a:r>
          </a:p>
          <a:p>
            <a:pPr marL="342900" indent="-468000">
              <a:lnSpc>
                <a:spcPct val="10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sz="1600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Department</a:t>
            </a:r>
          </a:p>
          <a:p>
            <a:pPr marL="342900" indent="-468000">
              <a:lnSpc>
                <a:spcPct val="10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Sum bonus language</a:t>
            </a:r>
          </a:p>
          <a:p>
            <a:pPr marL="342900" indent="-468000">
              <a:lnSpc>
                <a:spcPct val="10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Employee tenure</a:t>
            </a:r>
          </a:p>
          <a:p>
            <a:pPr marL="342900" indent="-468000">
              <a:lnSpc>
                <a:spcPct val="10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Employee level</a:t>
            </a:r>
          </a:p>
          <a:p>
            <a:pPr marL="342900" indent="-468000">
              <a:lnSpc>
                <a:spcPct val="10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sz="1600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Sum bonus total</a:t>
            </a:r>
          </a:p>
          <a:p>
            <a:pPr marL="342900" indent="-468000">
              <a:lnSpc>
                <a:spcPct val="10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Evolution bonus total</a:t>
            </a:r>
          </a:p>
          <a:p>
            <a:pPr marL="342900" indent="-468000">
              <a:lnSpc>
                <a:spcPct val="10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sz="1600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Sum bonus total 3m ago</a:t>
            </a:r>
          </a:p>
          <a:p>
            <a:pPr marL="342900" indent="-468000">
              <a:lnSpc>
                <a:spcPct val="10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Sum bonus language 3m ago</a:t>
            </a:r>
          </a:p>
          <a:p>
            <a:pPr marL="342900" indent="-468000">
              <a:lnSpc>
                <a:spcPct val="10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sz="1600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Sum bonus objective</a:t>
            </a:r>
          </a:p>
          <a:p>
            <a:pPr marL="342900" indent="-468000">
              <a:lnSpc>
                <a:spcPct val="10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sz="1600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Site</a:t>
            </a:r>
          </a:p>
          <a:p>
            <a:pPr marL="342900" indent="-468000">
              <a:lnSpc>
                <a:spcPct val="10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sz="1600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Sum bonus yield 3m ago</a:t>
            </a:r>
          </a:p>
          <a:p>
            <a:pPr marL="342900" indent="-468000">
              <a:lnSpc>
                <a:spcPct val="10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sz="1600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Sum bonus yield</a:t>
            </a:r>
          </a:p>
          <a:p>
            <a:pPr marL="342900" indent="-468000">
              <a:lnSpc>
                <a:spcPct val="10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Company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7CA365-1362-F9B5-253B-10210E4F2B39}"/>
              </a:ext>
            </a:extLst>
          </p:cNvPr>
          <p:cNvSpPr txBox="1"/>
          <p:nvPr/>
        </p:nvSpPr>
        <p:spPr>
          <a:xfrm>
            <a:off x="9098281" y="4778589"/>
            <a:ext cx="300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plot = gradient boosting</a:t>
            </a:r>
          </a:p>
          <a:p>
            <a:pPr algn="r"/>
            <a:r>
              <a:rPr lang="en-US" sz="1200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common to all 4 models</a:t>
            </a:r>
          </a:p>
          <a:p>
            <a:pPr algn="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common to 3 models</a:t>
            </a:r>
          </a:p>
        </p:txBody>
      </p:sp>
    </p:spTree>
    <p:extLst>
      <p:ext uri="{BB962C8B-B14F-4D97-AF65-F5344CB8AC3E}">
        <p14:creationId xmlns:p14="http://schemas.microsoft.com/office/powerpoint/2010/main" val="265206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1220</Words>
  <Application>Microsoft Office PowerPoint</Application>
  <PresentationFormat>Custom</PresentationFormat>
  <Paragraphs>318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Lato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Dataset</vt:lpstr>
      <vt:lpstr>Dataset</vt:lpstr>
      <vt:lpstr>Dataset</vt:lpstr>
      <vt:lpstr>PowerPoint Presentation</vt:lpstr>
      <vt:lpstr>Example: Variance of bonus columns</vt:lpstr>
      <vt:lpstr>Check: Mutual information</vt:lpstr>
      <vt:lpstr>Check: model with reduced vs. full dataset </vt:lpstr>
      <vt:lpstr>Dataset</vt:lpstr>
      <vt:lpstr>Dataset</vt:lpstr>
      <vt:lpstr>Dataset</vt:lpstr>
      <vt:lpstr>PowerPoint Presentation</vt:lpstr>
      <vt:lpstr>PowerPoint Presentation</vt:lpstr>
      <vt:lpstr>PowerPoint Presentation</vt:lpstr>
      <vt:lpstr>Churn rate by manager</vt:lpstr>
      <vt:lpstr>Churn rate analysis</vt:lpstr>
      <vt:lpstr>Churn rate analysis</vt:lpstr>
      <vt:lpstr>Churn rate analysis</vt:lpstr>
      <vt:lpstr>Churn rate analysis</vt:lpstr>
      <vt:lpstr>Churn rate analysis (total bonuses)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Churn rate analysis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dc:description/>
  <cp:lastModifiedBy>Raf Ledeganck</cp:lastModifiedBy>
  <cp:revision>160</cp:revision>
  <cp:lastPrinted>2023-12-04T14:43:58Z</cp:lastPrinted>
  <dcterms:created xsi:type="dcterms:W3CDTF">2018-05-02T07:41:02Z</dcterms:created>
  <dcterms:modified xsi:type="dcterms:W3CDTF">2024-05-28T13:01:46Z</dcterms:modified>
  <dc:language>nl-NL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0x0101000198679BBEF31544BF1C5E94380D134B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Breedbeeld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