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71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LC11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Molécules de la santé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Définition de « médicament »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3724" y="1981216"/>
            <a:ext cx="10574215" cy="28078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On entend par médicament toute substance ou composition </a:t>
            </a:r>
            <a:endParaRPr lang="fr-FR" sz="28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présentée </a:t>
            </a:r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possédant des </a:t>
            </a:r>
            <a:r>
              <a:rPr lang="fr-FR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propriétés curatives ou préventives </a:t>
            </a:r>
            <a:r>
              <a:rPr lang="fr-FR" sz="2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l’égard des maladies humaines ou animales […] »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5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pH du système digestif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1" y="806843"/>
            <a:ext cx="5205779" cy="54921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096000" y="2472466"/>
                <a:ext cx="6096000" cy="2663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 algn="ctr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sz="32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Estomac :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𝑝𝐻</m:t>
                    </m:r>
                    <m:r>
                      <a:rPr lang="fr-F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≈2</m:t>
                    </m:r>
                  </m:oMath>
                </a14:m>
                <a:endParaRPr lang="fr-FR" sz="3200" b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ctr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fr-FR" sz="3200" dirty="0" smtClean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ctr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fr-FR" sz="32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Intestin : </a:t>
                </a:r>
                <a14:m>
                  <m:oMath xmlns:m="http://schemas.openxmlformats.org/officeDocument/2006/math">
                    <m:r>
                      <a:rPr lang="fr-F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𝑝𝐻</m:t>
                    </m:r>
                    <m:r>
                      <a:rPr lang="fr-FR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fr-F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fr-FR" sz="3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ctr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72466"/>
                <a:ext cx="6096000" cy="2663101"/>
              </a:xfrm>
              <a:prstGeom prst="rect">
                <a:avLst/>
              </a:prstGeom>
              <a:blipFill>
                <a:blip r:embed="rId3"/>
                <a:stretch>
                  <a:fillRect t="-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6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70458" y="128096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Extraction liquide-liquide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36132"/>
            <a:ext cx="5286573" cy="50246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165231" y="620236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A.-S. Bernard, Techniques expérimentales en Chimie, </a:t>
            </a:r>
            <a:r>
              <a:rPr lang="fr-FR" sz="1600" dirty="0" err="1" smtClean="0">
                <a:solidFill>
                  <a:srgbClr val="0070C0"/>
                </a:solidFill>
              </a:rPr>
              <a:t>Dunod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7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1" y="2255420"/>
            <a:ext cx="10830426" cy="30649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Synthèse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1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58" y="1261330"/>
            <a:ext cx="11104319" cy="450955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Deux synthèses de l’aspirine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6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95" y="830507"/>
            <a:ext cx="7299081" cy="298642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94" y="3861061"/>
            <a:ext cx="7299082" cy="290315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Comparaisons spectres IR réactif et produit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27539" y="2000554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Acide salicylique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222739" y="498947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Acide acétylsalicylique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303" y="963856"/>
            <a:ext cx="7818685" cy="529626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Dosage du </a:t>
            </a:r>
            <a:r>
              <a:rPr lang="fr-FR" sz="4000" b="1" dirty="0" err="1" smtClean="0">
                <a:solidFill>
                  <a:srgbClr val="0070C0"/>
                </a:solidFill>
              </a:rPr>
              <a:t>diiode</a:t>
            </a:r>
            <a:r>
              <a:rPr lang="fr-FR" sz="4000" b="1" dirty="0">
                <a:solidFill>
                  <a:srgbClr val="0070C0"/>
                </a:solidFill>
              </a:rPr>
              <a:t> </a:t>
            </a:r>
            <a:r>
              <a:rPr lang="fr-FR" sz="4000" b="1" smtClean="0">
                <a:solidFill>
                  <a:srgbClr val="0070C0"/>
                </a:solidFill>
              </a:rPr>
              <a:t>de </a:t>
            </a:r>
            <a:r>
              <a:rPr lang="fr-FR" sz="4000" b="1" dirty="0" smtClean="0">
                <a:solidFill>
                  <a:srgbClr val="0070C0"/>
                </a:solidFill>
              </a:rPr>
              <a:t>la </a:t>
            </a:r>
            <a:r>
              <a:rPr lang="fr-FR" sz="4000" b="1" dirty="0" err="1" smtClean="0">
                <a:solidFill>
                  <a:srgbClr val="0070C0"/>
                </a:solidFill>
              </a:rPr>
              <a:t>bétadine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21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27703</TotalTime>
  <Words>94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99</cp:revision>
  <dcterms:created xsi:type="dcterms:W3CDTF">2020-03-23T08:37:13Z</dcterms:created>
  <dcterms:modified xsi:type="dcterms:W3CDTF">2020-05-14T12:03:49Z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