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1" r:id="rId10"/>
    <p:sldId id="282" r:id="rId11"/>
    <p:sldId id="283" r:id="rId12"/>
    <p:sldId id="284" r:id="rId13"/>
    <p:sldId id="285" r:id="rId14"/>
    <p:sldId id="28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9FFF"/>
    <a:srgbClr val="FFBFBF"/>
    <a:srgbClr val="B9DADF"/>
    <a:srgbClr val="B517CF"/>
    <a:srgbClr val="0000CC"/>
    <a:srgbClr val="245633"/>
    <a:srgbClr val="0000FF"/>
    <a:srgbClr val="00FFFF"/>
    <a:srgbClr val="33CCFF"/>
    <a:srgbClr val="6DAC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0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2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8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9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4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7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3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8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4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6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7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4EE8A-CDA4-44F7-A61F-855868FB9019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MSIPCMContentMarking" descr="{&quot;HashCode&quot;:-1406602145,&quot;Placement&quot;:&quot;Footer&quot;}"/>
          <p:cNvSpPr txBox="1"/>
          <p:nvPr userDrawn="1"/>
        </p:nvSpPr>
        <p:spPr>
          <a:xfrm>
            <a:off x="5522628" y="6624578"/>
            <a:ext cx="1146743" cy="2334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srgbClr val="008000"/>
                </a:solidFill>
                <a:latin typeface="arial" panose="020B0604020202020204" pitchFamily="34" charset="0"/>
              </a:rPr>
              <a:t> C1 - Internal use </a:t>
            </a:r>
            <a:endParaRPr lang="en-US" sz="90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29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621324" y="2801815"/>
            <a:ext cx="1127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LC17 : Solides cristallins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50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upload.wikimedia.org/wikipedia/commons/thumb/5/5c/Sites_interstitiels_cubique_a_faces_centrees.svg/220px-Sites_interstitiels_cubique_a_faces_centree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489" y="1453467"/>
            <a:ext cx="4097533" cy="426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0" y="0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Sites tétraédriques et octaédriques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493485" y="2491001"/>
            <a:ext cx="2855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FFBFBF"/>
                </a:solidFill>
              </a:rPr>
              <a:t>Site octaédrique</a:t>
            </a:r>
            <a:endParaRPr lang="en-US" sz="3600" dirty="0">
              <a:solidFill>
                <a:srgbClr val="FFBFBF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722022" y="4518299"/>
            <a:ext cx="2855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F9FFF"/>
                </a:solidFill>
              </a:rPr>
              <a:t>Site tétraédrique</a:t>
            </a:r>
            <a:endParaRPr lang="en-US" sz="3600" dirty="0">
              <a:solidFill>
                <a:srgbClr val="9F9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555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0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Le carbone diamant : un cristal covalent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10242" name="Picture 2" descr="https://upload.wikimedia.org/wikipedia/commons/0/0a/Diamond_structu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544" y="353943"/>
            <a:ext cx="7897692" cy="592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313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0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La carbone graphite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65" y="1127125"/>
            <a:ext cx="9620250" cy="485775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9512300" y="21082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Interaction </a:t>
            </a:r>
            <a:r>
              <a:rPr lang="fr-FR" sz="2400" dirty="0" err="1" smtClean="0"/>
              <a:t>VdW</a:t>
            </a:r>
            <a:endParaRPr lang="en-US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9512300" y="3548846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Interaction </a:t>
            </a:r>
            <a:r>
              <a:rPr lang="fr-FR" sz="2400" dirty="0" err="1" smtClean="0"/>
              <a:t>VdW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3744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13" y="1579563"/>
            <a:ext cx="10923588" cy="3987548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0" y="0"/>
            <a:ext cx="1141278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Evolution de la structure avec le rapport des rayons des ions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917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0" y="0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Un cristal moléculaire : la glace </a:t>
            </a:r>
            <a:r>
              <a:rPr lang="fr-FR" sz="4000" b="1" dirty="0" smtClean="0">
                <a:solidFill>
                  <a:srgbClr val="0070C0"/>
                </a:solidFill>
              </a:rPr>
              <a:t>I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11266" name="Picture 2" descr="Pourquoi la glace flotte-t-elle au-dessus de l'eau ? – CONGO SAVOI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763" y="938944"/>
            <a:ext cx="4655436" cy="470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3"/>
          <p:cNvCxnSpPr/>
          <p:nvPr/>
        </p:nvCxnSpPr>
        <p:spPr>
          <a:xfrm>
            <a:off x="6389076" y="2168769"/>
            <a:ext cx="489621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7139354" y="1984103"/>
            <a:ext cx="296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Liaisons hydrogène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886" y="2767745"/>
            <a:ext cx="2655562" cy="263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8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Réseau et </a:t>
            </a:r>
            <a:r>
              <a:rPr lang="fr-FR" sz="4000" b="1" dirty="0" err="1" smtClean="0">
                <a:solidFill>
                  <a:srgbClr val="0070C0"/>
                </a:solidFill>
              </a:rPr>
              <a:t>noeuds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560" y="1876425"/>
            <a:ext cx="6048009" cy="41459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3892062" y="4489938"/>
                <a:ext cx="46574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062" y="4489938"/>
                <a:ext cx="46574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5364168" y="5855676"/>
                <a:ext cx="362792" cy="635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168" y="5855676"/>
                <a:ext cx="362792" cy="6359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4698725" y="4734616"/>
                <a:ext cx="33047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725" y="4734616"/>
                <a:ext cx="33047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/>
          <p:cNvSpPr txBox="1"/>
          <p:nvPr/>
        </p:nvSpPr>
        <p:spPr>
          <a:xfrm>
            <a:off x="394537" y="3714955"/>
            <a:ext cx="1863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Réseau cubique</a:t>
            </a:r>
            <a:endParaRPr lang="en-US" sz="3600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778444" y="2432171"/>
            <a:ext cx="322950" cy="72683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2939919" y="2249176"/>
            <a:ext cx="772550" cy="37679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3101394" y="1988887"/>
            <a:ext cx="1256413" cy="14782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1237425" y="1739634"/>
            <a:ext cx="1863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 smtClean="0">
                <a:solidFill>
                  <a:srgbClr val="00B050"/>
                </a:solidFill>
              </a:rPr>
              <a:t>noeuds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82615" y="636521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Bruno FOSSET, Jean-Bernard BAUDIN et Frédéric LAHITETE. </a:t>
            </a:r>
            <a:r>
              <a:rPr lang="fr-FR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Chimie tout-en-un </a:t>
            </a:r>
            <a:r>
              <a:rPr lang="fr-FR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PCSI.Dunod</a:t>
            </a:r>
            <a:r>
              <a:rPr lang="fr-FR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2016.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217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Illustration du concept de maille (2D)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1028" name="Picture 4" descr="A4 Maths Paper 10mm Dot Lattice (Square) - Clyde Paper and Pr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810" y="1181345"/>
            <a:ext cx="4747358" cy="474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535214" y="3139525"/>
            <a:ext cx="3567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Deux exemples de mailles pour un réseau carré</a:t>
            </a:r>
            <a:endParaRPr lang="en-US" sz="2400" dirty="0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5205046" y="3024554"/>
            <a:ext cx="10785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rot="16200000">
            <a:off x="4665785" y="2485292"/>
            <a:ext cx="10785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6271841" y="5158154"/>
            <a:ext cx="107852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6271842" y="4103078"/>
            <a:ext cx="1078524" cy="105507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5205045" y="1946030"/>
            <a:ext cx="1078523" cy="0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rot="5400000">
            <a:off x="5732582" y="2497017"/>
            <a:ext cx="1078523" cy="0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7350364" y="4103078"/>
            <a:ext cx="1078523" cy="0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7350364" y="4103077"/>
            <a:ext cx="1078523" cy="1055077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03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Réseau + motif = cristal</a:t>
            </a:r>
            <a:endParaRPr lang="en-US" sz="4000" b="1" dirty="0">
              <a:solidFill>
                <a:srgbClr val="0070C0"/>
              </a:solidFill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3657600" y="1946031"/>
            <a:ext cx="512298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3657600" y="3024554"/>
            <a:ext cx="512298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3657600" y="4091354"/>
            <a:ext cx="512298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657600" y="5169877"/>
            <a:ext cx="512298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8393724" y="1676400"/>
            <a:ext cx="0" cy="382172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7338647" y="1676400"/>
            <a:ext cx="0" cy="382172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260124" y="1676400"/>
            <a:ext cx="0" cy="382172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5205047" y="1676400"/>
            <a:ext cx="0" cy="382172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4103078" y="1676400"/>
            <a:ext cx="0" cy="382172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4794741" y="1286753"/>
            <a:ext cx="1863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Motif</a:t>
            </a:r>
            <a:endParaRPr lang="en-US" sz="3600" dirty="0"/>
          </a:p>
        </p:txBody>
      </p:sp>
      <p:grpSp>
        <p:nvGrpSpPr>
          <p:cNvPr id="47" name="Groupe 46"/>
          <p:cNvGrpSpPr/>
          <p:nvPr/>
        </p:nvGrpSpPr>
        <p:grpSpPr>
          <a:xfrm>
            <a:off x="3962401" y="2127738"/>
            <a:ext cx="832340" cy="1037492"/>
            <a:chOff x="3962401" y="2127738"/>
            <a:chExt cx="832340" cy="1037492"/>
          </a:xfrm>
        </p:grpSpPr>
        <p:sp>
          <p:nvSpPr>
            <p:cNvPr id="41" name="Ellipse 40"/>
            <p:cNvSpPr/>
            <p:nvPr/>
          </p:nvSpPr>
          <p:spPr>
            <a:xfrm>
              <a:off x="3962401" y="2883877"/>
              <a:ext cx="281353" cy="28135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Ellipse 41"/>
            <p:cNvSpPr/>
            <p:nvPr/>
          </p:nvSpPr>
          <p:spPr>
            <a:xfrm>
              <a:off x="4360987" y="2127738"/>
              <a:ext cx="433754" cy="43375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e 47"/>
          <p:cNvGrpSpPr/>
          <p:nvPr/>
        </p:nvGrpSpPr>
        <p:grpSpPr>
          <a:xfrm>
            <a:off x="5052649" y="2127738"/>
            <a:ext cx="832340" cy="1037492"/>
            <a:chOff x="3962401" y="2127738"/>
            <a:chExt cx="832340" cy="1037492"/>
          </a:xfrm>
        </p:grpSpPr>
        <p:sp>
          <p:nvSpPr>
            <p:cNvPr id="49" name="Ellipse 48"/>
            <p:cNvSpPr/>
            <p:nvPr/>
          </p:nvSpPr>
          <p:spPr>
            <a:xfrm>
              <a:off x="3962401" y="2883877"/>
              <a:ext cx="281353" cy="28135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Ellipse 49"/>
            <p:cNvSpPr/>
            <p:nvPr/>
          </p:nvSpPr>
          <p:spPr>
            <a:xfrm>
              <a:off x="4360987" y="2127738"/>
              <a:ext cx="433754" cy="43375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e 50"/>
          <p:cNvGrpSpPr/>
          <p:nvPr/>
        </p:nvGrpSpPr>
        <p:grpSpPr>
          <a:xfrm>
            <a:off x="6119447" y="2127738"/>
            <a:ext cx="832340" cy="1037492"/>
            <a:chOff x="3962401" y="2127738"/>
            <a:chExt cx="832340" cy="1037492"/>
          </a:xfrm>
        </p:grpSpPr>
        <p:sp>
          <p:nvSpPr>
            <p:cNvPr id="52" name="Ellipse 51"/>
            <p:cNvSpPr/>
            <p:nvPr/>
          </p:nvSpPr>
          <p:spPr>
            <a:xfrm>
              <a:off x="3962401" y="2883877"/>
              <a:ext cx="281353" cy="28135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Ellipse 52"/>
            <p:cNvSpPr/>
            <p:nvPr/>
          </p:nvSpPr>
          <p:spPr>
            <a:xfrm>
              <a:off x="4360987" y="2127738"/>
              <a:ext cx="433754" cy="43375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e 53"/>
          <p:cNvGrpSpPr/>
          <p:nvPr/>
        </p:nvGrpSpPr>
        <p:grpSpPr>
          <a:xfrm>
            <a:off x="7209695" y="2127738"/>
            <a:ext cx="832340" cy="1037492"/>
            <a:chOff x="3962401" y="2127738"/>
            <a:chExt cx="832340" cy="1037492"/>
          </a:xfrm>
        </p:grpSpPr>
        <p:sp>
          <p:nvSpPr>
            <p:cNvPr id="55" name="Ellipse 54"/>
            <p:cNvSpPr/>
            <p:nvPr/>
          </p:nvSpPr>
          <p:spPr>
            <a:xfrm>
              <a:off x="3962401" y="2883877"/>
              <a:ext cx="281353" cy="28135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Ellipse 55"/>
            <p:cNvSpPr/>
            <p:nvPr/>
          </p:nvSpPr>
          <p:spPr>
            <a:xfrm>
              <a:off x="4360987" y="2127738"/>
              <a:ext cx="433754" cy="43375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e 56"/>
          <p:cNvGrpSpPr/>
          <p:nvPr/>
        </p:nvGrpSpPr>
        <p:grpSpPr>
          <a:xfrm>
            <a:off x="3950679" y="3196445"/>
            <a:ext cx="832340" cy="1037492"/>
            <a:chOff x="3962401" y="2127738"/>
            <a:chExt cx="832340" cy="1037492"/>
          </a:xfrm>
        </p:grpSpPr>
        <p:sp>
          <p:nvSpPr>
            <p:cNvPr id="58" name="Ellipse 57"/>
            <p:cNvSpPr/>
            <p:nvPr/>
          </p:nvSpPr>
          <p:spPr>
            <a:xfrm>
              <a:off x="3962401" y="2883877"/>
              <a:ext cx="281353" cy="28135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Ellipse 58"/>
            <p:cNvSpPr/>
            <p:nvPr/>
          </p:nvSpPr>
          <p:spPr>
            <a:xfrm>
              <a:off x="4360987" y="2127738"/>
              <a:ext cx="433754" cy="43375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e 59"/>
          <p:cNvGrpSpPr/>
          <p:nvPr/>
        </p:nvGrpSpPr>
        <p:grpSpPr>
          <a:xfrm>
            <a:off x="5052649" y="3196445"/>
            <a:ext cx="832340" cy="1037492"/>
            <a:chOff x="3962401" y="2127738"/>
            <a:chExt cx="832340" cy="1037492"/>
          </a:xfrm>
        </p:grpSpPr>
        <p:sp>
          <p:nvSpPr>
            <p:cNvPr id="61" name="Ellipse 60"/>
            <p:cNvSpPr/>
            <p:nvPr/>
          </p:nvSpPr>
          <p:spPr>
            <a:xfrm>
              <a:off x="3962401" y="2883877"/>
              <a:ext cx="281353" cy="28135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llipse 61"/>
            <p:cNvSpPr/>
            <p:nvPr/>
          </p:nvSpPr>
          <p:spPr>
            <a:xfrm>
              <a:off x="4360987" y="2127738"/>
              <a:ext cx="433754" cy="43375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e 62"/>
          <p:cNvGrpSpPr/>
          <p:nvPr/>
        </p:nvGrpSpPr>
        <p:grpSpPr>
          <a:xfrm>
            <a:off x="6119449" y="3206260"/>
            <a:ext cx="832340" cy="1037492"/>
            <a:chOff x="3962401" y="2127738"/>
            <a:chExt cx="832340" cy="1037492"/>
          </a:xfrm>
        </p:grpSpPr>
        <p:sp>
          <p:nvSpPr>
            <p:cNvPr id="64" name="Ellipse 63"/>
            <p:cNvSpPr/>
            <p:nvPr/>
          </p:nvSpPr>
          <p:spPr>
            <a:xfrm>
              <a:off x="3962401" y="2883877"/>
              <a:ext cx="281353" cy="28135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Ellipse 64"/>
            <p:cNvSpPr/>
            <p:nvPr/>
          </p:nvSpPr>
          <p:spPr>
            <a:xfrm>
              <a:off x="4360987" y="2127738"/>
              <a:ext cx="433754" cy="43375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e 65"/>
          <p:cNvGrpSpPr/>
          <p:nvPr/>
        </p:nvGrpSpPr>
        <p:grpSpPr>
          <a:xfrm>
            <a:off x="7209695" y="3206260"/>
            <a:ext cx="832340" cy="1037492"/>
            <a:chOff x="3962401" y="2127738"/>
            <a:chExt cx="832340" cy="1037492"/>
          </a:xfrm>
        </p:grpSpPr>
        <p:sp>
          <p:nvSpPr>
            <p:cNvPr id="67" name="Ellipse 66"/>
            <p:cNvSpPr/>
            <p:nvPr/>
          </p:nvSpPr>
          <p:spPr>
            <a:xfrm>
              <a:off x="3962401" y="2883877"/>
              <a:ext cx="281353" cy="28135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Ellipse 67"/>
            <p:cNvSpPr/>
            <p:nvPr/>
          </p:nvSpPr>
          <p:spPr>
            <a:xfrm>
              <a:off x="4360987" y="2127738"/>
              <a:ext cx="433754" cy="43375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e 68"/>
          <p:cNvGrpSpPr/>
          <p:nvPr/>
        </p:nvGrpSpPr>
        <p:grpSpPr>
          <a:xfrm>
            <a:off x="3962401" y="4286690"/>
            <a:ext cx="832340" cy="1037492"/>
            <a:chOff x="3962401" y="2127738"/>
            <a:chExt cx="832340" cy="1037492"/>
          </a:xfrm>
        </p:grpSpPr>
        <p:sp>
          <p:nvSpPr>
            <p:cNvPr id="70" name="Ellipse 69"/>
            <p:cNvSpPr/>
            <p:nvPr/>
          </p:nvSpPr>
          <p:spPr>
            <a:xfrm>
              <a:off x="3962401" y="2883877"/>
              <a:ext cx="281353" cy="28135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Ellipse 70"/>
            <p:cNvSpPr/>
            <p:nvPr/>
          </p:nvSpPr>
          <p:spPr>
            <a:xfrm>
              <a:off x="4360987" y="2127738"/>
              <a:ext cx="433754" cy="43375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e 71"/>
          <p:cNvGrpSpPr/>
          <p:nvPr/>
        </p:nvGrpSpPr>
        <p:grpSpPr>
          <a:xfrm>
            <a:off x="5052649" y="4286690"/>
            <a:ext cx="832340" cy="1037492"/>
            <a:chOff x="3962401" y="2127738"/>
            <a:chExt cx="832340" cy="1037492"/>
          </a:xfrm>
        </p:grpSpPr>
        <p:sp>
          <p:nvSpPr>
            <p:cNvPr id="73" name="Ellipse 72"/>
            <p:cNvSpPr/>
            <p:nvPr/>
          </p:nvSpPr>
          <p:spPr>
            <a:xfrm>
              <a:off x="3962401" y="2883877"/>
              <a:ext cx="281353" cy="28135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Ellipse 73"/>
            <p:cNvSpPr/>
            <p:nvPr/>
          </p:nvSpPr>
          <p:spPr>
            <a:xfrm>
              <a:off x="4360987" y="2127738"/>
              <a:ext cx="433754" cy="43375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e 74"/>
          <p:cNvGrpSpPr/>
          <p:nvPr/>
        </p:nvGrpSpPr>
        <p:grpSpPr>
          <a:xfrm>
            <a:off x="6119449" y="4286690"/>
            <a:ext cx="832340" cy="1037492"/>
            <a:chOff x="3962401" y="2127738"/>
            <a:chExt cx="832340" cy="1037492"/>
          </a:xfrm>
        </p:grpSpPr>
        <p:sp>
          <p:nvSpPr>
            <p:cNvPr id="76" name="Ellipse 75"/>
            <p:cNvSpPr/>
            <p:nvPr/>
          </p:nvSpPr>
          <p:spPr>
            <a:xfrm>
              <a:off x="3962401" y="2883877"/>
              <a:ext cx="281353" cy="28135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/>
            <p:cNvSpPr/>
            <p:nvPr/>
          </p:nvSpPr>
          <p:spPr>
            <a:xfrm>
              <a:off x="4360987" y="2127738"/>
              <a:ext cx="433754" cy="43375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e 77"/>
          <p:cNvGrpSpPr/>
          <p:nvPr/>
        </p:nvGrpSpPr>
        <p:grpSpPr>
          <a:xfrm>
            <a:off x="7209695" y="4305297"/>
            <a:ext cx="832340" cy="1037492"/>
            <a:chOff x="3962401" y="2127738"/>
            <a:chExt cx="832340" cy="1037492"/>
          </a:xfrm>
        </p:grpSpPr>
        <p:sp>
          <p:nvSpPr>
            <p:cNvPr id="79" name="Ellipse 78"/>
            <p:cNvSpPr/>
            <p:nvPr/>
          </p:nvSpPr>
          <p:spPr>
            <a:xfrm>
              <a:off x="3962401" y="2883877"/>
              <a:ext cx="281353" cy="28135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Ellipse 79"/>
            <p:cNvSpPr/>
            <p:nvPr/>
          </p:nvSpPr>
          <p:spPr>
            <a:xfrm>
              <a:off x="4360987" y="2127738"/>
              <a:ext cx="433754" cy="43375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Ellipse 80"/>
          <p:cNvSpPr/>
          <p:nvPr/>
        </p:nvSpPr>
        <p:spPr>
          <a:xfrm rot="18317541">
            <a:off x="4659921" y="2248794"/>
            <a:ext cx="1582616" cy="7326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ZoneTexte 81"/>
          <p:cNvSpPr txBox="1"/>
          <p:nvPr/>
        </p:nvSpPr>
        <p:spPr>
          <a:xfrm>
            <a:off x="908541" y="3036277"/>
            <a:ext cx="1863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B050"/>
                </a:solidFill>
              </a:rPr>
              <a:t>Réseau carré</a:t>
            </a:r>
            <a:endParaRPr lang="en-US" sz="3600" dirty="0">
              <a:solidFill>
                <a:srgbClr val="00B050"/>
              </a:solidFill>
            </a:endParaRPr>
          </a:p>
        </p:txBody>
      </p:sp>
      <p:cxnSp>
        <p:nvCxnSpPr>
          <p:cNvPr id="83" name="Connecteur droit avec flèche 82"/>
          <p:cNvCxnSpPr/>
          <p:nvPr/>
        </p:nvCxnSpPr>
        <p:spPr>
          <a:xfrm>
            <a:off x="4103078" y="3024554"/>
            <a:ext cx="107852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 rot="16200000">
            <a:off x="3563817" y="2485292"/>
            <a:ext cx="107852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93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62" y="1013679"/>
            <a:ext cx="7040807" cy="5262249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Empilements compacts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895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16" y="1710836"/>
            <a:ext cx="10645653" cy="3770481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Structure cubique face centrée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940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Structure hexagonal compacte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302" y="1483336"/>
            <a:ext cx="10350744" cy="417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7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0"/>
            <a:ext cx="1141278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Exemple d’empilement non compact : la structure cubique centrée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205" y="1566496"/>
            <a:ext cx="3830819" cy="472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4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61" y="1135971"/>
            <a:ext cx="10175195" cy="514764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0" y="0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Mesure du paramètre de maille du cuivre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7352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8553</TotalTime>
  <Words>125</Words>
  <Application>Microsoft Office PowerPoint</Application>
  <PresentationFormat>Grand écran</PresentationFormat>
  <Paragraphs>28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Arial</vt:lpstr>
      <vt:lpstr>Arial</vt:lpstr>
      <vt:lpstr>Calibri</vt:lpstr>
      <vt:lpstr>Calibri Light</vt:lpstr>
      <vt:lpstr>Cambria Math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L'Oréal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RAMKURRUN Pooja</dc:creator>
  <cp:lastModifiedBy>RAMKURRUN Pooja</cp:lastModifiedBy>
  <cp:revision>161</cp:revision>
  <dcterms:created xsi:type="dcterms:W3CDTF">2020-03-23T08:37:13Z</dcterms:created>
  <dcterms:modified xsi:type="dcterms:W3CDTF">2020-04-08T17:33:02Z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3b7177-c66c-4b22-a350-7ee86f9a1e74_Enabled">
    <vt:lpwstr>True</vt:lpwstr>
  </property>
  <property fmtid="{D5CDD505-2E9C-101B-9397-08002B2CF9AE}" pid="3" name="MSIP_Label_f43b7177-c66c-4b22-a350-7ee86f9a1e74_SiteId">
    <vt:lpwstr>e4e1abd9-eac7-4a71-ab52-da5c998aa7ba</vt:lpwstr>
  </property>
  <property fmtid="{D5CDD505-2E9C-101B-9397-08002B2CF9AE}" pid="4" name="MSIP_Label_f43b7177-c66c-4b22-a350-7ee86f9a1e74_Owner">
    <vt:lpwstr>Pooja.RAMKURRUN@loreal.com</vt:lpwstr>
  </property>
  <property fmtid="{D5CDD505-2E9C-101B-9397-08002B2CF9AE}" pid="5" name="MSIP_Label_f43b7177-c66c-4b22-a350-7ee86f9a1e74_SetDate">
    <vt:lpwstr>2020-03-23T08:53:40.4834526Z</vt:lpwstr>
  </property>
  <property fmtid="{D5CDD505-2E9C-101B-9397-08002B2CF9AE}" pid="6" name="MSIP_Label_f43b7177-c66c-4b22-a350-7ee86f9a1e74_Name">
    <vt:lpwstr>C1 - Internal use</vt:lpwstr>
  </property>
  <property fmtid="{D5CDD505-2E9C-101B-9397-08002B2CF9AE}" pid="7" name="MSIP_Label_f43b7177-c66c-4b22-a350-7ee86f9a1e74_Application">
    <vt:lpwstr>Microsoft Azure Information Protection</vt:lpwstr>
  </property>
  <property fmtid="{D5CDD505-2E9C-101B-9397-08002B2CF9AE}" pid="8" name="MSIP_Label_f43b7177-c66c-4b22-a350-7ee86f9a1e74_ActionId">
    <vt:lpwstr>daa1b834-7206-4930-bada-60dce37db51a</vt:lpwstr>
  </property>
  <property fmtid="{D5CDD505-2E9C-101B-9397-08002B2CF9AE}" pid="9" name="MSIP_Label_f43b7177-c66c-4b22-a350-7ee86f9a1e74_Extended_MSFT_Method">
    <vt:lpwstr>Automatic</vt:lpwstr>
  </property>
  <property fmtid="{D5CDD505-2E9C-101B-9397-08002B2CF9AE}" pid="10" name="Sensitivity">
    <vt:lpwstr>C1 - Internal use</vt:lpwstr>
  </property>
</Properties>
</file>