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FFBFBF"/>
    <a:srgbClr val="B9DADF"/>
    <a:srgbClr val="B517CF"/>
    <a:srgbClr val="0000CC"/>
    <a:srgbClr val="245633"/>
    <a:srgbClr val="0000FF"/>
    <a:srgbClr val="00FFFF"/>
    <a:srgbClr val="33CCFF"/>
    <a:srgbClr val="6DA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LC18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Corps purs et mélanges binaires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Diagramme de phase de l’eau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Point triple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73" y="1337803"/>
            <a:ext cx="6428968" cy="48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76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18574</TotalTime>
  <Words>12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163</cp:revision>
  <dcterms:created xsi:type="dcterms:W3CDTF">2020-03-23T08:37:13Z</dcterms:created>
  <dcterms:modified xsi:type="dcterms:W3CDTF">2020-04-27T12:47:20Z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