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6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Corps purs et mélanges binaires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de phase de l’eau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63" y="1561381"/>
            <a:ext cx="6304737" cy="47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binaire Cu-Ni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10" y="1457863"/>
            <a:ext cx="5092297" cy="4513173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9842739" y="6306773"/>
            <a:ext cx="2674189" cy="5512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 superprof.fr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8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binaire Pb-Sn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9765102" y="6367157"/>
            <a:ext cx="2199736" cy="266555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 public.iutenligne.net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33" y="1468827"/>
            <a:ext cx="6823854" cy="47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binaire Pb-Sn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9765102" y="6367157"/>
            <a:ext cx="2199736" cy="266555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 public.iutenligne.net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33" y="1468827"/>
            <a:ext cx="6823854" cy="47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929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3066</TotalTime>
  <Words>29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arial</vt:lpstr>
      <vt:lpstr>Corbel</vt:lpstr>
      <vt:lpstr>Basis</vt:lpstr>
      <vt:lpstr>LC18</vt:lpstr>
      <vt:lpstr>Diagramme de phase de l’eau</vt:lpstr>
      <vt:lpstr>Diagramme binaire Cu-Ni</vt:lpstr>
      <vt:lpstr>Diagramme binaire Pb-Sn</vt:lpstr>
      <vt:lpstr>Diagramme binaire Pb-Sn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RAMKURRUN Pooja</cp:lastModifiedBy>
  <cp:revision>65</cp:revision>
  <dcterms:created xsi:type="dcterms:W3CDTF">2019-10-29T18:08:20Z</dcterms:created>
  <dcterms:modified xsi:type="dcterms:W3CDTF">2020-06-04T08:02:08Z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2020-06-04T08:01:48.5601548Z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92daba49-7299-40fc-857b-33a7ab831af5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