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5" r:id="rId6"/>
    <p:sldId id="266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CC00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Feuil1!$A$2:$A$37</c:f>
              <c:numCache>
                <c:formatCode>General</c:formatCode>
                <c:ptCount val="3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</c:numCache>
            </c:numRef>
          </c:xVal>
          <c:yVal>
            <c:numRef>
              <c:f>Feuil1!$B$2:$B$37</c:f>
              <c:numCache>
                <c:formatCode>General</c:formatCode>
                <c:ptCount val="36"/>
                <c:pt idx="0">
                  <c:v>1.9042479264248192E-4</c:v>
                </c:pt>
                <c:pt idx="1">
                  <c:v>0.12252815415552597</c:v>
                </c:pt>
                <c:pt idx="2">
                  <c:v>0.23095792664499237</c:v>
                </c:pt>
                <c:pt idx="3">
                  <c:v>0.32757896691040583</c:v>
                </c:pt>
                <c:pt idx="4">
                  <c:v>0.41342603893552154</c:v>
                </c:pt>
                <c:pt idx="5">
                  <c:v>0.48908778144980053</c:v>
                </c:pt>
                <c:pt idx="6">
                  <c:v>0.55632799247739328</c:v>
                </c:pt>
                <c:pt idx="7">
                  <c:v>0.61656083621275304</c:v>
                </c:pt>
                <c:pt idx="8">
                  <c:v>0.66963829143480158</c:v>
                </c:pt>
                <c:pt idx="9">
                  <c:v>0.71665246142372874</c:v>
                </c:pt>
                <c:pt idx="10">
                  <c:v>0.75900065635415914</c:v>
                </c:pt>
                <c:pt idx="11">
                  <c:v>0.79617591722639025</c:v>
                </c:pt>
                <c:pt idx="12">
                  <c:v>0.82906749903906218</c:v>
                </c:pt>
                <c:pt idx="13">
                  <c:v>0.85826701419317353</c:v>
                </c:pt>
                <c:pt idx="14">
                  <c:v>0.88450860387233643</c:v>
                </c:pt>
                <c:pt idx="15">
                  <c:v>0.90775463550706037</c:v>
                </c:pt>
                <c:pt idx="16">
                  <c:v>0.92784484183125715</c:v>
                </c:pt>
                <c:pt idx="17">
                  <c:v>0.94665219121473576</c:v>
                </c:pt>
                <c:pt idx="18">
                  <c:v>0.96210315212193032</c:v>
                </c:pt>
                <c:pt idx="19">
                  <c:v>0.97667518497354255</c:v>
                </c:pt>
                <c:pt idx="20">
                  <c:v>0.98933246987178369</c:v>
                </c:pt>
                <c:pt idx="21">
                  <c:v>1.0013295415494787</c:v>
                </c:pt>
                <c:pt idx="22">
                  <c:v>1.0113994341082444</c:v>
                </c:pt>
                <c:pt idx="23">
                  <c:v>1.0198476953630677</c:v>
                </c:pt>
                <c:pt idx="24">
                  <c:v>1.0281907605898175</c:v>
                </c:pt>
                <c:pt idx="25">
                  <c:v>1.034481263609039</c:v>
                </c:pt>
                <c:pt idx="26">
                  <c:v>1.0408858320088417</c:v>
                </c:pt>
                <c:pt idx="27">
                  <c:v>1.0464741496744896</c:v>
                </c:pt>
                <c:pt idx="28">
                  <c:v>1.0512024658741181</c:v>
                </c:pt>
                <c:pt idx="29">
                  <c:v>1.0554416521184433</c:v>
                </c:pt>
                <c:pt idx="30">
                  <c:v>1.0594257855531592</c:v>
                </c:pt>
                <c:pt idx="31">
                  <c:v>1.0635009343615922</c:v>
                </c:pt>
                <c:pt idx="32">
                  <c:v>1.066149173051679</c:v>
                </c:pt>
                <c:pt idx="33">
                  <c:v>1.0685723787918813</c:v>
                </c:pt>
                <c:pt idx="34">
                  <c:v>1.0710581957653393</c:v>
                </c:pt>
                <c:pt idx="35">
                  <c:v>1.073882401003885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4E-46B5-AAD2-A24414F118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0159328"/>
        <c:axId val="670160312"/>
      </c:scatterChart>
      <c:valAx>
        <c:axId val="670159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160312"/>
        <c:crosses val="autoZero"/>
        <c:crossBetween val="midCat"/>
      </c:valAx>
      <c:valAx>
        <c:axId val="670160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1593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Feuil1!$A$2:$A$37</c:f>
              <c:numCache>
                <c:formatCode>General</c:formatCode>
                <c:ptCount val="3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</c:numCache>
            </c:numRef>
          </c:xVal>
          <c:yVal>
            <c:numRef>
              <c:f>Feuil1!$B$2:$B$37</c:f>
              <c:numCache>
                <c:formatCode>General</c:formatCode>
                <c:ptCount val="36"/>
                <c:pt idx="0">
                  <c:v>1.9042479264248192E-4</c:v>
                </c:pt>
                <c:pt idx="1">
                  <c:v>0.12252815415552597</c:v>
                </c:pt>
                <c:pt idx="2">
                  <c:v>0.23095792664499237</c:v>
                </c:pt>
                <c:pt idx="3">
                  <c:v>0.32757896691040583</c:v>
                </c:pt>
                <c:pt idx="4">
                  <c:v>0.41342603893552154</c:v>
                </c:pt>
                <c:pt idx="5">
                  <c:v>0.48908778144980053</c:v>
                </c:pt>
                <c:pt idx="6">
                  <c:v>0.55632799247739328</c:v>
                </c:pt>
                <c:pt idx="7">
                  <c:v>0.61656083621275304</c:v>
                </c:pt>
                <c:pt idx="8">
                  <c:v>0.66963829143480158</c:v>
                </c:pt>
                <c:pt idx="9">
                  <c:v>0.71665246142372874</c:v>
                </c:pt>
                <c:pt idx="10">
                  <c:v>0.75900065635415914</c:v>
                </c:pt>
                <c:pt idx="11">
                  <c:v>0.79617591722639025</c:v>
                </c:pt>
                <c:pt idx="12">
                  <c:v>0.82906749903906218</c:v>
                </c:pt>
                <c:pt idx="13">
                  <c:v>0.85826701419317353</c:v>
                </c:pt>
                <c:pt idx="14">
                  <c:v>0.88450860387233643</c:v>
                </c:pt>
                <c:pt idx="15">
                  <c:v>0.90775463550706037</c:v>
                </c:pt>
                <c:pt idx="16">
                  <c:v>0.92784484183125715</c:v>
                </c:pt>
                <c:pt idx="17">
                  <c:v>0.94665219121473576</c:v>
                </c:pt>
                <c:pt idx="18">
                  <c:v>0.96210315212193032</c:v>
                </c:pt>
                <c:pt idx="19">
                  <c:v>0.97667518497354255</c:v>
                </c:pt>
                <c:pt idx="20">
                  <c:v>0.98933246987178369</c:v>
                </c:pt>
                <c:pt idx="21">
                  <c:v>1.0013295415494787</c:v>
                </c:pt>
                <c:pt idx="22">
                  <c:v>1.0113994341082444</c:v>
                </c:pt>
                <c:pt idx="23">
                  <c:v>1.0198476953630677</c:v>
                </c:pt>
                <c:pt idx="24">
                  <c:v>1.0281907605898175</c:v>
                </c:pt>
                <c:pt idx="25">
                  <c:v>1.034481263609039</c:v>
                </c:pt>
                <c:pt idx="26">
                  <c:v>1.0408858320088417</c:v>
                </c:pt>
                <c:pt idx="27">
                  <c:v>1.0464741496744896</c:v>
                </c:pt>
                <c:pt idx="28">
                  <c:v>1.0512024658741181</c:v>
                </c:pt>
                <c:pt idx="29">
                  <c:v>1.0554416521184433</c:v>
                </c:pt>
                <c:pt idx="30">
                  <c:v>1.0594257855531592</c:v>
                </c:pt>
                <c:pt idx="31">
                  <c:v>1.0635009343615922</c:v>
                </c:pt>
                <c:pt idx="32">
                  <c:v>1.066149173051679</c:v>
                </c:pt>
                <c:pt idx="33">
                  <c:v>1.0685723787918813</c:v>
                </c:pt>
                <c:pt idx="34">
                  <c:v>1.0710581957653393</c:v>
                </c:pt>
                <c:pt idx="35">
                  <c:v>1.073882401003885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E8A-4C0C-9206-FC9B406918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0159328"/>
        <c:axId val="670160312"/>
      </c:scatterChart>
      <c:valAx>
        <c:axId val="670159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160312"/>
        <c:crosses val="autoZero"/>
        <c:crossBetween val="midCat"/>
      </c:valAx>
      <c:valAx>
        <c:axId val="670160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1593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6.4961723534558174E-2"/>
                  <c:y val="-0.46093540390784488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Feuil1!$A$2:$A$37</c:f>
              <c:numCache>
                <c:formatCode>General</c:formatCode>
                <c:ptCount val="3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</c:numCache>
            </c:numRef>
          </c:xVal>
          <c:yVal>
            <c:numRef>
              <c:f>Feuil1!$E$2:$E$37</c:f>
              <c:numCache>
                <c:formatCode>General</c:formatCode>
                <c:ptCount val="36"/>
                <c:pt idx="0">
                  <c:v>-8.2942243570087637</c:v>
                </c:pt>
                <c:pt idx="1">
                  <c:v>-8.4132962907470432</c:v>
                </c:pt>
                <c:pt idx="2">
                  <c:v>-8.5321647150817341</c:v>
                </c:pt>
                <c:pt idx="3">
                  <c:v>-8.6514836753678726</c:v>
                </c:pt>
                <c:pt idx="4">
                  <c:v>-8.7709408446962982</c:v>
                </c:pt>
                <c:pt idx="5">
                  <c:v>-8.8895337504423555</c:v>
                </c:pt>
                <c:pt idx="6">
                  <c:v>-9.008201183196709</c:v>
                </c:pt>
                <c:pt idx="7">
                  <c:v>-9.1279591929235107</c:v>
                </c:pt>
                <c:pt idx="8">
                  <c:v>-9.2468670638075867</c:v>
                </c:pt>
                <c:pt idx="9">
                  <c:v>-9.3654728906701905</c:v>
                </c:pt>
                <c:pt idx="10">
                  <c:v>-9.4858662228931987</c:v>
                </c:pt>
                <c:pt idx="11">
                  <c:v>-9.6050013849869664</c:v>
                </c:pt>
                <c:pt idx="12">
                  <c:v>-9.7237208584575701</c:v>
                </c:pt>
                <c:pt idx="13">
                  <c:v>-9.8423968297261233</c:v>
                </c:pt>
                <c:pt idx="14">
                  <c:v>-9.9625784502573218</c:v>
                </c:pt>
                <c:pt idx="15">
                  <c:v>-10.082628679640912</c:v>
                </c:pt>
                <c:pt idx="16">
                  <c:v>-10.199428971984773</c:v>
                </c:pt>
                <c:pt idx="17">
                  <c:v>-10.322708708879921</c:v>
                </c:pt>
                <c:pt idx="18">
                  <c:v>-10.436758552250765</c:v>
                </c:pt>
                <c:pt idx="19">
                  <c:v>-10.557724450739146</c:v>
                </c:pt>
                <c:pt idx="20">
                  <c:v>-10.67615930922263</c:v>
                </c:pt>
                <c:pt idx="21">
                  <c:v>-10.803055831646439</c:v>
                </c:pt>
                <c:pt idx="22">
                  <c:v>-10.923603716275316</c:v>
                </c:pt>
                <c:pt idx="23">
                  <c:v>-11.037313956330902</c:v>
                </c:pt>
                <c:pt idx="24">
                  <c:v>-11.1639297570172</c:v>
                </c:pt>
                <c:pt idx="25">
                  <c:v>-11.271262058914472</c:v>
                </c:pt>
                <c:pt idx="26">
                  <c:v>-11.393835068356967</c:v>
                </c:pt>
                <c:pt idx="27">
                  <c:v>-11.51462759337678</c:v>
                </c:pt>
                <c:pt idx="28">
                  <c:v>-11.629625924172247</c:v>
                </c:pt>
                <c:pt idx="29">
                  <c:v>-11.745333476885131</c:v>
                </c:pt>
                <c:pt idx="30">
                  <c:v>-11.867825626744652</c:v>
                </c:pt>
                <c:pt idx="31">
                  <c:v>-12.010873141882659</c:v>
                </c:pt>
                <c:pt idx="32">
                  <c:v>-12.116163725706382</c:v>
                </c:pt>
                <c:pt idx="33">
                  <c:v>-12.223301814888611</c:v>
                </c:pt>
                <c:pt idx="34">
                  <c:v>-12.34661127156253</c:v>
                </c:pt>
                <c:pt idx="35">
                  <c:v>-12.508070834990678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50-4C67-B76F-901A76CE8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4751744"/>
        <c:axId val="864752072"/>
      </c:scatterChart>
      <c:valAx>
        <c:axId val="864751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4752072"/>
        <c:crosses val="autoZero"/>
        <c:crossBetween val="midCat"/>
      </c:valAx>
      <c:valAx>
        <c:axId val="864752072"/>
        <c:scaling>
          <c:orientation val="minMax"/>
          <c:max val="-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47517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0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2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8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9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4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7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3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8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4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6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7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4EE8A-CDA4-44F7-A61F-855868FB9019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MSIPCMContentMarking" descr="{&quot;HashCode&quot;:-1406602145,&quot;Placement&quot;:&quot;Footer&quot;}"/>
          <p:cNvSpPr txBox="1"/>
          <p:nvPr userDrawn="1"/>
        </p:nvSpPr>
        <p:spPr>
          <a:xfrm>
            <a:off x="5522628" y="6624578"/>
            <a:ext cx="1146743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8000"/>
                </a:solidFill>
                <a:latin typeface="arial" panose="020B0604020202020204" pitchFamily="34" charset="0"/>
              </a:rPr>
              <a:t> C1 - Internal use </a:t>
            </a:r>
            <a:endParaRPr lang="en-US" sz="90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29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7" Type="http://schemas.openxmlformats.org/officeDocument/2006/relationships/image" Target="../media/image1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21324" y="2801815"/>
            <a:ext cx="1127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LC21 </a:t>
            </a:r>
            <a:r>
              <a:rPr lang="fr-FR" sz="4000" b="1" dirty="0" smtClean="0">
                <a:solidFill>
                  <a:srgbClr val="0070C0"/>
                </a:solidFill>
              </a:rPr>
              <a:t>: </a:t>
            </a:r>
            <a:r>
              <a:rPr lang="fr-FR" sz="4000" b="1" dirty="0" smtClean="0">
                <a:solidFill>
                  <a:srgbClr val="0070C0"/>
                </a:solidFill>
              </a:rPr>
              <a:t>Cinétique homogène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Réactions lentes, réactions rapides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2"/>
          <a:srcRect b="52931"/>
          <a:stretch/>
        </p:blipFill>
        <p:spPr>
          <a:xfrm>
            <a:off x="1700212" y="2371358"/>
            <a:ext cx="8791575" cy="216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5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Réactions lentes, réactions rapides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r="15789"/>
          <a:stretch/>
        </p:blipFill>
        <p:spPr>
          <a:xfrm>
            <a:off x="4671946" y="806843"/>
            <a:ext cx="2654977" cy="55911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658" y="806843"/>
            <a:ext cx="2952750" cy="55149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26" y="806843"/>
            <a:ext cx="2257425" cy="5467350"/>
          </a:xfrm>
          <a:prstGeom prst="rect">
            <a:avLst/>
          </a:prstGeom>
        </p:spPr>
      </p:pic>
      <p:sp>
        <p:nvSpPr>
          <p:cNvPr id="7" name="Flèche droite 6"/>
          <p:cNvSpPr/>
          <p:nvPr/>
        </p:nvSpPr>
        <p:spPr>
          <a:xfrm>
            <a:off x="2967289" y="3426584"/>
            <a:ext cx="1460419" cy="72338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èche droite 7"/>
          <p:cNvSpPr/>
          <p:nvPr/>
        </p:nvSpPr>
        <p:spPr>
          <a:xfrm>
            <a:off x="7422581" y="3426583"/>
            <a:ext cx="1460419" cy="72338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/>
              <p:cNvSpPr txBox="1"/>
              <p:nvPr/>
            </p:nvSpPr>
            <p:spPr>
              <a:xfrm>
                <a:off x="2790435" y="2956100"/>
                <a:ext cx="17593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435" y="2956100"/>
                <a:ext cx="175939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/>
              <p:cNvSpPr txBox="1"/>
              <p:nvPr/>
            </p:nvSpPr>
            <p:spPr>
              <a:xfrm>
                <a:off x="7259560" y="2956100"/>
                <a:ext cx="20162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=15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560" y="2956100"/>
                <a:ext cx="201625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74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1128712"/>
            <a:ext cx="8791575" cy="46005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Réactions lentes, réactions rapides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4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033462"/>
            <a:ext cx="9944100" cy="47910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Suivi cinétique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8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Suivi cinétique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graphicFrame>
        <p:nvGraphicFramePr>
          <p:cNvPr id="3" name="Graphique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2781818"/>
              </p:ext>
            </p:extLst>
          </p:nvPr>
        </p:nvGraphicFramePr>
        <p:xfrm>
          <a:off x="1516628" y="1021612"/>
          <a:ext cx="8572457" cy="5066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668215" y="820270"/>
                <a:ext cx="75027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15" y="820270"/>
                <a:ext cx="750277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10187221" y="5475681"/>
                <a:ext cx="75027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221" y="5475681"/>
                <a:ext cx="750277" cy="707886"/>
              </a:xfrm>
              <a:prstGeom prst="rect">
                <a:avLst/>
              </a:prstGeom>
              <a:blipFill>
                <a:blip r:embed="rId4"/>
                <a:stretch>
                  <a:fillRect r="-39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8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1637826"/>
              </p:ext>
            </p:extLst>
          </p:nvPr>
        </p:nvGraphicFramePr>
        <p:xfrm>
          <a:off x="852897" y="892660"/>
          <a:ext cx="4550484" cy="2689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0653764"/>
              </p:ext>
            </p:extLst>
          </p:nvPr>
        </p:nvGraphicFramePr>
        <p:xfrm>
          <a:off x="6692540" y="378370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Suivi cinétique</a:t>
            </a:r>
            <a:endParaRPr lang="en-US" sz="4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/>
              <p:cNvSpPr txBox="1"/>
              <p:nvPr/>
            </p:nvSpPr>
            <p:spPr>
              <a:xfrm>
                <a:off x="375137" y="535142"/>
                <a:ext cx="7502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37" y="535142"/>
                <a:ext cx="75027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/>
              <p:cNvSpPr txBox="1"/>
              <p:nvPr/>
            </p:nvSpPr>
            <p:spPr>
              <a:xfrm>
                <a:off x="5259817" y="3200219"/>
                <a:ext cx="7502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817" y="3200219"/>
                <a:ext cx="750277" cy="400110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11134109" y="6174273"/>
                <a:ext cx="7502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4109" y="6174273"/>
                <a:ext cx="750277" cy="400110"/>
              </a:xfrm>
              <a:prstGeom prst="rect">
                <a:avLst/>
              </a:prstGeom>
              <a:blipFill>
                <a:blip r:embed="rId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6274747" y="3200219"/>
                <a:ext cx="1752659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sub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2−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747" y="3200219"/>
                <a:ext cx="1752659" cy="5068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2177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2224</TotalTime>
  <Words>73</Words>
  <Application>Microsoft Office PowerPoint</Application>
  <PresentationFormat>Grand écran</PresentationFormat>
  <Paragraphs>15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L'Oréal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RAMKURRUN Pooja</dc:creator>
  <cp:lastModifiedBy>RAMKURRUN Pooja</cp:lastModifiedBy>
  <cp:revision>107</cp:revision>
  <dcterms:created xsi:type="dcterms:W3CDTF">2020-03-23T08:37:13Z</dcterms:created>
  <dcterms:modified xsi:type="dcterms:W3CDTF">2020-06-18T22:03:02Z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3b7177-c66c-4b22-a350-7ee86f9a1e74_Enabled">
    <vt:lpwstr>True</vt:lpwstr>
  </property>
  <property fmtid="{D5CDD505-2E9C-101B-9397-08002B2CF9AE}" pid="3" name="MSIP_Label_f43b7177-c66c-4b22-a350-7ee86f9a1e74_SiteId">
    <vt:lpwstr>e4e1abd9-eac7-4a71-ab52-da5c998aa7ba</vt:lpwstr>
  </property>
  <property fmtid="{D5CDD505-2E9C-101B-9397-08002B2CF9AE}" pid="4" name="MSIP_Label_f43b7177-c66c-4b22-a350-7ee86f9a1e74_Owner">
    <vt:lpwstr>Pooja.RAMKURRUN@loreal.com</vt:lpwstr>
  </property>
  <property fmtid="{D5CDD505-2E9C-101B-9397-08002B2CF9AE}" pid="5" name="MSIP_Label_f43b7177-c66c-4b22-a350-7ee86f9a1e74_SetDate">
    <vt:lpwstr>2020-03-23T08:53:40.4834526Z</vt:lpwstr>
  </property>
  <property fmtid="{D5CDD505-2E9C-101B-9397-08002B2CF9AE}" pid="6" name="MSIP_Label_f43b7177-c66c-4b22-a350-7ee86f9a1e74_Name">
    <vt:lpwstr>C1 - Internal use</vt:lpwstr>
  </property>
  <property fmtid="{D5CDD505-2E9C-101B-9397-08002B2CF9AE}" pid="7" name="MSIP_Label_f43b7177-c66c-4b22-a350-7ee86f9a1e74_Application">
    <vt:lpwstr>Microsoft Azure Information Protection</vt:lpwstr>
  </property>
  <property fmtid="{D5CDD505-2E9C-101B-9397-08002B2CF9AE}" pid="8" name="MSIP_Label_f43b7177-c66c-4b22-a350-7ee86f9a1e74_ActionId">
    <vt:lpwstr>daa1b834-7206-4930-bada-60dce37db51a</vt:lpwstr>
  </property>
  <property fmtid="{D5CDD505-2E9C-101B-9397-08002B2CF9AE}" pid="9" name="MSIP_Label_f43b7177-c66c-4b22-a350-7ee86f9a1e74_Extended_MSFT_Method">
    <vt:lpwstr>Automatic</vt:lpwstr>
  </property>
  <property fmtid="{D5CDD505-2E9C-101B-9397-08002B2CF9AE}" pid="10" name="Sensitivity">
    <vt:lpwstr>C1 - Internal use</vt:lpwstr>
  </property>
</Properties>
</file>