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LC27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Solubilité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Produit de solubilité de l’acide benzoïque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704850"/>
            <a:ext cx="114776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99" y="1284310"/>
            <a:ext cx="2649033" cy="13161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67046" y="514470"/>
            <a:ext cx="60373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Protocole 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dirty="0" smtClean="0"/>
              <a:t>On verse le brut réactionnel aqueux ainsi que de l’éther dans l’ampoule à décanter</a:t>
            </a:r>
            <a:endParaRPr lang="fr-F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dirty="0" smtClean="0"/>
              <a:t>On procède comme sur le schéma et on récupère la phase organique et la phase aqueuse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70431" y="205483"/>
            <a:ext cx="552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M. Blanchard-</a:t>
            </a:r>
            <a:r>
              <a:rPr lang="fr-FR" sz="1600" dirty="0" err="1" smtClean="0">
                <a:solidFill>
                  <a:srgbClr val="0070C0"/>
                </a:solidFill>
              </a:rPr>
              <a:t>Desce</a:t>
            </a:r>
            <a:r>
              <a:rPr lang="fr-FR" sz="1600" dirty="0" smtClean="0">
                <a:solidFill>
                  <a:srgbClr val="0070C0"/>
                </a:solidFill>
              </a:rPr>
              <a:t>, Chimie organique expérimentale, Hermann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528628" y="-7219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Extraction liquide-liquide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883732"/>
            <a:ext cx="5286573" cy="50246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3785" y="604996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A.-S. Bernard, Techniques expérimentales en Chimie, </a:t>
            </a:r>
            <a:r>
              <a:rPr lang="fr-FR" sz="1600" dirty="0" err="1" smtClean="0">
                <a:solidFill>
                  <a:srgbClr val="0070C0"/>
                </a:solidFill>
              </a:rPr>
              <a:t>Dunod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733847" y="4015637"/>
                <a:ext cx="155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𝑡h𝑒𝑟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=0,71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847" y="4015637"/>
                <a:ext cx="155917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5" y="4061869"/>
            <a:ext cx="2209141" cy="270234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341315" y="5849911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ons benzoates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607959" y="4640076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lcool benzylique</a:t>
            </a:r>
            <a:endParaRPr lang="en-US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 flipV="1">
            <a:off x="8748971" y="4771294"/>
            <a:ext cx="858988" cy="5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1"/>
          </p:cNvCxnSpPr>
          <p:nvPr/>
        </p:nvCxnSpPr>
        <p:spPr>
          <a:xfrm flipH="1" flipV="1">
            <a:off x="8672219" y="5265837"/>
            <a:ext cx="669096" cy="76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Solubilité de l’acide benzoïque en fonction du pH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147762"/>
            <a:ext cx="69151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2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86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80</cp:revision>
  <dcterms:created xsi:type="dcterms:W3CDTF">2020-03-23T08:37:13Z</dcterms:created>
  <dcterms:modified xsi:type="dcterms:W3CDTF">2020-06-02T20:17:01Z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