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LC2 : Polymères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La </a:t>
            </a:r>
            <a:r>
              <a:rPr lang="fr-FR" sz="4000" b="1" dirty="0" err="1" smtClean="0">
                <a:solidFill>
                  <a:srgbClr val="0070C0"/>
                </a:solidFill>
              </a:rPr>
              <a:t>galathite</a:t>
            </a:r>
            <a:r>
              <a:rPr lang="fr-FR" sz="4000" b="1" dirty="0" smtClean="0">
                <a:solidFill>
                  <a:srgbClr val="0070C0"/>
                </a:solidFill>
              </a:rPr>
              <a:t>, un polymère thermodurcissable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6588369" y="2909798"/>
                <a:ext cx="42906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2400" b="1" dirty="0" smtClean="0"/>
                  <a:t> Doit être travaillée manuellement (surtout pour des décoration)</a:t>
                </a:r>
                <a:endParaRPr lang="en-US" sz="2400" b="1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9" y="2909798"/>
                <a:ext cx="4290647" cy="1200329"/>
              </a:xfrm>
              <a:prstGeom prst="rect">
                <a:avLst/>
              </a:prstGeom>
              <a:blipFill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Galalithe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9" y="1223962"/>
            <a:ext cx="54459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1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6" y="1916723"/>
            <a:ext cx="10895437" cy="35345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Une production de plastique démesurée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90" y="1658449"/>
            <a:ext cx="9616296" cy="440238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Acides aminés constituant la </a:t>
            </a:r>
            <a:r>
              <a:rPr lang="fr-FR" sz="4000" b="1" dirty="0">
                <a:solidFill>
                  <a:srgbClr val="0070C0"/>
                </a:solidFill>
              </a:rPr>
              <a:t>c</a:t>
            </a:r>
            <a:r>
              <a:rPr lang="fr-FR" sz="4000" b="1" dirty="0" smtClean="0">
                <a:solidFill>
                  <a:srgbClr val="0070C0"/>
                </a:solidFill>
              </a:rPr>
              <a:t>aséine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Extraction de la caséine du lait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81100"/>
            <a:ext cx="112204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71" y="1316281"/>
            <a:ext cx="10133867" cy="481476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Quelques exemples de polymères synthétiques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1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7" y="1628042"/>
            <a:ext cx="11176123" cy="44802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Synthèse du polystyrène : polyaddition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0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2" y="1338995"/>
            <a:ext cx="11266610" cy="470188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Synthèse du nylon : polycondensation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261300" y="383703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Nylon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7108" y="3689937"/>
            <a:ext cx="3001107" cy="1692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Nylon-6,10.png -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t="62885" r="11027" b="-980"/>
          <a:stretch/>
        </p:blipFill>
        <p:spPr bwMode="auto">
          <a:xfrm>
            <a:off x="9130810" y="4290830"/>
            <a:ext cx="2933701" cy="10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1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63136"/>
            <a:ext cx="11339291" cy="48218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Différentes structures des polymères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lymerization of Nylon 6 and Nylon 6,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15" y="1711936"/>
            <a:ext cx="8085748" cy="406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Interactions dans le nylon 6,6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21" y="1053244"/>
            <a:ext cx="6877050" cy="52673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924" y="134294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Propriétés mécaniques des polymères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9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65</Words>
  <Application>Microsoft Office PowerPoint</Application>
  <PresentationFormat>Grand écran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82</cp:revision>
  <dcterms:created xsi:type="dcterms:W3CDTF">2020-03-23T08:37:13Z</dcterms:created>
  <dcterms:modified xsi:type="dcterms:W3CDTF">2020-05-21T20:50:53Z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