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72" r:id="rId5"/>
    <p:sldId id="270" r:id="rId6"/>
    <p:sldId id="273" r:id="rId7"/>
    <p:sldId id="274" r:id="rId8"/>
    <p:sldId id="275" r:id="rId9"/>
    <p:sldId id="276" r:id="rId10"/>
    <p:sldId id="27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CC00CC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0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2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8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9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4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7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3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8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4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6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7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4EE8A-CDA4-44F7-A61F-855868FB901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MSIPCMContentMarking" descr="{&quot;HashCode&quot;:-1406602145,&quot;Placement&quot;:&quot;Footer&quot;}"/>
          <p:cNvSpPr txBox="1"/>
          <p:nvPr userDrawn="1"/>
        </p:nvSpPr>
        <p:spPr>
          <a:xfrm>
            <a:off x="5522628" y="6624578"/>
            <a:ext cx="1146743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8000"/>
                </a:solidFill>
                <a:latin typeface="arial" panose="020B0604020202020204" pitchFamily="34" charset="0"/>
              </a:rPr>
              <a:t> C1 - Internal use </a:t>
            </a:r>
            <a:endParaRPr lang="en-US" sz="90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29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21324" y="2801815"/>
            <a:ext cx="1127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LC5 </a:t>
            </a:r>
            <a:r>
              <a:rPr lang="fr-FR" sz="4000" b="1" dirty="0" smtClean="0">
                <a:solidFill>
                  <a:srgbClr val="0070C0"/>
                </a:solidFill>
              </a:rPr>
              <a:t>: </a:t>
            </a:r>
            <a:r>
              <a:rPr lang="fr-FR" sz="4000" b="1" dirty="0" smtClean="0">
                <a:solidFill>
                  <a:srgbClr val="0070C0"/>
                </a:solidFill>
              </a:rPr>
              <a:t>Stratégies et sélectivités en synthèse organique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21" y="1369695"/>
            <a:ext cx="11237087" cy="439712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Protection de fonctions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945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Protection de fonctions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31" y="1437894"/>
            <a:ext cx="11524869" cy="438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8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1</a:t>
            </a:r>
            <a:r>
              <a:rPr lang="fr-FR" sz="4000" b="1" baseline="30000" dirty="0" smtClean="0">
                <a:solidFill>
                  <a:srgbClr val="0070C0"/>
                </a:solidFill>
              </a:rPr>
              <a:t>er</a:t>
            </a:r>
            <a:r>
              <a:rPr lang="fr-FR" sz="4000" b="1" dirty="0" smtClean="0">
                <a:solidFill>
                  <a:srgbClr val="0070C0"/>
                </a:solidFill>
              </a:rPr>
              <a:t> protocole de synthèse de l’aspirine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71" y="1084750"/>
            <a:ext cx="11005771" cy="466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1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1</a:t>
            </a:r>
            <a:r>
              <a:rPr lang="fr-FR" sz="4000" b="1" baseline="30000" dirty="0" smtClean="0">
                <a:solidFill>
                  <a:srgbClr val="0070C0"/>
                </a:solidFill>
              </a:rPr>
              <a:t>er</a:t>
            </a:r>
            <a:r>
              <a:rPr lang="fr-FR" sz="4000" b="1" dirty="0" smtClean="0">
                <a:solidFill>
                  <a:srgbClr val="0070C0"/>
                </a:solidFill>
              </a:rPr>
              <a:t> protocole de synthèse de l’aspirine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44" y="1085850"/>
            <a:ext cx="11057426" cy="456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2</a:t>
            </a:r>
            <a:r>
              <a:rPr lang="fr-FR" sz="4000" b="1" baseline="30000" dirty="0" smtClean="0">
                <a:solidFill>
                  <a:srgbClr val="0070C0"/>
                </a:solidFill>
              </a:rPr>
              <a:t>nd</a:t>
            </a:r>
            <a:r>
              <a:rPr lang="fr-FR" sz="4000" b="1" dirty="0" smtClean="0">
                <a:solidFill>
                  <a:srgbClr val="0070C0"/>
                </a:solidFill>
              </a:rPr>
              <a:t> protocole de synthèse de l’aspirine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36" y="1103434"/>
            <a:ext cx="11226312" cy="476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7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2</a:t>
            </a:r>
            <a:r>
              <a:rPr lang="fr-FR" sz="4000" b="1" baseline="30000" dirty="0" smtClean="0">
                <a:solidFill>
                  <a:srgbClr val="0070C0"/>
                </a:solidFill>
              </a:rPr>
              <a:t>nd</a:t>
            </a:r>
            <a:r>
              <a:rPr lang="fr-FR" sz="4000" b="1" dirty="0" smtClean="0">
                <a:solidFill>
                  <a:srgbClr val="0070C0"/>
                </a:solidFill>
              </a:rPr>
              <a:t> protocole de synthèse de l’aspirine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892"/>
          <a:stretch/>
        </p:blipFill>
        <p:spPr>
          <a:xfrm>
            <a:off x="304669" y="1090245"/>
            <a:ext cx="11204579" cy="475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0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b="59302"/>
          <a:stretch/>
        </p:blipFill>
        <p:spPr>
          <a:xfrm>
            <a:off x="510071" y="2373553"/>
            <a:ext cx="10999177" cy="175150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err="1" smtClean="0">
                <a:solidFill>
                  <a:srgbClr val="0070C0"/>
                </a:solidFill>
              </a:rPr>
              <a:t>Chimiosélectivité</a:t>
            </a:r>
            <a:endParaRPr lang="en-US" sz="4000" b="1" dirty="0">
              <a:solidFill>
                <a:srgbClr val="0070C0"/>
              </a:solidFill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4015512" y="3736778"/>
            <a:ext cx="1" cy="36623"/>
          </a:xfrm>
          <a:prstGeom prst="straightConnector1">
            <a:avLst/>
          </a:prstGeom>
          <a:ln w="5715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3742944" y="3736777"/>
            <a:ext cx="18288" cy="36624"/>
          </a:xfrm>
          <a:prstGeom prst="straightConnector1">
            <a:avLst/>
          </a:prstGeom>
          <a:ln w="571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 rot="10417352">
            <a:off x="912149" y="2668562"/>
            <a:ext cx="2847301" cy="1962072"/>
          </a:xfrm>
          <a:prstGeom prst="arc">
            <a:avLst>
              <a:gd name="adj1" fmla="val 11548533"/>
              <a:gd name="adj2" fmla="val 2114742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 rot="10417352">
            <a:off x="2446671" y="1891949"/>
            <a:ext cx="1562008" cy="3470401"/>
          </a:xfrm>
          <a:prstGeom prst="arc">
            <a:avLst>
              <a:gd name="adj1" fmla="val 12234635"/>
              <a:gd name="adj2" fmla="val 247254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eur droit 37"/>
          <p:cNvCxnSpPr/>
          <p:nvPr/>
        </p:nvCxnSpPr>
        <p:spPr>
          <a:xfrm>
            <a:off x="787603" y="3901440"/>
            <a:ext cx="2682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2335799" y="2993136"/>
            <a:ext cx="2682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787603" y="3474720"/>
            <a:ext cx="2682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/>
              <p:cNvSpPr txBox="1"/>
              <p:nvPr/>
            </p:nvSpPr>
            <p:spPr>
              <a:xfrm>
                <a:off x="631874" y="3028350"/>
                <a:ext cx="5007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74" y="3028350"/>
                <a:ext cx="50077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/>
              <p:cNvSpPr txBox="1"/>
              <p:nvPr/>
            </p:nvSpPr>
            <p:spPr>
              <a:xfrm>
                <a:off x="2533747" y="2974446"/>
                <a:ext cx="5007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747" y="2974446"/>
                <a:ext cx="50077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Multiplication 43"/>
          <p:cNvSpPr/>
          <p:nvPr/>
        </p:nvSpPr>
        <p:spPr>
          <a:xfrm>
            <a:off x="1887990" y="4293540"/>
            <a:ext cx="665076" cy="665076"/>
          </a:xfrm>
          <a:prstGeom prst="mathMultiply">
            <a:avLst>
              <a:gd name="adj1" fmla="val 18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Protection de fonctions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" y="1265492"/>
            <a:ext cx="11377803" cy="454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76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Protection de fonctions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1209179"/>
            <a:ext cx="11524488" cy="45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6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Protection de fonctions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09" y="1239393"/>
            <a:ext cx="11710086" cy="469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643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13470</TotalTime>
  <Words>58</Words>
  <Application>Microsoft Office PowerPoint</Application>
  <PresentationFormat>Grand écran</PresentationFormat>
  <Paragraphs>13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L'Oréal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RAMKURRUN Pooja</dc:creator>
  <cp:lastModifiedBy>RAMKURRUN Pooja</cp:lastModifiedBy>
  <cp:revision>88</cp:revision>
  <dcterms:created xsi:type="dcterms:W3CDTF">2020-03-23T08:37:13Z</dcterms:created>
  <dcterms:modified xsi:type="dcterms:W3CDTF">2020-04-29T17:42:14Z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3b7177-c66c-4b22-a350-7ee86f9a1e74_Enabled">
    <vt:lpwstr>True</vt:lpwstr>
  </property>
  <property fmtid="{D5CDD505-2E9C-101B-9397-08002B2CF9AE}" pid="3" name="MSIP_Label_f43b7177-c66c-4b22-a350-7ee86f9a1e74_SiteId">
    <vt:lpwstr>e4e1abd9-eac7-4a71-ab52-da5c998aa7ba</vt:lpwstr>
  </property>
  <property fmtid="{D5CDD505-2E9C-101B-9397-08002B2CF9AE}" pid="4" name="MSIP_Label_f43b7177-c66c-4b22-a350-7ee86f9a1e74_Owner">
    <vt:lpwstr>Pooja.RAMKURRUN@loreal.com</vt:lpwstr>
  </property>
  <property fmtid="{D5CDD505-2E9C-101B-9397-08002B2CF9AE}" pid="5" name="MSIP_Label_f43b7177-c66c-4b22-a350-7ee86f9a1e74_SetDate">
    <vt:lpwstr>2020-03-23T08:53:40.4834526Z</vt:lpwstr>
  </property>
  <property fmtid="{D5CDD505-2E9C-101B-9397-08002B2CF9AE}" pid="6" name="MSIP_Label_f43b7177-c66c-4b22-a350-7ee86f9a1e74_Name">
    <vt:lpwstr>C1 - Internal use</vt:lpwstr>
  </property>
  <property fmtid="{D5CDD505-2E9C-101B-9397-08002B2CF9AE}" pid="7" name="MSIP_Label_f43b7177-c66c-4b22-a350-7ee86f9a1e74_Application">
    <vt:lpwstr>Microsoft Azure Information Protection</vt:lpwstr>
  </property>
  <property fmtid="{D5CDD505-2E9C-101B-9397-08002B2CF9AE}" pid="8" name="MSIP_Label_f43b7177-c66c-4b22-a350-7ee86f9a1e74_ActionId">
    <vt:lpwstr>daa1b834-7206-4930-bada-60dce37db51a</vt:lpwstr>
  </property>
  <property fmtid="{D5CDD505-2E9C-101B-9397-08002B2CF9AE}" pid="9" name="MSIP_Label_f43b7177-c66c-4b22-a350-7ee86f9a1e74_Extended_MSFT_Method">
    <vt:lpwstr>Automatic</vt:lpwstr>
  </property>
  <property fmtid="{D5CDD505-2E9C-101B-9397-08002B2CF9AE}" pid="10" name="Sensitivity">
    <vt:lpwstr>C1 - Internal use</vt:lpwstr>
  </property>
</Properties>
</file>