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381" r:id="rId3"/>
    <p:sldId id="382" r:id="rId4"/>
    <p:sldId id="389" r:id="rId5"/>
    <p:sldId id="395" r:id="rId6"/>
    <p:sldId id="390" r:id="rId7"/>
    <p:sldId id="391" r:id="rId8"/>
    <p:sldId id="392" r:id="rId9"/>
    <p:sldId id="393" r:id="rId10"/>
    <p:sldId id="394" r:id="rId11"/>
    <p:sldId id="384" r:id="rId12"/>
    <p:sldId id="385" r:id="rId13"/>
    <p:sldId id="386" r:id="rId14"/>
    <p:sldId id="387" r:id="rId15"/>
    <p:sldId id="38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654"/>
    <a:srgbClr val="5C5167"/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7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56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36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33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90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49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96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85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81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31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72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58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54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214992" y="283812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Dagger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87FB224-2308-5D51-0924-44B8C4D316B4}"/>
              </a:ext>
            </a:extLst>
          </p:cNvPr>
          <p:cNvSpPr txBox="1"/>
          <p:nvPr/>
        </p:nvSpPr>
        <p:spPr>
          <a:xfrm>
            <a:off x="107504" y="1556792"/>
            <a:ext cx="892899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najpopularniejsze jest wstrzykiwanie przez konstruktor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jeżeli w klasie mamy wszystkie trzy typy wstrzyknięć, kolejność wykonania jest następująca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 konstruktor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 pole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metoda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rzadko wykorzystuje się więcej niż jeden sposób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wykorzystanie wszystkich trzech jest niespotykane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jednym z niewielu zastosowań wstrzykiwania przez metodę jest sytuacja w której musimy przekazać instancję jako argument</a:t>
            </a:r>
          </a:p>
        </p:txBody>
      </p:sp>
    </p:spTree>
    <p:extLst>
      <p:ext uri="{BB962C8B-B14F-4D97-AF65-F5344CB8AC3E}">
        <p14:creationId xmlns:p14="http://schemas.microsoft.com/office/powerpoint/2010/main" val="25886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2309C-EE22-4DFA-BEA8-67B5F5C0C3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327" y="1808820"/>
            <a:ext cx="8692060" cy="324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80F69-5D75-4870-A85B-9C155A302E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0327" y="1556792"/>
            <a:ext cx="306680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0D3DB9D-6946-42E2-B678-61725673AE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024844"/>
            <a:ext cx="748008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F1209D9-18C7-42B0-8305-89159F8431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2564904"/>
            <a:ext cx="760404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E494A01-3285-4706-8674-E43F831758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59632" y="2384884"/>
            <a:ext cx="602248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E494A01-3285-4706-8674-E43F831758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5189742"/>
            <a:ext cx="4176464" cy="144814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6E9E4E3-DB85-49BB-9222-33BF435F78C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63688" y="3889419"/>
            <a:ext cx="5040560" cy="105011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45E5148-F280-4F04-9BCA-CB9B8B3AB40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27584" y="1168061"/>
            <a:ext cx="6799945" cy="253498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AADCF9-7E47-4266-A5D7-C5623076FF0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7584" y="916033"/>
            <a:ext cx="2399214" cy="3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3" descr="Car class without dependency injection">
            <a:extLst>
              <a:ext uri="{FF2B5EF4-FFF2-40B4-BE49-F238E27FC236}">
                <a16:creationId xmlns:a16="http://schemas.microsoft.com/office/drawing/2014/main" id="{1147FAE3-7B8F-462C-914F-111ABCA03A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28" y="2276872"/>
            <a:ext cx="4216400" cy="221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C297449-7C0A-4190-A25C-6FB30E40AA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866" y="1537652"/>
            <a:ext cx="4502150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4" descr="Car class using dependency injection">
            <a:extLst>
              <a:ext uri="{FF2B5EF4-FFF2-40B4-BE49-F238E27FC236}">
                <a16:creationId xmlns:a16="http://schemas.microsoft.com/office/drawing/2014/main" id="{CA22FC30-6110-47BE-8186-A2270984EF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84329"/>
            <a:ext cx="2800350" cy="266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7AD9E117-7958-4FB8-B352-195101F617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5536" y="1388403"/>
            <a:ext cx="4464496" cy="49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20A92B-5BCD-3F3E-B661-96CC905D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3600400" cy="23079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CC58980-29D6-2E80-06F0-4DD71D8B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212182"/>
            <a:ext cx="5687616" cy="34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CBAF9B-E53F-3DED-2EA9-76FD5FB8D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851572"/>
            <a:ext cx="8585169" cy="58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B8DAB55-E13F-A27E-2831-0ED1A9D4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5" y="908720"/>
            <a:ext cx="4185444" cy="13351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3C6A823-3587-FD37-9417-D2A9E347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86" y="2101831"/>
            <a:ext cx="5340789" cy="324036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4172C1-2598-2E97-C70F-146649033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18711"/>
            <a:ext cx="4657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8D25E5-0CBB-11AD-5F78-E132F12B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82" y="5963056"/>
            <a:ext cx="7726035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376F3D2-6892-F7D5-FEDE-A98B11424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7" y="882254"/>
            <a:ext cx="5340789" cy="32403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02CEEFF-AD59-1F2F-025B-26307ACD5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67" y="4199004"/>
            <a:ext cx="5107488" cy="16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field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6EDBCA-0EC0-337A-E77B-D4D5154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24744"/>
            <a:ext cx="6403266" cy="158417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0C5B2C2-A4AE-A4F5-A63B-5E2886A0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80" y="3038088"/>
            <a:ext cx="4564750" cy="68923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20C5E60-FF57-86CB-8D80-EC4316709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95" y="4365104"/>
            <a:ext cx="7525810" cy="8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0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824B03-4BA1-9EEB-B561-D96B258F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84" y="663733"/>
            <a:ext cx="5953125" cy="13620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D31BB3D-D3C7-1684-4031-AEBE9736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318" y="1883677"/>
            <a:ext cx="5276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29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79203</TotalTime>
  <Pages>0</Pages>
  <Words>101</Words>
  <Characters>0</Characters>
  <Application>Microsoft Office PowerPoint</Application>
  <PresentationFormat>Pokaz na ekranie (4:3)</PresentationFormat>
  <Lines>0</Lines>
  <Paragraphs>41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1077</cp:revision>
  <dcterms:modified xsi:type="dcterms:W3CDTF">2023-01-26T08:24:38Z</dcterms:modified>
  <cp:category/>
</cp:coreProperties>
</file>