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346" r:id="rId2"/>
    <p:sldId id="513" r:id="rId3"/>
    <p:sldId id="514" r:id="rId4"/>
    <p:sldId id="526" r:id="rId5"/>
    <p:sldId id="515" r:id="rId6"/>
    <p:sldId id="516" r:id="rId7"/>
    <p:sldId id="517" r:id="rId8"/>
    <p:sldId id="519" r:id="rId9"/>
    <p:sldId id="521" r:id="rId10"/>
    <p:sldId id="520" r:id="rId11"/>
    <p:sldId id="522" r:id="rId12"/>
    <p:sldId id="518" r:id="rId13"/>
    <p:sldId id="523" r:id="rId14"/>
    <p:sldId id="524" r:id="rId15"/>
    <p:sldId id="52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700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755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770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89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302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48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37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085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511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06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72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54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51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08.12.2023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13</a:t>
            </a:r>
          </a:p>
          <a:p>
            <a:pPr algn="ctr"/>
            <a:r>
              <a:rPr lang="pl-PL" sz="2000" dirty="0" err="1">
                <a:solidFill>
                  <a:schemeClr val="bg1"/>
                </a:solidFill>
              </a:rPr>
              <a:t>Paging</a:t>
            </a:r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PagingSource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801B9EB-D40B-7AF7-8154-B2129E07F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132" y="836712"/>
            <a:ext cx="5195728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2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PagingSource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00C1BB5-AFC9-AAFB-8A6A-1B7ABE1CE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8720"/>
            <a:ext cx="9144000" cy="39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4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DBB0E8E-C2CD-EEAB-2C61-938088C4E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24744"/>
            <a:ext cx="3800475" cy="22002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49DEBB2-5A7E-C30C-1496-E9F647A4C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512" y="3424347"/>
            <a:ext cx="9144000" cy="31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1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193070-7E34-8316-57D0-51CF2BF5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908720"/>
            <a:ext cx="8315325" cy="32956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1E13C7E-9D86-DDB5-3BDF-A292155AE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337" y="4263323"/>
            <a:ext cx="9144000" cy="25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9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18862C0-ED9C-7AB3-F905-1DA3BCCDB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196752"/>
            <a:ext cx="643613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5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1C47D7-3E88-90F8-1C24-A214D173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836712"/>
            <a:ext cx="5638800" cy="37719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DF53364-1F7F-BD3D-8316-2F2472680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37112"/>
            <a:ext cx="9144000" cy="25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B930C3C-4D7B-8E76-3E39-C97D9564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8" y="1988840"/>
            <a:ext cx="8083992" cy="33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E2AE467-5B32-B7C0-CD20-6D63CDA1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56" y="2492896"/>
            <a:ext cx="7997643" cy="218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ow to Implement The Paging 3 Library in Android Kotlin?">
            <a:extLst>
              <a:ext uri="{FF2B5EF4-FFF2-40B4-BE49-F238E27FC236}">
                <a16:creationId xmlns:a16="http://schemas.microsoft.com/office/drawing/2014/main" id="{8D99EBDB-877B-CA1E-4E93-AEFAA673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A5FC066-FB88-CB90-FA10-A6BF4DB74A4B}"/>
              </a:ext>
            </a:extLst>
          </p:cNvPr>
          <p:cNvSpPr txBox="1"/>
          <p:nvPr/>
        </p:nvSpPr>
        <p:spPr>
          <a:xfrm>
            <a:off x="4283968" y="594928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https://www.google.com/url?sa=i&amp;url=https%3A%2F%2Fwww.oneclickitsolution.com%2Fblog%2Fpaging-3-library-in-android%2F</a:t>
            </a:r>
          </a:p>
        </p:txBody>
      </p:sp>
    </p:spTree>
    <p:extLst>
      <p:ext uri="{BB962C8B-B14F-4D97-AF65-F5344CB8AC3E}">
        <p14:creationId xmlns:p14="http://schemas.microsoft.com/office/powerpoint/2010/main" val="329556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Paging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52FD5F1-FF43-B446-A868-E5C97D3D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2667"/>
            <a:ext cx="9144000" cy="40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D8F2490-D201-6A99-7826-D214CC21E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933645"/>
            <a:ext cx="5667722" cy="57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1D2789F-6C2A-FFEE-0A12-EBD2391A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052736"/>
            <a:ext cx="565698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6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1D2789F-6C2A-FFEE-0A12-EBD2391A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052736"/>
            <a:ext cx="4536504" cy="254079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0F7C1EA-75BA-42AC-0DB1-678A94050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847688"/>
            <a:ext cx="3162300" cy="14668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0B19D1F-1DA2-B399-56BD-2B999E0E2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275" y="3717032"/>
            <a:ext cx="5038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9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1D2789F-6C2A-FFEE-0A12-EBD2391A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052736"/>
            <a:ext cx="4536504" cy="254079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0F7C1EA-75BA-42AC-0DB1-678A94050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593530"/>
            <a:ext cx="3162300" cy="14668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0B19D1F-1DA2-B399-56BD-2B999E0E2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12" y="3592122"/>
            <a:ext cx="5038725" cy="19526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943D636-0293-C1BF-0D2E-231BEBBA6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557204"/>
            <a:ext cx="54102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984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5810</TotalTime>
  <Pages>0</Pages>
  <Words>72</Words>
  <Characters>0</Characters>
  <Application>Microsoft Office PowerPoint</Application>
  <PresentationFormat>Pokaz na ekranie (4:3)</PresentationFormat>
  <Lines>0</Lines>
  <Paragraphs>34</Paragraphs>
  <Slides>15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1130</cp:revision>
  <dcterms:modified xsi:type="dcterms:W3CDTF">2023-12-08T08:25:43Z</dcterms:modified>
  <cp:category/>
</cp:coreProperties>
</file>