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346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6" r:id="rId15"/>
    <p:sldId id="527" r:id="rId16"/>
    <p:sldId id="525" r:id="rId17"/>
    <p:sldId id="528" r:id="rId18"/>
    <p:sldId id="529" r:id="rId19"/>
    <p:sldId id="530" r:id="rId20"/>
    <p:sldId id="535" r:id="rId21"/>
    <p:sldId id="531" r:id="rId22"/>
    <p:sldId id="532" r:id="rId23"/>
    <p:sldId id="534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83" d="100"/>
          <a:sy n="83" d="100"/>
        </p:scale>
        <p:origin x="8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0225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377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175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401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043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418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8003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5990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506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11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696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034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7403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533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773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199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96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11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1176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6786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04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8</a:t>
            </a:r>
          </a:p>
          <a:p>
            <a:pPr algn="ctr"/>
            <a:r>
              <a:rPr lang="pl-PL" sz="2000" dirty="0">
                <a:solidFill>
                  <a:schemeClr val="bg1"/>
                </a:solidFill>
              </a:rPr>
              <a:t>Architektura Aplikacji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ViewModel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LiveData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74BEB60-283A-EBCF-ACE9-F5B4CF290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10" y="836712"/>
            <a:ext cx="8267700" cy="9906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3510189-31F2-F951-33EF-0D3DBC70B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10" y="1926640"/>
            <a:ext cx="67341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9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74BEB60-283A-EBCF-ACE9-F5B4CF290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10" y="836712"/>
            <a:ext cx="8267700" cy="9906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3510189-31F2-F951-33EF-0D3DBC70B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10" y="1926640"/>
            <a:ext cx="6734175" cy="18669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6D0FBB9-CFC1-1FEC-C81A-B4F45FF04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3892868"/>
            <a:ext cx="88201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6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57C336D-4F08-911C-C63C-69F255A13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836713"/>
            <a:ext cx="4032448" cy="267968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B5C234-3CA4-D8D5-BD83-EB39597ED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3428181"/>
            <a:ext cx="5068610" cy="342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4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8AB774B-D1AA-5AFC-D164-7CE335811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12" y="1152524"/>
            <a:ext cx="5633543" cy="522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9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8AB774B-D1AA-5AFC-D164-7CE335811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980728"/>
            <a:ext cx="3528392" cy="327489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4AA9067-8024-33F3-5999-592F885ED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5355759"/>
            <a:ext cx="4429125" cy="12573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C15CB6B-B1D8-FE81-3C19-43E0D984E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617" y="4077072"/>
            <a:ext cx="4105272" cy="24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60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4AA9067-8024-33F3-5999-592F885ED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980728"/>
            <a:ext cx="4429125" cy="12573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C8CBB99-77AD-D942-7D99-2688891AB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3068960"/>
            <a:ext cx="4086225" cy="252412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5FD8A87-EF46-754E-6193-EB4FFFE18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3178869"/>
            <a:ext cx="44196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77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52FCB6-CF5B-EB90-BD41-C2ACD282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" y="836712"/>
            <a:ext cx="9144000" cy="92944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B9BBE6F-5224-713C-2C3A-F48AD6CF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" y="2348880"/>
            <a:ext cx="91440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238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52FCB6-CF5B-EB90-BD41-C2ACD282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" y="836712"/>
            <a:ext cx="9144000" cy="92944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319A60A-CF7A-BD25-A5AC-E4FB29815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9" y="1770933"/>
            <a:ext cx="9144000" cy="556818"/>
          </a:xfrm>
          <a:prstGeom prst="rect">
            <a:avLst/>
          </a:prstGeom>
        </p:spPr>
      </p:pic>
      <p:pic>
        <p:nvPicPr>
          <p:cNvPr id="8194" name="Picture 2" descr="Introduction to LiveData in Android">
            <a:extLst>
              <a:ext uri="{FF2B5EF4-FFF2-40B4-BE49-F238E27FC236}">
                <a16:creationId xmlns:a16="http://schemas.microsoft.com/office/drawing/2014/main" id="{6ABA3A65-F53E-233D-4566-EBD541EC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" y="2636912"/>
            <a:ext cx="912007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393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52FCB6-CF5B-EB90-BD41-C2ACD282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" y="836712"/>
            <a:ext cx="9144000" cy="92944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319A60A-CF7A-BD25-A5AC-E4FB29815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9" y="1770933"/>
            <a:ext cx="9144000" cy="556818"/>
          </a:xfrm>
          <a:prstGeom prst="rect">
            <a:avLst/>
          </a:prstGeom>
        </p:spPr>
      </p:pic>
      <p:pic>
        <p:nvPicPr>
          <p:cNvPr id="8194" name="Picture 2" descr="Introduction to LiveData in Android">
            <a:extLst>
              <a:ext uri="{FF2B5EF4-FFF2-40B4-BE49-F238E27FC236}">
                <a16:creationId xmlns:a16="http://schemas.microsoft.com/office/drawing/2014/main" id="{6ABA3A65-F53E-233D-4566-EBD541EC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" y="2636912"/>
            <a:ext cx="912007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1979AB8-E71F-B529-F817-0E74870A85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452" y="5229200"/>
            <a:ext cx="9144000" cy="6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2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52FCB6-CF5B-EB90-BD41-C2ACD282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" y="836712"/>
            <a:ext cx="9144000" cy="92944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319A60A-CF7A-BD25-A5AC-E4FB29815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9" y="1770933"/>
            <a:ext cx="9144000" cy="556818"/>
          </a:xfrm>
          <a:prstGeom prst="rect">
            <a:avLst/>
          </a:prstGeom>
        </p:spPr>
      </p:pic>
      <p:pic>
        <p:nvPicPr>
          <p:cNvPr id="8194" name="Picture 2" descr="Introduction to LiveData in Android">
            <a:extLst>
              <a:ext uri="{FF2B5EF4-FFF2-40B4-BE49-F238E27FC236}">
                <a16:creationId xmlns:a16="http://schemas.microsoft.com/office/drawing/2014/main" id="{6ABA3A65-F53E-233D-4566-EBD541EC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" y="2636912"/>
            <a:ext cx="912007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1979AB8-E71F-B529-F817-0E74870A85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452" y="5178788"/>
            <a:ext cx="9144000" cy="661737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73A7E8C-E1E7-3F38-3B3B-31739E4547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452" y="5862122"/>
            <a:ext cx="9144000" cy="10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MVVM</a:t>
            </a:r>
          </a:p>
        </p:txBody>
      </p:sp>
      <p:pic>
        <p:nvPicPr>
          <p:cNvPr id="1026" name="Picture 2" descr="ViewModel in Android Architecture Components - GeeksforGeeks">
            <a:extLst>
              <a:ext uri="{FF2B5EF4-FFF2-40B4-BE49-F238E27FC236}">
                <a16:creationId xmlns:a16="http://schemas.microsoft.com/office/drawing/2014/main" id="{8E232C56-7391-909C-7B4F-74B29E431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17187"/>
            <a:ext cx="7823572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Android Architecture Components — LiveData (Part 1) | by Andri Ginting |  Easyread">
            <a:extLst>
              <a:ext uri="{FF2B5EF4-FFF2-40B4-BE49-F238E27FC236}">
                <a16:creationId xmlns:a16="http://schemas.microsoft.com/office/drawing/2014/main" id="{AE515E7C-E92D-1151-963C-686C3F370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" y="836712"/>
            <a:ext cx="25908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B4725CF8-FD10-189A-8426-1AA21F81E231}"/>
              </a:ext>
            </a:extLst>
          </p:cNvPr>
          <p:cNvSpPr txBox="1"/>
          <p:nvPr/>
        </p:nvSpPr>
        <p:spPr>
          <a:xfrm>
            <a:off x="2772194" y="1124744"/>
            <a:ext cx="619229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Zapewnia, że stan interfejsu użytkownika są zgodny z aktualnym stanem danych. </a:t>
            </a:r>
            <a:r>
              <a:rPr lang="pl-PL" sz="1600" b="0" i="0" dirty="0" err="1">
                <a:solidFill>
                  <a:schemeClr val="tx1"/>
                </a:solidFill>
                <a:effectLst/>
                <a:latin typeface="Söhne"/>
              </a:rPr>
              <a:t>LiveData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 powiadamia obiekty </a:t>
            </a:r>
            <a:r>
              <a:rPr lang="pl-PL" sz="1600" b="0" i="0" dirty="0" err="1">
                <a:solidFill>
                  <a:schemeClr val="tx1"/>
                </a:solidFill>
                <a:effectLst/>
                <a:latin typeface="Söhne"/>
              </a:rPr>
              <a:t>Observer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, gdy zmienia się stan cyklu życia. Zamiast aktualizować interfejs użytkownika za każdym razem, gdy zmieniają się dane aplikacji, obserwator może aktualizować interfejs użytkownika za każdym razem, gdy następuje zmiana.</a:t>
            </a:r>
          </a:p>
          <a:p>
            <a:pPr algn="just">
              <a:buFont typeface="+mj-lt"/>
              <a:buAutoNum type="arabicPeriod"/>
            </a:pPr>
            <a:endParaRPr lang="pl-PL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Brak wycieków pamięci. Obserwatorzy są związani z obiektami cyklu życia.</a:t>
            </a:r>
          </a:p>
          <a:p>
            <a:pPr algn="just">
              <a:buFont typeface="+mj-lt"/>
              <a:buAutoNum type="arabicPeriod"/>
            </a:pPr>
            <a:endParaRPr lang="pl-PL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Brak błędów z powodu zatrzymanych aktywności. Jeśli cykl życia obserwatora jest nieaktywny, nie otrzymuje on żadnych zdarzeń </a:t>
            </a:r>
            <a:r>
              <a:rPr lang="pl-PL" sz="1600" b="0" i="0" dirty="0" err="1">
                <a:solidFill>
                  <a:schemeClr val="tx1"/>
                </a:solidFill>
                <a:effectLst/>
                <a:latin typeface="Söhne"/>
              </a:rPr>
              <a:t>LiveData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just">
              <a:buFont typeface="+mj-lt"/>
              <a:buAutoNum type="arabicPeriod"/>
            </a:pPr>
            <a:endParaRPr lang="pl-PL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Komponenty interfejsu użytkownika jedynie obserwują istotne dane i nie przerywają ani nie wznawiają obserwacji. </a:t>
            </a:r>
            <a:r>
              <a:rPr lang="pl-PL" sz="1600" b="0" i="0" dirty="0" err="1">
                <a:solidFill>
                  <a:schemeClr val="tx1"/>
                </a:solidFill>
                <a:effectLst/>
                <a:latin typeface="Söhne"/>
              </a:rPr>
              <a:t>LiveData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 automatycznie zarządza wszystkim tym, ponieważ jest „świadoma” istotnych zmian stanu cyklu życia podczas obserwacji.</a:t>
            </a:r>
          </a:p>
          <a:p>
            <a:pPr algn="just">
              <a:buFont typeface="+mj-lt"/>
              <a:buAutoNum type="arabicPeriod"/>
            </a:pPr>
            <a:endParaRPr lang="pl-PL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Zawsze aktualne dane. Jeśli cykl życia staje się nieaktywny, otrzymuje najnowsze dane po ponownym staniu się aktywnym. Na przykład aktywność, która była w tle, otrzymuje najnowsze dane zaraz po powrocie do pierwszego planu.</a:t>
            </a:r>
          </a:p>
        </p:txBody>
      </p:sp>
    </p:spTree>
    <p:extLst>
      <p:ext uri="{BB962C8B-B14F-4D97-AF65-F5344CB8AC3E}">
        <p14:creationId xmlns:p14="http://schemas.microsoft.com/office/powerpoint/2010/main" val="3971063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29C8C4A-84ED-88CC-A462-2AAC66CC7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980728"/>
            <a:ext cx="42957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78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29C8C4A-84ED-88CC-A462-2AAC66CC7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316" y="3387588"/>
            <a:ext cx="4084208" cy="278015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35C97C7A-0E98-091A-B7D6-382C08BCC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" y="908720"/>
            <a:ext cx="4810125" cy="3048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67E766D-761C-35B8-798D-76417C01B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7" y="1330595"/>
            <a:ext cx="4810125" cy="650258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284EE559-72AF-4002-75C9-6368A3102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53755"/>
            <a:ext cx="2613670" cy="358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E7CD104-993F-51A5-D4EA-745FFEADD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17" y="2099224"/>
            <a:ext cx="56673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0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458E68A-8623-BD93-E98F-BA4BF8C41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040" y="836712"/>
            <a:ext cx="9144000" cy="1605737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084D2249-F983-743B-1866-A92A0E1FD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099" y="2803234"/>
            <a:ext cx="9144000" cy="12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0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03C6B4D-1B61-88DC-93B0-1F424F8B6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6712"/>
            <a:ext cx="9144000" cy="55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03C6B4D-1B61-88DC-93B0-1F424F8B6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6712"/>
            <a:ext cx="9144000" cy="550738"/>
          </a:xfrm>
          <a:prstGeom prst="rect">
            <a:avLst/>
          </a:prstGeom>
        </p:spPr>
      </p:pic>
      <p:pic>
        <p:nvPicPr>
          <p:cNvPr id="3074" name="Picture 2" descr="design patterns - Why using ViewModel when using also Repository? -  Software Engineering Stack Exchange">
            <a:extLst>
              <a:ext uri="{FF2B5EF4-FFF2-40B4-BE49-F238E27FC236}">
                <a16:creationId xmlns:a16="http://schemas.microsoft.com/office/drawing/2014/main" id="{3EA57AE8-A9B7-CF18-EB0C-7127C7B4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54770"/>
            <a:ext cx="7308304" cy="548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6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98" name="Picture 2" descr="ViewModel: for UI business, not UI operations 😮">
            <a:extLst>
              <a:ext uri="{FF2B5EF4-FFF2-40B4-BE49-F238E27FC236}">
                <a16:creationId xmlns:a16="http://schemas.microsoft.com/office/drawing/2014/main" id="{34B2B065-FEE4-FDDE-49B1-313CA1F68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02" y="1196752"/>
            <a:ext cx="7362354" cy="531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58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122" name="Picture 2" descr="MVC vs MVVM | Eric Muchenah">
            <a:extLst>
              <a:ext uri="{FF2B5EF4-FFF2-40B4-BE49-F238E27FC236}">
                <a16:creationId xmlns:a16="http://schemas.microsoft.com/office/drawing/2014/main" id="{9401B1DB-4E4B-8631-5C98-FC506643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8100392" cy="374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25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F43A341-2834-814E-B1DD-4183DA996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836712"/>
            <a:ext cx="6840760" cy="534294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3BAF53B-9406-F1A3-B57F-D95070DE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592" y="2278495"/>
            <a:ext cx="2266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0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172" name="Picture 4" descr="Store data in ViewModel">
            <a:extLst>
              <a:ext uri="{FF2B5EF4-FFF2-40B4-BE49-F238E27FC236}">
                <a16:creationId xmlns:a16="http://schemas.microsoft.com/office/drawing/2014/main" id="{F1265A24-3B31-FD7E-4714-34B9CD2A0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64096"/>
            <a:ext cx="7370282" cy="599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7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74BEB60-283A-EBCF-ACE9-F5B4CF290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10" y="836712"/>
            <a:ext cx="8267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62802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4256</TotalTime>
  <Pages>0</Pages>
  <Words>214</Words>
  <Characters>0</Characters>
  <Application>Microsoft Office PowerPoint</Application>
  <PresentationFormat>Pokaz na ekranie (4:3)</PresentationFormat>
  <Lines>0</Lines>
  <Paragraphs>61</Paragraphs>
  <Slides>23</Slides>
  <Notes>23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Söhne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1077</cp:revision>
  <dcterms:modified xsi:type="dcterms:W3CDTF">2023-12-01T07:19:23Z</dcterms:modified>
  <cp:category/>
</cp:coreProperties>
</file>