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30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69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33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90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45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37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9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7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69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597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56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8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60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56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42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8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0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0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20.10.2023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Compose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Definicja ekranów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Scaffold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BottomNavigation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46A027-35D8-7310-EB19-3E99CA24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4608512" cy="121955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D502189-3DF1-34FC-D26A-E0B78CE99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1" y="2552700"/>
            <a:ext cx="8008751" cy="188441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96" y="4653136"/>
            <a:ext cx="6121832" cy="21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980728"/>
            <a:ext cx="6121832" cy="21159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5F4C55-6823-5B65-0559-0891F23A8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4235984"/>
            <a:ext cx="7253859" cy="259228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8BFDB3B-90B0-5243-6801-F1B7A1C6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269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4" y="847024"/>
            <a:ext cx="5307804" cy="18345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06836FD-ECC4-BE2F-9B71-FDA8E43CB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9" y="2780928"/>
            <a:ext cx="9045363" cy="407707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C443CDF-6554-A411-6CD0-198B0536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51" y="7373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6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9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91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C9AFAB-5AC5-94AF-6231-677DCC19C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0" y="1909017"/>
            <a:ext cx="8953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D89D606-751F-6F0D-8FAB-C5D97C40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42" y="935968"/>
            <a:ext cx="2873183" cy="58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A70F16-79E5-77AE-3C7A-D066D068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556792"/>
            <a:ext cx="791611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7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74DD4-E258-90CA-12B3-FF62D89C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7" y="3605701"/>
            <a:ext cx="9020903" cy="32522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46D153-B4C7-AAF1-4298-746ACCEB3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861880"/>
            <a:ext cx="4243711" cy="2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44EE174-BF1D-CD46-B730-E20EFF3B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628800"/>
            <a:ext cx="734667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880F27B-E538-EA50-631E-843F77E0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06" y="1001748"/>
            <a:ext cx="2821894" cy="56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E4F3E4-5C67-62C8-659E-8E29178A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04" y="2350374"/>
            <a:ext cx="5000625" cy="2505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6C65753-A03E-5C7F-1FE5-1968075DC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008" y="4505325"/>
            <a:ext cx="5800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CD8B8F4-F7D2-262C-D4A0-2BF9996BF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30" y="2348880"/>
            <a:ext cx="8191408" cy="275500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997FD6F-DF04-D2E5-B93F-9F3E5E85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00" y="3717032"/>
            <a:ext cx="155739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266F332-64FB-4EB6-91E5-CF7B8C4DE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64" y="4333622"/>
            <a:ext cx="5757184" cy="2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FE1DF4-AC1A-C238-5A0C-67A95A13A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18478"/>
            <a:ext cx="2990850" cy="60388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6EF90B3-FC50-6C0C-D732-FCC7999A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6" y="2132856"/>
            <a:ext cx="4886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200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137</TotalTime>
  <Pages>0</Pages>
  <Words>71</Words>
  <Characters>0</Characters>
  <Application>Microsoft Office PowerPoint</Application>
  <PresentationFormat>Pokaz na ekranie (4:3)</PresentationFormat>
  <Lines>0</Lines>
  <Paragraphs>49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1057</cp:revision>
  <dcterms:modified xsi:type="dcterms:W3CDTF">2023-10-20T07:22:44Z</dcterms:modified>
  <cp:category/>
</cp:coreProperties>
</file>