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346" r:id="rId2"/>
    <p:sldId id="513" r:id="rId3"/>
    <p:sldId id="514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24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667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15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5105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329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243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8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06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3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45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777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08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686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416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10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Lokalne przechowywanie danych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Wzorzec Repozytorium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SharedPreferences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DataStore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C19F11-5451-D823-3212-CBA18B05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267088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75051E9-2077-5B21-86C7-8B310319C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1916832"/>
            <a:ext cx="58864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2803CE1-2C31-4C89-CC73-65BE9B04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4784"/>
            <a:ext cx="9144000" cy="46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SharedPreferences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1F3A53-9BEE-0922-0D87-4F82E349B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53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86CD63-84CD-BC28-C4AA-4E04E6BC4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7" y="836712"/>
            <a:ext cx="6163383" cy="31564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F5F2393-5BBE-91DB-17B3-F41CCE05E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497" y="5013176"/>
            <a:ext cx="9144000" cy="17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XML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9733ED-B29E-D2F6-1938-914D2699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8"/>
            <a:ext cx="7181850" cy="30480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4C67B6C-CEE1-9FCF-D8DF-E6844BE5BE20}"/>
              </a:ext>
            </a:extLst>
          </p:cNvPr>
          <p:cNvSpPr/>
          <p:nvPr/>
        </p:nvSpPr>
        <p:spPr>
          <a:xfrm>
            <a:off x="4788024" y="980728"/>
            <a:ext cx="1296144" cy="216024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99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3FA95E1-3F89-7DB3-3AE9-BACEEEB5E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776672"/>
            <a:ext cx="7191375" cy="48006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4C67B6C-CEE1-9FCF-D8DF-E6844BE5BE20}"/>
              </a:ext>
            </a:extLst>
          </p:cNvPr>
          <p:cNvSpPr/>
          <p:nvPr/>
        </p:nvSpPr>
        <p:spPr>
          <a:xfrm>
            <a:off x="4639295" y="2420888"/>
            <a:ext cx="1296144" cy="216024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C082CCB-8F5A-7323-1404-A9FE38A27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5733256"/>
            <a:ext cx="62579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0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B4B39D-0632-FB1A-5044-96EA628A6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0" y="908720"/>
            <a:ext cx="9144000" cy="169095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DAF05E1-8FF7-FAF8-EB6F-8F84B8D2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737754"/>
            <a:ext cx="7353300" cy="29051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CEC9DA8-48B3-DAEB-9127-698BD5778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56517"/>
            <a:ext cx="91154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DataStore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8F6760-80EE-D812-02A6-6B8ED5B29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582" y="908720"/>
            <a:ext cx="7515225" cy="9144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A69F791-FD54-B929-729D-A4DF35A1A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1965879"/>
            <a:ext cx="5756388" cy="47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3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83CD01A-FF4B-CC68-3A56-6FB7BED3BE41}"/>
              </a:ext>
            </a:extLst>
          </p:cNvPr>
          <p:cNvSpPr txBox="1"/>
          <p:nvPr/>
        </p:nvSpPr>
        <p:spPr>
          <a:xfrm>
            <a:off x="4644008" y="638222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https://dotnettutorials.net/wp-content/uploads/2018/07/Why-do-we-need-Generic-Repository-Pattern-in-C.png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1C34D16-7E31-AA95-B2FD-80FB8AB40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52" y="2132856"/>
            <a:ext cx="7985448" cy="30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pic>
        <p:nvPicPr>
          <p:cNvPr id="2050" name="Picture 2" descr="Understanding MVVM Architecture in Android | by Priyank Kumar | The Startup  | Medium">
            <a:extLst>
              <a:ext uri="{FF2B5EF4-FFF2-40B4-BE49-F238E27FC236}">
                <a16:creationId xmlns:a16="http://schemas.microsoft.com/office/drawing/2014/main" id="{A0D94A8F-76C6-D48F-92D4-B6864FF9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26" y="908720"/>
            <a:ext cx="793237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72FAB51-6F7C-8C7D-45D8-C9EDDC004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9439"/>
            <a:ext cx="9144000" cy="45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D5000D-7261-8501-F122-1DEB6520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88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AFAA133-80CD-7317-E01D-AA5CCB30E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5" y="882601"/>
            <a:ext cx="3438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Repozytorium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D5000D-7261-8501-F122-1DEB6520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88" y="908720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AFAA133-80CD-7317-E01D-AA5CCB30E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5" y="882601"/>
            <a:ext cx="3438525" cy="1247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D17485A-381F-D9EE-0F85-5437339C2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907" y="2780928"/>
            <a:ext cx="5981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6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17EA729-6B2C-07D5-EFBC-6FA8112A7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8704"/>
            <a:ext cx="9144000" cy="59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8610463-2164-4694-7D5B-EBAE0F07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8"/>
            <a:ext cx="6076950" cy="23622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7C19F11-5451-D823-3212-CBA18B05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267088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5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Fragment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8610463-2164-4694-7D5B-EBAE0F07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8"/>
            <a:ext cx="6076950" cy="23622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7C19F11-5451-D823-3212-CBA18B05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267088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4615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4435</TotalTime>
  <Pages>0</Pages>
  <Words>69</Words>
  <Characters>0</Characters>
  <Application>Microsoft Office PowerPoint</Application>
  <PresentationFormat>Pokaz na ekranie (4:3)</PresentationFormat>
  <Lines>0</Lines>
  <Paragraphs>39</Paragraphs>
  <Slides>16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1110</cp:revision>
  <dcterms:modified xsi:type="dcterms:W3CDTF">2023-12-07T09:16:34Z</dcterms:modified>
  <cp:category/>
</cp:coreProperties>
</file>