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346" r:id="rId2"/>
    <p:sldId id="381" r:id="rId3"/>
    <p:sldId id="382" r:id="rId4"/>
    <p:sldId id="389" r:id="rId5"/>
    <p:sldId id="383" r:id="rId6"/>
    <p:sldId id="384" r:id="rId7"/>
    <p:sldId id="387" r:id="rId8"/>
    <p:sldId id="385" r:id="rId9"/>
    <p:sldId id="388" r:id="rId10"/>
    <p:sldId id="3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654"/>
    <a:srgbClr val="5C5167"/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77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5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00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06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55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37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38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1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214992" y="283812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Dagger-Hilt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69A084-3A04-F75F-5587-2793A1B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196752"/>
            <a:ext cx="8492944" cy="158417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F9F03AC-80DA-999A-F3FE-9D9DAE61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4" y="2926159"/>
            <a:ext cx="9022744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@Singleton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- jeżeli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PlaceholderApi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zostanie wstrzyknięty do kilku klas, będzie to ta sama instancja. Bez tej adnotacji, przy wstrzykiwaniu do kilku klas, za każdym razem tworzona jest nowa instancja.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9844E1C-7CFB-A419-C236-D7AAE746E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756584"/>
            <a:ext cx="6552728" cy="15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4872" y="787829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3C24780-005D-D1C9-FE93-4463C4C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24744"/>
            <a:ext cx="7092354" cy="108012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E498ADF-EA05-CC91-7EEE-EEC0D8FFE3F6}"/>
              </a:ext>
            </a:extLst>
          </p:cNvPr>
          <p:cNvSpPr txBox="1"/>
          <p:nvPr/>
        </p:nvSpPr>
        <p:spPr>
          <a:xfrm>
            <a:off x="590936" y="2369567"/>
            <a:ext cx="808552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aktywuje generowanie kodu </a:t>
            </a:r>
            <a:r>
              <a:rPr lang="pl-PL" sz="2000" dirty="0" err="1">
                <a:solidFill>
                  <a:schemeClr val="bg1"/>
                </a:solidFill>
              </a:rPr>
              <a:t>Hilt</a:t>
            </a:r>
            <a:r>
              <a:rPr lang="pl-PL" sz="2000" dirty="0">
                <a:solidFill>
                  <a:schemeClr val="bg1"/>
                </a:solidFill>
              </a:rPr>
              <a:t>, w tym klasę bazową dla Twojej aplikacji, która pełni rolę kontenera zależności na poziomie aplikacji</a:t>
            </a:r>
          </a:p>
        </p:txBody>
      </p:sp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4872" y="787829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3C24780-005D-D1C9-FE93-4463C4C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24744"/>
            <a:ext cx="7092354" cy="108012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E498ADF-EA05-CC91-7EEE-EEC0D8FFE3F6}"/>
              </a:ext>
            </a:extLst>
          </p:cNvPr>
          <p:cNvSpPr txBox="1"/>
          <p:nvPr/>
        </p:nvSpPr>
        <p:spPr>
          <a:xfrm>
            <a:off x="691041" y="2372119"/>
            <a:ext cx="808552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aktywuje generowanie kodu </a:t>
            </a:r>
            <a:r>
              <a:rPr lang="pl-PL" sz="2000" dirty="0" err="1">
                <a:solidFill>
                  <a:schemeClr val="bg1"/>
                </a:solidFill>
              </a:rPr>
              <a:t>Hilt</a:t>
            </a:r>
            <a:r>
              <a:rPr lang="pl-PL" sz="2000" dirty="0">
                <a:solidFill>
                  <a:schemeClr val="bg1"/>
                </a:solidFill>
              </a:rPr>
              <a:t>, w tym klasę bazową dla Twojej aplikacji, która pełni rolę kontenera zależności na poziomie aplikacji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DE0D76B-EF7B-C171-25B9-9C9CA2FB1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545766"/>
            <a:ext cx="6747485" cy="95865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D492F05-A212-74A3-B4E5-E327E8368C18}"/>
              </a:ext>
            </a:extLst>
          </p:cNvPr>
          <p:cNvSpPr txBox="1"/>
          <p:nvPr/>
        </p:nvSpPr>
        <p:spPr>
          <a:xfrm>
            <a:off x="590936" y="4868617"/>
            <a:ext cx="4622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generuje indywidualny komponent </a:t>
            </a:r>
            <a:r>
              <a:rPr lang="pl-PL" sz="2000" dirty="0" err="1">
                <a:solidFill>
                  <a:schemeClr val="bg1"/>
                </a:solidFill>
              </a:rPr>
              <a:t>Hilt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3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3712" y="81954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9213256-AD9F-0402-2F74-398ADB90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24744"/>
            <a:ext cx="5230331" cy="136815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110F143-0E4B-5899-9E72-3DBA82F35696}"/>
              </a:ext>
            </a:extLst>
          </p:cNvPr>
          <p:cNvCxnSpPr>
            <a:stCxn id="7" idx="2"/>
          </p:cNvCxnSpPr>
          <p:nvPr/>
        </p:nvCxnSpPr>
        <p:spPr>
          <a:xfrm flipH="1">
            <a:off x="4090821" y="2492896"/>
            <a:ext cx="1" cy="1337292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Obraz 12">
            <a:extLst>
              <a:ext uri="{FF2B5EF4-FFF2-40B4-BE49-F238E27FC236}">
                <a16:creationId xmlns:a16="http://schemas.microsoft.com/office/drawing/2014/main" id="{CB6415CE-93A5-D0D2-8D8D-FD44D4906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808" y="3861048"/>
            <a:ext cx="520515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273954F-6265-D960-EEB0-DE0ECB4C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980728"/>
            <a:ext cx="6082894" cy="129614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DA947D7-33AE-6A46-0193-42D6FB77526D}"/>
              </a:ext>
            </a:extLst>
          </p:cNvPr>
          <p:cNvSpPr txBox="1"/>
          <p:nvPr/>
        </p:nvSpPr>
        <p:spPr>
          <a:xfrm>
            <a:off x="827584" y="2434616"/>
            <a:ext cx="7200800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Adnotacja ta jest używana do oznaczania klas, które definiują jakie obiekty zależności powinny zostać utworzone i jak one powinny zostać połączone ze sobą.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Klasy oznaczone adnotacją @Module to tzw. moduły, które służą do definiowania zależności i określają jakie obiekty powinny być tworzone w celu ich dostarczenia.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65FB744-BABC-D1BA-FC38-D90AC09E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478730"/>
            <a:ext cx="8157432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@InstallIn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- deklaruje do których komponentów opisana klasa/obiekt powinna zostać dodana podczas generacji obiektów przez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Hilt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A634613-F17A-75CC-D281-1DBAF016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69" y="822984"/>
            <a:ext cx="8532862" cy="59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E8E5D0-AE84-D0DE-5A74-47C45E5CB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204728"/>
            <a:ext cx="906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8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37D3E60-C67C-4477-8AEF-2C813D46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" y="1052736"/>
            <a:ext cx="920807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0" y="82298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07C1099-B143-A7F6-C229-9C653D57E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850432"/>
            <a:ext cx="6763922" cy="59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939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79222</TotalTime>
  <Pages>0</Pages>
  <Words>178</Words>
  <Characters>0</Characters>
  <Application>Microsoft Office PowerPoint</Application>
  <PresentationFormat>Pokaz na ekranie (4:3)</PresentationFormat>
  <Lines>0</Lines>
  <Paragraphs>30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1078</cp:revision>
  <dcterms:modified xsi:type="dcterms:W3CDTF">2023-01-22T09:58:30Z</dcterms:modified>
  <cp:category/>
</cp:coreProperties>
</file>