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346" r:id="rId2"/>
    <p:sldId id="350" r:id="rId3"/>
    <p:sldId id="351" r:id="rId4"/>
    <p:sldId id="349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5658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3407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4979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8335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2446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4516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7295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324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06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310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929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4360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5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8291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372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01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14.11.2022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5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ViewPager2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Jetpack</a:t>
            </a:r>
            <a:r>
              <a:rPr lang="pl-PL" sz="1800" dirty="0">
                <a:solidFill>
                  <a:schemeClr val="bg1"/>
                </a:solidFill>
              </a:rPr>
              <a:t> </a:t>
            </a:r>
            <a:r>
              <a:rPr lang="pl-PL" sz="1800" dirty="0" err="1">
                <a:solidFill>
                  <a:schemeClr val="bg1"/>
                </a:solidFill>
              </a:rPr>
              <a:t>Navigation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BottomNavigation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TabLayout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TabLayout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CDAC589-91C9-4BAB-9B17-EFCC9AD2A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6" y="1024944"/>
            <a:ext cx="8825030" cy="56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TabLayout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97C7022-7025-4A06-A68D-9A81987D3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908720"/>
            <a:ext cx="8183073" cy="95245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BB9C7D4-8D44-45CF-97EA-865190815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204864"/>
            <a:ext cx="8537514" cy="1567824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8D304BF-711B-4783-B0BC-FAC1666E3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4493741"/>
            <a:ext cx="7018292" cy="145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2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9127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Navigation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221628-D5D1-4182-AB05-1423E24B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838438"/>
            <a:ext cx="2808312" cy="596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0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9127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Navigation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46FDB4-26C9-46FE-A76B-4576B66D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501957" cy="562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0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9127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Navigation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0C6ADD6-6FB2-431D-8717-E647DB81B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72" y="1556792"/>
            <a:ext cx="822865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6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9127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Navigation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24953F3-6384-461C-9F5A-0F22B49B8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900064"/>
            <a:ext cx="7724236" cy="59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9127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Navigation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39CBD5-4B64-4086-9F33-24C5533C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628800"/>
            <a:ext cx="9036496" cy="126756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4C80071-A4A9-4276-9A9A-D7779A146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4" y="3365649"/>
            <a:ext cx="9098186" cy="69888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3249C2A-ADA2-4D3F-A74B-1AF5FD6F9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4426525"/>
            <a:ext cx="7869861" cy="103682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6F9C82B-CE36-4007-9416-9F8D4E9BB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14" y="5629526"/>
            <a:ext cx="8643574" cy="45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8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9127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Navigation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73249C2A-ADA2-4D3F-A74B-1AF5FD6F9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14" y="1116794"/>
            <a:ext cx="7869861" cy="103682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6F9C82B-CE36-4007-9416-9F8D4E9BB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94" y="2564363"/>
            <a:ext cx="8643574" cy="45559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C0BAD86-2E2C-4202-97F7-1C6F882BA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08" y="3717032"/>
            <a:ext cx="8677472" cy="16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Criminal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List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5B15719-A80C-4A56-8747-B7003BDED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4784"/>
            <a:ext cx="9144000" cy="43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Criminal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List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7E222E4-DEC4-41C0-A2FC-B9EE87CD1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882080"/>
            <a:ext cx="5836683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ADD4B00-B3A7-4698-A573-D1E266294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786" y="934680"/>
            <a:ext cx="5718427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6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017E9E-517E-4AEB-B6C9-F3D85691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6" y="2636912"/>
            <a:ext cx="9144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1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E01992-3A2B-4EFF-8789-B5F3B7631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52736"/>
            <a:ext cx="77724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7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TabLayout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1F8C40-24A7-47CE-87E9-D32420C7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38198"/>
            <a:ext cx="2698422" cy="57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1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TabLayout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B73D7D8-6170-471A-9AA5-3E51FF7EE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96852"/>
            <a:ext cx="861249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6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TabLayout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CDAC589-91C9-4BAB-9B17-EFCC9AD2A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6" y="1024944"/>
            <a:ext cx="8825030" cy="56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35328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78574</TotalTime>
  <Pages>0</Pages>
  <Words>73</Words>
  <Characters>0</Characters>
  <Application>Microsoft Office PowerPoint</Application>
  <PresentationFormat>Pokaz na ekranie (4:3)</PresentationFormat>
  <Lines>0</Lines>
  <Paragraphs>40</Paragraphs>
  <Slides>17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1038</cp:revision>
  <dcterms:modified xsi:type="dcterms:W3CDTF">2022-11-14T13:56:30Z</dcterms:modified>
  <cp:category/>
</cp:coreProperties>
</file>