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346" r:id="rId2"/>
    <p:sldId id="377" r:id="rId3"/>
    <p:sldId id="378" r:id="rId4"/>
    <p:sldId id="385" r:id="rId5"/>
    <p:sldId id="381" r:id="rId6"/>
    <p:sldId id="386" r:id="rId7"/>
    <p:sldId id="387" r:id="rId8"/>
    <p:sldId id="388" r:id="rId9"/>
    <p:sldId id="382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83" r:id="rId19"/>
    <p:sldId id="38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347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20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781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3974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7467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7685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6435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510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024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144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681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17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4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932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69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37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879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200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10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MVx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FD042B-76C9-4982-9CE8-06B8349D0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57076"/>
            <a:ext cx="4533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6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FD042B-76C9-4982-9CE8-06B8349D0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57076"/>
            <a:ext cx="4533900" cy="24765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E8026D7-8110-4D87-9661-B370DAEDF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854" y="965068"/>
            <a:ext cx="39052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7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FD042B-76C9-4982-9CE8-06B8349D0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57076"/>
            <a:ext cx="4533900" cy="24765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E8026D7-8110-4D87-9661-B370DAEDF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238" y="1026486"/>
            <a:ext cx="3905250" cy="9810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15763D3-F82C-4B92-95BD-92CB2A50B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0" y="3569352"/>
            <a:ext cx="55054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FD042B-76C9-4982-9CE8-06B8349D0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57076"/>
            <a:ext cx="4533900" cy="24765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E8026D7-8110-4D87-9661-B370DAEDF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0" y="1000153"/>
            <a:ext cx="3905250" cy="9810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15763D3-F82C-4B92-95BD-92CB2A50B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3619631"/>
            <a:ext cx="5505450" cy="5238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16E7203-C9E2-4725-84FB-B21B190D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76" y="4329561"/>
            <a:ext cx="6315075" cy="4000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FB55B18-E322-4725-936C-0DD6213F87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700" y="4624574"/>
            <a:ext cx="84963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F579063-2F6A-481B-A9B5-1DE67876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" y="821300"/>
            <a:ext cx="9001125" cy="15430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A0599EE-3042-48E3-80D4-6F46A4E86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208590"/>
            <a:ext cx="7471911" cy="4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7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418A367-65E7-4861-8665-B85B35B27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0" y="919738"/>
            <a:ext cx="4457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6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418A367-65E7-4861-8665-B85B35B27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0" y="919738"/>
            <a:ext cx="4457700" cy="24955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0622946-2E21-46DC-81CB-F44B124F7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0" y="3352800"/>
            <a:ext cx="8039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3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9A5CA1E-EBE3-4CAD-9027-E0FF8F853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12" y="1412776"/>
            <a:ext cx="86772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F9D30F4-916D-4AD1-A4F3-E148CFB11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12" y="752847"/>
            <a:ext cx="8137334" cy="61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2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473DC03-985F-4947-AE37-AD8E98DC1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7" y="1229800"/>
            <a:ext cx="90011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MVx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BB9DB7-2EC2-48F4-8DFB-7969B030E4F2}"/>
              </a:ext>
            </a:extLst>
          </p:cNvPr>
          <p:cNvSpPr txBox="1"/>
          <p:nvPr/>
        </p:nvSpPr>
        <p:spPr>
          <a:xfrm>
            <a:off x="5643" y="1124744"/>
            <a:ext cx="90113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FFC000"/>
                </a:solidFill>
              </a:rPr>
              <a:t>Struktura </a:t>
            </a:r>
            <a:r>
              <a:rPr lang="pl-PL" sz="2800" dirty="0" err="1">
                <a:solidFill>
                  <a:srgbClr val="FFC000"/>
                </a:solidFill>
              </a:rPr>
              <a:t>MVx</a:t>
            </a:r>
            <a:endParaRPr lang="pl-PL" sz="2800" dirty="0">
              <a:solidFill>
                <a:srgbClr val="FFC000"/>
              </a:solidFill>
            </a:endParaRPr>
          </a:p>
          <a:p>
            <a:endParaRPr lang="pl-PL" sz="2800" dirty="0">
              <a:solidFill>
                <a:srgbClr val="FFC000"/>
              </a:solidFill>
            </a:endParaRPr>
          </a:p>
          <a:p>
            <a:r>
              <a:rPr lang="pl-PL" sz="2800" dirty="0">
                <a:solidFill>
                  <a:srgbClr val="FFC000"/>
                </a:solidFill>
              </a:rPr>
              <a:t>Model:</a:t>
            </a:r>
          </a:p>
          <a:p>
            <a:r>
              <a:rPr lang="pl-PL" sz="2800" dirty="0">
                <a:solidFill>
                  <a:srgbClr val="FFC000"/>
                </a:solidFill>
              </a:rPr>
              <a:t>    Stan i/lub logika biznesowa i/lub struktura danych</a:t>
            </a:r>
          </a:p>
          <a:p>
            <a:endParaRPr lang="pl-PL" sz="2800" dirty="0">
              <a:solidFill>
                <a:srgbClr val="FFC000"/>
              </a:solidFill>
            </a:endParaRPr>
          </a:p>
          <a:p>
            <a:r>
              <a:rPr lang="pl-PL" sz="2800" dirty="0" err="1">
                <a:solidFill>
                  <a:srgbClr val="FFC000"/>
                </a:solidFill>
              </a:rPr>
              <a:t>View</a:t>
            </a:r>
            <a:r>
              <a:rPr lang="pl-PL" sz="2800" dirty="0">
                <a:solidFill>
                  <a:srgbClr val="FFC000"/>
                </a:solidFill>
              </a:rPr>
              <a:t>:</a:t>
            </a:r>
          </a:p>
          <a:p>
            <a:r>
              <a:rPr lang="pl-PL" sz="2800" dirty="0">
                <a:solidFill>
                  <a:srgbClr val="FFC000"/>
                </a:solidFill>
              </a:rPr>
              <a:t>    Interfejs użytkownika</a:t>
            </a:r>
          </a:p>
          <a:p>
            <a:endParaRPr lang="pl-PL" sz="2800" dirty="0">
              <a:solidFill>
                <a:srgbClr val="FFC000"/>
              </a:solidFill>
            </a:endParaRPr>
          </a:p>
          <a:p>
            <a:r>
              <a:rPr lang="pl-PL" sz="2800" dirty="0">
                <a:solidFill>
                  <a:srgbClr val="FFC000"/>
                </a:solidFill>
              </a:rPr>
              <a:t>X:</a:t>
            </a:r>
          </a:p>
          <a:p>
            <a:r>
              <a:rPr lang="pl-PL" sz="2800" dirty="0">
                <a:solidFill>
                  <a:srgbClr val="FFC000"/>
                </a:solidFill>
              </a:rPr>
              <a:t>    Logika biznesowa i/lub </a:t>
            </a:r>
            <a:r>
              <a:rPr lang="pl-PL" sz="2800" dirty="0" err="1">
                <a:solidFill>
                  <a:srgbClr val="FFC000"/>
                </a:solidFill>
              </a:rPr>
              <a:t>flow</a:t>
            </a:r>
            <a:r>
              <a:rPr lang="pl-PL" sz="2800" dirty="0">
                <a:solidFill>
                  <a:srgbClr val="FFC000"/>
                </a:solidFill>
              </a:rPr>
              <a:t> </a:t>
            </a:r>
            <a:r>
              <a:rPr lang="pl-PL" sz="2800" dirty="0" err="1">
                <a:solidFill>
                  <a:srgbClr val="FFC000"/>
                </a:solidFill>
              </a:rPr>
              <a:t>control</a:t>
            </a:r>
            <a:r>
              <a:rPr lang="pl-PL" sz="2800" dirty="0">
                <a:solidFill>
                  <a:srgbClr val="FFC000"/>
                </a:solidFill>
              </a:rPr>
              <a:t> i/lub stan i/lub struktura danych</a:t>
            </a:r>
          </a:p>
        </p:txBody>
      </p:sp>
    </p:spTree>
    <p:extLst>
      <p:ext uri="{BB962C8B-B14F-4D97-AF65-F5344CB8AC3E}">
        <p14:creationId xmlns:p14="http://schemas.microsoft.com/office/powerpoint/2010/main" val="384491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Zalety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D3E8E2-A9C2-4477-89A3-4EFD48A6D89D}"/>
              </a:ext>
            </a:extLst>
          </p:cNvPr>
          <p:cNvSpPr txBox="1"/>
          <p:nvPr/>
        </p:nvSpPr>
        <p:spPr>
          <a:xfrm>
            <a:off x="132612" y="1700808"/>
            <a:ext cx="9011388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FFC000"/>
                </a:solidFill>
              </a:rPr>
              <a:t>Testowalność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FFC000"/>
                </a:solidFill>
              </a:rPr>
              <a:t>Element niezmienny, cała logika interfejsu użytkownika zostaje odłączona, staje się samodzielnym elementem aplikacji</a:t>
            </a:r>
          </a:p>
        </p:txBody>
      </p:sp>
    </p:spTree>
    <p:extLst>
      <p:ext uri="{BB962C8B-B14F-4D97-AF65-F5344CB8AC3E}">
        <p14:creationId xmlns:p14="http://schemas.microsoft.com/office/powerpoint/2010/main" val="360762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F29BDEC-D39B-4E28-ADBF-A2125F63D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06" y="908720"/>
            <a:ext cx="8334050" cy="55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5386AF7-16DB-4751-AEE3-34B3307B2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" y="2562225"/>
            <a:ext cx="90011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8C6A38C-8D98-4543-9B10-EE1EA8E8F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57" y="836164"/>
            <a:ext cx="43148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8C6A38C-8D98-4543-9B10-EE1EA8E8F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57" y="836164"/>
            <a:ext cx="4314825" cy="250507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F524481-C2A2-4F01-8EDF-A650AB894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6" y="3477930"/>
            <a:ext cx="85058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4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8C6A38C-8D98-4543-9B10-EE1EA8E8F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57" y="836164"/>
            <a:ext cx="4314825" cy="250507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F524481-C2A2-4F01-8EDF-A650AB894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6" y="3477930"/>
            <a:ext cx="8505825" cy="14382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5B6FF7-759E-4921-AF28-67C6F879D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" y="5105488"/>
            <a:ext cx="8429625" cy="6572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4380AE9-A8E3-4C52-9C7A-8ACA7092F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4" y="5770587"/>
            <a:ext cx="6638925" cy="4667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058FBA0-3E7B-49DD-82BD-43CA61D032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6" y="6160657"/>
            <a:ext cx="75723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9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6150" y="821300"/>
            <a:ext cx="9144000" cy="60367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B51434B-C32E-479D-853C-1CEC48958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7" y="821300"/>
            <a:ext cx="90011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7168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79070</TotalTime>
  <Pages>0</Pages>
  <Words>99</Words>
  <Characters>0</Characters>
  <Application>Microsoft Office PowerPoint</Application>
  <PresentationFormat>Pokaz na ekranie (4:3)</PresentationFormat>
  <Lines>0</Lines>
  <Paragraphs>53</Paragraphs>
  <Slides>19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1070</cp:revision>
  <dcterms:modified xsi:type="dcterms:W3CDTF">2023-01-08T14:03:28Z</dcterms:modified>
  <cp:category/>
</cp:coreProperties>
</file>