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60" r:id="rId14"/>
    <p:sldId id="36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51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3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357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072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96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3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99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</a:t>
            </a:r>
            <a:r>
              <a:rPr lang="pl-PL" dirty="0" err="1"/>
              <a:t>startActivity</a:t>
            </a:r>
            <a:r>
              <a:rPr lang="pl-PL" dirty="0"/>
              <a:t>(</a:t>
            </a:r>
            <a:r>
              <a:rPr lang="pl-PL" dirty="0" err="1"/>
              <a:t>Intent</a:t>
            </a:r>
            <a:r>
              <a:rPr lang="pl-PL" dirty="0"/>
              <a:t>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73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4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</a:t>
            </a:r>
            <a:r>
              <a:rPr lang="pl-PL" dirty="0" err="1"/>
              <a:t>startActivity</a:t>
            </a:r>
            <a:r>
              <a:rPr lang="pl-PL" dirty="0"/>
              <a:t>(</a:t>
            </a:r>
            <a:r>
              <a:rPr lang="pl-PL" dirty="0" err="1"/>
              <a:t>Intent</a:t>
            </a:r>
            <a:r>
              <a:rPr lang="pl-PL" dirty="0"/>
              <a:t>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338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43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20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INTENT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BUNDLE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4AD3F07-4090-4A76-944C-C647409FB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848172"/>
            <a:ext cx="8458200" cy="3105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1D37403-2C7E-4782-AD39-4476FDA4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4" y="4040510"/>
            <a:ext cx="8686800" cy="27908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</p:spTree>
    <p:extLst>
      <p:ext uri="{BB962C8B-B14F-4D97-AF65-F5344CB8AC3E}">
        <p14:creationId xmlns:p14="http://schemas.microsoft.com/office/powerpoint/2010/main" val="63467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6D3A63E-431C-4DBE-AB98-8C6C9886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" y="792901"/>
            <a:ext cx="8791575" cy="34480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05398CA-D327-4313-857C-07B183320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4" y="3860917"/>
            <a:ext cx="8170812" cy="280844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</p:spTree>
    <p:extLst>
      <p:ext uri="{BB962C8B-B14F-4D97-AF65-F5344CB8AC3E}">
        <p14:creationId xmlns:p14="http://schemas.microsoft.com/office/powerpoint/2010/main" val="315211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1165D91-6AF7-4776-816D-7B79D4D5A3CD}"/>
              </a:ext>
            </a:extLst>
          </p:cNvPr>
          <p:cNvSpPr txBox="1"/>
          <p:nvPr/>
        </p:nvSpPr>
        <p:spPr>
          <a:xfrm>
            <a:off x="89756" y="810072"/>
            <a:ext cx="896448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>
                <a:solidFill>
                  <a:schemeClr val="bg2"/>
                </a:solidFill>
              </a:rPr>
              <a:t>Bundle Class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Można zapisać nawet cały obiekt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Klasa musi implementować interfejs </a:t>
            </a:r>
            <a:r>
              <a:rPr lang="pl-PL" sz="20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Konstruktor przyjmuje obiekt typu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writeToParcel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(Parcel </a:t>
            </a:r>
            <a:r>
              <a:rPr lang="pl-PL" sz="20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dest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, </a:t>
            </a:r>
            <a:r>
              <a:rPr lang="pl-PL" sz="20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pl-PL" sz="20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flags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Parcelable.Creator</a:t>
            </a:r>
            <a:endParaRPr lang="pl-PL" sz="2000" dirty="0">
              <a:solidFill>
                <a:schemeClr val="bg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To podejście działa dobrze gdy OS zabija aplikacje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zadziała gdy użytkownik zabija aplikacje</a:t>
            </a:r>
          </a:p>
        </p:txBody>
      </p:sp>
    </p:spTree>
    <p:extLst>
      <p:ext uri="{BB962C8B-B14F-4D97-AF65-F5344CB8AC3E}">
        <p14:creationId xmlns:p14="http://schemas.microsoft.com/office/powerpoint/2010/main" val="337284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D2CEDC7-5A9C-47AA-A8E2-6C98D434D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1815669"/>
            <a:ext cx="8896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8F07974-2CB6-4FC9-AA1C-65EB5D5F1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876425"/>
            <a:ext cx="7962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38C403-C6B8-4940-917E-7C447D3D6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585912"/>
            <a:ext cx="8801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5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0" y="908720"/>
            <a:ext cx="91440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Wywoływanie intencji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6C2EA21-B64C-4969-A30D-06A909C76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79" y="1361832"/>
            <a:ext cx="9144000" cy="331887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8EF5B98-2D24-47B5-8481-F1113D283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6" y="4785283"/>
            <a:ext cx="9039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32CC9A-86D8-4AB4-8B65-70472D4D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5159"/>
            <a:ext cx="9144000" cy="36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0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0" y="908720"/>
            <a:ext cx="91440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Uruchamianie aktywności jest jednym z głównych zadań intencji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Intencje uruchomieniowe zostały podzielone na dwa typy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Jawne – z jawnie określonym obiektem który chcemy otworzyć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uruchamiająca aktywność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</a:t>
            </a:r>
            <a:endParaRPr lang="pl-PL" sz="1800" dirty="0">
              <a:solidFill>
                <a:schemeClr val="bg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	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=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new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context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,           	 			   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mojaAktywność.class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	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startActivity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Domniemane – intencje zawierające informacje o tym co chcemy zrobić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podajemy konkretnych klas które mają zadanie realizować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System decyduje która aktywność zostaje uruchomiona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Decyzje podejmuje przy pomocy Filtrów Intencji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pokazująca dane z adresu URL</a:t>
            </a:r>
          </a:p>
          <a:p>
            <a:pPr lvl="2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 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=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new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Intent.ACTION_VIEW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,       		  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Uri.parse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(„www.uwr.edu.pl”));</a:t>
            </a: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5BFF275-818E-4021-A776-5B100C9E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8227"/>
            <a:ext cx="9144000" cy="187653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6E1CA50-B599-451B-8282-093BF45D7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808" y="3001280"/>
            <a:ext cx="5742384" cy="37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6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0" y="774051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Aplikacje działające pod kontrolą systemu Android składają się z wielu aktywności które są w stosunku do siebie niezależne. Każda aktywność działa w ramach swojego wątku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Android wykorzystuje metodę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startActivity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) </a:t>
            </a: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uruchomiając aktywność,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Obiekt wywołujący znajduje się w obrębie swojego wątku.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E36634-B010-4DBB-89E0-75CB24107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8920"/>
            <a:ext cx="9144000" cy="34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Nawigacja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4F0A70A-4982-4ED2-9AC3-6456CFD5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2102"/>
            <a:ext cx="9144000" cy="36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Nawigacja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BC78E29-4A94-4773-8A15-D92233C56E3C}"/>
              </a:ext>
            </a:extLst>
          </p:cNvPr>
          <p:cNvSpPr txBox="1"/>
          <p:nvPr/>
        </p:nvSpPr>
        <p:spPr>
          <a:xfrm>
            <a:off x="119578" y="1412776"/>
            <a:ext cx="8993168" cy="4305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1"/>
                </a:solidFill>
              </a:rPr>
              <a:t>Dwie formy nawigacji</a:t>
            </a:r>
          </a:p>
          <a:p>
            <a:pPr marL="628650" lvl="1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1"/>
                </a:solidFill>
              </a:rPr>
              <a:t>Czasowa (</a:t>
            </a:r>
            <a:r>
              <a:rPr lang="pl-PL" sz="2000" dirty="0" err="1">
                <a:solidFill>
                  <a:schemeClr val="bg1"/>
                </a:solidFill>
              </a:rPr>
              <a:t>Back</a:t>
            </a:r>
            <a:r>
              <a:rPr lang="pl-PL" sz="2000" dirty="0">
                <a:solidFill>
                  <a:schemeClr val="bg1"/>
                </a:solidFill>
              </a:rPr>
              <a:t> Button)</a:t>
            </a:r>
          </a:p>
          <a:p>
            <a:pPr marL="1085850" lvl="2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1"/>
                </a:solidFill>
              </a:rPr>
              <a:t>Przycisk Wstecz na urządzeniu</a:t>
            </a:r>
          </a:p>
          <a:p>
            <a:pPr marL="1085850" lvl="2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1"/>
                </a:solidFill>
              </a:rPr>
              <a:t>Kontrolowana przez stos OS</a:t>
            </a:r>
          </a:p>
          <a:p>
            <a:pPr marL="628650" lvl="1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1"/>
                </a:solidFill>
              </a:rPr>
              <a:t>Dziedziczna </a:t>
            </a:r>
          </a:p>
          <a:p>
            <a:pPr marL="1085850" lvl="2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1"/>
                </a:solidFill>
              </a:rPr>
              <a:t>Przycisk w aplikacji</a:t>
            </a:r>
          </a:p>
          <a:p>
            <a:pPr marL="1085850" lvl="2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1"/>
                </a:solidFill>
              </a:rPr>
              <a:t>Kontrolowana przez relacje dziecko-rodzic pomiędzy aktywnościami</a:t>
            </a:r>
          </a:p>
        </p:txBody>
      </p:sp>
    </p:spTree>
    <p:extLst>
      <p:ext uri="{BB962C8B-B14F-4D97-AF65-F5344CB8AC3E}">
        <p14:creationId xmlns:p14="http://schemas.microsoft.com/office/powerpoint/2010/main" val="323369079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78392</TotalTime>
  <Pages>0</Pages>
  <Words>612</Words>
  <Characters>0</Characters>
  <Application>Microsoft Office PowerPoint</Application>
  <PresentationFormat>Pokaz na ekranie (4:3)</PresentationFormat>
  <Lines>0</Lines>
  <Paragraphs>71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Source Code Pro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1035</cp:revision>
  <dcterms:modified xsi:type="dcterms:W3CDTF">2022-10-27T15:31:46Z</dcterms:modified>
  <cp:category/>
</cp:coreProperties>
</file>