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7" r:id="rId10"/>
    <p:sldId id="520" r:id="rId11"/>
    <p:sldId id="521" r:id="rId12"/>
    <p:sldId id="522" r:id="rId13"/>
    <p:sldId id="52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94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25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05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73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38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643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01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02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385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98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21.08.2024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Bazy danych ROOM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Dao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Entity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355F88D-04B3-7B3B-934A-AD4B19F1CADB}"/>
              </a:ext>
            </a:extLst>
          </p:cNvPr>
          <p:cNvSpPr txBox="1"/>
          <p:nvPr/>
        </p:nvSpPr>
        <p:spPr>
          <a:xfrm>
            <a:off x="1115616" y="1196752"/>
            <a:ext cx="8028384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dirty="0"/>
              <a:t>Główne składniki biblioteki </a:t>
            </a:r>
            <a:r>
              <a:rPr lang="pl-PL" sz="1600" b="1" dirty="0"/>
              <a:t>ROOM</a:t>
            </a:r>
            <a:r>
              <a:rPr lang="pl-PL" sz="1600" dirty="0"/>
              <a:t>:</a:t>
            </a:r>
          </a:p>
          <a:p>
            <a:pPr algn="just">
              <a:lnSpc>
                <a:spcPct val="150000"/>
              </a:lnSpc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Entity</a:t>
            </a:r>
            <a:r>
              <a:rPr lang="pl-PL" sz="1600" b="1" dirty="0"/>
              <a:t>:</a:t>
            </a:r>
            <a:r>
              <a:rPr lang="pl-PL" sz="1600" dirty="0"/>
              <a:t> reprezentuje tabelę w bazie danych. Każda klasa oznaczona adnotacją </a:t>
            </a:r>
            <a:r>
              <a:rPr lang="pl-PL" sz="1600" dirty="0">
                <a:latin typeface="Verbatim"/>
                <a:ea typeface="Verdana" panose="020B0604030504040204" pitchFamily="34" charset="0"/>
              </a:rPr>
              <a:t>@Entity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może być mapowana do jednej tabeli w bazie danych, pola klasy odpowiadają kolumnom tej tabeli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DAO: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definiuje metody dostępowe do danych w bazie. Definiujemy za pomocą adnotacji </a:t>
            </a:r>
            <a:r>
              <a:rPr lang="pl-PL" sz="1600" dirty="0">
                <a:latin typeface="Verbatim"/>
                <a:ea typeface="Verdana" panose="020B0604030504040204" pitchFamily="34" charset="0"/>
                <a:cs typeface="Arial" panose="020B0604020202020204" pitchFamily="34" charset="0"/>
              </a:rPr>
              <a:t>@Dao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>
              <a:latin typeface="Verbatim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Database: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Klasa bazowa reprezentująca bazę danych. Miejsce gdzie definiujemy wszystkie </a:t>
            </a:r>
            <a:r>
              <a:rPr lang="pl-PL" sz="16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encje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które mają zostać użyte w aplikacji. </a:t>
            </a:r>
            <a:r>
              <a:rPr lang="pl-PL" sz="1600" dirty="0" err="1">
                <a:latin typeface="Verbatim"/>
                <a:ea typeface="Verdana" panose="020B0604030504040204" pitchFamily="34" charset="0"/>
                <a:cs typeface="Arial" panose="020B0604020202020204" pitchFamily="34" charset="0"/>
              </a:rPr>
              <a:t>Room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automatycznie tworzy implementację bazy danych w oparciu o tą klasę</a:t>
            </a:r>
          </a:p>
        </p:txBody>
      </p:sp>
    </p:spTree>
    <p:extLst>
      <p:ext uri="{BB962C8B-B14F-4D97-AF65-F5344CB8AC3E}">
        <p14:creationId xmlns:p14="http://schemas.microsoft.com/office/powerpoint/2010/main" val="83967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4105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4105275" cy="11715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631DE89-EB41-0D62-2355-04679CE8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276872"/>
            <a:ext cx="5924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+ MVVM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EC7E9D-3FE9-D554-30AB-2C728A778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" y="829912"/>
            <a:ext cx="4105275" cy="11715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631DE89-EB41-0D62-2355-04679CE8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1466790"/>
            <a:ext cx="5924550" cy="2009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C11E9C3-A5FE-D42F-4409-5E3C8FD89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745558"/>
            <a:ext cx="7067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1032" name="Picture 8" descr="Persist data with Room">
            <a:extLst>
              <a:ext uri="{FF2B5EF4-FFF2-40B4-BE49-F238E27FC236}">
                <a16:creationId xmlns:a16="http://schemas.microsoft.com/office/drawing/2014/main" id="{9348C8AC-018D-65AA-0E4D-8B26FBE2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51" y="1484784"/>
            <a:ext cx="5115749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5122" name="Picture 2" descr="Room Database using Android Kotlin | by Kuldeep Makwana | Medium">
            <a:extLst>
              <a:ext uri="{FF2B5EF4-FFF2-40B4-BE49-F238E27FC236}">
                <a16:creationId xmlns:a16="http://schemas.microsoft.com/office/drawing/2014/main" id="{0227DA4A-BBD6-DEA7-7C24-65BD5EE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6646053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01A7F31-125C-8745-9605-B30B118A854D}"/>
              </a:ext>
            </a:extLst>
          </p:cNvPr>
          <p:cNvSpPr txBox="1"/>
          <p:nvPr/>
        </p:nvSpPr>
        <p:spPr>
          <a:xfrm>
            <a:off x="1263832" y="6309256"/>
            <a:ext cx="7416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https://www.google.com/url?sa=i&amp;url=https%3A%2F%2Fmedium.com%2F%40kuldeepmakwana3977%2Froom-database-using-android-kotlin-8cd3cd854b15</a:t>
            </a:r>
          </a:p>
        </p:txBody>
      </p:sp>
    </p:spTree>
    <p:extLst>
      <p:ext uri="{BB962C8B-B14F-4D97-AF65-F5344CB8AC3E}">
        <p14:creationId xmlns:p14="http://schemas.microsoft.com/office/powerpoint/2010/main" val="20547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6146" name="Picture 2" descr=" Recommended app architecture for apps using Architecture Components">
            <a:extLst>
              <a:ext uri="{FF2B5EF4-FFF2-40B4-BE49-F238E27FC236}">
                <a16:creationId xmlns:a16="http://schemas.microsoft.com/office/drawing/2014/main" id="{C3BE20B9-B71F-5489-A44F-6553DE0A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5" y="2060848"/>
            <a:ext cx="76966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4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 descr=" RoomWordsSample app architecture diagram highlighting the entity">
            <a:extLst>
              <a:ext uri="{FF2B5EF4-FFF2-40B4-BE49-F238E27FC236}">
                <a16:creationId xmlns:a16="http://schemas.microsoft.com/office/drawing/2014/main" id="{9ED3BDB9-E5C9-911B-40EF-DC413D9B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38862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4860032" y="587727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</p:spTree>
    <p:extLst>
      <p:ext uri="{BB962C8B-B14F-4D97-AF65-F5344CB8AC3E}">
        <p14:creationId xmlns:p14="http://schemas.microsoft.com/office/powerpoint/2010/main" val="198038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73A160-57F5-A528-DAC3-E917CCD7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8100392" cy="138550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1383A67-F0B7-1C03-EB1F-E4A430FA7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803" y="2222215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8194" name="Picture 2" descr=" RoomWordsSample app architecture diagram highlighting the DAO">
            <a:extLst>
              <a:ext uri="{FF2B5EF4-FFF2-40B4-BE49-F238E27FC236}">
                <a16:creationId xmlns:a16="http://schemas.microsoft.com/office/drawing/2014/main" id="{CF4A1DCB-A046-72A2-B7AB-7DFEEA5B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4086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273223-FDB1-3053-2992-08CE917468F3}"/>
              </a:ext>
            </a:extLst>
          </p:cNvPr>
          <p:cNvSpPr txBox="1"/>
          <p:nvPr/>
        </p:nvSpPr>
        <p:spPr>
          <a:xfrm>
            <a:off x="1115616" y="6282853"/>
            <a:ext cx="8316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https://google-developer-training.github.io/android-developer-fundamentals-course-concepts-v2/unit-4-saving-user-data/lesson-10-storing-data-with-room/10-1-c-room-livedata-viewmodel/10-1-c-room-livedata-viewmodel.html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E243286-7452-4F51-CA5C-43650ACA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558" y="890725"/>
            <a:ext cx="6188061" cy="2099165"/>
          </a:xfrm>
          <a:prstGeom prst="rect">
            <a:avLst/>
          </a:prstGeom>
        </p:spPr>
      </p:pic>
      <p:pic>
        <p:nvPicPr>
          <p:cNvPr id="1026" name="Picture 2" descr="Setting up DAO for CRUD operations: Android Room Database [Kotlin] - Part 3">
            <a:extLst>
              <a:ext uri="{FF2B5EF4-FFF2-40B4-BE49-F238E27FC236}">
                <a16:creationId xmlns:a16="http://schemas.microsoft.com/office/drawing/2014/main" id="{3C192DE9-6C43-C965-5AC4-4455D9857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3231"/>
            <a:ext cx="5652120" cy="31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2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AF19BCB-EDFA-5E26-A577-78ADF38DD78D}"/>
              </a:ext>
            </a:extLst>
          </p:cNvPr>
          <p:cNvSpPr txBox="1"/>
          <p:nvPr/>
        </p:nvSpPr>
        <p:spPr>
          <a:xfrm>
            <a:off x="1187624" y="1124745"/>
            <a:ext cx="7848872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dirty="0"/>
              <a:t>Główne cechy </a:t>
            </a:r>
            <a:r>
              <a:rPr lang="pl-PL" sz="1600" dirty="0" err="1"/>
              <a:t>SQLite</a:t>
            </a:r>
            <a:r>
              <a:rPr lang="pl-PL" sz="1600" dirty="0"/>
              <a:t>:</a:t>
            </a:r>
          </a:p>
          <a:p>
            <a:pPr algn="just">
              <a:lnSpc>
                <a:spcPct val="150000"/>
              </a:lnSpc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Działa jako biblioteka dostępna w postaci pliku w aplikacji: </a:t>
            </a:r>
            <a:r>
              <a:rPr lang="pl-PL" sz="1600" dirty="0"/>
              <a:t>że nie wymaga oddzielnego procesu – aplikacja może bezpośrednio komunikować się z bazą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Jest samowystarczalna: </a:t>
            </a:r>
            <a:r>
              <a:rPr lang="pl-PL" sz="1600" dirty="0"/>
              <a:t>cała baza danych jest przechowywana w jednym pliku – brak konieczności konfigurowania zasobów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Transakcyjność: </a:t>
            </a:r>
            <a:r>
              <a:rPr lang="pl-PL" sz="1600" dirty="0" err="1"/>
              <a:t>umżliwia</a:t>
            </a:r>
            <a:r>
              <a:rPr lang="pl-PL" sz="1600" dirty="0"/>
              <a:t> grupowanie operacji bazodanowych jako pojedyncze, atomowe działania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Wsparcie dla standardowego SQL: </a:t>
            </a:r>
            <a:r>
              <a:rPr lang="pl-PL" sz="1600" dirty="0"/>
              <a:t>obsługuje większość standardowego języka SQL</a:t>
            </a:r>
          </a:p>
        </p:txBody>
      </p:sp>
    </p:spTree>
    <p:extLst>
      <p:ext uri="{BB962C8B-B14F-4D97-AF65-F5344CB8AC3E}">
        <p14:creationId xmlns:p14="http://schemas.microsoft.com/office/powerpoint/2010/main" val="53765846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4486</TotalTime>
  <Pages>0</Pages>
  <Words>294</Words>
  <Characters>0</Characters>
  <Application>Microsoft Office PowerPoint</Application>
  <PresentationFormat>Pokaz na ekranie (4:3)</PresentationFormat>
  <Lines>0</Lines>
  <Paragraphs>53</Paragraphs>
  <Slides>13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1120</cp:revision>
  <dcterms:modified xsi:type="dcterms:W3CDTF">2024-08-21T13:29:44Z</dcterms:modified>
  <cp:category/>
</cp:coreProperties>
</file>