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51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93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58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12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930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27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50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8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93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16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56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957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952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385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27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265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05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32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92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79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56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26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34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47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4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Navigation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Nawigacja w  aplikacji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r>
              <a:rPr lang="pl-PL" sz="1800" dirty="0">
                <a:solidFill>
                  <a:schemeClr val="bg1"/>
                </a:solidFill>
              </a:rPr>
              <a:t> Component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Przekazywanie argumentów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Bottom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Nawigacja z </a:t>
            </a:r>
            <a:r>
              <a:rPr lang="pl-PL" sz="1800" dirty="0" err="1">
                <a:solidFill>
                  <a:schemeClr val="bg1"/>
                </a:solidFill>
              </a:rPr>
              <a:t>TabLayout</a:t>
            </a:r>
            <a:r>
              <a:rPr lang="pl-PL" sz="1800" dirty="0">
                <a:solidFill>
                  <a:schemeClr val="bg1"/>
                </a:solidFill>
              </a:rPr>
              <a:t> i ViewPager2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499A86F-3BF3-26DE-3261-3C4EC799F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2" y="980728"/>
            <a:ext cx="798699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1088AE-272E-F1B6-BF05-67A248BB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553135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1088AE-272E-F1B6-BF05-67A248BB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5531351" cy="5040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F6BC014-34F2-C7E8-169D-C0628B6B3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769194"/>
            <a:ext cx="7378282" cy="4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8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1088AE-272E-F1B6-BF05-67A248BB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5531351" cy="5040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F6BC014-34F2-C7E8-169D-C0628B6B3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769194"/>
            <a:ext cx="7378282" cy="43567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4410DD7-A68C-AAD0-4D8D-3CE314590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068961"/>
            <a:ext cx="762346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2513C4-9B77-7212-F5DE-B678D0E9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42" y="1333500"/>
            <a:ext cx="8192975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0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D8A7A80-FF02-6724-C9B6-DF01D5C5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524000"/>
            <a:ext cx="8155808" cy="42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7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Argumenty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FFE4C0D-FF8C-E61D-1496-F8BD73BAF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97" y="1909576"/>
            <a:ext cx="8051129" cy="30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11899E-D21C-8E1C-C0DA-4989F9292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2323"/>
            <a:ext cx="9144000" cy="3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5D048B3-32F6-46C5-B361-5BE20890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87" y="936039"/>
            <a:ext cx="7088149" cy="60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01E5C2-78B1-A422-3022-795C0296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736"/>
            <a:ext cx="2660501" cy="56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3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Learn Jetpack Navigation">
            <a:extLst>
              <a:ext uri="{FF2B5EF4-FFF2-40B4-BE49-F238E27FC236}">
                <a16:creationId xmlns:a16="http://schemas.microsoft.com/office/drawing/2014/main" id="{663F054D-90A5-C787-2C13-9F069FE2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2" y="1628800"/>
            <a:ext cx="8098567" cy="41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A965A9E-F68B-AA23-5387-766090C9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98" y="908719"/>
            <a:ext cx="5572451" cy="56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9E7702-6E69-27B8-2AE1-E0068E15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980728"/>
            <a:ext cx="8173938" cy="58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6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BC30DC-7133-AECE-E56A-4DD1909A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908720"/>
            <a:ext cx="5610225" cy="3200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B55744F-F767-B184-B8C7-84533711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98" y="2139885"/>
            <a:ext cx="2205302" cy="46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4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8910811-3644-87C0-54BA-4F0B46B37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065" y="901318"/>
            <a:ext cx="7706394" cy="59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3F9C16-A9C0-0D90-263F-33246E93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30" y="980727"/>
            <a:ext cx="7977258" cy="11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8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3F9C16-A9C0-0D90-263F-33246E93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30" y="980727"/>
            <a:ext cx="7977258" cy="110935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D1E49E3-AD35-D7FA-1E9A-9BD8E00C1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30" y="2715756"/>
            <a:ext cx="7369279" cy="175828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4BDDC5B-0233-1C40-2068-B086D77A7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90" y="4077072"/>
            <a:ext cx="1293210" cy="27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E05DE9-7FEA-B297-CFE2-FF5E12C4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10" y="941546"/>
            <a:ext cx="2736304" cy="58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Komponenty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F1E3CC3-D073-5C0A-0C9C-AD3CA412ED64}"/>
              </a:ext>
            </a:extLst>
          </p:cNvPr>
          <p:cNvSpPr txBox="1"/>
          <p:nvPr/>
        </p:nvSpPr>
        <p:spPr>
          <a:xfrm>
            <a:off x="970062" y="836712"/>
            <a:ext cx="806643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NavHost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NavHost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kontener, w którym odbywa się nawigacja między różnymi fragmentami. Może to być aktywność lub fragment w Twojej aplikacji, który działa jako miejsce docelowe dla nawigacji.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NavGraph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NavGraph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reprezentacja struktury nawigacji w Twojej aplikacji. Może to być plik XML, który definiuje połączenia między fragmentami i ekranami oraz opisuje zachowanie nawigacji.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NavDestination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NavDestination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punkt docelowy w grafie nawigacji. Może to być fragment, aktywność lub inny cel, do którego użytkownik może nawigować.</a:t>
            </a:r>
          </a:p>
        </p:txBody>
      </p:sp>
    </p:spTree>
    <p:extLst>
      <p:ext uri="{BB962C8B-B14F-4D97-AF65-F5344CB8AC3E}">
        <p14:creationId xmlns:p14="http://schemas.microsoft.com/office/powerpoint/2010/main" val="32064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Komponenty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6301145-394D-EE79-5E32-1F429046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484784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178674-6151-3012-37ED-A1D062EE0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1" y="1124744"/>
            <a:ext cx="6577447" cy="7200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02E20DA-DD43-9551-4D2A-9B476AA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1" y="1944152"/>
            <a:ext cx="4468845" cy="119681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1A98632-B609-04E8-62B7-5C31A2935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059947"/>
            <a:ext cx="7896708" cy="19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FFA41C-3E39-B6CF-2253-AE0809A5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5794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3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2AD16E-1856-DF12-131A-87125122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" y="1609362"/>
            <a:ext cx="9050105" cy="44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4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F2AA6E-9490-A1F1-C568-07C03279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" y="1633342"/>
            <a:ext cx="9000915" cy="43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A1FE33-7403-77D5-E33E-21E9978C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1051915"/>
            <a:ext cx="7888072" cy="55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1299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35</TotalTime>
  <Pages>0</Pages>
  <Words>163</Words>
  <Characters>0</Characters>
  <Application>Microsoft Office PowerPoint</Application>
  <PresentationFormat>Pokaz na ekranie (4:3)</PresentationFormat>
  <Lines>0</Lines>
  <Paragraphs>63</Paragraphs>
  <Slides>26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1041</cp:revision>
  <dcterms:modified xsi:type="dcterms:W3CDTF">2023-10-19T07:09:18Z</dcterms:modified>
  <cp:category/>
</cp:coreProperties>
</file>