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346" r:id="rId2"/>
    <p:sldId id="513" r:id="rId3"/>
    <p:sldId id="514" r:id="rId4"/>
    <p:sldId id="515" r:id="rId5"/>
    <p:sldId id="516" r:id="rId6"/>
    <p:sldId id="518" r:id="rId7"/>
    <p:sldId id="517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6" r:id="rId18"/>
    <p:sldId id="527" r:id="rId19"/>
    <p:sldId id="528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42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23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32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86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26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780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52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074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195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76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31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739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914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800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183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0282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448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88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15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92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13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258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6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52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9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Strumienie danych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Asynchroniczne przetwarzanie danych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LiveData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Flow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StateFlow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SharedFlow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ComposeState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39602EA-C3C5-1FC9-BFD5-6F922ED4AC88}"/>
              </a:ext>
            </a:extLst>
          </p:cNvPr>
          <p:cNvSpPr txBox="1"/>
          <p:nvPr/>
        </p:nvSpPr>
        <p:spPr>
          <a:xfrm>
            <a:off x="1164603" y="63093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https://www.simplilearn.com/tutorials/kotlin-tutorial/an-ultimate-guide-to-kotlin-flows</a:t>
            </a:r>
          </a:p>
        </p:txBody>
      </p:sp>
      <p:pic>
        <p:nvPicPr>
          <p:cNvPr id="7170" name="Picture 2" descr="Kotlin_Flows_2.">
            <a:extLst>
              <a:ext uri="{FF2B5EF4-FFF2-40B4-BE49-F238E27FC236}">
                <a16:creationId xmlns:a16="http://schemas.microsoft.com/office/drawing/2014/main" id="{0FCC21FA-FE6E-7AF0-A374-A42B3F9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68277"/>
            <a:ext cx="680641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1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3888C52-0DC9-7070-31E0-B5C8DCC32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980728"/>
            <a:ext cx="3514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100BA23-53D9-BF61-1BA9-B55B90A4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942487"/>
            <a:ext cx="4076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Fragment/Aktywność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100BA23-53D9-BF61-1BA9-B55B90A4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942487"/>
            <a:ext cx="4076700" cy="19716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15786FA-10C7-EC2B-19C9-D4754797E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675" y="3974516"/>
            <a:ext cx="56483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42487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100BA23-53D9-BF61-1BA9-B55B90A4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942487"/>
            <a:ext cx="4076700" cy="19716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7A4D9AE-96D6-4E6D-9F15-605045418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101" y="2420888"/>
            <a:ext cx="678040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266" name="Picture 2" descr="Reactive Mobile App Development using Kotlin Flow">
            <a:extLst>
              <a:ext uri="{FF2B5EF4-FFF2-40B4-BE49-F238E27FC236}">
                <a16:creationId xmlns:a16="http://schemas.microsoft.com/office/drawing/2014/main" id="{9E5CAC88-068E-7171-E110-6781C312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4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8FFAA30-752D-49F4-9552-0E066AD96E57}"/>
              </a:ext>
            </a:extLst>
          </p:cNvPr>
          <p:cNvSpPr txBox="1"/>
          <p:nvPr/>
        </p:nvSpPr>
        <p:spPr>
          <a:xfrm>
            <a:off x="1043608" y="6309320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https://www.google.com/url?sa=i&amp;url=https%3A%2F%2Fblogs.halodoc.io%2Freactive-way-of-mobile-app-development-using-kotlin-flow%2F</a:t>
            </a:r>
          </a:p>
        </p:txBody>
      </p:sp>
    </p:spTree>
    <p:extLst>
      <p:ext uri="{BB962C8B-B14F-4D97-AF65-F5344CB8AC3E}">
        <p14:creationId xmlns:p14="http://schemas.microsoft.com/office/powerpoint/2010/main" val="206638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90" name="Picture 2" descr="Difference Between Flows and Channels in Kotlin | by Abhishek Srivastava |  Medium">
            <a:extLst>
              <a:ext uri="{FF2B5EF4-FFF2-40B4-BE49-F238E27FC236}">
                <a16:creationId xmlns:a16="http://schemas.microsoft.com/office/drawing/2014/main" id="{A7773570-AA45-6906-4E6E-8F06D115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160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FD8BF46-0F82-F466-C4B1-81302109C5C0}"/>
              </a:ext>
            </a:extLst>
          </p:cNvPr>
          <p:cNvSpPr txBox="1"/>
          <p:nvPr/>
        </p:nvSpPr>
        <p:spPr>
          <a:xfrm>
            <a:off x="1115616" y="2553758"/>
            <a:ext cx="8028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tx1"/>
                </a:solidFill>
                <a:effectLst/>
                <a:latin typeface="Söhne"/>
              </a:rPr>
              <a:t>Cold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l-PL" sz="1800" b="1" i="0" dirty="0" err="1">
                <a:solidFill>
                  <a:schemeClr val="tx1"/>
                </a:solidFill>
                <a:effectLst/>
                <a:latin typeface="Söhne"/>
              </a:rPr>
              <a:t>Flow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: Zimny strumień emituje wartości tylko wtedy, gdy istnieje aktywny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Söhne"/>
              </a:rPr>
              <a:t>collector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. Każdy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Söhne"/>
              </a:rPr>
              <a:t>collector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 odbiera emitowane wartości niezależnie, i zaczynają otrzymywać emisje od początku, gdy się zapiszą.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tx1"/>
                </a:solidFill>
                <a:effectLst/>
                <a:latin typeface="Söhne"/>
              </a:rPr>
              <a:t>Hot </a:t>
            </a:r>
            <a:r>
              <a:rPr lang="pl-PL" sz="1800" b="1" i="0" dirty="0" err="1">
                <a:solidFill>
                  <a:schemeClr val="tx1"/>
                </a:solidFill>
                <a:effectLst/>
                <a:latin typeface="Söhne"/>
              </a:rPr>
              <a:t>Flow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: Gorący strumień emituje wartości niezależnie od tego, czy są aktywni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Söhne"/>
              </a:rPr>
              <a:t>collectors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. Może generować wartości nawet wtedy, gdy nie ma subskrybentów. Nowi zbieracze dołączający do gorącego strumienia mogą przegapić emisje, które wystąpiły przed rozpoczęciem ich nasłuchiwania.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45E47DD-BD3B-1DC8-BBA8-82613C95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22649"/>
              </p:ext>
            </p:extLst>
          </p:nvPr>
        </p:nvGraphicFramePr>
        <p:xfrm>
          <a:off x="2081808" y="5564088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948730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4950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 err="1"/>
                        <a:t>StateFlow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 err="1"/>
                        <a:t>SharedFlow</a:t>
                      </a:r>
                      <a:endParaRPr lang="pl-P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 err="1"/>
                        <a:t>Cold</a:t>
                      </a:r>
                      <a:r>
                        <a:rPr lang="pl-PL" sz="2400" b="1" dirty="0"/>
                        <a:t> </a:t>
                      </a:r>
                      <a:r>
                        <a:rPr lang="pl-PL" sz="2400" b="1" dirty="0" err="1"/>
                        <a:t>Flow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/>
                        <a:t>Hot </a:t>
                      </a:r>
                      <a:r>
                        <a:rPr lang="pl-PL" sz="2400" b="1" dirty="0" err="1"/>
                        <a:t>Flow</a:t>
                      </a:r>
                      <a:endParaRPr lang="pl-P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05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8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58057-3E84-70ED-7876-BDA2A92752DE}"/>
              </a:ext>
            </a:extLst>
          </p:cNvPr>
          <p:cNvSpPr txBox="1"/>
          <p:nvPr/>
        </p:nvSpPr>
        <p:spPr>
          <a:xfrm>
            <a:off x="1187624" y="908720"/>
            <a:ext cx="785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800" b="1" dirty="0" err="1"/>
              <a:t>Flow</a:t>
            </a:r>
            <a:r>
              <a:rPr lang="pl-PL" sz="1800" b="1" dirty="0"/>
              <a:t> to ogólna koncepcja reprezentująca sekwencję wartości w czasie. </a:t>
            </a:r>
            <a:r>
              <a:rPr lang="pl-PL" sz="1800" b="1" dirty="0" err="1"/>
              <a:t>StateFlow</a:t>
            </a:r>
            <a:r>
              <a:rPr lang="pl-PL" sz="1800" b="1" dirty="0"/>
              <a:t> to specyficzny typ </a:t>
            </a:r>
            <a:r>
              <a:rPr lang="pl-PL" sz="1800" b="1" dirty="0" err="1"/>
              <a:t>Flow</a:t>
            </a:r>
            <a:r>
              <a:rPr lang="pl-PL" sz="1800" b="1" dirty="0"/>
              <a:t>, który reprezentuje wartość z bieżącym stanem.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3E57FED-1726-1B8E-F38C-470393E9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132856"/>
            <a:ext cx="6624736" cy="3647875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9E39C7D-66AC-4C1C-F050-83FE66A4DD8E}"/>
              </a:ext>
            </a:extLst>
          </p:cNvPr>
          <p:cNvSpPr txBox="1"/>
          <p:nvPr/>
        </p:nvSpPr>
        <p:spPr>
          <a:xfrm>
            <a:off x="1720674" y="6396335"/>
            <a:ext cx="748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https://www.google.com/url?sa=i&amp;url=https%3A%2F%2Fmedium.com%2F%40mortitech%2Fsharedflow-vs-stateflow-a-comprehensive-guide-to-kotlin-flows-503576b4de31</a:t>
            </a:r>
          </a:p>
        </p:txBody>
      </p:sp>
    </p:spTree>
    <p:extLst>
      <p:ext uri="{BB962C8B-B14F-4D97-AF65-F5344CB8AC3E}">
        <p14:creationId xmlns:p14="http://schemas.microsoft.com/office/powerpoint/2010/main" val="40884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fference between Flow, Shared Flow and StateFlow in Android? | by PINAR  TURGUT | Medium">
            <a:extLst>
              <a:ext uri="{FF2B5EF4-FFF2-40B4-BE49-F238E27FC236}">
                <a16:creationId xmlns:a16="http://schemas.microsoft.com/office/drawing/2014/main" id="{6323DD88-2160-0ADF-E4DF-58010C2E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8720"/>
            <a:ext cx="5301208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10CE92-9ED2-3C11-DBEF-2A0A22FB5C39}"/>
              </a:ext>
            </a:extLst>
          </p:cNvPr>
          <p:cNvSpPr txBox="1"/>
          <p:nvPr/>
        </p:nvSpPr>
        <p:spPr>
          <a:xfrm>
            <a:off x="998779" y="6402767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https://www.google.com/url?sa=i&amp;url=https%3A%2F%2Fpinarturgut09.medium.com%2Fdifference-between-flow-shared-flow-and-stateflow-in-android-e03b2a3e5ffc</a:t>
            </a:r>
          </a:p>
        </p:txBody>
      </p:sp>
    </p:spTree>
    <p:extLst>
      <p:ext uri="{BB962C8B-B14F-4D97-AF65-F5344CB8AC3E}">
        <p14:creationId xmlns:p14="http://schemas.microsoft.com/office/powerpoint/2010/main" val="139673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2FEA80-B1C6-2817-F8D1-D60C51FE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FA83E6B-4EDA-C718-35B3-24BB8844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052736"/>
            <a:ext cx="41052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pic>
        <p:nvPicPr>
          <p:cNvPr id="1028" name="Picture 4" descr="main_thread_queue">
            <a:extLst>
              <a:ext uri="{FF2B5EF4-FFF2-40B4-BE49-F238E27FC236}">
                <a16:creationId xmlns:a16="http://schemas.microsoft.com/office/drawing/2014/main" id="{9D12C05F-9AF7-C3E1-F53A-17C4E881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213"/>
            <a:ext cx="9144000" cy="60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Fragment/Aktywność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2FEA80-B1C6-2817-F8D1-D60C51FE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FA83E6B-4EDA-C718-35B3-24BB8844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052736"/>
            <a:ext cx="4105275" cy="18383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3867454-8F36-F269-6EB3-A55E077E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466" y="3558175"/>
            <a:ext cx="56673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6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2FEA80-B1C6-2817-F8D1-D60C51FE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FA83E6B-4EDA-C718-35B3-24BB8844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836712"/>
            <a:ext cx="4105275" cy="18383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9D09F9A-134B-64EC-C5A4-6A0D2716E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183" y="2780928"/>
            <a:ext cx="7200842" cy="40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C6011F-05BD-0956-E9AC-8E92D1AD3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14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C6011F-05BD-0956-E9AC-8E92D1AD3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141874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9B9F31D-AFA6-90CE-744F-CA2256D7E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2524170"/>
            <a:ext cx="6159912" cy="34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6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AE4AC9B-359F-B669-0228-9832A465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908720"/>
            <a:ext cx="4714875" cy="28479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21421CC-F755-6EC9-71A2-04F1A7659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725144"/>
            <a:ext cx="5791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6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AE4AC9B-359F-B669-0228-9832A465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836713"/>
            <a:ext cx="3814738" cy="230425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BBBD721-7795-A6C2-8EFA-2DC0418FB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484784"/>
            <a:ext cx="55626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ROOM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40D161-2B2B-15BA-1AD7-E052CFB3A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610" y="908719"/>
            <a:ext cx="6090089" cy="59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D2EA55-24FC-1FEF-49E8-BC024156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750" y="2204864"/>
            <a:ext cx="3924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2050" name="Picture 2" descr="main_thread_rendering">
            <a:extLst>
              <a:ext uri="{FF2B5EF4-FFF2-40B4-BE49-F238E27FC236}">
                <a16:creationId xmlns:a16="http://schemas.microsoft.com/office/drawing/2014/main" id="{DB198EFC-7B1D-E072-5E4E-D4C29818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31" y="2420888"/>
            <a:ext cx="8036545" cy="23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7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3074" name="Picture 2" descr="blocking_operation">
            <a:extLst>
              <a:ext uri="{FF2B5EF4-FFF2-40B4-BE49-F238E27FC236}">
                <a16:creationId xmlns:a16="http://schemas.microsoft.com/office/drawing/2014/main" id="{57581763-AF0E-5733-42D8-F9E25174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99705"/>
            <a:ext cx="8100392" cy="23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3074" name="Picture 2" descr="blocking_operation">
            <a:extLst>
              <a:ext uri="{FF2B5EF4-FFF2-40B4-BE49-F238E27FC236}">
                <a16:creationId xmlns:a16="http://schemas.microsoft.com/office/drawing/2014/main" id="{57581763-AF0E-5733-42D8-F9E25174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46118"/>
            <a:ext cx="8100392" cy="23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specting Performance. This MAD Skills article on inspecting… | by Ben  Weiss | Android Developers | Medium">
            <a:extLst>
              <a:ext uri="{FF2B5EF4-FFF2-40B4-BE49-F238E27FC236}">
                <a16:creationId xmlns:a16="http://schemas.microsoft.com/office/drawing/2014/main" id="{C9219060-84D3-0A28-FAF0-530119E6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45910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8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5122" name="Picture 2" descr="async_processing">
            <a:extLst>
              <a:ext uri="{FF2B5EF4-FFF2-40B4-BE49-F238E27FC236}">
                <a16:creationId xmlns:a16="http://schemas.microsoft.com/office/drawing/2014/main" id="{69D3CE64-F334-A41E-BD98-C44B485EB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8" y="1700808"/>
            <a:ext cx="8109452" cy="39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32F744-6844-447D-B315-CECBAB7CD346}"/>
              </a:ext>
            </a:extLst>
          </p:cNvPr>
          <p:cNvSpPr txBox="1"/>
          <p:nvPr/>
        </p:nvSpPr>
        <p:spPr>
          <a:xfrm>
            <a:off x="1331640" y="1412776"/>
            <a:ext cx="34287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/>
              <a:t>Network </a:t>
            </a:r>
            <a:r>
              <a:rPr lang="pl-PL" sz="2400" b="1" dirty="0" err="1"/>
              <a:t>calls</a:t>
            </a:r>
            <a:endParaRPr lang="pl-PL" sz="2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/>
              <a:t>Database </a:t>
            </a:r>
            <a:r>
              <a:rPr lang="pl-PL" sz="2400" b="1" dirty="0" err="1"/>
              <a:t>queries</a:t>
            </a:r>
            <a:endParaRPr lang="pl-PL" sz="2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/>
              <a:t>Długie obliczenia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 err="1"/>
              <a:t>Taski</a:t>
            </a:r>
            <a:r>
              <a:rPr lang="pl-PL" sz="2400" b="1" dirty="0"/>
              <a:t> działające w tle</a:t>
            </a:r>
          </a:p>
        </p:txBody>
      </p:sp>
    </p:spTree>
    <p:extLst>
      <p:ext uri="{BB962C8B-B14F-4D97-AF65-F5344CB8AC3E}">
        <p14:creationId xmlns:p14="http://schemas.microsoft.com/office/powerpoint/2010/main" val="403884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1ED60AE-DCB2-09FD-26BC-DCD93E764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" y="1916832"/>
            <a:ext cx="9144000" cy="28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6" name="Picture 2" descr="Kotlin_Flows_1">
            <a:extLst>
              <a:ext uri="{FF2B5EF4-FFF2-40B4-BE49-F238E27FC236}">
                <a16:creationId xmlns:a16="http://schemas.microsoft.com/office/drawing/2014/main" id="{B4CD39A2-67E0-A5E6-4F10-7E35937A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89" y="1412776"/>
            <a:ext cx="7056784" cy="50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39602EA-C3C5-1FC9-BFD5-6F922ED4AC88}"/>
              </a:ext>
            </a:extLst>
          </p:cNvPr>
          <p:cNvSpPr txBox="1"/>
          <p:nvPr/>
        </p:nvSpPr>
        <p:spPr>
          <a:xfrm>
            <a:off x="1164603" y="63093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https://www.simplilearn.com/tutorials/kotlin-tutorial/an-ultimate-guide-to-kotlin-flows</a:t>
            </a:r>
          </a:p>
        </p:txBody>
      </p:sp>
    </p:spTree>
    <p:extLst>
      <p:ext uri="{BB962C8B-B14F-4D97-AF65-F5344CB8AC3E}">
        <p14:creationId xmlns:p14="http://schemas.microsoft.com/office/powerpoint/2010/main" val="229772749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4353</TotalTime>
  <Pages>0</Pages>
  <Words>396</Words>
  <Characters>0</Characters>
  <Application>Microsoft Office PowerPoint</Application>
  <PresentationFormat>Pokaz na ekranie (4:3)</PresentationFormat>
  <Lines>0</Lines>
  <Paragraphs>86</Paragraphs>
  <Slides>27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Söhne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1092</cp:revision>
  <dcterms:modified xsi:type="dcterms:W3CDTF">2023-12-04T13:06:35Z</dcterms:modified>
  <cp:category/>
</cp:coreProperties>
</file>