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346" r:id="rId2"/>
    <p:sldId id="513" r:id="rId3"/>
    <p:sldId id="516" r:id="rId4"/>
    <p:sldId id="515" r:id="rId5"/>
    <p:sldId id="514" r:id="rId6"/>
    <p:sldId id="517" r:id="rId7"/>
    <p:sldId id="518" r:id="rId8"/>
    <p:sldId id="520" r:id="rId9"/>
    <p:sldId id="521" r:id="rId10"/>
    <p:sldId id="523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66" d="100"/>
          <a:sy n="66" d="100"/>
        </p:scale>
        <p:origin x="12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643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49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413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880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319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677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958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3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923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707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86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0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33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54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03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30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204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22.08.2024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12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Praca z zewnętrznymi źródłami danych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Retrofit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Wzorzec </a:t>
            </a:r>
            <a:r>
              <a:rPr lang="pl-PL" sz="1800" dirty="0" err="1">
                <a:solidFill>
                  <a:schemeClr val="bg1"/>
                </a:solidFill>
              </a:rPr>
              <a:t>ResourceBound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MVVM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C95EACD-68EC-E78A-4984-28F27F0EB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980728"/>
            <a:ext cx="3419475" cy="13430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765ED04-0D6F-0C69-CEA0-0F4D1DD6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2852936"/>
            <a:ext cx="4791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Obiekt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0514E2-25C2-89F2-9339-C08E8B5F4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221088"/>
            <a:ext cx="3170040" cy="165618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9F56337-621D-CBD7-FBAF-44BD1EDFE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24744"/>
            <a:ext cx="9144000" cy="27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3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Obiekt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0514E2-25C2-89F2-9339-C08E8B5F4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730" y="980728"/>
            <a:ext cx="3170040" cy="165618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353FF32-0A44-8493-AA20-FD200AA28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77" y="2924944"/>
            <a:ext cx="6295945" cy="10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6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Obiekt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8E29C0D-383C-ADD8-98C7-0D7BFE0D850A}"/>
              </a:ext>
            </a:extLst>
          </p:cNvPr>
          <p:cNvSpPr txBox="1"/>
          <p:nvPr/>
        </p:nvSpPr>
        <p:spPr>
          <a:xfrm>
            <a:off x="971600" y="908720"/>
            <a:ext cx="8074099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Reprezentacja odpowiedzi HTTP: </a:t>
            </a:r>
            <a:r>
              <a:rPr lang="pl-PL" sz="1600" dirty="0" err="1"/>
              <a:t>Response</a:t>
            </a:r>
            <a:r>
              <a:rPr lang="pl-PL" sz="1600" dirty="0"/>
              <a:t> zawiera informacje otrzymane od serwera w odpowiedzi na </a:t>
            </a:r>
            <a:r>
              <a:rPr lang="pl-PL" sz="1600" dirty="0" err="1"/>
              <a:t>żądan</a:t>
            </a:r>
            <a:r>
              <a:rPr lang="pl-PL" sz="1600" dirty="0"/>
              <a:t> </a:t>
            </a:r>
            <a:r>
              <a:rPr lang="pl-PL" sz="1600" dirty="0" err="1"/>
              <a:t>ie</a:t>
            </a:r>
            <a:r>
              <a:rPr lang="pl-PL" sz="1600" dirty="0"/>
              <a:t> HTTP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Kod stanu HTTP: </a:t>
            </a:r>
            <a:r>
              <a:rPr lang="pl-PL" sz="1600" dirty="0" err="1"/>
              <a:t>Response</a:t>
            </a:r>
            <a:r>
              <a:rPr lang="pl-PL" sz="1600" dirty="0"/>
              <a:t> zawiera kod stanu HTTP, który informuje o wyniku żądania. (404, 200 itd..)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Nagłówki HTTP: </a:t>
            </a:r>
            <a:r>
              <a:rPr lang="pl-PL" sz="1600" dirty="0" err="1"/>
              <a:t>Response</a:t>
            </a:r>
            <a:r>
              <a:rPr lang="pl-PL" sz="1600" dirty="0"/>
              <a:t> zwiera nagłówki HTTP przekazane przez serwer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Przetwarzanie odpowiedzi: </a:t>
            </a:r>
            <a:r>
              <a:rPr lang="pl-PL" sz="1600" dirty="0"/>
              <a:t>Umożliwia przetwarzanie odpowiedzi w celu wyodrębnienia potrzebnych danych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Sprawdzenie odpowiedzi: </a:t>
            </a:r>
            <a:r>
              <a:rPr lang="pl-PL" sz="1600" dirty="0"/>
              <a:t>Testowanie poprawności i kompletności odpowiedzi</a:t>
            </a:r>
          </a:p>
        </p:txBody>
      </p:sp>
    </p:spTree>
    <p:extLst>
      <p:ext uri="{BB962C8B-B14F-4D97-AF65-F5344CB8AC3E}">
        <p14:creationId xmlns:p14="http://schemas.microsoft.com/office/powerpoint/2010/main" val="236253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1E6288F-DE04-40FE-D00B-4E248D68B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908720"/>
            <a:ext cx="5760640" cy="36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2B696E3-84B9-7AD4-6DF5-6E196D6A6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08720"/>
            <a:ext cx="6768752" cy="159004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7BEE57D-B76F-ADC7-84E4-3336B8ED7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96952"/>
            <a:ext cx="8848443" cy="31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9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2B696E3-84B9-7AD4-6DF5-6E196D6A6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08720"/>
            <a:ext cx="6768752" cy="159004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63CC067-D10B-ACC5-6BEB-F3B5D028F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213" y="2670105"/>
            <a:ext cx="9226192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3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244941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Fragment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17FC6C9-63D7-EC63-B7C9-9D620A959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764815"/>
            <a:ext cx="5221982" cy="60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7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244941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6DA2130-AC17-A934-79C9-EAE0D606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700808"/>
            <a:ext cx="781432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244941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3E294B6-E833-78A5-FD29-25290A72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2516882" cy="51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14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34" name="Picture 10" descr="Retrofit Library in Android - InnovationM Blog">
            <a:extLst>
              <a:ext uri="{FF2B5EF4-FFF2-40B4-BE49-F238E27FC236}">
                <a16:creationId xmlns:a16="http://schemas.microsoft.com/office/drawing/2014/main" id="{CCC8FE48-1A16-F750-D343-9726154E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7383760" cy="41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474EFD6-5C9F-45F1-BAEE-0ECCFE2BC11D}"/>
              </a:ext>
            </a:extLst>
          </p:cNvPr>
          <p:cNvSpPr txBox="1"/>
          <p:nvPr/>
        </p:nvSpPr>
        <p:spPr>
          <a:xfrm>
            <a:off x="4644008" y="638222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https://www.google.com/url?sa=i&amp;url=https%3A%2F%2Finnovationm.co%2Fretrofit-library-in-android%2F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474EFD6-5C9F-45F1-BAEE-0ECCFE2BC11D}"/>
              </a:ext>
            </a:extLst>
          </p:cNvPr>
          <p:cNvSpPr txBox="1"/>
          <p:nvPr/>
        </p:nvSpPr>
        <p:spPr>
          <a:xfrm>
            <a:off x="4572000" y="61906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https://www.google.com/url?sa=i&amp;url=https%3A%2F%2Fdeveloper.android.com%2Fcodelabs%2Fbasic-android-kotlin-compose-getting-data-internet</a:t>
            </a:r>
          </a:p>
        </p:txBody>
      </p:sp>
      <p:pic>
        <p:nvPicPr>
          <p:cNvPr id="9218" name="Picture 2" descr="Get data from the internet">
            <a:extLst>
              <a:ext uri="{FF2B5EF4-FFF2-40B4-BE49-F238E27FC236}">
                <a16:creationId xmlns:a16="http://schemas.microsoft.com/office/drawing/2014/main" id="{7E02780B-8E32-9D5B-A645-566777EC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123"/>
            <a:ext cx="7884368" cy="37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889E1E5-4F9C-60AD-0B50-A2F7E42642C6}"/>
              </a:ext>
            </a:extLst>
          </p:cNvPr>
          <p:cNvSpPr txBox="1"/>
          <p:nvPr/>
        </p:nvSpPr>
        <p:spPr>
          <a:xfrm>
            <a:off x="964689" y="848639"/>
            <a:ext cx="8100393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1" dirty="0" err="1"/>
              <a:t>Retrofit</a:t>
            </a:r>
            <a:r>
              <a:rPr lang="pl-PL" sz="1600" dirty="0"/>
              <a:t> jest jedną z najpopularniejszych bibliotek wykorzystywana do wykonywania zapytań HTTP:</a:t>
            </a:r>
          </a:p>
          <a:p>
            <a:pPr>
              <a:lnSpc>
                <a:spcPct val="150000"/>
              </a:lnSpc>
            </a:pP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Współpracuje z biblioteką </a:t>
            </a:r>
            <a:r>
              <a:rPr lang="pl-PL" sz="1600" b="1" dirty="0" err="1"/>
              <a:t>OkHttp</a:t>
            </a:r>
            <a:r>
              <a:rPr lang="pl-PL" sz="1600" b="1" dirty="0"/>
              <a:t>:</a:t>
            </a:r>
            <a:r>
              <a:rPr lang="pl-PL" sz="1600" dirty="0"/>
              <a:t> </a:t>
            </a:r>
            <a:r>
              <a:rPr lang="pl-PL" sz="1600" dirty="0" err="1"/>
              <a:t>Retrofit</a:t>
            </a:r>
            <a:r>
              <a:rPr lang="pl-PL" sz="1600" dirty="0"/>
              <a:t> bazuje na </a:t>
            </a:r>
            <a:r>
              <a:rPr lang="pl-PL" sz="1600" dirty="0" err="1"/>
              <a:t>OkHttp</a:t>
            </a: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Definiowanie interfejsu API: </a:t>
            </a:r>
            <a:r>
              <a:rPr lang="pl-PL" sz="1600" dirty="0"/>
              <a:t>Głównym zadaniem </a:t>
            </a:r>
            <a:r>
              <a:rPr lang="pl-PL" sz="1600" dirty="0" err="1"/>
              <a:t>Retrofit</a:t>
            </a:r>
            <a:r>
              <a:rPr lang="pl-PL" sz="1600" dirty="0"/>
              <a:t> jest ułatwienie tworzenia interfejsów do zdalnych API. </a:t>
            </a:r>
            <a:r>
              <a:rPr lang="pl-PL" sz="1600" dirty="0" err="1"/>
              <a:t>Retrofit</a:t>
            </a:r>
            <a:r>
              <a:rPr lang="pl-PL" sz="1600" dirty="0"/>
              <a:t> (podobnie jak ROOM) generuje implementację interfejsu automatycznie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 err="1"/>
              <a:t>Serializacja</a:t>
            </a:r>
            <a:r>
              <a:rPr lang="pl-PL" sz="1600" b="1" dirty="0"/>
              <a:t> i </a:t>
            </a:r>
            <a:r>
              <a:rPr lang="pl-PL" sz="1600" b="1" dirty="0" err="1"/>
              <a:t>deserializacja</a:t>
            </a:r>
            <a:r>
              <a:rPr lang="pl-PL" sz="1600" b="1" dirty="0"/>
              <a:t>: </a:t>
            </a:r>
            <a:r>
              <a:rPr lang="pl-PL" sz="1600" dirty="0"/>
              <a:t>domyślnie obsługuje przekształcenia danych między formatem JSON a obiektami Javy/Kotlina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Obsługa zapytań HTTP: </a:t>
            </a:r>
            <a:r>
              <a:rPr lang="pl-PL" sz="1600" dirty="0"/>
              <a:t>obsługa GET, POST, PUT, DELETE, PATCH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Obsługuje różne mechanizmy autentykacji: </a:t>
            </a:r>
            <a:r>
              <a:rPr lang="pl-PL" sz="1600" dirty="0" err="1"/>
              <a:t>Oauth</a:t>
            </a:r>
            <a:r>
              <a:rPr lang="pl-PL" sz="1600" dirty="0"/>
              <a:t>, Basic …</a:t>
            </a:r>
          </a:p>
        </p:txBody>
      </p:sp>
    </p:spTree>
    <p:extLst>
      <p:ext uri="{BB962C8B-B14F-4D97-AF65-F5344CB8AC3E}">
        <p14:creationId xmlns:p14="http://schemas.microsoft.com/office/powerpoint/2010/main" val="7878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3C611D6-C196-7B74-696C-68928B5E6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453" y="1196752"/>
            <a:ext cx="9144000" cy="56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0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5EF7B7-631A-4C1D-0CC7-D52FA80F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969115"/>
            <a:ext cx="718360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5EF7B7-631A-4C1D-0CC7-D52FA80F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969115"/>
            <a:ext cx="7183604" cy="8640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F0ABF75-7E75-4726-C1F0-C2A030D67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361" y="2064942"/>
            <a:ext cx="2371725" cy="12382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1013341-A3E8-93C8-E2C4-216E96649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481" y="3645024"/>
            <a:ext cx="2381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0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5EF7B7-631A-4C1D-0CC7-D52FA80F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969115"/>
            <a:ext cx="7183604" cy="8640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F0ABF75-7E75-4726-C1F0-C2A030D67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361" y="2064942"/>
            <a:ext cx="2371725" cy="12382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1013341-A3E8-93C8-E2C4-216E96649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481" y="3645024"/>
            <a:ext cx="2381250" cy="15716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8FCE4F0-03E3-4E0C-9BFF-F5B58503B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2064942"/>
            <a:ext cx="2943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5EF7B7-631A-4C1D-0CC7-D52FA80F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969115"/>
            <a:ext cx="7183604" cy="8640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F0ABF75-7E75-4726-C1F0-C2A030D67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57" y="2064942"/>
            <a:ext cx="2371725" cy="12382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1013341-A3E8-93C8-E2C4-216E96649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645024"/>
            <a:ext cx="2381250" cy="15716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8FCE4F0-03E3-4E0C-9BFF-F5B58503B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2064942"/>
            <a:ext cx="2943225" cy="8667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DC61AA6-FFA8-4384-B63F-9941B6EF3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936" y="3617636"/>
            <a:ext cx="5000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7168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5807</TotalTime>
  <Pages>0</Pages>
  <Words>277</Words>
  <Characters>0</Characters>
  <Application>Microsoft Office PowerPoint</Application>
  <PresentationFormat>Pokaz na ekranie (4:3)</PresentationFormat>
  <Lines>0</Lines>
  <Paragraphs>65</Paragraphs>
  <Slides>19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1127</cp:revision>
  <dcterms:modified xsi:type="dcterms:W3CDTF">2024-08-22T12:38:42Z</dcterms:modified>
  <cp:category/>
</cp:coreProperties>
</file>