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34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97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29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6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42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62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6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4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106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610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33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21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0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10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64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21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5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92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62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Upoważnienia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Powiadomienia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Widget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06CC220-4449-4942-8515-1683C623E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00" y="1052736"/>
            <a:ext cx="5698199" cy="165618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AE15A05-15D3-4063-B1F9-55049990353F}"/>
              </a:ext>
            </a:extLst>
          </p:cNvPr>
          <p:cNvSpPr txBox="1"/>
          <p:nvPr/>
        </p:nvSpPr>
        <p:spPr>
          <a:xfrm>
            <a:off x="215515" y="2672344"/>
            <a:ext cx="8712968" cy="253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Mała ikona – wymagne -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setSmallIcon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Nazwa aplikacji – dostarczane przez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Czas – dostarczane przez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Duża ikona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setLargeIcon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Tytuł powiadomienia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setContentTitle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Tekst powiadomienia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setContentText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511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76D05A8-C1B9-4BB3-B042-8320676D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96541"/>
            <a:ext cx="6924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CF387CC-27C6-4196-B1F2-1BA9E76A0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869033"/>
            <a:ext cx="33147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1EA294-985B-49BD-8631-F507C19C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908720"/>
            <a:ext cx="4975849" cy="271839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32BBE35-44B9-4BFC-8D11-8BE4A2740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293096"/>
            <a:ext cx="6958095" cy="22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5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980728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700808"/>
            <a:ext cx="8280920" cy="8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3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72" y="3305794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416988A-CE31-4294-AE39-4E1E4B76A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74" y="2673039"/>
            <a:ext cx="8854252" cy="6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9DFFAFE-3666-4465-88B9-77BAC969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8" y="3573016"/>
            <a:ext cx="9001040" cy="20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A219CE-5431-47FC-8B55-127C676B6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5" y="3326788"/>
            <a:ext cx="8237202" cy="84452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84D9806-87B9-4F61-ABE7-BE93AFE2E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4" y="4511617"/>
            <a:ext cx="9144000" cy="21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A219CE-5431-47FC-8B55-127C676B6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5" y="3326788"/>
            <a:ext cx="8237202" cy="8445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2DADF91-E6C2-4B5F-874C-D3EBADB19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55" y="4223794"/>
            <a:ext cx="8097885" cy="6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E7A7E6D-153E-44E1-AB74-76286320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" y="1628800"/>
            <a:ext cx="9056841" cy="34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9F5C78B-8386-4038-AA17-C8CFEC3E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543050"/>
            <a:ext cx="8991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E7A7E6D-153E-44E1-AB74-76286320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040" y="980728"/>
            <a:ext cx="9056841" cy="345787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D74D90F-4C6D-44B5-B6CE-C46C77EF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" y="4505246"/>
            <a:ext cx="9144000" cy="13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4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073E06-5713-4B75-BA27-3F7A92D9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8627766" cy="5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073E06-5713-4B75-BA27-3F7A92D9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8627766" cy="54101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A95BC30-962D-4C31-9A3E-39F8A7C09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592" y="2780928"/>
            <a:ext cx="5760640" cy="26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DADEFF-F57B-4A42-9174-A32A295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9512"/>
            <a:ext cx="9036496" cy="2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DADEFF-F57B-4A42-9174-A32A295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9512"/>
            <a:ext cx="9036496" cy="262176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CA3DFA3-A0AD-45A4-A47F-2B31122B8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0" y="3415264"/>
            <a:ext cx="84292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A41A65-F4BB-4BB1-B807-B05C7A739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08720"/>
            <a:ext cx="9036496" cy="15285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EF0FA6F-5681-44F7-AC55-6F575A665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5" y="2996952"/>
            <a:ext cx="3257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3C723E-1126-4839-A285-49A010CD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1299"/>
            <a:ext cx="9144000" cy="45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B8653C-10C8-4A81-BB04-75F332DB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908720"/>
            <a:ext cx="3914775" cy="15049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9CE360D-15B7-44B5-A81B-1D5A8F59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692" y="2897535"/>
            <a:ext cx="3952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1598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78657</TotalTime>
  <Pages>0</Pages>
  <Words>86</Words>
  <Characters>0</Characters>
  <Application>Microsoft Office PowerPoint</Application>
  <PresentationFormat>Pokaz na ekranie (4:3)</PresentationFormat>
  <Lines>0</Lines>
  <Paragraphs>51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1051</cp:revision>
  <dcterms:modified xsi:type="dcterms:W3CDTF">2022-11-25T08:57:12Z</dcterms:modified>
  <cp:category/>
</cp:coreProperties>
</file>