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346" r:id="rId2"/>
    <p:sldId id="349" r:id="rId3"/>
    <p:sldId id="350" r:id="rId4"/>
    <p:sldId id="348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102" d="100"/>
          <a:sy n="102" d="100"/>
        </p:scale>
        <p:origin x="13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933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9651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2416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7668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929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2847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557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3701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4203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311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4406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318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4 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Fragmenty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Jetpack</a:t>
            </a:r>
            <a:r>
              <a:rPr lang="pl-PL" sz="1800" dirty="0">
                <a:solidFill>
                  <a:schemeClr val="bg1"/>
                </a:solidFill>
              </a:rPr>
              <a:t> </a:t>
            </a:r>
            <a:r>
              <a:rPr lang="pl-PL" sz="1800" dirty="0" err="1">
                <a:solidFill>
                  <a:schemeClr val="bg1"/>
                </a:solidFill>
              </a:rPr>
              <a:t>Navigation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3848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Navigation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5D048B3-32F6-46C5-B361-5BE208905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925" y="836711"/>
            <a:ext cx="7088149" cy="602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8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3848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074" name="Picture 2" descr="Android Jetpack Compose Review">
            <a:extLst>
              <a:ext uri="{FF2B5EF4-FFF2-40B4-BE49-F238E27FC236}">
                <a16:creationId xmlns:a16="http://schemas.microsoft.com/office/drawing/2014/main" id="{9EC70A1F-3896-4A8A-AC92-CDEFFC996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502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81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3848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C4FD5FF-A629-4A6E-B89F-AC3D2B97A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04" y="835507"/>
            <a:ext cx="7795592" cy="5690086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C88DB26A-1008-44F9-B5C4-1F340D60B8A0}"/>
              </a:ext>
            </a:extLst>
          </p:cNvPr>
          <p:cNvSpPr/>
          <p:nvPr/>
        </p:nvSpPr>
        <p:spPr>
          <a:xfrm>
            <a:off x="674204" y="3356992"/>
            <a:ext cx="7426188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954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3848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C77E192-C8B1-4567-9BA1-153C0BD18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112" y="792942"/>
            <a:ext cx="7341775" cy="6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3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6C41441-ADDE-416A-B3A4-A1A9D5A3CF38}"/>
              </a:ext>
            </a:extLst>
          </p:cNvPr>
          <p:cNvSpPr/>
          <p:nvPr/>
        </p:nvSpPr>
        <p:spPr>
          <a:xfrm>
            <a:off x="1835696" y="980728"/>
            <a:ext cx="5881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AFAFA"/>
                </a:solidFill>
                <a:latin typeface="Roboto"/>
              </a:rPr>
              <a:t>A reusable UI component with its own lifecycle</a:t>
            </a:r>
            <a:endParaRPr lang="pl-PL" sz="2000" b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E2FDCA5-2A42-491B-BDCE-C1DB60B3F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1449316"/>
            <a:ext cx="4551777" cy="530650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F579813-D848-4AC5-A1D6-2E5BFA4C3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6381328"/>
            <a:ext cx="4146227" cy="1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6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6C41441-ADDE-416A-B3A4-A1A9D5A3CF38}"/>
              </a:ext>
            </a:extLst>
          </p:cNvPr>
          <p:cNvSpPr/>
          <p:nvPr/>
        </p:nvSpPr>
        <p:spPr>
          <a:xfrm>
            <a:off x="1835696" y="980728"/>
            <a:ext cx="5881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AFAFA"/>
                </a:solidFill>
                <a:latin typeface="Roboto"/>
              </a:rPr>
              <a:t>A reusable UI component with its own lifecycle</a:t>
            </a:r>
            <a:endParaRPr lang="pl-PL" sz="2000" b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C003550-0AA9-40A4-96CB-B3F4C6AF1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" y="2039109"/>
            <a:ext cx="91344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1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B7B2DF0-5E70-4D94-BD42-E98604F40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818448"/>
            <a:ext cx="4923782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8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5C81A8C-677A-4082-85EF-DDBBECD33152}"/>
              </a:ext>
            </a:extLst>
          </p:cNvPr>
          <p:cNvSpPr txBox="1"/>
          <p:nvPr/>
        </p:nvSpPr>
        <p:spPr>
          <a:xfrm>
            <a:off x="-24652" y="2492896"/>
            <a:ext cx="92897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Fragment statyczny – na ekranie przez cały cykl życia aktywności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Fragment dynamiczny – dodany i/lub usunięty podczas cyklu</a:t>
            </a:r>
          </a:p>
          <a:p>
            <a:r>
              <a:rPr lang="pl-PL" sz="2400" dirty="0">
                <a:solidFill>
                  <a:schemeClr val="bg1"/>
                </a:solidFill>
              </a:rPr>
              <a:t>			         życia aktywności</a:t>
            </a:r>
          </a:p>
          <a:p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Można wykorzystać fragment na kilku aktywnościach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Dodać/usunąć fragment dynamicznie</a:t>
            </a:r>
          </a:p>
        </p:txBody>
      </p:sp>
    </p:spTree>
    <p:extLst>
      <p:ext uri="{BB962C8B-B14F-4D97-AF65-F5344CB8AC3E}">
        <p14:creationId xmlns:p14="http://schemas.microsoft.com/office/powerpoint/2010/main" val="415041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Nawigacja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A3135EE-B270-489E-809D-4516F3DFE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810355"/>
            <a:ext cx="6830197" cy="368830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D41290B-682E-4E6D-B41E-F49BB742C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368" y="4664250"/>
            <a:ext cx="4593263" cy="216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4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Nawigacja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DC93423-4B7F-4B3F-9AC4-0A254EB68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74470"/>
            <a:ext cx="9144000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4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B65FEB0-DCF0-4596-B312-15AFFC5B1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68032"/>
            <a:ext cx="9144000" cy="491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2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3848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Navigation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58ADAC-11CD-4851-9748-8AB16B127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10072"/>
            <a:ext cx="6416129" cy="597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099652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78489</TotalTime>
  <Pages>0</Pages>
  <Words>91</Words>
  <Characters>0</Characters>
  <Application>Microsoft Office PowerPoint</Application>
  <PresentationFormat>Pokaz na ekranie (4:3)</PresentationFormat>
  <Lines>0</Lines>
  <Paragraphs>38</Paragraphs>
  <Slides>13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Roboto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1037</cp:revision>
  <dcterms:modified xsi:type="dcterms:W3CDTF">2022-11-09T12:13:34Z</dcterms:modified>
  <cp:category/>
</cp:coreProperties>
</file>