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346" r:id="rId2"/>
    <p:sldId id="529" r:id="rId3"/>
    <p:sldId id="513" r:id="rId4"/>
    <p:sldId id="514" r:id="rId5"/>
    <p:sldId id="515" r:id="rId6"/>
    <p:sldId id="516" r:id="rId7"/>
    <p:sldId id="517" r:id="rId8"/>
    <p:sldId id="530" r:id="rId9"/>
    <p:sldId id="518" r:id="rId10"/>
    <p:sldId id="519" r:id="rId11"/>
    <p:sldId id="520" r:id="rId12"/>
    <p:sldId id="522" r:id="rId13"/>
    <p:sldId id="524" r:id="rId14"/>
    <p:sldId id="523" r:id="rId15"/>
    <p:sldId id="531" r:id="rId16"/>
    <p:sldId id="525" r:id="rId17"/>
    <p:sldId id="526" r:id="rId18"/>
    <p:sldId id="527" r:id="rId19"/>
    <p:sldId id="528" r:id="rId20"/>
    <p:sldId id="533" r:id="rId21"/>
    <p:sldId id="53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68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072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623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3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991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</a:t>
            </a:r>
            <a:r>
              <a:rPr lang="pl-PL" dirty="0" err="1"/>
              <a:t>startActivity</a:t>
            </a:r>
            <a:r>
              <a:rPr lang="pl-PL" dirty="0"/>
              <a:t>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11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707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62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35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Elementy Aplikacji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34" y="836712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0" y="1340768"/>
            <a:ext cx="9079730" cy="326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Zostaje zmieniony język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89756" y="2022140"/>
            <a:ext cx="8964488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6D3A63E-431C-4DBE-AB98-8C6C9886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" y="792901"/>
            <a:ext cx="8791575" cy="34480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05398CA-D327-4313-857C-07B18332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4" y="3860917"/>
            <a:ext cx="8170812" cy="280844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2CEDC7-5A9C-47AA-A8E2-6C98D434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815669"/>
            <a:ext cx="8896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03924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38C403-C6B8-4940-917E-7C447D3D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585912"/>
            <a:ext cx="8801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Wywoływanie intencji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6C2EA21-B64C-4969-A30D-06A909C7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79" y="1361832"/>
            <a:ext cx="9144000" cy="331887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8EF5B98-2D24-47B5-8481-F1113D283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6" y="4785283"/>
            <a:ext cx="9039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32CC9A-86D8-4AB4-8B65-70472D4D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159"/>
            <a:ext cx="9144000" cy="36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0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0" y="908720"/>
            <a:ext cx="91440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new Intent 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context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startActivity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= new Intent (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Intent.ACTION_VIEW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,       		    </a:t>
            </a:r>
            <a:r>
              <a:rPr lang="pl-PL" sz="18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Uri.parse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Podstawowe Elementy Aplikacji</a:t>
            </a:r>
          </a:p>
        </p:txBody>
      </p:sp>
    </p:spTree>
    <p:extLst>
      <p:ext uri="{BB962C8B-B14F-4D97-AF65-F5344CB8AC3E}">
        <p14:creationId xmlns:p14="http://schemas.microsoft.com/office/powerpoint/2010/main" val="271592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9999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9D61A9-0878-4525-9A2D-1BFEE570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971600" y="836712"/>
            <a:ext cx="8150696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wyodrębniony cykl życia. Komponenty działają kooperacyjnie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long running tasks in the background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responds to system-</a:t>
            </a:r>
            <a:r>
              <a:rPr lang="pl-PL" sz="1800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announcements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0" y="853108"/>
            <a:ext cx="912229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pojedyncze GUI,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lub więcej obiektów </a:t>
            </a:r>
            <a:r>
              <a:rPr lang="pl-PL" sz="1800" i="1" dirty="0">
                <a:solidFill>
                  <a:schemeClr val="bg1"/>
                </a:solidFill>
              </a:rPr>
              <a:t>Activity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czynność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</a:t>
            </a:r>
            <a:r>
              <a:rPr lang="pl-PL" sz="1800" dirty="0">
                <a:solidFill>
                  <a:schemeClr val="bg1"/>
                </a:solidFill>
              </a:rPr>
              <a:t>Ta czynność jest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Czynność może przekazać kontrolę i dane do innej czynności poprzez protokół komunikacji międzyprocesowej </a:t>
            </a:r>
            <a:r>
              <a:rPr lang="pl-PL" sz="1800" i="1" dirty="0">
                <a:solidFill>
                  <a:schemeClr val="bg1"/>
                </a:solidFill>
              </a:rPr>
              <a:t>intents  - </a:t>
            </a:r>
            <a:r>
              <a:rPr lang="pl-PL" sz="1800" dirty="0">
                <a:solidFill>
                  <a:schemeClr val="bg1"/>
                </a:solidFill>
              </a:rPr>
              <a:t>proces logowania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wi-fi dostępne, ostrzeżenie przed radarami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80" y="3933056"/>
            <a:ext cx="4398416" cy="289210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Cykl Życia</a:t>
            </a:r>
          </a:p>
        </p:txBody>
      </p:sp>
    </p:spTree>
    <p:extLst>
      <p:ext uri="{BB962C8B-B14F-4D97-AF65-F5344CB8AC3E}">
        <p14:creationId xmlns:p14="http://schemas.microsoft.com/office/powerpoint/2010/main" val="39537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75" y="4294262"/>
            <a:ext cx="7495218" cy="253709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861</Words>
  <Characters>0</Characters>
  <Application>Microsoft Office PowerPoint</Application>
  <PresentationFormat>Pokaz na ekranie (4:3)</PresentationFormat>
  <Lines>0</Lines>
  <Paragraphs>119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1034</cp:revision>
  <dcterms:modified xsi:type="dcterms:W3CDTF">2023-03-24T14:22:38Z</dcterms:modified>
  <cp:category/>
</cp:coreProperties>
</file>