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346" r:id="rId2"/>
    <p:sldId id="376" r:id="rId3"/>
    <p:sldId id="377" r:id="rId4"/>
    <p:sldId id="378" r:id="rId5"/>
    <p:sldId id="379" r:id="rId6"/>
    <p:sldId id="380" r:id="rId7"/>
    <p:sldId id="381" r:id="rId8"/>
    <p:sldId id="383" r:id="rId9"/>
    <p:sldId id="384" r:id="rId10"/>
    <p:sldId id="385" r:id="rId11"/>
    <p:sldId id="386" r:id="rId12"/>
    <p:sldId id="388" r:id="rId13"/>
    <p:sldId id="389" r:id="rId14"/>
    <p:sldId id="390" r:id="rId15"/>
    <p:sldId id="393" r:id="rId16"/>
    <p:sldId id="391" r:id="rId17"/>
    <p:sldId id="392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46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031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910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7158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1884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657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4005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51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6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8825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052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198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23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391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644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096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357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94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13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0327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124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12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43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72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4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9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00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11.12.2022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9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4C177B2-63CE-48E5-A6B9-574B7A06951B}"/>
              </a:ext>
            </a:extLst>
          </p:cNvPr>
          <p:cNvSpPr txBox="1"/>
          <p:nvPr/>
        </p:nvSpPr>
        <p:spPr>
          <a:xfrm>
            <a:off x="539552" y="2420888"/>
            <a:ext cx="828092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Metody zdefiniowane w DAO zapewniają dostęp do bazy danych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DAO musi być interfejsem lub klasą abstrakcyjną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Implementacje metod są generowane przez </a:t>
            </a:r>
            <a:r>
              <a:rPr lang="pl-PL" sz="2400" dirty="0" err="1">
                <a:solidFill>
                  <a:schemeClr val="bg1"/>
                </a:solidFill>
              </a:rPr>
              <a:t>Room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4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D122811-D881-4B5B-991F-EF8E1A52E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25" y="2277845"/>
            <a:ext cx="7362663" cy="458011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03594CF-AFD8-4651-9E23-26A67525C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822770"/>
            <a:ext cx="6203626" cy="14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2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3BDFF02-534F-4AA9-8DE6-207153A80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" y="1052736"/>
            <a:ext cx="9144000" cy="359228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1129656-D3EA-42B6-8D78-3AD3B9098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861082"/>
            <a:ext cx="8346902" cy="1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4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1125BD-F5E6-466E-9354-83CDD7D8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3336"/>
            <a:ext cx="9144000" cy="37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1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C10C86C-9B19-4BE9-99E4-4D5A987A5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7180"/>
            <a:ext cx="9144000" cy="37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46E43E-DDB4-4BEC-BC20-9C197F208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836675"/>
            <a:ext cx="5941727" cy="59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3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5090F8-E70D-4034-82C5-E567778F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1924050"/>
            <a:ext cx="9105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5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4927C61-644E-4486-8898-E75F27C3D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980728"/>
            <a:ext cx="7201929" cy="29925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6337743-1C29-4C27-A39E-0932E9909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4653136"/>
            <a:ext cx="5967496" cy="15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313641C-86C9-4327-8DAE-10AB79ED4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98" y="1628800"/>
            <a:ext cx="797545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 1-1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1526E05-D2FB-4DC1-9785-1BE5D2473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51" y="1196752"/>
            <a:ext cx="6532497" cy="48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4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4EEDB52-195B-4885-A579-77217335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00" y="681083"/>
            <a:ext cx="8172400" cy="61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 1-1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E87EBC-128B-4EA1-996C-0DF7B112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1124744"/>
            <a:ext cx="6160896" cy="295232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E9E5C57-FBCD-4C18-B73D-07E1F61F7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869160"/>
            <a:ext cx="8067912" cy="13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 1-N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215C6D9-CAB5-4E93-A218-F29338568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268760"/>
            <a:ext cx="603067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 1-N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2C52A5F-C280-4B5E-A5CD-3D1E9739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052736"/>
            <a:ext cx="6149872" cy="288032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1422984-9029-4002-A9D8-10D030B61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23" y="4781791"/>
            <a:ext cx="8530668" cy="12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4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 M-N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0A7DA2-2F04-4FEA-9370-77DC48D98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494" y="980728"/>
            <a:ext cx="61817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2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 M-N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FA75473-D380-4119-A213-FB18755E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19" y="1037444"/>
            <a:ext cx="78390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Relacje M-N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BF8FC1D-D42A-450C-AEC0-8031B0A09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2314575"/>
            <a:ext cx="6743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4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FEAF8C-988B-4312-8FB8-CE1B4ECA2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4901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4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9866B3A-722E-4BAB-B1CB-D7D81A92D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69" y="1556792"/>
            <a:ext cx="87153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9866B3A-722E-4BAB-B1CB-D7D81A92D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75" y="1052773"/>
            <a:ext cx="856162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E3F173B-F68C-40F3-851F-F44687BC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7" y="1196752"/>
            <a:ext cx="8343900" cy="24860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95F02A9-E846-4CB2-8BAE-4DC5061DF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978679"/>
            <a:ext cx="7679559" cy="8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F29827-CB41-4A01-BBC2-CABC8F44E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823815"/>
            <a:ext cx="7005031" cy="60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D592FCF-0548-4A45-96BC-2F17C6783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5" y="1052736"/>
            <a:ext cx="7371819" cy="8640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8C10DAC-EB00-4055-9A95-8A8DC5D15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068960"/>
            <a:ext cx="5776294" cy="21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6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D98100-0305-4B2E-9A4E-C44C56430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3868"/>
            <a:ext cx="9144000" cy="36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000E55-E35F-46B7-93F8-F93B56A05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5023"/>
            <a:ext cx="9144000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0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1805B2E-B697-47B7-8467-19BAD420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1528762"/>
            <a:ext cx="8562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6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DCC7B6F-15B1-4B41-A195-1679212B6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3" y="2924944"/>
            <a:ext cx="8806853" cy="20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AC6A9BF-A226-4D36-8EDE-AD4E55D0D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1036"/>
            <a:ext cx="9144000" cy="36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0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306951-2709-40EC-A390-4B254AD08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0345"/>
            <a:ext cx="9144000" cy="30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3614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78888</TotalTime>
  <Pages>0</Pages>
  <Words>94</Words>
  <Characters>0</Characters>
  <Application>Microsoft Office PowerPoint</Application>
  <PresentationFormat>Pokaz na ekranie (4:3)</PresentationFormat>
  <Lines>0</Lines>
  <Paragraphs>66</Paragraphs>
  <Slides>30</Slides>
  <Notes>30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1068</cp:revision>
  <dcterms:modified xsi:type="dcterms:W3CDTF">2022-12-11T16:38:16Z</dcterms:modified>
  <cp:category/>
</cp:coreProperties>
</file>