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346" r:id="rId2"/>
    <p:sldId id="513" r:id="rId3"/>
    <p:sldId id="519" r:id="rId4"/>
    <p:sldId id="514" r:id="rId5"/>
    <p:sldId id="515" r:id="rId6"/>
    <p:sldId id="516" r:id="rId7"/>
    <p:sldId id="517" r:id="rId8"/>
    <p:sldId id="518" r:id="rId9"/>
    <p:sldId id="526" r:id="rId10"/>
    <p:sldId id="525" r:id="rId11"/>
    <p:sldId id="528" r:id="rId12"/>
    <p:sldId id="529" r:id="rId13"/>
    <p:sldId id="530" r:id="rId14"/>
    <p:sldId id="535" r:id="rId15"/>
    <p:sldId id="531" r:id="rId16"/>
    <p:sldId id="53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80" d="100"/>
          <a:sy n="80" d="100"/>
        </p:scale>
        <p:origin x="83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14.08.2024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14.08.2024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8003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5990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506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5119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696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1034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5334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733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678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9773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199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9963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11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1176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043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14.08.2024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14.08.2024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14.08.2024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14.08.2024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14.08.2024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14.08.2024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14.08.2024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7</a:t>
            </a:r>
          </a:p>
          <a:p>
            <a:pPr algn="ctr"/>
            <a:r>
              <a:rPr lang="pl-PL" sz="2000" dirty="0">
                <a:solidFill>
                  <a:schemeClr val="bg1"/>
                </a:solidFill>
              </a:rPr>
              <a:t>Architektura Aplikacji 1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827584" y="3789040"/>
            <a:ext cx="7920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ViewModel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LiveData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552FCB6-CF5B-EB90-BD41-C2ACD282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" y="836712"/>
            <a:ext cx="9144000" cy="92944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B9BBE6F-5224-713C-2C3A-F48AD6CF1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" y="2348880"/>
            <a:ext cx="91440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23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552FCB6-CF5B-EB90-BD41-C2ACD282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" y="836712"/>
            <a:ext cx="9144000" cy="92944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319A60A-CF7A-BD25-A5AC-E4FB29815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9" y="1770933"/>
            <a:ext cx="9144000" cy="556818"/>
          </a:xfrm>
          <a:prstGeom prst="rect">
            <a:avLst/>
          </a:prstGeom>
        </p:spPr>
      </p:pic>
      <p:pic>
        <p:nvPicPr>
          <p:cNvPr id="8194" name="Picture 2" descr="Introduction to LiveData in Android">
            <a:extLst>
              <a:ext uri="{FF2B5EF4-FFF2-40B4-BE49-F238E27FC236}">
                <a16:creationId xmlns:a16="http://schemas.microsoft.com/office/drawing/2014/main" id="{6ABA3A65-F53E-233D-4566-EBD541ECF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4" y="2636912"/>
            <a:ext cx="912007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393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552FCB6-CF5B-EB90-BD41-C2ACD282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" y="836712"/>
            <a:ext cx="9144000" cy="92944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319A60A-CF7A-BD25-A5AC-E4FB29815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9" y="1770933"/>
            <a:ext cx="9144000" cy="556818"/>
          </a:xfrm>
          <a:prstGeom prst="rect">
            <a:avLst/>
          </a:prstGeom>
        </p:spPr>
      </p:pic>
      <p:pic>
        <p:nvPicPr>
          <p:cNvPr id="8194" name="Picture 2" descr="Introduction to LiveData in Android">
            <a:extLst>
              <a:ext uri="{FF2B5EF4-FFF2-40B4-BE49-F238E27FC236}">
                <a16:creationId xmlns:a16="http://schemas.microsoft.com/office/drawing/2014/main" id="{6ABA3A65-F53E-233D-4566-EBD541ECF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4" y="2636912"/>
            <a:ext cx="912007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51979AB8-E71F-B529-F817-0E74870A85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452" y="5229200"/>
            <a:ext cx="9144000" cy="6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23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552FCB6-CF5B-EB90-BD41-C2ACD282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" y="836712"/>
            <a:ext cx="9144000" cy="92944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319A60A-CF7A-BD25-A5AC-E4FB29815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9" y="1770933"/>
            <a:ext cx="9144000" cy="556818"/>
          </a:xfrm>
          <a:prstGeom prst="rect">
            <a:avLst/>
          </a:prstGeom>
        </p:spPr>
      </p:pic>
      <p:pic>
        <p:nvPicPr>
          <p:cNvPr id="8194" name="Picture 2" descr="Introduction to LiveData in Android">
            <a:extLst>
              <a:ext uri="{FF2B5EF4-FFF2-40B4-BE49-F238E27FC236}">
                <a16:creationId xmlns:a16="http://schemas.microsoft.com/office/drawing/2014/main" id="{6ABA3A65-F53E-233D-4566-EBD541ECF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4" y="2636912"/>
            <a:ext cx="912007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51979AB8-E71F-B529-F817-0E74870A85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452" y="5178788"/>
            <a:ext cx="9144000" cy="661737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73A7E8C-E1E7-3F38-3B3B-31739E4547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0452" y="5862122"/>
            <a:ext cx="9144000" cy="10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32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Android Architecture Components — LiveData (Part 1) | by Andri Ginting |  Easyread">
            <a:extLst>
              <a:ext uri="{FF2B5EF4-FFF2-40B4-BE49-F238E27FC236}">
                <a16:creationId xmlns:a16="http://schemas.microsoft.com/office/drawing/2014/main" id="{AE515E7C-E92D-1151-963C-686C3F370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3" y="836712"/>
            <a:ext cx="25908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B4725CF8-FD10-189A-8426-1AA21F81E231}"/>
              </a:ext>
            </a:extLst>
          </p:cNvPr>
          <p:cNvSpPr txBox="1"/>
          <p:nvPr/>
        </p:nvSpPr>
        <p:spPr>
          <a:xfrm>
            <a:off x="2772194" y="1124744"/>
            <a:ext cx="619229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Zapewnia, że stan interfejsu użytkownika są zgodny z aktualnym stanem danych. </a:t>
            </a:r>
            <a:r>
              <a:rPr lang="pl-PL" sz="1600" b="0" i="0" dirty="0" err="1">
                <a:solidFill>
                  <a:schemeClr val="tx1"/>
                </a:solidFill>
                <a:effectLst/>
                <a:latin typeface="Söhne"/>
              </a:rPr>
              <a:t>LiveData</a:t>
            </a:r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 powiadamia obiekty </a:t>
            </a:r>
            <a:r>
              <a:rPr lang="pl-PL" sz="1600" b="0" i="0" dirty="0" err="1">
                <a:solidFill>
                  <a:schemeClr val="tx1"/>
                </a:solidFill>
                <a:effectLst/>
                <a:latin typeface="Söhne"/>
              </a:rPr>
              <a:t>Observer</a:t>
            </a:r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, gdy zmienia się stan cyklu życia. </a:t>
            </a:r>
          </a:p>
          <a:p>
            <a:pPr algn="just">
              <a:buFont typeface="+mj-lt"/>
              <a:buAutoNum type="arabicPeriod"/>
            </a:pPr>
            <a:endParaRPr lang="pl-PL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Brak wycieków pamięci. Obserwatorzy są związani z obiektami cyklu życia.</a:t>
            </a:r>
          </a:p>
          <a:p>
            <a:pPr algn="just">
              <a:buFont typeface="+mj-lt"/>
              <a:buAutoNum type="arabicPeriod"/>
            </a:pPr>
            <a:endParaRPr lang="pl-PL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Brak błędów z powodu zatrzymanych aktywności. Jeśli cykl życia obserwatora jest nieaktywny, nie otrzymuje on żadnych zdarzeń </a:t>
            </a:r>
            <a:r>
              <a:rPr lang="pl-PL" sz="1600" b="0" i="0" dirty="0" err="1">
                <a:solidFill>
                  <a:schemeClr val="tx1"/>
                </a:solidFill>
                <a:effectLst/>
                <a:latin typeface="Söhne"/>
              </a:rPr>
              <a:t>LiveData</a:t>
            </a:r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just">
              <a:buFont typeface="+mj-lt"/>
              <a:buAutoNum type="arabicPeriod"/>
            </a:pPr>
            <a:endParaRPr lang="pl-PL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Komponenty interfejsu użytkownika jedynie obserwują istotne dane i nie przerywają ani nie wznawiają obserwacji. </a:t>
            </a:r>
            <a:r>
              <a:rPr lang="pl-PL" sz="1600" b="0" i="0" dirty="0" err="1">
                <a:solidFill>
                  <a:schemeClr val="tx1"/>
                </a:solidFill>
                <a:effectLst/>
                <a:latin typeface="Söhne"/>
              </a:rPr>
              <a:t>LiveData</a:t>
            </a:r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 automatycznie zarządza wszystkim tym, ponieważ jest „świadoma” istotnych zmian stanu cyklu życia podczas obserwacji.</a:t>
            </a:r>
          </a:p>
          <a:p>
            <a:pPr algn="just">
              <a:buFont typeface="+mj-lt"/>
              <a:buAutoNum type="arabicPeriod"/>
            </a:pPr>
            <a:endParaRPr lang="pl-PL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Zawsze aktualne dane. Jeśli cykl życia staje się nieaktywny, otrzymuje najnowsze dane po ponownym staniu się aktywnym. Na przykład aktywność, która była w tle, otrzymuje najnowsze dane zaraz po powrocie do pierwszego planu.</a:t>
            </a:r>
          </a:p>
        </p:txBody>
      </p:sp>
    </p:spTree>
    <p:extLst>
      <p:ext uri="{BB962C8B-B14F-4D97-AF65-F5344CB8AC3E}">
        <p14:creationId xmlns:p14="http://schemas.microsoft.com/office/powerpoint/2010/main" val="397106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E29C8C4A-84ED-88CC-A462-2AAC66CC7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980728"/>
            <a:ext cx="42957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78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458E68A-8623-BD93-E98F-BA4BF8C41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040" y="836712"/>
            <a:ext cx="9144000" cy="1605737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084D2249-F983-743B-1866-A92A0E1FD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8099" y="2803234"/>
            <a:ext cx="9144000" cy="125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0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MVVM</a:t>
            </a:r>
          </a:p>
        </p:txBody>
      </p:sp>
      <p:pic>
        <p:nvPicPr>
          <p:cNvPr id="1026" name="Picture 2" descr="ViewModel in Android Architecture Components - GeeksforGeeks">
            <a:extLst>
              <a:ext uri="{FF2B5EF4-FFF2-40B4-BE49-F238E27FC236}">
                <a16:creationId xmlns:a16="http://schemas.microsoft.com/office/drawing/2014/main" id="{8E232C56-7391-909C-7B4F-74B29E431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17187"/>
            <a:ext cx="7823572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5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172" name="Picture 4" descr="Store data in ViewModel">
            <a:extLst>
              <a:ext uri="{FF2B5EF4-FFF2-40B4-BE49-F238E27FC236}">
                <a16:creationId xmlns:a16="http://schemas.microsoft.com/office/drawing/2014/main" id="{F1265A24-3B31-FD7E-4714-34B9CD2A0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864096"/>
            <a:ext cx="7370282" cy="599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57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03C6B4D-1B61-88DC-93B0-1F424F8B6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36712"/>
            <a:ext cx="9144000" cy="55073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6E7E4E1-AF9B-7268-A75D-8708948DB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220075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42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03C6B4D-1B61-88DC-93B0-1F424F8B6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36712"/>
            <a:ext cx="9144000" cy="550738"/>
          </a:xfrm>
          <a:prstGeom prst="rect">
            <a:avLst/>
          </a:prstGeom>
        </p:spPr>
      </p:pic>
      <p:pic>
        <p:nvPicPr>
          <p:cNvPr id="3074" name="Picture 2" descr="design patterns - Why using ViewModel when using also Repository? -  Software Engineering Stack Exchange">
            <a:extLst>
              <a:ext uri="{FF2B5EF4-FFF2-40B4-BE49-F238E27FC236}">
                <a16:creationId xmlns:a16="http://schemas.microsoft.com/office/drawing/2014/main" id="{3EA57AE8-A9B7-CF18-EB0C-7127C7B40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54770"/>
            <a:ext cx="7308304" cy="548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66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98" name="Picture 2" descr="ViewModel: for UI business, not UI operations 😮">
            <a:extLst>
              <a:ext uri="{FF2B5EF4-FFF2-40B4-BE49-F238E27FC236}">
                <a16:creationId xmlns:a16="http://schemas.microsoft.com/office/drawing/2014/main" id="{34B2B065-FEE4-FDDE-49B1-313CA1F68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02" y="1196752"/>
            <a:ext cx="7362354" cy="531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58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122" name="Picture 2" descr="MVC vs MVVM | Eric Muchenah">
            <a:extLst>
              <a:ext uri="{FF2B5EF4-FFF2-40B4-BE49-F238E27FC236}">
                <a16:creationId xmlns:a16="http://schemas.microsoft.com/office/drawing/2014/main" id="{9401B1DB-4E4B-8631-5C98-FC5066434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8100392" cy="374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25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F43A341-2834-814E-B1DD-4183DA996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836712"/>
            <a:ext cx="6840760" cy="5342947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13BAF53B-9406-F1A3-B57F-D95070DED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592" y="2278495"/>
            <a:ext cx="22669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0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8AB774B-D1AA-5AFC-D164-7CE335811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818" y="1115664"/>
            <a:ext cx="5904656" cy="548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60255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4278</TotalTime>
  <Pages>0</Pages>
  <Words>173</Words>
  <Characters>0</Characters>
  <Application>Microsoft Office PowerPoint</Application>
  <PresentationFormat>Pokaz na ekranie (4:3)</PresentationFormat>
  <Lines>0</Lines>
  <Paragraphs>47</Paragraphs>
  <Slides>16</Slides>
  <Notes>16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Söhne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1082</cp:revision>
  <dcterms:modified xsi:type="dcterms:W3CDTF">2024-08-14T14:03:31Z</dcterms:modified>
  <cp:category/>
</cp:coreProperties>
</file>