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8" r:id="rId8"/>
    <p:sldId id="352" r:id="rId9"/>
    <p:sldId id="355" r:id="rId10"/>
    <p:sldId id="356" r:id="rId11"/>
    <p:sldId id="357" r:id="rId12"/>
    <p:sldId id="3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5" autoAdjust="0"/>
    <p:restoredTop sz="94892" autoAdjust="0"/>
  </p:normalViewPr>
  <p:slideViewPr>
    <p:cSldViewPr>
      <p:cViewPr varScale="1">
        <p:scale>
          <a:sx n="80" d="100"/>
          <a:sy n="80" d="100"/>
        </p:scale>
        <p:origin x="88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02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97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84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72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92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59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8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80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077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70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03.07.2024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3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RecyclerView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Adapter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ViewHolder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 descr="How to Access any Component Outside RecyclerView from RecyclerView in  Android? - GeeksforGeeks">
            <a:extLst>
              <a:ext uri="{FF2B5EF4-FFF2-40B4-BE49-F238E27FC236}">
                <a16:creationId xmlns:a16="http://schemas.microsoft.com/office/drawing/2014/main" id="{CD702382-72BA-F8DA-E1C2-78FB1230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388"/>
            <a:ext cx="9144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9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E98AB0C-4E00-B301-6C91-B5BB79AE6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957136"/>
            <a:ext cx="4838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098" name="Picture 2" descr="Android Recycler View. The advanced enhancement of… | by Supun Ishara  Weerasekara | Level Up Coding">
            <a:extLst>
              <a:ext uri="{FF2B5EF4-FFF2-40B4-BE49-F238E27FC236}">
                <a16:creationId xmlns:a16="http://schemas.microsoft.com/office/drawing/2014/main" id="{04219D35-B301-178F-2F7A-EB74FECB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613"/>
            <a:ext cx="9144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11B55E3-1BED-A84E-A53D-8C2AF36E84B2}"/>
              </a:ext>
            </a:extLst>
          </p:cNvPr>
          <p:cNvSpPr txBox="1"/>
          <p:nvPr/>
        </p:nvSpPr>
        <p:spPr>
          <a:xfrm>
            <a:off x="-34037" y="609856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https://www.google.com/url?sa=i&amp;url=https%3A%2F%2Flevelup.gitconnected.com%2Fandroid-recycler-view-b1bc493cac53&amp;psig=AOvVaw2rCgIBc19KNZcp16yznriF&amp;ust=1720102639909000&amp;source=images&amp;cd=vfe&amp;opi=89978449&amp;ved=0CBcQjhxqFwoTCOCF2O2Hi4cDFQAAAAAdAAAAABAT</a:t>
            </a:r>
          </a:p>
        </p:txBody>
      </p:sp>
    </p:spTree>
    <p:extLst>
      <p:ext uri="{BB962C8B-B14F-4D97-AF65-F5344CB8AC3E}">
        <p14:creationId xmlns:p14="http://schemas.microsoft.com/office/powerpoint/2010/main" val="11747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Using RecyclerView to build lists in Android - Android Authority">
            <a:extLst>
              <a:ext uri="{FF2B5EF4-FFF2-40B4-BE49-F238E27FC236}">
                <a16:creationId xmlns:a16="http://schemas.microsoft.com/office/drawing/2014/main" id="{B903F481-3336-4DC9-A51B-453D39CC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24744"/>
            <a:ext cx="8712968" cy="5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62A166-CBD4-4D3B-B2EF-6A3ABE2B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08906"/>
            <a:ext cx="6840760" cy="60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2" name="Picture 4" descr="RecyclerView Android example with CardView in Kotlin - EyeHunts">
            <a:extLst>
              <a:ext uri="{FF2B5EF4-FFF2-40B4-BE49-F238E27FC236}">
                <a16:creationId xmlns:a16="http://schemas.microsoft.com/office/drawing/2014/main" id="{76035886-24C8-4034-B217-794620D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23" y="904912"/>
            <a:ext cx="6641554" cy="58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65A107-9509-4F74-BE2A-A7806E6E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4" y="980728"/>
            <a:ext cx="8239125" cy="3009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563116A-1D41-40E8-8949-1BDA97344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39" y="4555383"/>
            <a:ext cx="8434121" cy="17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4B8414-5AEC-6A65-9870-98535CF8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" y="890859"/>
            <a:ext cx="9144000" cy="485907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4CAEFCC-6653-2511-ACB9-33625F773FE7}"/>
              </a:ext>
            </a:extLst>
          </p:cNvPr>
          <p:cNvSpPr txBox="1"/>
          <p:nvPr/>
        </p:nvSpPr>
        <p:spPr>
          <a:xfrm>
            <a:off x="-7337" y="6047928"/>
            <a:ext cx="9043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https://www.google.com/url?sa=i&amp;url=https%3A%2F%2Flearn.microsoft.com%2Fpl-pl%2Fxamarin%2Fandroid%2Fuser-interface%2Flayouts%2Frecycler-view%2Fparts-and-functionality&amp;psig=AOvVaw15sXcomaaNh3j6e9kHPA07&amp;ust=1697714574289000&amp;source=images&amp;cd=vfe&amp;opi=89978449&amp;ved=0CBMQjhxqFwoTCIiSnem9_4E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24828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4CAEFCC-6653-2511-ACB9-33625F773FE7}"/>
              </a:ext>
            </a:extLst>
          </p:cNvPr>
          <p:cNvSpPr txBox="1"/>
          <p:nvPr/>
        </p:nvSpPr>
        <p:spPr>
          <a:xfrm>
            <a:off x="-7337" y="6047928"/>
            <a:ext cx="904309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https://www.google.com/url?sa=i&amp;url=https%3A%2F%2Fmagdamiu.com%2F2020%2F12%2F29%2Frecyclerview-android%2F&amp;psig=AOvVaw2rCgIBc19KNZcp16yznriF&amp;ust=1720102639909000&amp;source=images&amp;cd=vfe&amp;opi=89978449&amp;ved=0CBcQjhxqFwoTCOCF2O2Hi4cDFQAAAAAdAAAAABAE</a:t>
            </a:r>
          </a:p>
        </p:txBody>
      </p:sp>
      <p:pic>
        <p:nvPicPr>
          <p:cNvPr id="2050" name="Picture 2" descr="RecyclerView in Android – Magda Miu">
            <a:extLst>
              <a:ext uri="{FF2B5EF4-FFF2-40B4-BE49-F238E27FC236}">
                <a16:creationId xmlns:a16="http://schemas.microsoft.com/office/drawing/2014/main" id="{7573707A-21B8-FD15-8416-FECF1E5E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7" y="1772816"/>
            <a:ext cx="9144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0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3B478F5-744B-CAF6-AB7C-6071AB3F0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36712"/>
            <a:ext cx="7956376" cy="562981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67FCAC0-F151-C61E-8098-68AD83EA18D7}"/>
              </a:ext>
            </a:extLst>
          </p:cNvPr>
          <p:cNvSpPr txBox="1"/>
          <p:nvPr/>
        </p:nvSpPr>
        <p:spPr>
          <a:xfrm>
            <a:off x="5076056" y="6235690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https://hinchman-amanda.medium.com/working-with-recyclerview-in-android-kotlin-84a62aef94ec</a:t>
            </a:r>
          </a:p>
        </p:txBody>
      </p:sp>
    </p:spTree>
    <p:extLst>
      <p:ext uri="{BB962C8B-B14F-4D97-AF65-F5344CB8AC3E}">
        <p14:creationId xmlns:p14="http://schemas.microsoft.com/office/powerpoint/2010/main" val="408095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RecyclerView — części i funkcje - Xamarin | Microsoft Learn">
            <a:extLst>
              <a:ext uri="{FF2B5EF4-FFF2-40B4-BE49-F238E27FC236}">
                <a16:creationId xmlns:a16="http://schemas.microsoft.com/office/drawing/2014/main" id="{B47E56B0-4235-A460-94B2-552D444B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" y="929212"/>
            <a:ext cx="8532440" cy="50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9850BA1-C47A-0F20-A52D-DF5DEB152F49}"/>
              </a:ext>
            </a:extLst>
          </p:cNvPr>
          <p:cNvSpPr txBox="1"/>
          <p:nvPr/>
        </p:nvSpPr>
        <p:spPr>
          <a:xfrm>
            <a:off x="-11968" y="607648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google.com/url?sa=i&amp;url=https%3A%2F%2Flearn.microsoft.com%2Fpl-pl%2Fxamarin%2Fandroid%2Fuser-interface%2Flayouts%2Frecycler-view%2Fparts-and-functionality&amp;psig=AOvVaw2rCgIBc19KNZcp16yznriF&amp;ust=1720102639909000&amp;source=images&amp;cd=vfe&amp;opi=89978449&amp;ved=0CBcQjhxqFwoTCOCF2O2Hi4cDFQAAAAAdAAAAABAJ</a:t>
            </a:r>
          </a:p>
        </p:txBody>
      </p:sp>
    </p:spTree>
    <p:extLst>
      <p:ext uri="{BB962C8B-B14F-4D97-AF65-F5344CB8AC3E}">
        <p14:creationId xmlns:p14="http://schemas.microsoft.com/office/powerpoint/2010/main" val="247469003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35</TotalTime>
  <Pages>0</Pages>
  <Words>276</Words>
  <Characters>0</Characters>
  <Application>Microsoft Office PowerPoint</Application>
  <PresentationFormat>Pokaz na ekranie (4:3)</PresentationFormat>
  <Lines>0</Lines>
  <Paragraphs>34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1050</cp:revision>
  <dcterms:modified xsi:type="dcterms:W3CDTF">2024-07-03T14:21:07Z</dcterms:modified>
  <cp:category/>
</cp:coreProperties>
</file>