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346" r:id="rId2"/>
    <p:sldId id="348" r:id="rId3"/>
    <p:sldId id="349" r:id="rId4"/>
    <p:sldId id="350" r:id="rId5"/>
    <p:sldId id="351" r:id="rId6"/>
    <p:sldId id="352" r:id="rId7"/>
    <p:sldId id="353" r:id="rId8"/>
    <p:sldId id="35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892" autoAdjust="0"/>
  </p:normalViewPr>
  <p:slideViewPr>
    <p:cSldViewPr>
      <p:cViewPr varScale="1">
        <p:scale>
          <a:sx n="70" d="100"/>
          <a:sy n="70" d="100"/>
        </p:scale>
        <p:origin x="32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5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536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3721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892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59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6833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17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01.11.2022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 err="1">
                <a:solidFill>
                  <a:schemeClr val="bg1"/>
                </a:solidFill>
              </a:rPr>
              <a:t>RecyclerView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074" name="Picture 2" descr="Using RecyclerView to build lists in Android - Android Authority">
            <a:extLst>
              <a:ext uri="{FF2B5EF4-FFF2-40B4-BE49-F238E27FC236}">
                <a16:creationId xmlns:a16="http://schemas.microsoft.com/office/drawing/2014/main" id="{B903F481-3336-4DC9-A51B-453D39CC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124744"/>
            <a:ext cx="8712968" cy="51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8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AB5B0B0-B909-4E15-B810-5A0A39637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938684"/>
            <a:ext cx="7048648" cy="57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0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C62A166-CBD4-4D3B-B2EF-6A3ABE2B5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808906"/>
            <a:ext cx="6840760" cy="601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5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2" name="Picture 4" descr="RecyclerView Android example with CardView in Kotlin - EyeHunts">
            <a:extLst>
              <a:ext uri="{FF2B5EF4-FFF2-40B4-BE49-F238E27FC236}">
                <a16:creationId xmlns:a16="http://schemas.microsoft.com/office/drawing/2014/main" id="{76035886-24C8-4034-B217-794620D0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23" y="904912"/>
            <a:ext cx="6641554" cy="583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07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9912" y="188640"/>
            <a:ext cx="48965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810072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F65A107-9509-4F74-BE2A-A7806E6E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24" y="980728"/>
            <a:ext cx="8239125" cy="30099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563116A-1D41-40E8-8949-1BDA97344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39" y="4555383"/>
            <a:ext cx="8434121" cy="17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6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79208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862FC10-80CE-48D5-9A56-DC102D819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35" y="908720"/>
            <a:ext cx="8434121" cy="175765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5CAAA0D-4FEC-4AD7-9D1C-C3C6324FB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07" y="2819400"/>
            <a:ext cx="78009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RecyclerView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0" y="792088"/>
            <a:ext cx="9144000" cy="60212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5F9FCC3-01B8-41A0-8499-629FA6DA9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883319"/>
            <a:ext cx="48387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97792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78418</TotalTime>
  <Pages>0</Pages>
  <Words>20</Words>
  <Characters>0</Characters>
  <Application>Microsoft Office PowerPoint</Application>
  <PresentationFormat>Pokaz na ekranie (4:3)</PresentationFormat>
  <Lines>0</Lines>
  <Paragraphs>19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1036</cp:revision>
  <dcterms:modified xsi:type="dcterms:W3CDTF">2022-11-01T20:17:31Z</dcterms:modified>
  <cp:category/>
</cp:coreProperties>
</file>