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346" r:id="rId2"/>
    <p:sldId id="348" r:id="rId3"/>
    <p:sldId id="349" r:id="rId4"/>
    <p:sldId id="350" r:id="rId5"/>
    <p:sldId id="363" r:id="rId6"/>
    <p:sldId id="351" r:id="rId7"/>
    <p:sldId id="355" r:id="rId8"/>
    <p:sldId id="356" r:id="rId9"/>
    <p:sldId id="359" r:id="rId10"/>
    <p:sldId id="362" r:id="rId11"/>
    <p:sldId id="354" r:id="rId12"/>
    <p:sldId id="357" r:id="rId13"/>
    <p:sldId id="358" r:id="rId14"/>
    <p:sldId id="361" r:id="rId15"/>
    <p:sldId id="364" r:id="rId16"/>
    <p:sldId id="365" r:id="rId17"/>
    <p:sldId id="366" r:id="rId18"/>
    <p:sldId id="367" r:id="rId19"/>
    <p:sldId id="36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72" d="100"/>
          <a:sy n="72" d="100"/>
        </p:scale>
        <p:origin x="48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49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4406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050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531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270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320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0928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7344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56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929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284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503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370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560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28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500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26.06.2024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2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Fragmenty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Cykl Życia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Zastosowanie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FragmentManager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4387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A286A65-22A2-DD3B-10AC-F0A8E36E3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04" y="789872"/>
            <a:ext cx="8100392" cy="6075294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871CA67-E52F-B164-83DD-785F58CF4034}"/>
              </a:ext>
            </a:extLst>
          </p:cNvPr>
          <p:cNvSpPr txBox="1"/>
          <p:nvPr/>
        </p:nvSpPr>
        <p:spPr>
          <a:xfrm>
            <a:off x="4572000" y="6396335"/>
            <a:ext cx="4622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https://www.donkcowan.com/blog/2014/10/11/android-fragments-overview</a:t>
            </a:r>
          </a:p>
        </p:txBody>
      </p:sp>
    </p:spTree>
    <p:extLst>
      <p:ext uri="{BB962C8B-B14F-4D97-AF65-F5344CB8AC3E}">
        <p14:creationId xmlns:p14="http://schemas.microsoft.com/office/powerpoint/2010/main" val="328017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FragmentManager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http://cs.sou.edu/~nordquip/cs415/notes/2.1Chap7Fragments.htm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EE0FA89-3B36-C111-B76C-76E872F21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980728"/>
            <a:ext cx="6473398" cy="4545451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91CF514-172F-5DF3-C75B-17097F4AED7D}"/>
              </a:ext>
            </a:extLst>
          </p:cNvPr>
          <p:cNvSpPr txBox="1"/>
          <p:nvPr/>
        </p:nvSpPr>
        <p:spPr>
          <a:xfrm>
            <a:off x="4521550" y="6453336"/>
            <a:ext cx="4622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http://cs.sou.edu/~nordquip/cs415/notes/2.1Chap7Fragments.htm</a:t>
            </a:r>
          </a:p>
        </p:txBody>
      </p:sp>
    </p:spTree>
    <p:extLst>
      <p:ext uri="{BB962C8B-B14F-4D97-AF65-F5344CB8AC3E}">
        <p14:creationId xmlns:p14="http://schemas.microsoft.com/office/powerpoint/2010/main" val="55772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FragmentManager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33DE617-7002-8007-E082-D7198B534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4360"/>
            <a:ext cx="9144000" cy="57150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CB46F98-E42A-F7F9-CE03-50EA7A2636BE}"/>
              </a:ext>
            </a:extLst>
          </p:cNvPr>
          <p:cNvSpPr txBox="1"/>
          <p:nvPr/>
        </p:nvSpPr>
        <p:spPr>
          <a:xfrm>
            <a:off x="4716016" y="6334595"/>
            <a:ext cx="46224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>
                <a:solidFill>
                  <a:schemeClr val="bg1"/>
                </a:solidFill>
              </a:rPr>
              <a:t>https://innovationm.co/fragment-object-states-fragment-transactions-fragment-backstack/</a:t>
            </a:r>
          </a:p>
        </p:txBody>
      </p:sp>
    </p:spTree>
    <p:extLst>
      <p:ext uri="{BB962C8B-B14F-4D97-AF65-F5344CB8AC3E}">
        <p14:creationId xmlns:p14="http://schemas.microsoft.com/office/powerpoint/2010/main" val="15451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FragmentManager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FC326C5-1170-A5AB-DECE-65829394A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7295"/>
            <a:ext cx="9144000" cy="442341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52F4656-64C3-6C31-5C04-4531785C9B1D}"/>
              </a:ext>
            </a:extLst>
          </p:cNvPr>
          <p:cNvSpPr txBox="1"/>
          <p:nvPr/>
        </p:nvSpPr>
        <p:spPr>
          <a:xfrm>
            <a:off x="4542668" y="6453336"/>
            <a:ext cx="4622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https://developer.android.com/guide/fragments/fragmentmanager</a:t>
            </a:r>
          </a:p>
        </p:txBody>
      </p:sp>
    </p:spTree>
    <p:extLst>
      <p:ext uri="{BB962C8B-B14F-4D97-AF65-F5344CB8AC3E}">
        <p14:creationId xmlns:p14="http://schemas.microsoft.com/office/powerpoint/2010/main" val="309036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 Navigation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B14D0E-2515-9558-1EAD-C6AB67A30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2736"/>
            <a:ext cx="9144000" cy="509451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23BDDE4-DB61-7003-91AE-9D62A7B52BE1}"/>
              </a:ext>
            </a:extLst>
          </p:cNvPr>
          <p:cNvSpPr txBox="1"/>
          <p:nvPr/>
        </p:nvSpPr>
        <p:spPr>
          <a:xfrm>
            <a:off x="4860032" y="6368000"/>
            <a:ext cx="4622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https://medium.com/@mathroda/nested-navigation-graph-in-jetpack-compose-with-bottom-navigation-d983c2d4119f</a:t>
            </a:r>
          </a:p>
        </p:txBody>
      </p:sp>
    </p:spTree>
    <p:extLst>
      <p:ext uri="{BB962C8B-B14F-4D97-AF65-F5344CB8AC3E}">
        <p14:creationId xmlns:p14="http://schemas.microsoft.com/office/powerpoint/2010/main" val="378280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Learn Jetpack Navigation">
            <a:extLst>
              <a:ext uri="{FF2B5EF4-FFF2-40B4-BE49-F238E27FC236}">
                <a16:creationId xmlns:a16="http://schemas.microsoft.com/office/drawing/2014/main" id="{663F054D-90A5-C787-2C13-9F069FE2A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2" y="1628800"/>
            <a:ext cx="8098567" cy="41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Komponenty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F1E3CC3-D073-5C0A-0C9C-AD3CA412ED64}"/>
              </a:ext>
            </a:extLst>
          </p:cNvPr>
          <p:cNvSpPr txBox="1"/>
          <p:nvPr/>
        </p:nvSpPr>
        <p:spPr>
          <a:xfrm>
            <a:off x="970062" y="836712"/>
            <a:ext cx="8066434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l-PL" sz="2000" b="1" i="0" dirty="0" err="1">
                <a:solidFill>
                  <a:srgbClr val="D1D5DB"/>
                </a:solidFill>
                <a:effectLst/>
                <a:latin typeface="Söhne"/>
              </a:rPr>
              <a:t>NavHost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NavHost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 to kontener, w którym odbywa się nawigacja między różnymi fragmentami. Może to być aktywność lub fragment w Twojej aplikacji, który działa jako miejsce docelowe dla nawigacji.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l-PL" sz="2000" b="1" i="0" dirty="0" err="1">
                <a:solidFill>
                  <a:srgbClr val="D1D5DB"/>
                </a:solidFill>
                <a:effectLst/>
                <a:latin typeface="Söhne"/>
              </a:rPr>
              <a:t>NavGraph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NavGraph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 to reprezentacja struktury nawigacji w Twojej aplikacji. Może to być plik XML, który definiuje połączenia między fragmentami i ekranami oraz opisuje zachowanie nawigacji.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l-PL" sz="2000" b="1" i="0" dirty="0" err="1">
                <a:solidFill>
                  <a:srgbClr val="D1D5DB"/>
                </a:solidFill>
                <a:effectLst/>
                <a:latin typeface="Söhne"/>
              </a:rPr>
              <a:t>NavDestination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pl-PL" sz="2000" b="0" i="0" dirty="0" err="1">
                <a:solidFill>
                  <a:srgbClr val="D1D5DB"/>
                </a:solidFill>
                <a:effectLst/>
                <a:latin typeface="Söhne"/>
              </a:rPr>
              <a:t>NavDestination</a:t>
            </a:r>
            <a:r>
              <a:rPr lang="pl-PL" sz="2000" b="0" i="0" dirty="0">
                <a:solidFill>
                  <a:srgbClr val="D1D5DB"/>
                </a:solidFill>
                <a:effectLst/>
                <a:latin typeface="Söhne"/>
              </a:rPr>
              <a:t> to punkt docelowy w grafie nawigacji. Może to być fragment, aktywność lub inny cel, do którego użytkownik może nawigować.</a:t>
            </a:r>
          </a:p>
        </p:txBody>
      </p:sp>
    </p:spTree>
    <p:extLst>
      <p:ext uri="{BB962C8B-B14F-4D97-AF65-F5344CB8AC3E}">
        <p14:creationId xmlns:p14="http://schemas.microsoft.com/office/powerpoint/2010/main" val="320645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Komponenty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6301145-394D-EE79-5E32-1F4290468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484784"/>
            <a:ext cx="8028384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6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Implementacja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F2AA6E-9490-A1F1-C568-07C032796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4" y="1633342"/>
            <a:ext cx="9000915" cy="438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4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BottomNavigation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A965A9E-F68B-AA23-5387-766090C95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698" y="908719"/>
            <a:ext cx="5572451" cy="569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2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B7B2DF0-5E70-4D94-BD42-E98604F4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818448"/>
            <a:ext cx="4923782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6C41441-ADDE-416A-B3A4-A1A9D5A3CF38}"/>
              </a:ext>
            </a:extLst>
          </p:cNvPr>
          <p:cNvSpPr/>
          <p:nvPr/>
        </p:nvSpPr>
        <p:spPr>
          <a:xfrm>
            <a:off x="2843808" y="970628"/>
            <a:ext cx="3929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>
                <a:solidFill>
                  <a:srgbClr val="FAFAFA"/>
                </a:solidFill>
                <a:latin typeface="Roboto"/>
              </a:rPr>
              <a:t>Komponent wielokrotnego użytku</a:t>
            </a:r>
            <a:endParaRPr lang="pl-PL" sz="2000" b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E2FDCA5-2A42-491B-BDCE-C1DB60B3F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449316"/>
            <a:ext cx="4551777" cy="530650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F579813-D848-4AC5-A1D6-2E5BFA4C3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6381328"/>
            <a:ext cx="4146227" cy="1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6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C003550-0AA9-40A4-96CB-B3F4C6AF1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" y="2039109"/>
            <a:ext cx="9134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1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074" name="Picture 2" descr="Introduction to Fragment in Android Kotlin">
            <a:extLst>
              <a:ext uri="{FF2B5EF4-FFF2-40B4-BE49-F238E27FC236}">
                <a16:creationId xmlns:a16="http://schemas.microsoft.com/office/drawing/2014/main" id="{024A2AF1-30DE-CFEB-AFCA-B03C0080F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54088"/>
            <a:ext cx="3153291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3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C81A8C-677A-4082-85EF-DDBBECD33152}"/>
              </a:ext>
            </a:extLst>
          </p:cNvPr>
          <p:cNvSpPr txBox="1"/>
          <p:nvPr/>
        </p:nvSpPr>
        <p:spPr>
          <a:xfrm>
            <a:off x="-24652" y="2492896"/>
            <a:ext cx="9289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Fragment statyczny – na ekranie przez cały cykl życia aktywności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Fragment dynamiczny – dodany i/lub usunięty podczas cyklu</a:t>
            </a:r>
          </a:p>
          <a:p>
            <a:r>
              <a:rPr lang="pl-PL" sz="2400" dirty="0">
                <a:solidFill>
                  <a:schemeClr val="bg1"/>
                </a:solidFill>
              </a:rPr>
              <a:t>			         życia aktywności</a:t>
            </a:r>
          </a:p>
          <a:p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Można wykorzystać fragment na kilku aktywnościach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Dodać/usunąć fragment dynamicznie</a:t>
            </a:r>
          </a:p>
        </p:txBody>
      </p:sp>
    </p:spTree>
    <p:extLst>
      <p:ext uri="{BB962C8B-B14F-4D97-AF65-F5344CB8AC3E}">
        <p14:creationId xmlns:p14="http://schemas.microsoft.com/office/powerpoint/2010/main" val="415041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BE32167-0B9F-37D7-61E2-A46B5EDB507E}"/>
              </a:ext>
            </a:extLst>
          </p:cNvPr>
          <p:cNvSpPr txBox="1"/>
          <p:nvPr/>
        </p:nvSpPr>
        <p:spPr>
          <a:xfrm>
            <a:off x="3779912" y="908720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29C65B3-3BDA-3078-E74F-EE1758066095}"/>
              </a:ext>
            </a:extLst>
          </p:cNvPr>
          <p:cNvCxnSpPr/>
          <p:nvPr/>
        </p:nvCxnSpPr>
        <p:spPr>
          <a:xfrm flipH="1">
            <a:off x="2123728" y="1412776"/>
            <a:ext cx="1728192" cy="5040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536EEB1-AA2A-5229-00BD-11CBF114A18A}"/>
              </a:ext>
            </a:extLst>
          </p:cNvPr>
          <p:cNvCxnSpPr>
            <a:cxnSpLocks/>
          </p:cNvCxnSpPr>
          <p:nvPr/>
        </p:nvCxnSpPr>
        <p:spPr>
          <a:xfrm flipH="1">
            <a:off x="3923928" y="1469033"/>
            <a:ext cx="216024" cy="5767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4C724900-8395-C5C3-2361-4344BCE4C228}"/>
              </a:ext>
            </a:extLst>
          </p:cNvPr>
          <p:cNvCxnSpPr>
            <a:cxnSpLocks/>
          </p:cNvCxnSpPr>
          <p:nvPr/>
        </p:nvCxnSpPr>
        <p:spPr>
          <a:xfrm>
            <a:off x="4572000" y="1469033"/>
            <a:ext cx="0" cy="9413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2963205-2A62-BF8E-C34C-0F2C2B7B7D20}"/>
              </a:ext>
            </a:extLst>
          </p:cNvPr>
          <p:cNvCxnSpPr>
            <a:cxnSpLocks/>
          </p:cNvCxnSpPr>
          <p:nvPr/>
        </p:nvCxnSpPr>
        <p:spPr>
          <a:xfrm>
            <a:off x="5006398" y="1412776"/>
            <a:ext cx="213674" cy="6330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96A21FF3-644B-CF8E-EE79-03DB86BE65A8}"/>
              </a:ext>
            </a:extLst>
          </p:cNvPr>
          <p:cNvCxnSpPr>
            <a:cxnSpLocks/>
          </p:cNvCxnSpPr>
          <p:nvPr/>
        </p:nvCxnSpPr>
        <p:spPr>
          <a:xfrm>
            <a:off x="5276657" y="1354458"/>
            <a:ext cx="1156890" cy="5603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D7B2677-25EF-0540-1130-5E8C2B7B31AA}"/>
              </a:ext>
            </a:extLst>
          </p:cNvPr>
          <p:cNvSpPr txBox="1"/>
          <p:nvPr/>
        </p:nvSpPr>
        <p:spPr>
          <a:xfrm>
            <a:off x="1415391" y="195922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sz="1050" dirty="0">
              <a:solidFill>
                <a:schemeClr val="bg1"/>
              </a:solidFill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9B040D1-79B7-68E6-E8C7-5D5A9CA8CA45}"/>
              </a:ext>
            </a:extLst>
          </p:cNvPr>
          <p:cNvSpPr txBox="1"/>
          <p:nvPr/>
        </p:nvSpPr>
        <p:spPr>
          <a:xfrm>
            <a:off x="2963385" y="201548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sz="1050" dirty="0">
              <a:solidFill>
                <a:schemeClr val="bg1"/>
              </a:solidFill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2A46BDE-FD6A-06DE-D8DF-302CA7F969B8}"/>
              </a:ext>
            </a:extLst>
          </p:cNvPr>
          <p:cNvSpPr txBox="1"/>
          <p:nvPr/>
        </p:nvSpPr>
        <p:spPr>
          <a:xfrm>
            <a:off x="3855230" y="24103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39DACA3-8638-47A0-1618-30DED08D710A}"/>
              </a:ext>
            </a:extLst>
          </p:cNvPr>
          <p:cNvSpPr txBox="1"/>
          <p:nvPr/>
        </p:nvSpPr>
        <p:spPr>
          <a:xfrm>
            <a:off x="4784377" y="20437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35D2E0E9-AED9-C683-F479-F2CDD94A06E3}"/>
              </a:ext>
            </a:extLst>
          </p:cNvPr>
          <p:cNvSpPr txBox="1"/>
          <p:nvPr/>
        </p:nvSpPr>
        <p:spPr>
          <a:xfrm>
            <a:off x="6276279" y="195922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4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BE32167-0B9F-37D7-61E2-A46B5EDB507E}"/>
              </a:ext>
            </a:extLst>
          </p:cNvPr>
          <p:cNvSpPr txBox="1"/>
          <p:nvPr/>
        </p:nvSpPr>
        <p:spPr>
          <a:xfrm>
            <a:off x="3779912" y="908720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29C65B3-3BDA-3078-E74F-EE1758066095}"/>
              </a:ext>
            </a:extLst>
          </p:cNvPr>
          <p:cNvCxnSpPr/>
          <p:nvPr/>
        </p:nvCxnSpPr>
        <p:spPr>
          <a:xfrm flipH="1">
            <a:off x="2335610" y="2394982"/>
            <a:ext cx="1728192" cy="5040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536EEB1-AA2A-5229-00BD-11CBF114A18A}"/>
              </a:ext>
            </a:extLst>
          </p:cNvPr>
          <p:cNvCxnSpPr>
            <a:cxnSpLocks/>
          </p:cNvCxnSpPr>
          <p:nvPr/>
        </p:nvCxnSpPr>
        <p:spPr>
          <a:xfrm flipH="1">
            <a:off x="4101877" y="2393432"/>
            <a:ext cx="216024" cy="5767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4C724900-8395-C5C3-2361-4344BCE4C228}"/>
              </a:ext>
            </a:extLst>
          </p:cNvPr>
          <p:cNvCxnSpPr>
            <a:cxnSpLocks/>
          </p:cNvCxnSpPr>
          <p:nvPr/>
        </p:nvCxnSpPr>
        <p:spPr>
          <a:xfrm>
            <a:off x="4572000" y="1469033"/>
            <a:ext cx="0" cy="5747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2963205-2A62-BF8E-C34C-0F2C2B7B7D20}"/>
              </a:ext>
            </a:extLst>
          </p:cNvPr>
          <p:cNvCxnSpPr>
            <a:cxnSpLocks/>
          </p:cNvCxnSpPr>
          <p:nvPr/>
        </p:nvCxnSpPr>
        <p:spPr>
          <a:xfrm>
            <a:off x="4788024" y="2365304"/>
            <a:ext cx="213674" cy="6330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96A21FF3-644B-CF8E-EE79-03DB86BE65A8}"/>
              </a:ext>
            </a:extLst>
          </p:cNvPr>
          <p:cNvCxnSpPr>
            <a:cxnSpLocks/>
          </p:cNvCxnSpPr>
          <p:nvPr/>
        </p:nvCxnSpPr>
        <p:spPr>
          <a:xfrm>
            <a:off x="5113839" y="2375909"/>
            <a:ext cx="1156890" cy="5603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D7B2677-25EF-0540-1130-5E8C2B7B31AA}"/>
              </a:ext>
            </a:extLst>
          </p:cNvPr>
          <p:cNvSpPr txBox="1"/>
          <p:nvPr/>
        </p:nvSpPr>
        <p:spPr>
          <a:xfrm>
            <a:off x="3387325" y="3059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sz="1050" dirty="0">
              <a:solidFill>
                <a:schemeClr val="bg1"/>
              </a:solidFill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9B040D1-79B7-68E6-E8C7-5D5A9CA8CA45}"/>
              </a:ext>
            </a:extLst>
          </p:cNvPr>
          <p:cNvSpPr txBox="1"/>
          <p:nvPr/>
        </p:nvSpPr>
        <p:spPr>
          <a:xfrm>
            <a:off x="1547664" y="299695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sz="1050" dirty="0">
              <a:solidFill>
                <a:schemeClr val="bg1"/>
              </a:solidFill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2A46BDE-FD6A-06DE-D8DF-302CA7F969B8}"/>
              </a:ext>
            </a:extLst>
          </p:cNvPr>
          <p:cNvSpPr txBox="1"/>
          <p:nvPr/>
        </p:nvSpPr>
        <p:spPr>
          <a:xfrm>
            <a:off x="3915675" y="20437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39DACA3-8638-47A0-1618-30DED08D710A}"/>
              </a:ext>
            </a:extLst>
          </p:cNvPr>
          <p:cNvSpPr txBox="1"/>
          <p:nvPr/>
        </p:nvSpPr>
        <p:spPr>
          <a:xfrm>
            <a:off x="4649921" y="306083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35D2E0E9-AED9-C683-F479-F2CDD94A06E3}"/>
              </a:ext>
            </a:extLst>
          </p:cNvPr>
          <p:cNvSpPr txBox="1"/>
          <p:nvPr/>
        </p:nvSpPr>
        <p:spPr>
          <a:xfrm>
            <a:off x="6213884" y="297744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D36B93-A255-9978-5200-1866C98CF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834" y="3486034"/>
            <a:ext cx="1637959" cy="32357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6C66AE4-96AD-8001-BDA6-2FB3AC48B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839" y="3477108"/>
            <a:ext cx="1615643" cy="32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2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BE32167-0B9F-37D7-61E2-A46B5EDB507E}"/>
              </a:ext>
            </a:extLst>
          </p:cNvPr>
          <p:cNvSpPr txBox="1"/>
          <p:nvPr/>
        </p:nvSpPr>
        <p:spPr>
          <a:xfrm>
            <a:off x="3779912" y="908720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29C65B3-3BDA-3078-E74F-EE1758066095}"/>
              </a:ext>
            </a:extLst>
          </p:cNvPr>
          <p:cNvCxnSpPr/>
          <p:nvPr/>
        </p:nvCxnSpPr>
        <p:spPr>
          <a:xfrm flipH="1">
            <a:off x="2335610" y="2394982"/>
            <a:ext cx="1728192" cy="5040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536EEB1-AA2A-5229-00BD-11CBF114A18A}"/>
              </a:ext>
            </a:extLst>
          </p:cNvPr>
          <p:cNvCxnSpPr>
            <a:cxnSpLocks/>
          </p:cNvCxnSpPr>
          <p:nvPr/>
        </p:nvCxnSpPr>
        <p:spPr>
          <a:xfrm flipH="1">
            <a:off x="4101877" y="2393432"/>
            <a:ext cx="216024" cy="5767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4C724900-8395-C5C3-2361-4344BCE4C228}"/>
              </a:ext>
            </a:extLst>
          </p:cNvPr>
          <p:cNvCxnSpPr>
            <a:cxnSpLocks/>
          </p:cNvCxnSpPr>
          <p:nvPr/>
        </p:nvCxnSpPr>
        <p:spPr>
          <a:xfrm>
            <a:off x="4572000" y="1469033"/>
            <a:ext cx="0" cy="5747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2963205-2A62-BF8E-C34C-0F2C2B7B7D20}"/>
              </a:ext>
            </a:extLst>
          </p:cNvPr>
          <p:cNvCxnSpPr>
            <a:cxnSpLocks/>
          </p:cNvCxnSpPr>
          <p:nvPr/>
        </p:nvCxnSpPr>
        <p:spPr>
          <a:xfrm>
            <a:off x="4788024" y="2365304"/>
            <a:ext cx="213674" cy="6330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96A21FF3-644B-CF8E-EE79-03DB86BE65A8}"/>
              </a:ext>
            </a:extLst>
          </p:cNvPr>
          <p:cNvCxnSpPr>
            <a:cxnSpLocks/>
          </p:cNvCxnSpPr>
          <p:nvPr/>
        </p:nvCxnSpPr>
        <p:spPr>
          <a:xfrm>
            <a:off x="5113839" y="2375909"/>
            <a:ext cx="1156890" cy="5603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D7B2677-25EF-0540-1130-5E8C2B7B31AA}"/>
              </a:ext>
            </a:extLst>
          </p:cNvPr>
          <p:cNvSpPr txBox="1"/>
          <p:nvPr/>
        </p:nvSpPr>
        <p:spPr>
          <a:xfrm>
            <a:off x="3387325" y="3059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sz="1050" dirty="0">
              <a:solidFill>
                <a:schemeClr val="bg1"/>
              </a:solidFill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9B040D1-79B7-68E6-E8C7-5D5A9CA8CA45}"/>
              </a:ext>
            </a:extLst>
          </p:cNvPr>
          <p:cNvSpPr txBox="1"/>
          <p:nvPr/>
        </p:nvSpPr>
        <p:spPr>
          <a:xfrm>
            <a:off x="1547664" y="299695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sz="1050" dirty="0">
              <a:solidFill>
                <a:schemeClr val="bg1"/>
              </a:solidFill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2A46BDE-FD6A-06DE-D8DF-302CA7F969B8}"/>
              </a:ext>
            </a:extLst>
          </p:cNvPr>
          <p:cNvSpPr txBox="1"/>
          <p:nvPr/>
        </p:nvSpPr>
        <p:spPr>
          <a:xfrm>
            <a:off x="3915675" y="20437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39DACA3-8638-47A0-1618-30DED08D710A}"/>
              </a:ext>
            </a:extLst>
          </p:cNvPr>
          <p:cNvSpPr txBox="1"/>
          <p:nvPr/>
        </p:nvSpPr>
        <p:spPr>
          <a:xfrm>
            <a:off x="4649921" y="306083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35D2E0E9-AED9-C683-F479-F2CDD94A06E3}"/>
              </a:ext>
            </a:extLst>
          </p:cNvPr>
          <p:cNvSpPr txBox="1"/>
          <p:nvPr/>
        </p:nvSpPr>
        <p:spPr>
          <a:xfrm>
            <a:off x="6213884" y="297744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1026" name="Picture 2" descr="Connect UI components to NavController using NavigationUI | Android  Developers">
            <a:extLst>
              <a:ext uri="{FF2B5EF4-FFF2-40B4-BE49-F238E27FC236}">
                <a16:creationId xmlns:a16="http://schemas.microsoft.com/office/drawing/2014/main" id="{C5A04A60-0909-0FF1-0C8D-90292EB5A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2288222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81B09D3-9A0B-60DF-FC44-773E9E2C8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3547513"/>
            <a:ext cx="1631166" cy="33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48015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23</TotalTime>
  <Pages>0</Pages>
  <Words>273</Words>
  <Characters>0</Characters>
  <Application>Microsoft Office PowerPoint</Application>
  <PresentationFormat>Pokaz na ekranie (4:3)</PresentationFormat>
  <Lines>0</Lines>
  <Paragraphs>79</Paragraphs>
  <Slides>19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Roboto</vt:lpstr>
      <vt:lpstr>Söhne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1046</cp:revision>
  <dcterms:modified xsi:type="dcterms:W3CDTF">2024-06-26T11:43:33Z</dcterms:modified>
  <cp:category/>
</cp:coreProperties>
</file>