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24"/>
  </p:notesMasterIdLst>
  <p:handoutMasterIdLst>
    <p:handoutMasterId r:id="rId25"/>
  </p:handoutMasterIdLst>
  <p:sldIdLst>
    <p:sldId id="346" r:id="rId2"/>
    <p:sldId id="513" r:id="rId3"/>
    <p:sldId id="528" r:id="rId4"/>
    <p:sldId id="529" r:id="rId5"/>
    <p:sldId id="530" r:id="rId6"/>
    <p:sldId id="531" r:id="rId7"/>
    <p:sldId id="532" r:id="rId8"/>
    <p:sldId id="533" r:id="rId9"/>
    <p:sldId id="525" r:id="rId10"/>
    <p:sldId id="526" r:id="rId11"/>
    <p:sldId id="527" r:id="rId12"/>
    <p:sldId id="514" r:id="rId13"/>
    <p:sldId id="515" r:id="rId14"/>
    <p:sldId id="516" r:id="rId15"/>
    <p:sldId id="517" r:id="rId16"/>
    <p:sldId id="518" r:id="rId17"/>
    <p:sldId id="519" r:id="rId18"/>
    <p:sldId id="520" r:id="rId19"/>
    <p:sldId id="521" r:id="rId20"/>
    <p:sldId id="522" r:id="rId21"/>
    <p:sldId id="523" r:id="rId22"/>
    <p:sldId id="524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892" autoAdjust="0"/>
  </p:normalViewPr>
  <p:slideViewPr>
    <p:cSldViewPr>
      <p:cViewPr varScale="1">
        <p:scale>
          <a:sx n="66" d="100"/>
          <a:sy n="66" d="100"/>
        </p:scale>
        <p:origin x="123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10.10.2024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10.10.2024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285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9068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2252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0381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4645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4310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47644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77644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7444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6263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87337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90086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88287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371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6822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8487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5944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1604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7272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0314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9316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10.10.2024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10.10.2024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10.10.2024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10.10.2024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10.10.2024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10.10.2024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10.10.2024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10.10.2024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10.10.2024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10.10.2024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10.10.2024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10.10.2024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gif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9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9.gif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2844225"/>
            <a:ext cx="8424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>
                <a:solidFill>
                  <a:schemeClr val="bg1"/>
                </a:solidFill>
              </a:rPr>
              <a:t>WYKŁAD 4</a:t>
            </a:r>
            <a:endParaRPr lang="pl-PL" sz="2400" dirty="0">
              <a:solidFill>
                <a:schemeClr val="bg1"/>
              </a:solidFill>
            </a:endParaRPr>
          </a:p>
          <a:p>
            <a:pPr algn="ctr"/>
            <a:r>
              <a:rPr lang="pl-PL" sz="2000" dirty="0" err="1">
                <a:solidFill>
                  <a:schemeClr val="bg1"/>
                </a:solidFill>
              </a:rPr>
              <a:t>Jetpack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Compose</a:t>
            </a:r>
            <a:endParaRPr lang="pl-PL" sz="2000" dirty="0">
              <a:solidFill>
                <a:schemeClr val="bg1"/>
              </a:solidFill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827584" y="3789040"/>
            <a:ext cx="7920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Fundamenty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Komponenty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@Composable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MutableState</a:t>
            </a:r>
            <a:endParaRPr lang="pl-PL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42" name="Picture 2" descr="Diagram showing the lifecycle of a composable">
            <a:extLst>
              <a:ext uri="{FF2B5EF4-FFF2-40B4-BE49-F238E27FC236}">
                <a16:creationId xmlns:a16="http://schemas.microsoft.com/office/drawing/2014/main" id="{0D85D97B-AFAC-2EA7-BCC6-E05DC45F9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80728"/>
            <a:ext cx="6229722" cy="267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AE3574A1-3C8D-405A-46AC-D6D2FF635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5" y="4077072"/>
            <a:ext cx="3259309" cy="2160240"/>
          </a:xfrm>
          <a:prstGeom prst="rect">
            <a:avLst/>
          </a:prstGeom>
        </p:spPr>
      </p:pic>
      <p:pic>
        <p:nvPicPr>
          <p:cNvPr id="11266" name="Picture 2" descr="Diagram showing the hierarchical arrangement of the elements in the previous code snippet">
            <a:extLst>
              <a:ext uri="{FF2B5EF4-FFF2-40B4-BE49-F238E27FC236}">
                <a16:creationId xmlns:a16="http://schemas.microsoft.com/office/drawing/2014/main" id="{FB2AAFBA-A607-7740-F56D-F704AEB2E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58768"/>
            <a:ext cx="4447605" cy="260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748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42" name="Picture 2" descr="Diagram showing the lifecycle of a composable">
            <a:extLst>
              <a:ext uri="{FF2B5EF4-FFF2-40B4-BE49-F238E27FC236}">
                <a16:creationId xmlns:a16="http://schemas.microsoft.com/office/drawing/2014/main" id="{0D85D97B-AFAC-2EA7-BCC6-E05DC45F9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80728"/>
            <a:ext cx="6229722" cy="267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Diagram showing how the preceding code is recomposed if a new element is added to the bottom of the list. The other items in the list have not changed position, and are not recomposed.">
            <a:extLst>
              <a:ext uri="{FF2B5EF4-FFF2-40B4-BE49-F238E27FC236}">
                <a16:creationId xmlns:a16="http://schemas.microsoft.com/office/drawing/2014/main" id="{4BF6CDC3-6EA4-C7DF-5354-600656937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02659"/>
            <a:ext cx="9144000" cy="300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964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80AA5694-2F2D-9FB3-21B8-628A21702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980727"/>
            <a:ext cx="7128792" cy="299750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BADA89E-A702-C52D-5EC6-189096C1F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678122"/>
            <a:ext cx="2553752" cy="516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158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7929786-F886-D43E-EF74-FD2786546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980727"/>
            <a:ext cx="7130330" cy="2876879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6851E60-8F73-2B94-E8F7-34438DF70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484784"/>
            <a:ext cx="2655513" cy="537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951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4B07DDF0-528F-8C9F-C64C-F9E6C09C7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895350"/>
            <a:ext cx="7056784" cy="3419134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01F7BE3-7E41-4EE7-F827-0B9D0B4C2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996" y="2708920"/>
            <a:ext cx="2062948" cy="417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8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6F20A94-0A11-C793-2D30-579BB7921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502" y="836712"/>
            <a:ext cx="7310914" cy="3917017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8E88C60E-A161-9DDA-B309-DE461BE1E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882548"/>
            <a:ext cx="1929133" cy="390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962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F2B2C6C-9A64-25A0-75E5-C85127DA7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5" y="866432"/>
            <a:ext cx="6135577" cy="285060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9B9336E6-C522-43FD-82EF-EED4E217D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795" y="2678413"/>
            <a:ext cx="2053180" cy="415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308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F24FCE9-0DCE-9B45-2D1F-54F25A7C0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1196752"/>
            <a:ext cx="7490919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07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DD36D86-6134-3218-C3A2-37694336A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55" y="1340768"/>
            <a:ext cx="8051015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518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EAC94A6-95CB-ACDB-12C6-E055E2EE7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062" y="865288"/>
            <a:ext cx="5650474" cy="4795960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2639FA44-CF50-1CFF-6AF0-CC59FF9EB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536" y="1728659"/>
            <a:ext cx="2521926" cy="512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15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 descr="Jetpack Compose for Late Adopters | by Jimly Asshiddiqy | ProAndroidDev">
            <a:extLst>
              <a:ext uri="{FF2B5EF4-FFF2-40B4-BE49-F238E27FC236}">
                <a16:creationId xmlns:a16="http://schemas.microsoft.com/office/drawing/2014/main" id="{47EB338A-0606-AB44-75DF-ECCBEBB03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4438"/>
            <a:ext cx="9144000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655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639FA44-CF50-1CFF-6AF0-CC59FF9EB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536" y="1728659"/>
            <a:ext cx="2521926" cy="512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DC54F280-29B7-A7AD-2581-DBBE95D274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062" y="970806"/>
            <a:ext cx="511492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72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639FA44-CF50-1CFF-6AF0-CC59FF9EB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536" y="1728659"/>
            <a:ext cx="2521926" cy="512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683684B8-99ED-C3E5-F5B8-EC1FB37D75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653" y="2181224"/>
            <a:ext cx="5551357" cy="261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25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218" name="Picture 2" descr="State in Jetpack Compose">
            <a:extLst>
              <a:ext uri="{FF2B5EF4-FFF2-40B4-BE49-F238E27FC236}">
                <a16:creationId xmlns:a16="http://schemas.microsoft.com/office/drawing/2014/main" id="{56FA26ED-11F1-D8AE-0643-64E51BDA6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80" y="2636912"/>
            <a:ext cx="8140418" cy="408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6BE0AF-8B32-0D32-65AA-96ABA3BA3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813823"/>
            <a:ext cx="1911550" cy="388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B1AF1BF-AB86-4EED-F38C-F771FBF479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7623" y="1060537"/>
            <a:ext cx="5381955" cy="100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75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Fazy</a:t>
            </a:r>
          </a:p>
        </p:txBody>
      </p:sp>
      <p:pic>
        <p:nvPicPr>
          <p:cNvPr id="1026" name="Picture 2" descr="Obraz przedstawiający 3 fazy, w których funkcja tworzenia wiadomości przekształca dane w interfejs (kolejność, dane, kompozycja, układ, rysunek, interfejs).">
            <a:extLst>
              <a:ext uri="{FF2B5EF4-FFF2-40B4-BE49-F238E27FC236}">
                <a16:creationId xmlns:a16="http://schemas.microsoft.com/office/drawing/2014/main" id="{CCDE24D2-55FB-FE92-E04D-E2DA76E4F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62" y="1124744"/>
            <a:ext cx="8173938" cy="8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6B286AB6-89B9-3A43-D86C-BA7B4CEAD1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6814" y="2606605"/>
            <a:ext cx="7129642" cy="343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3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Fazy</a:t>
            </a:r>
          </a:p>
        </p:txBody>
      </p:sp>
      <p:pic>
        <p:nvPicPr>
          <p:cNvPr id="1026" name="Picture 2" descr="Obraz przedstawiający 3 fazy, w których funkcja tworzenia wiadomości przekształca dane w interfejs (kolejność, dane, kompozycja, układ, rysunek, interfejs).">
            <a:extLst>
              <a:ext uri="{FF2B5EF4-FFF2-40B4-BE49-F238E27FC236}">
                <a16:creationId xmlns:a16="http://schemas.microsoft.com/office/drawing/2014/main" id="{CCDE24D2-55FB-FE92-E04D-E2DA76E4F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62" y="1124744"/>
            <a:ext cx="8173938" cy="8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Fragment kodu z 5 komponentami i powstałym drzewem interfejsu użytkownika z węzłami podrzędnymi rozgałęzionymi od węzłów nadrzędnych.">
            <a:extLst>
              <a:ext uri="{FF2B5EF4-FFF2-40B4-BE49-F238E27FC236}">
                <a16:creationId xmlns:a16="http://schemas.microsoft.com/office/drawing/2014/main" id="{C6372E42-1418-8CA3-5A7C-4840E8C2F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20888"/>
            <a:ext cx="7890453" cy="393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340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Fazy</a:t>
            </a:r>
          </a:p>
        </p:txBody>
      </p:sp>
      <p:pic>
        <p:nvPicPr>
          <p:cNvPr id="1026" name="Picture 2" descr="Obraz przedstawiający 3 fazy, w których funkcja tworzenia wiadomości przekształca dane w interfejs (kolejność, dane, kompozycja, układ, rysunek, interfejs).">
            <a:extLst>
              <a:ext uri="{FF2B5EF4-FFF2-40B4-BE49-F238E27FC236}">
                <a16:creationId xmlns:a16="http://schemas.microsoft.com/office/drawing/2014/main" id="{CCDE24D2-55FB-FE92-E04D-E2DA76E4F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62" y="1124744"/>
            <a:ext cx="8173938" cy="8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2C2228B2-5A5E-898F-540F-B515F52028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672" y="2877970"/>
            <a:ext cx="6675521" cy="311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Fazy</a:t>
            </a:r>
          </a:p>
        </p:txBody>
      </p:sp>
      <p:pic>
        <p:nvPicPr>
          <p:cNvPr id="1026" name="Picture 2" descr="Obraz przedstawiający 3 fazy, w których funkcja tworzenia wiadomości przekształca dane w interfejs (kolejność, dane, kompozycja, układ, rysunek, interfejs).">
            <a:extLst>
              <a:ext uri="{FF2B5EF4-FFF2-40B4-BE49-F238E27FC236}">
                <a16:creationId xmlns:a16="http://schemas.microsoft.com/office/drawing/2014/main" id="{CCDE24D2-55FB-FE92-E04D-E2DA76E4F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62" y="1124744"/>
            <a:ext cx="8173938" cy="8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089EBCF-E025-5EB5-1016-6B7F5AAB4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5902" y="2587941"/>
            <a:ext cx="6480720" cy="344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241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Fazy</a:t>
            </a:r>
          </a:p>
        </p:txBody>
      </p:sp>
      <p:pic>
        <p:nvPicPr>
          <p:cNvPr id="1026" name="Picture 2" descr="Obraz przedstawiający 3 fazy, w których funkcja tworzenia wiadomości przekształca dane w interfejs (kolejność, dane, kompozycja, układ, rysunek, interfejs).">
            <a:extLst>
              <a:ext uri="{FF2B5EF4-FFF2-40B4-BE49-F238E27FC236}">
                <a16:creationId xmlns:a16="http://schemas.microsoft.com/office/drawing/2014/main" id="{CCDE24D2-55FB-FE92-E04D-E2DA76E4F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62" y="836712"/>
            <a:ext cx="8173938" cy="8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B5DCE61E-5714-174F-271A-45705E4E98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525" y="1779165"/>
            <a:ext cx="8148218" cy="51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96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Fazy</a:t>
            </a:r>
          </a:p>
        </p:txBody>
      </p:sp>
      <p:pic>
        <p:nvPicPr>
          <p:cNvPr id="1026" name="Picture 2" descr="Obraz przedstawiający 3 fazy, w których funkcja tworzenia wiadomości przekształca dane w interfejs (kolejność, dane, kompozycja, układ, rysunek, interfejs).">
            <a:extLst>
              <a:ext uri="{FF2B5EF4-FFF2-40B4-BE49-F238E27FC236}">
                <a16:creationId xmlns:a16="http://schemas.microsoft.com/office/drawing/2014/main" id="{CCDE24D2-55FB-FE92-E04D-E2DA76E4F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62" y="836712"/>
            <a:ext cx="8173938" cy="8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0A84E1EB-ACF0-C476-F646-BA6FA3DCBE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062" y="1796278"/>
            <a:ext cx="8173938" cy="506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3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42" name="Picture 2" descr="Diagram showing the lifecycle of a composable">
            <a:extLst>
              <a:ext uri="{FF2B5EF4-FFF2-40B4-BE49-F238E27FC236}">
                <a16:creationId xmlns:a16="http://schemas.microsoft.com/office/drawing/2014/main" id="{0D85D97B-AFAC-2EA7-BCC6-E05DC45F9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38" y="836712"/>
            <a:ext cx="9144000" cy="393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066829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68</TotalTime>
  <Pages>0</Pages>
  <Words>81</Words>
  <Characters>0</Characters>
  <Application>Microsoft Office PowerPoint</Application>
  <PresentationFormat>Pokaz na ekranie (4:3)</PresentationFormat>
  <Lines>0</Lines>
  <Paragraphs>51</Paragraphs>
  <Slides>22</Slides>
  <Notes>22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7" baseType="lpstr">
      <vt:lpstr>Arial</vt:lpstr>
      <vt:lpstr>Calibri</vt:lpstr>
      <vt:lpstr>Courier New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1050</cp:revision>
  <dcterms:modified xsi:type="dcterms:W3CDTF">2024-10-10T12:46:20Z</dcterms:modified>
  <cp:category/>
</cp:coreProperties>
</file>