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6" r:id="rId1"/>
  </p:sldMasterIdLst>
  <p:notesMasterIdLst>
    <p:notesMasterId r:id="rId22"/>
  </p:notesMasterIdLst>
  <p:handoutMasterIdLst>
    <p:handoutMasterId r:id="rId23"/>
  </p:handoutMasterIdLst>
  <p:sldIdLst>
    <p:sldId id="346" r:id="rId2"/>
    <p:sldId id="513" r:id="rId3"/>
    <p:sldId id="514" r:id="rId4"/>
    <p:sldId id="515" r:id="rId5"/>
    <p:sldId id="516" r:id="rId6"/>
    <p:sldId id="517" r:id="rId7"/>
    <p:sldId id="518" r:id="rId8"/>
    <p:sldId id="519" r:id="rId9"/>
    <p:sldId id="520" r:id="rId10"/>
    <p:sldId id="521" r:id="rId11"/>
    <p:sldId id="522" r:id="rId12"/>
    <p:sldId id="523" r:id="rId13"/>
    <p:sldId id="524" r:id="rId14"/>
    <p:sldId id="525" r:id="rId15"/>
    <p:sldId id="526" r:id="rId16"/>
    <p:sldId id="527" r:id="rId17"/>
    <p:sldId id="528" r:id="rId18"/>
    <p:sldId id="529" r:id="rId19"/>
    <p:sldId id="530" r:id="rId20"/>
    <p:sldId id="532" r:id="rId2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5pPr>
    <a:lvl6pPr marL="2286000" algn="l" defTabSz="914400" rtl="0" eaLnBrk="1" latinLnBrk="0" hangingPunct="1"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6pPr>
    <a:lvl7pPr marL="2743200" algn="l" defTabSz="914400" rtl="0" eaLnBrk="1" latinLnBrk="0" hangingPunct="1"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7pPr>
    <a:lvl8pPr marL="3200400" algn="l" defTabSz="914400" rtl="0" eaLnBrk="1" latinLnBrk="0" hangingPunct="1"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8pPr>
    <a:lvl9pPr marL="3657600" algn="l" defTabSz="914400" rtl="0" eaLnBrk="1" latinLnBrk="0" hangingPunct="1"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fi Lew" initials="RL" lastIdx="1" clrIdx="0">
    <p:extLst>
      <p:ext uri="{19B8F6BF-5375-455C-9EA6-DF929625EA0E}">
        <p15:presenceInfo xmlns:p15="http://schemas.microsoft.com/office/powerpoint/2012/main" userId="218299075d94207c" providerId="Windows Live"/>
      </p:ext>
    </p:extLst>
  </p:cmAuthor>
  <p:cmAuthor id="2" name="Rafał Lewandków" initials="RL" lastIdx="4" clrIdx="1">
    <p:extLst>
      <p:ext uri="{19B8F6BF-5375-455C-9EA6-DF929625EA0E}">
        <p15:presenceInfo xmlns:p15="http://schemas.microsoft.com/office/powerpoint/2012/main" userId="Rafał Lewandków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FF00"/>
    <a:srgbClr val="00FFFF"/>
    <a:srgbClr val="FF00FF"/>
    <a:srgbClr val="006600"/>
    <a:srgbClr val="BCE292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892" autoAdjust="0"/>
  </p:normalViewPr>
  <p:slideViewPr>
    <p:cSldViewPr>
      <p:cViewPr varScale="1">
        <p:scale>
          <a:sx n="66" d="100"/>
          <a:sy n="66" d="100"/>
        </p:scale>
        <p:origin x="1232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1" d="100"/>
          <a:sy n="61" d="100"/>
        </p:scale>
        <p:origin x="859" y="3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13504E-0C99-2340-A5F6-DD6E1A87C372}" type="datetimeFigureOut">
              <a:rPr lang="pl-PL" smtClean="0"/>
              <a:t>10.10.2024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6285F6-EDF4-6942-8E96-D0A50380D90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750803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8C933E-44E9-2D43-91B0-0D2BEEFA7EB9}" type="datetimeFigureOut">
              <a:rPr lang="pl-PL" smtClean="0"/>
              <a:t>10.10.2024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CE77F9-1A7F-B148-A0AA-5828300D10B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393826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681921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463023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350887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236967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083333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959075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994508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553716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728907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939780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856928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687337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20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875625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068692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276037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285602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964258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758739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789081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47098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10.10.2024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3FEF5-976C-4EA3-84A7-FBC3543521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97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10.10.2024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4C5AF-A148-4762-92DF-376362746B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36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10.10.2024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DEFBB-CA7F-4380-AF49-7EC026DA26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695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10.10.2024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B2623-FECC-458E-8887-8971830FA0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404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10.10.2024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C418-961B-4A97-8A49-C7EB1AA505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81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10.10.2024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CE437-C745-4797-8E12-AE887F9C67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269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10.10.2024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D58DE-157A-47FB-B6FE-2BF3DBE089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114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10.10.2024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53702-A4CE-4E37-AD1A-55778605B1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313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10.10.2024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E45C1-B7A3-4D83-AEC0-13697CCD1D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72454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10.10.2024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751C0-3663-4EFE-8A6A-10BE31BDC9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485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Przeciągnij obraz na symbol zastępczy lub kliknij ikonę, aby go dodać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10.10.2024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FEB7E-1F88-4AE7-AA89-93BE3C1A9C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19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17B01-0C30-B241-B19F-621BE4770608}" type="datetimeFigureOut">
              <a:rPr lang="pl-PL" smtClean="0"/>
              <a:t>10.10.2024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E45C1-B7A3-4D83-AEC0-13697CCD1D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097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gif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gif"/><Relationship Id="rId5" Type="http://schemas.openxmlformats.org/officeDocument/2006/relationships/image" Target="../media/image20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gif"/><Relationship Id="rId5" Type="http://schemas.openxmlformats.org/officeDocument/2006/relationships/image" Target="../media/image27.png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gif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5896" y="260648"/>
            <a:ext cx="4752274" cy="39889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79512" y="1628800"/>
            <a:ext cx="84249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>
                <a:solidFill>
                  <a:schemeClr val="bg1"/>
                </a:solidFill>
              </a:rPr>
              <a:t>PROGRAMOWANIE URZĄDZEŃ</a:t>
            </a:r>
          </a:p>
          <a:p>
            <a:pPr algn="ctr"/>
            <a:r>
              <a:rPr lang="pl-PL" sz="3200" b="1" dirty="0">
                <a:solidFill>
                  <a:schemeClr val="bg1"/>
                </a:solidFill>
              </a:rPr>
              <a:t>MOBILNYCH</a:t>
            </a: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B3CC2FAF-D489-4F42-90E1-D634E6FA5CAF}"/>
              </a:ext>
            </a:extLst>
          </p:cNvPr>
          <p:cNvSpPr txBox="1"/>
          <p:nvPr/>
        </p:nvSpPr>
        <p:spPr>
          <a:xfrm>
            <a:off x="179512" y="2844225"/>
            <a:ext cx="84249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>
                <a:solidFill>
                  <a:schemeClr val="bg1"/>
                </a:solidFill>
              </a:rPr>
              <a:t>WYKŁAD 5</a:t>
            </a:r>
          </a:p>
          <a:p>
            <a:pPr algn="ctr"/>
            <a:r>
              <a:rPr lang="pl-PL" sz="2000" dirty="0" err="1">
                <a:solidFill>
                  <a:schemeClr val="bg1"/>
                </a:solidFill>
              </a:rPr>
              <a:t>Jetpack</a:t>
            </a:r>
            <a:r>
              <a:rPr lang="pl-PL" sz="2000" dirty="0">
                <a:solidFill>
                  <a:schemeClr val="bg1"/>
                </a:solidFill>
              </a:rPr>
              <a:t> </a:t>
            </a:r>
            <a:r>
              <a:rPr lang="pl-PL" sz="2000" dirty="0" err="1">
                <a:solidFill>
                  <a:schemeClr val="bg1"/>
                </a:solidFill>
              </a:rPr>
              <a:t>Compose</a:t>
            </a:r>
            <a:endParaRPr lang="pl-PL" sz="2000" dirty="0">
              <a:solidFill>
                <a:schemeClr val="bg1"/>
              </a:solidFill>
            </a:endParaRPr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A5201681-6767-4194-BF52-C2BE7C096DA3}"/>
              </a:ext>
            </a:extLst>
          </p:cNvPr>
          <p:cNvSpPr txBox="1"/>
          <p:nvPr/>
        </p:nvSpPr>
        <p:spPr>
          <a:xfrm>
            <a:off x="827584" y="3789040"/>
            <a:ext cx="79207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pl-PL" sz="1800" dirty="0" err="1">
                <a:solidFill>
                  <a:schemeClr val="bg1"/>
                </a:solidFill>
              </a:rPr>
              <a:t>Compose</a:t>
            </a:r>
            <a:r>
              <a:rPr lang="pl-PL" sz="1800" dirty="0">
                <a:solidFill>
                  <a:schemeClr val="bg1"/>
                </a:solidFill>
              </a:rPr>
              <a:t> </a:t>
            </a:r>
            <a:r>
              <a:rPr lang="pl-PL" sz="1800" dirty="0" err="1">
                <a:solidFill>
                  <a:schemeClr val="bg1"/>
                </a:solidFill>
              </a:rPr>
              <a:t>Navigation</a:t>
            </a:r>
            <a:endParaRPr lang="pl-PL" sz="1800" dirty="0">
              <a:solidFill>
                <a:schemeClr val="bg1"/>
              </a:solidFill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1"/>
                </a:solidFill>
              </a:rPr>
              <a:t>Definicja ekranów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pl-PL" sz="1800" dirty="0" err="1">
                <a:solidFill>
                  <a:schemeClr val="bg1"/>
                </a:solidFill>
              </a:rPr>
              <a:t>Scaffold</a:t>
            </a:r>
            <a:endParaRPr lang="pl-PL" sz="1800" dirty="0">
              <a:solidFill>
                <a:schemeClr val="bg1"/>
              </a:solidFill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pl-PL" sz="1800" dirty="0" err="1">
                <a:solidFill>
                  <a:schemeClr val="bg1"/>
                </a:solidFill>
              </a:rPr>
              <a:t>BottomNavigation</a:t>
            </a:r>
            <a:endParaRPr lang="pl-PL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348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D35F415C-CE51-C10F-D8C1-7699B8271391}"/>
              </a:ext>
            </a:extLst>
          </p:cNvPr>
          <p:cNvSpPr>
            <a:spLocks/>
          </p:cNvSpPr>
          <p:nvPr/>
        </p:nvSpPr>
        <p:spPr>
          <a:xfrm>
            <a:off x="970062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BottomBar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1746A027-35D8-7310-EB19-3E99CA2403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616" y="980727"/>
            <a:ext cx="4608512" cy="1219555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8D502189-3DF1-34FC-D26A-E0B78CE991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0061" y="2552700"/>
            <a:ext cx="8008751" cy="1884412"/>
          </a:xfrm>
          <a:prstGeom prst="rect">
            <a:avLst/>
          </a:prstGeom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1E966214-C5E3-41BF-AA55-E0346EC478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7896" y="4653136"/>
            <a:ext cx="6121832" cy="2115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92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D35F415C-CE51-C10F-D8C1-7699B8271391}"/>
              </a:ext>
            </a:extLst>
          </p:cNvPr>
          <p:cNvSpPr>
            <a:spLocks/>
          </p:cNvSpPr>
          <p:nvPr/>
        </p:nvSpPr>
        <p:spPr>
          <a:xfrm>
            <a:off x="970062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BottomBar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1" name="Obraz 10">
            <a:extLst>
              <a:ext uri="{FF2B5EF4-FFF2-40B4-BE49-F238E27FC236}">
                <a16:creationId xmlns:a16="http://schemas.microsoft.com/office/drawing/2014/main" id="{1E966214-C5E3-41BF-AA55-E0346EC478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0062" y="980728"/>
            <a:ext cx="6121832" cy="2115935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FD5F4C55-6823-5B65-0559-0891F23A8A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0062" y="4235984"/>
            <a:ext cx="7253859" cy="2592288"/>
          </a:xfrm>
          <a:prstGeom prst="rect">
            <a:avLst/>
          </a:prstGeom>
        </p:spPr>
      </p:pic>
      <p:pic>
        <p:nvPicPr>
          <p:cNvPr id="8194" name="Picture 2">
            <a:extLst>
              <a:ext uri="{FF2B5EF4-FFF2-40B4-BE49-F238E27FC236}">
                <a16:creationId xmlns:a16="http://schemas.microsoft.com/office/drawing/2014/main" id="{48BFDB3B-90B0-5243-6801-F1B7A1C695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7050" y="926984"/>
            <a:ext cx="226695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62549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D35F415C-CE51-C10F-D8C1-7699B8271391}"/>
              </a:ext>
            </a:extLst>
          </p:cNvPr>
          <p:cNvSpPr>
            <a:spLocks/>
          </p:cNvSpPr>
          <p:nvPr/>
        </p:nvSpPr>
        <p:spPr>
          <a:xfrm>
            <a:off x="970062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BottomBar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1" name="Obraz 10">
            <a:extLst>
              <a:ext uri="{FF2B5EF4-FFF2-40B4-BE49-F238E27FC236}">
                <a16:creationId xmlns:a16="http://schemas.microsoft.com/office/drawing/2014/main" id="{1E966214-C5E3-41BF-AA55-E0346EC478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6094" y="847024"/>
            <a:ext cx="5307804" cy="1834576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006836FD-ECC4-BE2F-9B71-FDA8E43CB9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099" y="2780928"/>
            <a:ext cx="9045363" cy="4077072"/>
          </a:xfrm>
          <a:prstGeom prst="rect">
            <a:avLst/>
          </a:prstGeom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AC443CDF-6554-A411-6CD0-198B0536DB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5951" y="737384"/>
            <a:ext cx="226695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72699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D35F415C-CE51-C10F-D8C1-7699B8271391}"/>
              </a:ext>
            </a:extLst>
          </p:cNvPr>
          <p:cNvSpPr>
            <a:spLocks/>
          </p:cNvSpPr>
          <p:nvPr/>
        </p:nvSpPr>
        <p:spPr>
          <a:xfrm>
            <a:off x="956680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BottomBar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E4DA43A5-D43D-4DC2-1E3F-AF820A153E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935969"/>
            <a:ext cx="2877690" cy="5822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32932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D35F415C-CE51-C10F-D8C1-7699B8271391}"/>
              </a:ext>
            </a:extLst>
          </p:cNvPr>
          <p:cNvSpPr>
            <a:spLocks/>
          </p:cNvSpPr>
          <p:nvPr/>
        </p:nvSpPr>
        <p:spPr>
          <a:xfrm>
            <a:off x="956680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BottomBar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E4DA43A5-D43D-4DC2-1E3F-AF820A153E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935969"/>
            <a:ext cx="2877690" cy="5822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>
            <a:extLst>
              <a:ext uri="{FF2B5EF4-FFF2-40B4-BE49-F238E27FC236}">
                <a16:creationId xmlns:a16="http://schemas.microsoft.com/office/drawing/2014/main" id="{66F58726-5A42-B8E9-AB5D-0F7106C453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935969"/>
            <a:ext cx="2877690" cy="5822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49194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D35F415C-CE51-C10F-D8C1-7699B8271391}"/>
              </a:ext>
            </a:extLst>
          </p:cNvPr>
          <p:cNvSpPr>
            <a:spLocks/>
          </p:cNvSpPr>
          <p:nvPr/>
        </p:nvSpPr>
        <p:spPr>
          <a:xfrm>
            <a:off x="956680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BottomBar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E4DA43A5-D43D-4DC2-1E3F-AF820A153E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935969"/>
            <a:ext cx="2877690" cy="5822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>
            <a:extLst>
              <a:ext uri="{FF2B5EF4-FFF2-40B4-BE49-F238E27FC236}">
                <a16:creationId xmlns:a16="http://schemas.microsoft.com/office/drawing/2014/main" id="{66F58726-5A42-B8E9-AB5D-0F7106C453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935969"/>
            <a:ext cx="2877690" cy="5822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8CC9AFAB-5AC5-94AF-6231-677DCC19CA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920" y="1909017"/>
            <a:ext cx="8953500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3967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D35F415C-CE51-C10F-D8C1-7699B8271391}"/>
              </a:ext>
            </a:extLst>
          </p:cNvPr>
          <p:cNvSpPr>
            <a:spLocks/>
          </p:cNvSpPr>
          <p:nvPr/>
        </p:nvSpPr>
        <p:spPr>
          <a:xfrm>
            <a:off x="956680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BottomBar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E4DA43A5-D43D-4DC2-1E3F-AF820A153E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935969"/>
            <a:ext cx="2877690" cy="5822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>
            <a:extLst>
              <a:ext uri="{FF2B5EF4-FFF2-40B4-BE49-F238E27FC236}">
                <a16:creationId xmlns:a16="http://schemas.microsoft.com/office/drawing/2014/main" id="{ED89D606-751F-6F0D-8FAB-C5D97C4087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242" y="935968"/>
            <a:ext cx="2873183" cy="5813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05532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D35F415C-CE51-C10F-D8C1-7699B8271391}"/>
              </a:ext>
            </a:extLst>
          </p:cNvPr>
          <p:cNvSpPr>
            <a:spLocks/>
          </p:cNvSpPr>
          <p:nvPr/>
        </p:nvSpPr>
        <p:spPr>
          <a:xfrm>
            <a:off x="956680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Pager + </a:t>
            </a:r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Tabs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E0A70F16-79E5-77AE-3C7A-D066D0683C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616" y="1556792"/>
            <a:ext cx="7916119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6731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D35F415C-CE51-C10F-D8C1-7699B8271391}"/>
              </a:ext>
            </a:extLst>
          </p:cNvPr>
          <p:cNvSpPr>
            <a:spLocks/>
          </p:cNvSpPr>
          <p:nvPr/>
        </p:nvSpPr>
        <p:spPr>
          <a:xfrm>
            <a:off x="956680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Pager + </a:t>
            </a:r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Tabs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E4A74DD4-E258-90CA-12B3-FF62D89C12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177" y="3605701"/>
            <a:ext cx="9020903" cy="3252299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1546D153-B4C7-AAF1-4298-746ACCEB3B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9632" y="861880"/>
            <a:ext cx="4243711" cy="2084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1023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D35F415C-CE51-C10F-D8C1-7699B8271391}"/>
              </a:ext>
            </a:extLst>
          </p:cNvPr>
          <p:cNvSpPr>
            <a:spLocks/>
          </p:cNvSpPr>
          <p:nvPr/>
        </p:nvSpPr>
        <p:spPr>
          <a:xfrm>
            <a:off x="956680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Pager + </a:t>
            </a:r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Tabs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D3D282C7-98ED-0377-8AB7-0B416762BD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76" y="836712"/>
            <a:ext cx="4544439" cy="2232248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EA4BE3F5-BECA-5702-F2EE-572A3BFB16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98487" y="2174498"/>
            <a:ext cx="6876232" cy="4683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714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D35F415C-CE51-C10F-D8C1-7699B8271391}"/>
              </a:ext>
            </a:extLst>
          </p:cNvPr>
          <p:cNvSpPr>
            <a:spLocks/>
          </p:cNvSpPr>
          <p:nvPr/>
        </p:nvSpPr>
        <p:spPr>
          <a:xfrm>
            <a:off x="970062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Jetpack</a:t>
            </a:r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Compose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644EE174-BF1D-CD46-B730-E20EFF3B38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3648" y="1628800"/>
            <a:ext cx="7346670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6552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D35F415C-CE51-C10F-D8C1-7699B8271391}"/>
              </a:ext>
            </a:extLst>
          </p:cNvPr>
          <p:cNvSpPr>
            <a:spLocks/>
          </p:cNvSpPr>
          <p:nvPr/>
        </p:nvSpPr>
        <p:spPr>
          <a:xfrm>
            <a:off x="956680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Pager + </a:t>
            </a:r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Tabs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D3D282C7-98ED-0377-8AB7-0B416762BD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76" y="836712"/>
            <a:ext cx="4544439" cy="2232248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EA4BE3F5-BECA-5702-F2EE-572A3BFB16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98487" y="2174498"/>
            <a:ext cx="6876232" cy="4683502"/>
          </a:xfrm>
          <a:prstGeom prst="rect">
            <a:avLst/>
          </a:prstGeom>
        </p:spPr>
      </p:pic>
      <p:pic>
        <p:nvPicPr>
          <p:cNvPr id="11266" name="Picture 2">
            <a:extLst>
              <a:ext uri="{FF2B5EF4-FFF2-40B4-BE49-F238E27FC236}">
                <a16:creationId xmlns:a16="http://schemas.microsoft.com/office/drawing/2014/main" id="{C880F27B-E538-EA50-631E-843F77E0F1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2806" y="1001748"/>
            <a:ext cx="2821894" cy="5691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8162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D35F415C-CE51-C10F-D8C1-7699B8271391}"/>
              </a:ext>
            </a:extLst>
          </p:cNvPr>
          <p:cNvSpPr>
            <a:spLocks/>
          </p:cNvSpPr>
          <p:nvPr/>
        </p:nvSpPr>
        <p:spPr>
          <a:xfrm>
            <a:off x="970062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Jetpack</a:t>
            </a:r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Compose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2A506F01-9661-9CD9-0AD7-6C6E798444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607" y="908720"/>
            <a:ext cx="7816429" cy="158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994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D35F415C-CE51-C10F-D8C1-7699B8271391}"/>
              </a:ext>
            </a:extLst>
          </p:cNvPr>
          <p:cNvSpPr>
            <a:spLocks/>
          </p:cNvSpPr>
          <p:nvPr/>
        </p:nvSpPr>
        <p:spPr>
          <a:xfrm>
            <a:off x="970062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Jetpack</a:t>
            </a:r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Compose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2A506F01-9661-9CD9-0AD7-6C6E798444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608" y="908720"/>
            <a:ext cx="5543680" cy="1123552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F2E4F3E4-5C67-62C8-659E-8E29178A2B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3608" y="2352675"/>
            <a:ext cx="5000625" cy="2505075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F6C65753-A03E-5C7F-1FE5-1968075DC7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22008" y="4505325"/>
            <a:ext cx="5800725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201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D35F415C-CE51-C10F-D8C1-7699B8271391}"/>
              </a:ext>
            </a:extLst>
          </p:cNvPr>
          <p:cNvSpPr>
            <a:spLocks/>
          </p:cNvSpPr>
          <p:nvPr/>
        </p:nvSpPr>
        <p:spPr>
          <a:xfrm>
            <a:off x="970062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Jetpack</a:t>
            </a:r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Compose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2A506F01-9661-9CD9-0AD7-6C6E798444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608" y="908720"/>
            <a:ext cx="5543680" cy="1123552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DCD8B8F4-F7D2-262C-D4A0-2BF9996BFD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1030" y="2348880"/>
            <a:ext cx="8191408" cy="2755005"/>
          </a:xfrm>
          <a:prstGeom prst="rect">
            <a:avLst/>
          </a:prstGeom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6997FD6F-DF04-D2E5-B93F-9F3E5E85DC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3800" y="3717032"/>
            <a:ext cx="1557397" cy="3140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7705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D35F415C-CE51-C10F-D8C1-7699B8271391}"/>
              </a:ext>
            </a:extLst>
          </p:cNvPr>
          <p:cNvSpPr>
            <a:spLocks/>
          </p:cNvSpPr>
          <p:nvPr/>
        </p:nvSpPr>
        <p:spPr>
          <a:xfrm>
            <a:off x="970062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Jetpack</a:t>
            </a:r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Compose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2A506F01-9661-9CD9-0AD7-6C6E798444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608" y="908720"/>
            <a:ext cx="5543680" cy="1123552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7BE43DCB-F7AF-BBB2-3898-09DEF3F642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3608" y="2131600"/>
            <a:ext cx="8092702" cy="1016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205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D35F415C-CE51-C10F-D8C1-7699B8271391}"/>
              </a:ext>
            </a:extLst>
          </p:cNvPr>
          <p:cNvSpPr>
            <a:spLocks/>
          </p:cNvSpPr>
          <p:nvPr/>
        </p:nvSpPr>
        <p:spPr>
          <a:xfrm>
            <a:off x="970062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Jetpack</a:t>
            </a:r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Compose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2A506F01-9661-9CD9-0AD7-6C6E798444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608" y="908720"/>
            <a:ext cx="5543680" cy="1123552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7BE43DCB-F7AF-BBB2-3898-09DEF3F642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3608" y="2131600"/>
            <a:ext cx="8092702" cy="1016124"/>
          </a:xfrm>
          <a:prstGeom prst="rect">
            <a:avLst/>
          </a:prstGeom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B03DDF7C-3AFF-7718-CD7E-5D29F85471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3608" y="3164852"/>
            <a:ext cx="6170985" cy="1143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421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D35F415C-CE51-C10F-D8C1-7699B8271391}"/>
              </a:ext>
            </a:extLst>
          </p:cNvPr>
          <p:cNvSpPr>
            <a:spLocks/>
          </p:cNvSpPr>
          <p:nvPr/>
        </p:nvSpPr>
        <p:spPr>
          <a:xfrm>
            <a:off x="970062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Jetpack</a:t>
            </a:r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Compose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2A506F01-9661-9CD9-0AD7-6C6E798444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608" y="908720"/>
            <a:ext cx="5543680" cy="1123552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7BE43DCB-F7AF-BBB2-3898-09DEF3F642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3608" y="2131600"/>
            <a:ext cx="8092702" cy="1016124"/>
          </a:xfrm>
          <a:prstGeom prst="rect">
            <a:avLst/>
          </a:prstGeom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B03DDF7C-3AFF-7718-CD7E-5D29F85471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3608" y="3164852"/>
            <a:ext cx="6170985" cy="1143658"/>
          </a:xfrm>
          <a:prstGeom prst="rect">
            <a:avLst/>
          </a:prstGeom>
        </p:spPr>
      </p:pic>
      <p:pic>
        <p:nvPicPr>
          <p:cNvPr id="13" name="Obraz 12">
            <a:extLst>
              <a:ext uri="{FF2B5EF4-FFF2-40B4-BE49-F238E27FC236}">
                <a16:creationId xmlns:a16="http://schemas.microsoft.com/office/drawing/2014/main" id="{5266F332-64FB-4EB6-91E5-CF7B8C4DE1A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7064" y="4333622"/>
            <a:ext cx="5757184" cy="2393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977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D35F415C-CE51-C10F-D8C1-7699B8271391}"/>
              </a:ext>
            </a:extLst>
          </p:cNvPr>
          <p:cNvSpPr>
            <a:spLocks/>
          </p:cNvSpPr>
          <p:nvPr/>
        </p:nvSpPr>
        <p:spPr>
          <a:xfrm>
            <a:off x="970062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Scaffold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09FE1DF4-AC1A-C238-5A0C-67A95A13A9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0152" y="918478"/>
            <a:ext cx="2990850" cy="6038850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86EF90B3-FC50-6C0C-D732-FCC7999A56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8366" y="2132856"/>
            <a:ext cx="4886325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312004"/>
      </p:ext>
    </p:extLst>
  </p:cSld>
  <p:clrMapOvr>
    <a:masterClrMapping/>
  </p:clrMapOvr>
</p:sld>
</file>

<file path=ppt/theme/theme1.xml><?xml version="1.0" encoding="utf-8"?>
<a:theme xmlns:a="http://schemas.openxmlformats.org/drawingml/2006/main" name="uni.wroc_0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uni.wroc_01.potx</Template>
  <TotalTime>145</TotalTime>
  <Pages>0</Pages>
  <Words>67</Words>
  <Characters>0</Characters>
  <Application>Microsoft Office PowerPoint</Application>
  <PresentationFormat>Pokaz na ekranie (4:3)</PresentationFormat>
  <Lines>0</Lines>
  <Paragraphs>47</Paragraphs>
  <Slides>20</Slides>
  <Notes>20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20</vt:i4>
      </vt:variant>
    </vt:vector>
  </HeadingPairs>
  <TitlesOfParts>
    <vt:vector size="25" baseType="lpstr">
      <vt:lpstr>Arial</vt:lpstr>
      <vt:lpstr>Calibri</vt:lpstr>
      <vt:lpstr>Courier New</vt:lpstr>
      <vt:lpstr>Verdana</vt:lpstr>
      <vt:lpstr>uni.wroc_01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Podręcznik użytkownika  Systemu Identyfikacji Wizualnej   cz. I  dla pracowników naukowych i administracyjnych</dc:title>
  <dc:subject/>
  <dc:creator>tolek</dc:creator>
  <cp:keywords/>
  <dc:description/>
  <cp:lastModifiedBy>Rafał Lewandków</cp:lastModifiedBy>
  <cp:revision>1059</cp:revision>
  <dcterms:modified xsi:type="dcterms:W3CDTF">2024-10-10T12:46:59Z</dcterms:modified>
  <cp:category/>
</cp:coreProperties>
</file>