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346" r:id="rId2"/>
    <p:sldId id="380" r:id="rId3"/>
    <p:sldId id="395" r:id="rId4"/>
    <p:sldId id="379" r:id="rId5"/>
    <p:sldId id="381" r:id="rId6"/>
    <p:sldId id="382" r:id="rId7"/>
    <p:sldId id="383" r:id="rId8"/>
    <p:sldId id="384" r:id="rId9"/>
    <p:sldId id="385" r:id="rId10"/>
    <p:sldId id="388" r:id="rId11"/>
    <p:sldId id="386" r:id="rId12"/>
    <p:sldId id="387" r:id="rId13"/>
    <p:sldId id="389" r:id="rId14"/>
    <p:sldId id="390" r:id="rId15"/>
    <p:sldId id="391" r:id="rId16"/>
    <p:sldId id="392" r:id="rId17"/>
    <p:sldId id="393" r:id="rId18"/>
    <p:sldId id="394" r:id="rId19"/>
    <p:sldId id="39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654"/>
    <a:srgbClr val="5C5167"/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2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49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8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1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313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68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50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7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241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50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7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53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07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196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566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11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43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02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2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Retrofit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LogingInterceptor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BD338D-D7C1-43F9-8337-90A38D8D2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1527"/>
            <a:ext cx="9144000" cy="33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OkHttp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2762DB-25BD-41AA-9C5B-9F9BD885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08720"/>
            <a:ext cx="7004415" cy="72008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4A6D37C-487A-4DB1-B7C1-883663F8B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916832"/>
            <a:ext cx="8208912" cy="64807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CCCC2DC-D8A4-4357-B050-A7BDF92BB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852936"/>
            <a:ext cx="5819422" cy="129614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E006BEB6-8ADE-46C6-A0B4-EC14A5DDC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3" y="4725144"/>
            <a:ext cx="8080877" cy="1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OkHttp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61A0BE2-2BC8-472C-991D-ACBD4676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2896"/>
            <a:ext cx="9144000" cy="24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0B17E9-AA81-4320-A90B-2CB7D8BB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980728"/>
            <a:ext cx="6159362" cy="165618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9860CA-D65D-456A-9CD9-471A5F3A5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" y="2878167"/>
            <a:ext cx="897305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0B17E9-AA81-4320-A90B-2CB7D8BB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980728"/>
            <a:ext cx="6159362" cy="16561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DE79B78-AD7B-4F46-AD8D-51EC2E6E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432" y="3082367"/>
            <a:ext cx="3744416" cy="35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2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2097CD7-7F44-4B81-94E0-A1D3BE93C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9768"/>
            <a:ext cx="9174041" cy="7920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C91056B-5AD6-49F5-A408-F88757502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292" y="956320"/>
            <a:ext cx="3744416" cy="35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5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C91056B-5AD6-49F5-A408-F8875750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292" y="956320"/>
            <a:ext cx="3744416" cy="358699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BBCB383-617F-4710-AEA2-2B803E21E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71" y="5185130"/>
            <a:ext cx="8715057" cy="10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4E02E44-8F3D-4616-A184-ADAEC5D8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20888"/>
            <a:ext cx="6999661" cy="28803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C2B1505-688A-4267-B77D-4F10898D496E}"/>
              </a:ext>
            </a:extLst>
          </p:cNvPr>
          <p:cNvSpPr txBox="1"/>
          <p:nvPr/>
        </p:nvSpPr>
        <p:spPr>
          <a:xfrm>
            <a:off x="323528" y="1264404"/>
            <a:ext cx="8496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i="1" dirty="0">
                <a:solidFill>
                  <a:schemeClr val="bg1"/>
                </a:solidFill>
              </a:rPr>
              <a:t>/</a:t>
            </a:r>
            <a:r>
              <a:rPr lang="pl-PL" sz="3200" i="1" dirty="0" err="1">
                <a:solidFill>
                  <a:schemeClr val="bg1"/>
                </a:solidFill>
              </a:rPr>
              <a:t>comments?postId</a:t>
            </a:r>
            <a:r>
              <a:rPr lang="pl-PL" sz="3200" i="1" dirty="0">
                <a:solidFill>
                  <a:schemeClr val="bg1"/>
                </a:solidFill>
              </a:rPr>
              <a:t>=1&amp;_sort=</a:t>
            </a:r>
            <a:r>
              <a:rPr lang="pl-PL" sz="3200" i="1" dirty="0" err="1">
                <a:solidFill>
                  <a:schemeClr val="bg1"/>
                </a:solidFill>
              </a:rPr>
              <a:t>id&amp;_order</a:t>
            </a:r>
            <a:r>
              <a:rPr lang="pl-PL" sz="3200" i="1" dirty="0">
                <a:solidFill>
                  <a:schemeClr val="bg1"/>
                </a:solidFill>
              </a:rPr>
              <a:t>=</a:t>
            </a:r>
            <a:r>
              <a:rPr lang="pl-PL" sz="3200" i="1" dirty="0" err="1">
                <a:solidFill>
                  <a:schemeClr val="bg1"/>
                </a:solidFill>
              </a:rPr>
              <a:t>desc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9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adnotacje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C2B1505-688A-4267-B77D-4F10898D496E}"/>
              </a:ext>
            </a:extLst>
          </p:cNvPr>
          <p:cNvSpPr txBox="1"/>
          <p:nvPr/>
        </p:nvSpPr>
        <p:spPr>
          <a:xfrm>
            <a:off x="323528" y="1264404"/>
            <a:ext cx="8496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i="1" dirty="0">
                <a:solidFill>
                  <a:schemeClr val="bg1"/>
                </a:solidFill>
              </a:rPr>
              <a:t>/</a:t>
            </a:r>
            <a:r>
              <a:rPr lang="pl-PL" sz="3200" i="1" dirty="0" err="1">
                <a:solidFill>
                  <a:schemeClr val="bg1"/>
                </a:solidFill>
              </a:rPr>
              <a:t>comments?postId</a:t>
            </a:r>
            <a:r>
              <a:rPr lang="pl-PL" sz="3200" i="1" dirty="0">
                <a:solidFill>
                  <a:schemeClr val="bg1"/>
                </a:solidFill>
              </a:rPr>
              <a:t>=1&amp;_sort=</a:t>
            </a:r>
            <a:r>
              <a:rPr lang="pl-PL" sz="3200" i="1" dirty="0" err="1">
                <a:solidFill>
                  <a:schemeClr val="bg1"/>
                </a:solidFill>
              </a:rPr>
              <a:t>id&amp;_order</a:t>
            </a:r>
            <a:r>
              <a:rPr lang="pl-PL" sz="3200" i="1" dirty="0">
                <a:solidFill>
                  <a:schemeClr val="bg1"/>
                </a:solidFill>
              </a:rPr>
              <a:t>=</a:t>
            </a:r>
            <a:r>
              <a:rPr lang="pl-PL" sz="3200" i="1" dirty="0" err="1">
                <a:solidFill>
                  <a:schemeClr val="bg1"/>
                </a:solidFill>
              </a:rPr>
              <a:t>desc</a:t>
            </a:r>
            <a:endParaRPr lang="pl-PL" sz="32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ECA8C0-EC56-44C0-A056-5AAD39581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420888"/>
            <a:ext cx="4311733" cy="18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6851F8E-28CC-4237-BE82-4113F192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8784"/>
            <a:ext cx="9144000" cy="42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B4974DB-002F-41ED-8BCE-7862909F4071}"/>
              </a:ext>
            </a:extLst>
          </p:cNvPr>
          <p:cNvSpPr txBox="1"/>
          <p:nvPr/>
        </p:nvSpPr>
        <p:spPr>
          <a:xfrm>
            <a:off x="251520" y="980728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Retrofit 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is a REST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pl-PL" sz="32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Representational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32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state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transfer)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endParaRPr lang="pl-PL" sz="32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Client for 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Java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and Android</a:t>
            </a:r>
            <a:endParaRPr lang="pl-PL" sz="3200" b="1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716ED45-6B16-44A2-A2BA-EE9476D7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43" y="2564904"/>
            <a:ext cx="9144000" cy="30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-5643" y="836675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B4974DB-002F-41ED-8BCE-7862909F4071}"/>
              </a:ext>
            </a:extLst>
          </p:cNvPr>
          <p:cNvSpPr txBox="1"/>
          <p:nvPr/>
        </p:nvSpPr>
        <p:spPr>
          <a:xfrm>
            <a:off x="251520" y="980728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Retrofit 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is a REST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pl-PL" sz="32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Representational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32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state</a:t>
            </a:r>
            <a:r>
              <a:rPr lang="pl-PL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transfer)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endParaRPr lang="pl-PL" sz="32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Client for 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Java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and Android</a:t>
            </a:r>
            <a:endParaRPr lang="pl-PL" sz="3200" b="1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AAFD6E1-D0E1-4949-BE95-F09CD424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" y="2780928"/>
            <a:ext cx="9144000" cy="22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https://jsonplaceholder.typicode.com/posts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7115B4-D640-402B-9EF8-655A9F53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429000"/>
            <a:ext cx="6159362" cy="165618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0A3E45F-9632-4D7A-8F00-FFF3BB3BADEA}"/>
              </a:ext>
            </a:extLst>
          </p:cNvPr>
          <p:cNvSpPr txBox="1"/>
          <p:nvPr/>
        </p:nvSpPr>
        <p:spPr>
          <a:xfrm>
            <a:off x="971600" y="2204864"/>
            <a:ext cx="7056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https://jsonplaceholder.typicode.com/posts</a:t>
            </a:r>
          </a:p>
        </p:txBody>
      </p: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FCA1B6DD-9B62-470C-9CBD-B8CC4C4DBE70}"/>
              </a:ext>
            </a:extLst>
          </p:cNvPr>
          <p:cNvSpPr/>
          <p:nvPr/>
        </p:nvSpPr>
        <p:spPr>
          <a:xfrm rot="5400000">
            <a:off x="3636489" y="-1128090"/>
            <a:ext cx="576064" cy="5903473"/>
          </a:xfrm>
          <a:prstGeom prst="leftBrac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DCDD995-A1F6-42AB-A2FB-ADC80A244D7E}"/>
              </a:ext>
            </a:extLst>
          </p:cNvPr>
          <p:cNvSpPr txBox="1"/>
          <p:nvPr/>
        </p:nvSpPr>
        <p:spPr>
          <a:xfrm>
            <a:off x="2843808" y="954324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Andres bazowy</a:t>
            </a:r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A0BF7BD0-AAE4-4E15-B805-A7C5372755E1}"/>
              </a:ext>
            </a:extLst>
          </p:cNvPr>
          <p:cNvSpPr/>
          <p:nvPr/>
        </p:nvSpPr>
        <p:spPr>
          <a:xfrm rot="5400000">
            <a:off x="7088766" y="1346140"/>
            <a:ext cx="576064" cy="944488"/>
          </a:xfrm>
          <a:prstGeom prst="leftBrac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4195893-8050-4303-93B0-91651E6AA1AD}"/>
              </a:ext>
            </a:extLst>
          </p:cNvPr>
          <p:cNvSpPr txBox="1"/>
          <p:nvPr/>
        </p:nvSpPr>
        <p:spPr>
          <a:xfrm>
            <a:off x="6732240" y="975502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endpoint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6EF15C-B644-47C3-B16F-CF169330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2" y="836712"/>
            <a:ext cx="9144000" cy="2795539"/>
          </a:xfrm>
          <a:prstGeom prst="rect">
            <a:avLst/>
          </a:prstGeom>
        </p:spPr>
      </p:pic>
      <p:pic>
        <p:nvPicPr>
          <p:cNvPr id="1026" name="Picture 2" descr="Configure annotation processors | IntelliJ IDEA Documentation">
            <a:extLst>
              <a:ext uri="{FF2B5EF4-FFF2-40B4-BE49-F238E27FC236}">
                <a16:creationId xmlns:a16="http://schemas.microsoft.com/office/drawing/2014/main" id="{17C8B50D-01A5-43B6-A1F9-0C4D038F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5256584" cy="381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7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AFC7E5-D237-4AF2-87CD-C1E43934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1" y="980728"/>
            <a:ext cx="8025207" cy="15121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1A6F184-0309-4BA5-87FE-B3E38996F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832946"/>
            <a:ext cx="8496944" cy="59605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C6038C7-8F65-4DDC-9AD9-3A5C95BFE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453706"/>
            <a:ext cx="615936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9C6010-2AE1-4AA2-A3C1-2FA2481E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87" y="2204864"/>
            <a:ext cx="920077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6B49CB-FF08-4CD2-BDEC-19D23A722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395588"/>
            <a:ext cx="9144000" cy="245175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61A65DC-B437-41E2-93A1-9089BF97E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129" y="4605520"/>
            <a:ext cx="4888871" cy="225246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32AA7A0-4405-44CE-AB5D-72D4193B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67908"/>
            <a:ext cx="4116418" cy="2822020"/>
          </a:xfrm>
          <a:prstGeom prst="rect">
            <a:avLst/>
          </a:prstGeom>
        </p:spPr>
      </p:pic>
      <p:sp>
        <p:nvSpPr>
          <p:cNvPr id="17" name="Łuk 16">
            <a:extLst>
              <a:ext uri="{FF2B5EF4-FFF2-40B4-BE49-F238E27FC236}">
                <a16:creationId xmlns:a16="http://schemas.microsoft.com/office/drawing/2014/main" id="{31148A5C-D971-43AB-9BA5-BAB77BA84420}"/>
              </a:ext>
            </a:extLst>
          </p:cNvPr>
          <p:cNvSpPr/>
          <p:nvPr/>
        </p:nvSpPr>
        <p:spPr>
          <a:xfrm>
            <a:off x="1953526" y="4259701"/>
            <a:ext cx="4464496" cy="583587"/>
          </a:xfrm>
          <a:prstGeom prst="arc">
            <a:avLst/>
          </a:prstGeom>
          <a:ln w="41275">
            <a:solidFill>
              <a:schemeClr val="bg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77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OkHttp</a:t>
            </a:r>
            <a:endParaRPr lang="pl-PL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696"/>
            <a:ext cx="9144000" cy="6021288"/>
          </a:xfrm>
          <a:prstGeom prst="rect">
            <a:avLst/>
          </a:prstGeom>
          <a:solidFill>
            <a:srgbClr val="4446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BA44D-4F76-437F-92C0-F1ABC5F3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5953"/>
            <a:ext cx="9144000" cy="52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646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79134</TotalTime>
  <Pages>0</Pages>
  <Words>128</Words>
  <Characters>0</Characters>
  <Application>Microsoft Office PowerPoint</Application>
  <PresentationFormat>Pokaz na ekranie (4:3)</PresentationFormat>
  <Lines>0</Lines>
  <Paragraphs>51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1075</cp:revision>
  <dcterms:modified xsi:type="dcterms:W3CDTF">2023-01-14T10:23:29Z</dcterms:modified>
  <cp:category/>
</cp:coreProperties>
</file>